
<file path=[Content_Types].xml><?xml version="1.0" encoding="utf-8"?>
<Types xmlns="http://schemas.openxmlformats.org/package/2006/content-types">
  <Default Extension="fntdata" ContentType="application/x-fontdata"/>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6" r:id="rId2"/>
    <p:sldMasterId id="2147483678" r:id="rId3"/>
  </p:sldMasterIdLst>
  <p:sldIdLst>
    <p:sldId id="256" r:id="rId4"/>
    <p:sldId id="257" r:id="rId5"/>
    <p:sldId id="277" r:id="rId6"/>
    <p:sldId id="262" r:id="rId7"/>
    <p:sldId id="278" r:id="rId8"/>
    <p:sldId id="279" r:id="rId9"/>
    <p:sldId id="281" r:id="rId10"/>
    <p:sldId id="282" r:id="rId11"/>
    <p:sldId id="280" r:id="rId12"/>
    <p:sldId id="283" r:id="rId13"/>
    <p:sldId id="284" r:id="rId14"/>
    <p:sldId id="286" r:id="rId15"/>
    <p:sldId id="287" r:id="rId16"/>
    <p:sldId id="289" r:id="rId17"/>
    <p:sldId id="290" r:id="rId18"/>
    <p:sldId id="291" r:id="rId19"/>
    <p:sldId id="292" r:id="rId20"/>
    <p:sldId id="293" r:id="rId21"/>
    <p:sldId id="294" r:id="rId22"/>
    <p:sldId id="295" r:id="rId23"/>
    <p:sldId id="288" r:id="rId24"/>
    <p:sldId id="296" r:id="rId25"/>
    <p:sldId id="297" r:id="rId26"/>
    <p:sldId id="307" r:id="rId27"/>
    <p:sldId id="308" r:id="rId28"/>
    <p:sldId id="309" r:id="rId29"/>
    <p:sldId id="310" r:id="rId30"/>
    <p:sldId id="311" r:id="rId31"/>
    <p:sldId id="312" r:id="rId32"/>
    <p:sldId id="313" r:id="rId33"/>
    <p:sldId id="314" r:id="rId34"/>
    <p:sldId id="315" r:id="rId35"/>
    <p:sldId id="316" r:id="rId36"/>
    <p:sldId id="317" r:id="rId37"/>
    <p:sldId id="318" r:id="rId38"/>
    <p:sldId id="319" r:id="rId39"/>
    <p:sldId id="298" r:id="rId40"/>
    <p:sldId id="321" r:id="rId41"/>
    <p:sldId id="324" r:id="rId42"/>
    <p:sldId id="429" r:id="rId43"/>
    <p:sldId id="323" r:id="rId44"/>
    <p:sldId id="328" r:id="rId45"/>
    <p:sldId id="329" r:id="rId46"/>
    <p:sldId id="334" r:id="rId47"/>
    <p:sldId id="335" r:id="rId48"/>
    <p:sldId id="336" r:id="rId49"/>
    <p:sldId id="327" r:id="rId50"/>
    <p:sldId id="339" r:id="rId51"/>
    <p:sldId id="340" r:id="rId52"/>
    <p:sldId id="349" r:id="rId53"/>
    <p:sldId id="426" r:id="rId54"/>
    <p:sldId id="350" r:id="rId55"/>
    <p:sldId id="427" r:id="rId56"/>
    <p:sldId id="351" r:id="rId57"/>
    <p:sldId id="428" r:id="rId58"/>
    <p:sldId id="352" r:id="rId59"/>
    <p:sldId id="353" r:id="rId60"/>
    <p:sldId id="354" r:id="rId61"/>
    <p:sldId id="356" r:id="rId62"/>
    <p:sldId id="357" r:id="rId63"/>
    <p:sldId id="358" r:id="rId64"/>
    <p:sldId id="359" r:id="rId65"/>
    <p:sldId id="360" r:id="rId66"/>
    <p:sldId id="355" r:id="rId67"/>
    <p:sldId id="361" r:id="rId68"/>
    <p:sldId id="362" r:id="rId69"/>
    <p:sldId id="364" r:id="rId70"/>
    <p:sldId id="365" r:id="rId71"/>
    <p:sldId id="366" r:id="rId72"/>
    <p:sldId id="367" r:id="rId73"/>
    <p:sldId id="368" r:id="rId74"/>
    <p:sldId id="369" r:id="rId75"/>
    <p:sldId id="370" r:id="rId76"/>
    <p:sldId id="393" r:id="rId77"/>
    <p:sldId id="372" r:id="rId78"/>
    <p:sldId id="325" r:id="rId79"/>
    <p:sldId id="373" r:id="rId80"/>
    <p:sldId id="374" r:id="rId81"/>
    <p:sldId id="375" r:id="rId82"/>
    <p:sldId id="376" r:id="rId83"/>
    <p:sldId id="394" r:id="rId84"/>
    <p:sldId id="395" r:id="rId85"/>
    <p:sldId id="396" r:id="rId86"/>
    <p:sldId id="397" r:id="rId87"/>
    <p:sldId id="398" r:id="rId88"/>
    <p:sldId id="399" r:id="rId89"/>
    <p:sldId id="400" r:id="rId90"/>
    <p:sldId id="401" r:id="rId91"/>
    <p:sldId id="403" r:id="rId92"/>
    <p:sldId id="405" r:id="rId93"/>
    <p:sldId id="404" r:id="rId94"/>
    <p:sldId id="406" r:id="rId95"/>
    <p:sldId id="408" r:id="rId96"/>
    <p:sldId id="409" r:id="rId97"/>
    <p:sldId id="410" r:id="rId98"/>
    <p:sldId id="412" r:id="rId99"/>
    <p:sldId id="413" r:id="rId100"/>
    <p:sldId id="414" r:id="rId101"/>
    <p:sldId id="411" r:id="rId102"/>
    <p:sldId id="415" r:id="rId103"/>
    <p:sldId id="416" r:id="rId104"/>
    <p:sldId id="417" r:id="rId105"/>
    <p:sldId id="418" r:id="rId106"/>
    <p:sldId id="419" r:id="rId107"/>
    <p:sldId id="420" r:id="rId108"/>
    <p:sldId id="421" r:id="rId109"/>
    <p:sldId id="422" r:id="rId110"/>
    <p:sldId id="423" r:id="rId111"/>
    <p:sldId id="424" r:id="rId112"/>
    <p:sldId id="425" r:id="rId113"/>
    <p:sldId id="268" r:id="rId114"/>
  </p:sldIdLst>
  <p:sldSz cx="18288000" cy="10287000"/>
  <p:notesSz cx="6858000" cy="9144000"/>
  <p:embeddedFontLst>
    <p:embeddedFont>
      <p:font typeface="Lucida Sans Unicode" panose="020B0602030504020204" pitchFamily="34" charset="0"/>
      <p:regular r:id="rId115"/>
    </p:embeddedFont>
    <p:embeddedFont>
      <p:font typeface="Montserrat Italics" panose="020B0604020202020204" charset="0"/>
      <p:regular r:id="rId116"/>
    </p:embeddedFont>
    <p:embeddedFont>
      <p:font typeface="Montserrat Medium" panose="00000600000000000000" pitchFamily="2" charset="0"/>
      <p:regular r:id="rId117"/>
      <p:italic r:id="rId118"/>
    </p:embeddedFont>
    <p:embeddedFont>
      <p:font typeface="Palatino Linotype" panose="02040502050505030304" pitchFamily="18" charset="0"/>
      <p:regular r:id="rId119"/>
      <p:bold r:id="rId120"/>
      <p:italic r:id="rId121"/>
      <p:boldItalic r:id="rId122"/>
    </p:embeddedFont>
    <p:embeddedFont>
      <p:font typeface="Poppins" panose="00000500000000000000" pitchFamily="2" charset="0"/>
      <p:regular r:id="rId123"/>
      <p:bold r:id="rId124"/>
      <p:italic r:id="rId125"/>
      <p:boldItalic r:id="rId126"/>
    </p:embeddedFont>
    <p:embeddedFont>
      <p:font typeface="Poppins Bold" panose="00000800000000000000" charset="0"/>
      <p:bold r:id="rId127"/>
    </p:embeddedFont>
    <p:embeddedFont>
      <p:font typeface="Tahoma" panose="020B0604030504040204" pitchFamily="34" charset="0"/>
      <p:regular r:id="rId128"/>
      <p:bold r:id="rId129"/>
    </p:embeddedFont>
    <p:embeddedFont>
      <p:font typeface="Verdana" panose="020B0604030504040204" pitchFamily="34" charset="0"/>
      <p:regular r:id="rId130"/>
      <p:bold r:id="rId131"/>
      <p:italic r:id="rId132"/>
      <p:boldItalic r:id="rId1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601F"/>
    <a:srgbClr val="000099"/>
    <a:srgbClr val="C96009"/>
    <a:srgbClr val="EC8824"/>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autoAdjust="0"/>
    <p:restoredTop sz="94622" autoAdjust="0"/>
  </p:normalViewPr>
  <p:slideViewPr>
    <p:cSldViewPr>
      <p:cViewPr varScale="1">
        <p:scale>
          <a:sx n="48" d="100"/>
          <a:sy n="48" d="100"/>
        </p:scale>
        <p:origin x="344"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font" Target="fonts/font3.fntdata"/><Relationship Id="rId21" Type="http://schemas.openxmlformats.org/officeDocument/2006/relationships/slide" Target="slides/slide18.xml"/><Relationship Id="rId42" Type="http://schemas.openxmlformats.org/officeDocument/2006/relationships/slide" Target="slides/slide39.xml"/><Relationship Id="rId63" Type="http://schemas.openxmlformats.org/officeDocument/2006/relationships/slide" Target="slides/slide60.xml"/><Relationship Id="rId84" Type="http://schemas.openxmlformats.org/officeDocument/2006/relationships/slide" Target="slides/slide81.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font" Target="fonts/font9.fntdata"/><Relationship Id="rId128" Type="http://schemas.openxmlformats.org/officeDocument/2006/relationships/font" Target="fonts/font14.fntdata"/><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slide" Target="slides/slide110.xml"/><Relationship Id="rId118" Type="http://schemas.openxmlformats.org/officeDocument/2006/relationships/font" Target="fonts/font4.fntdata"/><Relationship Id="rId134" Type="http://schemas.openxmlformats.org/officeDocument/2006/relationships/presProps" Target="presProps.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124" Type="http://schemas.openxmlformats.org/officeDocument/2006/relationships/font" Target="fonts/font10.fntdata"/><Relationship Id="rId129" Type="http://schemas.openxmlformats.org/officeDocument/2006/relationships/font" Target="fonts/font15.fntdata"/><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119" Type="http://schemas.openxmlformats.org/officeDocument/2006/relationships/font" Target="fonts/font5.fntdata"/><Relationship Id="rId44" Type="http://schemas.openxmlformats.org/officeDocument/2006/relationships/slide" Target="slides/slide41.xml"/><Relationship Id="rId60" Type="http://schemas.openxmlformats.org/officeDocument/2006/relationships/slide" Target="slides/slide57.xml"/><Relationship Id="rId65" Type="http://schemas.openxmlformats.org/officeDocument/2006/relationships/slide" Target="slides/slide62.xml"/><Relationship Id="rId81" Type="http://schemas.openxmlformats.org/officeDocument/2006/relationships/slide" Target="slides/slide78.xml"/><Relationship Id="rId86" Type="http://schemas.openxmlformats.org/officeDocument/2006/relationships/slide" Target="slides/slide83.xml"/><Relationship Id="rId130" Type="http://schemas.openxmlformats.org/officeDocument/2006/relationships/font" Target="fonts/font16.fntdata"/><Relationship Id="rId135" Type="http://schemas.openxmlformats.org/officeDocument/2006/relationships/viewProps" Target="viewProps.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font" Target="fonts/font6.fntdata"/><Relationship Id="rId125" Type="http://schemas.openxmlformats.org/officeDocument/2006/relationships/font" Target="fonts/font11.fntdata"/><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font" Target="fonts/font1.fntdata"/><Relationship Id="rId131" Type="http://schemas.openxmlformats.org/officeDocument/2006/relationships/font" Target="fonts/font17.fntdata"/><Relationship Id="rId136" Type="http://schemas.openxmlformats.org/officeDocument/2006/relationships/theme" Target="theme/theme1.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26" Type="http://schemas.openxmlformats.org/officeDocument/2006/relationships/font" Target="fonts/font12.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font" Target="fonts/font7.fntdata"/><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font" Target="fonts/font2.fntdata"/><Relationship Id="rId13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32" Type="http://schemas.openxmlformats.org/officeDocument/2006/relationships/font" Target="fonts/font18.fntdata"/><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 Id="rId127" Type="http://schemas.openxmlformats.org/officeDocument/2006/relationships/font" Target="fonts/font13.fntdata"/><Relationship Id="rId10" Type="http://schemas.openxmlformats.org/officeDocument/2006/relationships/slide" Target="slides/slide7.xml"/><Relationship Id="rId31" Type="http://schemas.openxmlformats.org/officeDocument/2006/relationships/slide" Target="slides/slide28.xml"/><Relationship Id="rId52" Type="http://schemas.openxmlformats.org/officeDocument/2006/relationships/slide" Target="slides/slide49.xml"/><Relationship Id="rId73" Type="http://schemas.openxmlformats.org/officeDocument/2006/relationships/slide" Target="slides/slide70.xml"/><Relationship Id="rId78" Type="http://schemas.openxmlformats.org/officeDocument/2006/relationships/slide" Target="slides/slide75.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font" Target="fonts/font8.fntdata"/><Relationship Id="rId4" Type="http://schemas.openxmlformats.org/officeDocument/2006/relationships/slide" Target="slides/slide1.xml"/><Relationship Id="rId9" Type="http://schemas.openxmlformats.org/officeDocument/2006/relationships/slide" Target="slides/slide6.xml"/><Relationship Id="rId26" Type="http://schemas.openxmlformats.org/officeDocument/2006/relationships/slide" Target="slides/slide23.xml"/><Relationship Id="rId47" Type="http://schemas.openxmlformats.org/officeDocument/2006/relationships/slide" Target="slides/slide44.xml"/><Relationship Id="rId68" Type="http://schemas.openxmlformats.org/officeDocument/2006/relationships/slide" Target="slides/slide65.xml"/><Relationship Id="rId89" Type="http://schemas.openxmlformats.org/officeDocument/2006/relationships/slide" Target="slides/slide86.xml"/><Relationship Id="rId112" Type="http://schemas.openxmlformats.org/officeDocument/2006/relationships/slide" Target="slides/slide109.xml"/><Relationship Id="rId133" Type="http://schemas.openxmlformats.org/officeDocument/2006/relationships/font" Target="fonts/font19.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7440936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22424076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5914869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40852451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t>1/15/2025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42007602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9579298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458545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38585481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9345970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4765480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a:t>
            </a:fld>
            <a:endParaRPr lang="en-US"/>
          </a:p>
        </p:txBody>
      </p:sp>
    </p:spTree>
    <p:extLst>
      <p:ext uri="{BB962C8B-B14F-4D97-AF65-F5344CB8AC3E}">
        <p14:creationId xmlns:p14="http://schemas.microsoft.com/office/powerpoint/2010/main" val="11093297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829"/>
          </a:solidFill>
        </p:spPr>
        <p:txBody>
          <a:bodyPr wrap="square" lIns="0" tIns="0" rIns="0" bIns="0" rtlCol="0"/>
          <a:lstStyle/>
          <a:p>
            <a:endParaRPr/>
          </a:p>
        </p:txBody>
      </p:sp>
      <p:sp>
        <p:nvSpPr>
          <p:cNvPr id="17" name="bg object 17"/>
          <p:cNvSpPr/>
          <p:nvPr/>
        </p:nvSpPr>
        <p:spPr>
          <a:xfrm>
            <a:off x="4065808" y="5474"/>
            <a:ext cx="5087620" cy="3937000"/>
          </a:xfrm>
          <a:custGeom>
            <a:avLst/>
            <a:gdLst/>
            <a:ahLst/>
            <a:cxnLst/>
            <a:rect l="l" t="t" r="r" b="b"/>
            <a:pathLst>
              <a:path w="5087620" h="3937000">
                <a:moveTo>
                  <a:pt x="5087247" y="0"/>
                </a:moveTo>
                <a:lnTo>
                  <a:pt x="4482149" y="0"/>
                </a:lnTo>
                <a:lnTo>
                  <a:pt x="4471264" y="38100"/>
                </a:lnTo>
                <a:lnTo>
                  <a:pt x="4457813" y="76200"/>
                </a:lnTo>
                <a:lnTo>
                  <a:pt x="4443943" y="127000"/>
                </a:lnTo>
                <a:lnTo>
                  <a:pt x="4429656" y="165100"/>
                </a:lnTo>
                <a:lnTo>
                  <a:pt x="4414953" y="215900"/>
                </a:lnTo>
                <a:lnTo>
                  <a:pt x="4399837" y="254000"/>
                </a:lnTo>
                <a:lnTo>
                  <a:pt x="4384311" y="292100"/>
                </a:lnTo>
                <a:lnTo>
                  <a:pt x="4368377" y="342900"/>
                </a:lnTo>
                <a:lnTo>
                  <a:pt x="4352038" y="381000"/>
                </a:lnTo>
                <a:lnTo>
                  <a:pt x="4335295" y="431800"/>
                </a:lnTo>
                <a:lnTo>
                  <a:pt x="4318151" y="469900"/>
                </a:lnTo>
                <a:lnTo>
                  <a:pt x="4300608" y="508000"/>
                </a:lnTo>
                <a:lnTo>
                  <a:pt x="4282669" y="546100"/>
                </a:lnTo>
                <a:lnTo>
                  <a:pt x="4264337" y="596900"/>
                </a:lnTo>
                <a:lnTo>
                  <a:pt x="4245612" y="635000"/>
                </a:lnTo>
                <a:lnTo>
                  <a:pt x="4226499" y="673100"/>
                </a:lnTo>
                <a:lnTo>
                  <a:pt x="4206999" y="711200"/>
                </a:lnTo>
                <a:lnTo>
                  <a:pt x="4187115" y="762000"/>
                </a:lnTo>
                <a:lnTo>
                  <a:pt x="4166848" y="800100"/>
                </a:lnTo>
                <a:lnTo>
                  <a:pt x="4146202" y="838200"/>
                </a:lnTo>
                <a:lnTo>
                  <a:pt x="4125179" y="876300"/>
                </a:lnTo>
                <a:lnTo>
                  <a:pt x="4103780" y="914400"/>
                </a:lnTo>
                <a:lnTo>
                  <a:pt x="4082009" y="952500"/>
                </a:lnTo>
                <a:lnTo>
                  <a:pt x="4059868" y="1003300"/>
                </a:lnTo>
                <a:lnTo>
                  <a:pt x="4037359" y="1041400"/>
                </a:lnTo>
                <a:lnTo>
                  <a:pt x="4014484" y="1079500"/>
                </a:lnTo>
                <a:lnTo>
                  <a:pt x="3991247" y="1117600"/>
                </a:lnTo>
                <a:lnTo>
                  <a:pt x="3967648" y="1155700"/>
                </a:lnTo>
                <a:lnTo>
                  <a:pt x="3943692" y="1193800"/>
                </a:lnTo>
                <a:lnTo>
                  <a:pt x="3919379" y="1231900"/>
                </a:lnTo>
                <a:lnTo>
                  <a:pt x="3894713" y="1270000"/>
                </a:lnTo>
                <a:lnTo>
                  <a:pt x="3869695" y="1308100"/>
                </a:lnTo>
                <a:lnTo>
                  <a:pt x="3844328" y="1346200"/>
                </a:lnTo>
                <a:lnTo>
                  <a:pt x="3818615" y="1371600"/>
                </a:lnTo>
                <a:lnTo>
                  <a:pt x="3792558" y="1409700"/>
                </a:lnTo>
                <a:lnTo>
                  <a:pt x="3766158" y="1447800"/>
                </a:lnTo>
                <a:lnTo>
                  <a:pt x="3739420" y="1485900"/>
                </a:lnTo>
                <a:lnTo>
                  <a:pt x="3712344" y="1524000"/>
                </a:lnTo>
                <a:lnTo>
                  <a:pt x="3684933" y="1562100"/>
                </a:lnTo>
                <a:lnTo>
                  <a:pt x="3657191" y="1587500"/>
                </a:lnTo>
                <a:lnTo>
                  <a:pt x="3629118" y="1625600"/>
                </a:lnTo>
                <a:lnTo>
                  <a:pt x="3600717" y="1663700"/>
                </a:lnTo>
                <a:lnTo>
                  <a:pt x="3571991" y="1701800"/>
                </a:lnTo>
                <a:lnTo>
                  <a:pt x="3542943" y="1727200"/>
                </a:lnTo>
                <a:lnTo>
                  <a:pt x="3513573" y="1765300"/>
                </a:lnTo>
                <a:lnTo>
                  <a:pt x="3483886" y="1803400"/>
                </a:lnTo>
                <a:lnTo>
                  <a:pt x="3453883" y="1828800"/>
                </a:lnTo>
                <a:lnTo>
                  <a:pt x="3423566" y="1866900"/>
                </a:lnTo>
                <a:lnTo>
                  <a:pt x="3392938" y="1892300"/>
                </a:lnTo>
                <a:lnTo>
                  <a:pt x="3362002" y="1930400"/>
                </a:lnTo>
                <a:lnTo>
                  <a:pt x="3330759" y="1968500"/>
                </a:lnTo>
                <a:lnTo>
                  <a:pt x="3299212" y="1993900"/>
                </a:lnTo>
                <a:lnTo>
                  <a:pt x="3267364" y="2032000"/>
                </a:lnTo>
                <a:lnTo>
                  <a:pt x="3202771" y="2082800"/>
                </a:lnTo>
                <a:lnTo>
                  <a:pt x="3170032" y="2120900"/>
                </a:lnTo>
                <a:lnTo>
                  <a:pt x="3137001" y="2146300"/>
                </a:lnTo>
                <a:lnTo>
                  <a:pt x="3103680" y="2184400"/>
                </a:lnTo>
                <a:lnTo>
                  <a:pt x="3036178" y="2235200"/>
                </a:lnTo>
                <a:lnTo>
                  <a:pt x="3002002" y="2273300"/>
                </a:lnTo>
                <a:lnTo>
                  <a:pt x="2967545" y="2298700"/>
                </a:lnTo>
                <a:lnTo>
                  <a:pt x="2862517" y="2374900"/>
                </a:lnTo>
                <a:lnTo>
                  <a:pt x="2826963" y="2413000"/>
                </a:lnTo>
                <a:lnTo>
                  <a:pt x="2718698" y="2489200"/>
                </a:lnTo>
                <a:lnTo>
                  <a:pt x="2570697" y="2590800"/>
                </a:lnTo>
                <a:lnTo>
                  <a:pt x="2418664" y="2692400"/>
                </a:lnTo>
                <a:lnTo>
                  <a:pt x="2380043" y="2705100"/>
                </a:lnTo>
                <a:lnTo>
                  <a:pt x="2262751" y="2781300"/>
                </a:lnTo>
                <a:lnTo>
                  <a:pt x="2223184" y="2794000"/>
                </a:lnTo>
                <a:lnTo>
                  <a:pt x="2143361" y="2844800"/>
                </a:lnTo>
                <a:lnTo>
                  <a:pt x="2103110" y="2857500"/>
                </a:lnTo>
                <a:lnTo>
                  <a:pt x="2021938" y="2908300"/>
                </a:lnTo>
                <a:lnTo>
                  <a:pt x="1981023" y="2921000"/>
                </a:lnTo>
                <a:lnTo>
                  <a:pt x="1939891" y="2946400"/>
                </a:lnTo>
                <a:lnTo>
                  <a:pt x="1856988" y="2971800"/>
                </a:lnTo>
                <a:lnTo>
                  <a:pt x="1815221" y="2997200"/>
                </a:lnTo>
                <a:lnTo>
                  <a:pt x="1773247" y="3009900"/>
                </a:lnTo>
                <a:lnTo>
                  <a:pt x="1731068" y="3035300"/>
                </a:lnTo>
                <a:lnTo>
                  <a:pt x="1603328" y="3073400"/>
                </a:lnTo>
                <a:lnTo>
                  <a:pt x="1560355" y="3098800"/>
                </a:lnTo>
                <a:lnTo>
                  <a:pt x="985012" y="3263900"/>
                </a:lnTo>
                <a:lnTo>
                  <a:pt x="939554" y="3263900"/>
                </a:lnTo>
                <a:lnTo>
                  <a:pt x="848161" y="3289300"/>
                </a:lnTo>
                <a:lnTo>
                  <a:pt x="802231" y="3289300"/>
                </a:lnTo>
                <a:lnTo>
                  <a:pt x="709915" y="3314700"/>
                </a:lnTo>
                <a:lnTo>
                  <a:pt x="663535" y="3314700"/>
                </a:lnTo>
                <a:lnTo>
                  <a:pt x="617008" y="3327400"/>
                </a:lnTo>
                <a:lnTo>
                  <a:pt x="570339" y="3327400"/>
                </a:lnTo>
                <a:lnTo>
                  <a:pt x="523529" y="3340100"/>
                </a:lnTo>
                <a:lnTo>
                  <a:pt x="429495" y="3340100"/>
                </a:lnTo>
                <a:lnTo>
                  <a:pt x="382277" y="3352800"/>
                </a:lnTo>
                <a:lnTo>
                  <a:pt x="239843" y="3352800"/>
                </a:lnTo>
                <a:lnTo>
                  <a:pt x="192113" y="3365500"/>
                </a:lnTo>
                <a:lnTo>
                  <a:pt x="0" y="3365500"/>
                </a:lnTo>
                <a:lnTo>
                  <a:pt x="0" y="3937000"/>
                </a:lnTo>
                <a:lnTo>
                  <a:pt x="382763" y="3937000"/>
                </a:lnTo>
                <a:lnTo>
                  <a:pt x="430111" y="3924300"/>
                </a:lnTo>
                <a:lnTo>
                  <a:pt x="524453" y="3924300"/>
                </a:lnTo>
                <a:lnTo>
                  <a:pt x="571445" y="3911600"/>
                </a:lnTo>
                <a:lnTo>
                  <a:pt x="618314" y="3911600"/>
                </a:lnTo>
                <a:lnTo>
                  <a:pt x="665058" y="3898900"/>
                </a:lnTo>
                <a:lnTo>
                  <a:pt x="711676" y="3898900"/>
                </a:lnTo>
                <a:lnTo>
                  <a:pt x="758167" y="3886200"/>
                </a:lnTo>
                <a:lnTo>
                  <a:pt x="804527" y="3886200"/>
                </a:lnTo>
                <a:lnTo>
                  <a:pt x="850756" y="3873500"/>
                </a:lnTo>
                <a:lnTo>
                  <a:pt x="896850" y="3873500"/>
                </a:lnTo>
                <a:lnTo>
                  <a:pt x="988632" y="3848100"/>
                </a:lnTo>
                <a:lnTo>
                  <a:pt x="1034314" y="3848100"/>
                </a:lnTo>
                <a:lnTo>
                  <a:pt x="1170508" y="3810000"/>
                </a:lnTo>
                <a:lnTo>
                  <a:pt x="1215614" y="3810000"/>
                </a:lnTo>
                <a:lnTo>
                  <a:pt x="1658200" y="3683000"/>
                </a:lnTo>
                <a:lnTo>
                  <a:pt x="1701570" y="3657600"/>
                </a:lnTo>
                <a:lnTo>
                  <a:pt x="1873337" y="3606800"/>
                </a:lnTo>
                <a:lnTo>
                  <a:pt x="1915842" y="3581400"/>
                </a:lnTo>
                <a:lnTo>
                  <a:pt x="2000314" y="3556000"/>
                </a:lnTo>
                <a:lnTo>
                  <a:pt x="2042278" y="3530600"/>
                </a:lnTo>
                <a:lnTo>
                  <a:pt x="2084057" y="3517900"/>
                </a:lnTo>
                <a:lnTo>
                  <a:pt x="2125651" y="3492500"/>
                </a:lnTo>
                <a:lnTo>
                  <a:pt x="2167057" y="3479800"/>
                </a:lnTo>
                <a:lnTo>
                  <a:pt x="2208273" y="3454400"/>
                </a:lnTo>
                <a:lnTo>
                  <a:pt x="2249297" y="3441700"/>
                </a:lnTo>
                <a:lnTo>
                  <a:pt x="2290128" y="3416300"/>
                </a:lnTo>
                <a:lnTo>
                  <a:pt x="2330764" y="3403600"/>
                </a:lnTo>
                <a:lnTo>
                  <a:pt x="2371203" y="3378200"/>
                </a:lnTo>
                <a:lnTo>
                  <a:pt x="2411442" y="3365500"/>
                </a:lnTo>
                <a:lnTo>
                  <a:pt x="2530948" y="3289300"/>
                </a:lnTo>
                <a:lnTo>
                  <a:pt x="2570373" y="3276600"/>
                </a:lnTo>
                <a:lnTo>
                  <a:pt x="2687389" y="3200400"/>
                </a:lnTo>
                <a:lnTo>
                  <a:pt x="2725970" y="3187700"/>
                </a:lnTo>
                <a:lnTo>
                  <a:pt x="2915594" y="3060700"/>
                </a:lnTo>
                <a:lnTo>
                  <a:pt x="3063252" y="2959100"/>
                </a:lnTo>
                <a:lnTo>
                  <a:pt x="3171559" y="2882900"/>
                </a:lnTo>
                <a:lnTo>
                  <a:pt x="3207188" y="2844800"/>
                </a:lnTo>
                <a:lnTo>
                  <a:pt x="3312624" y="2768600"/>
                </a:lnTo>
                <a:lnTo>
                  <a:pt x="3347281" y="2743200"/>
                </a:lnTo>
                <a:lnTo>
                  <a:pt x="3381690" y="2705100"/>
                </a:lnTo>
                <a:lnTo>
                  <a:pt x="3449757" y="2654300"/>
                </a:lnTo>
                <a:lnTo>
                  <a:pt x="3483412" y="2616200"/>
                </a:lnTo>
                <a:lnTo>
                  <a:pt x="3549955" y="2565400"/>
                </a:lnTo>
                <a:lnTo>
                  <a:pt x="3582839" y="2527300"/>
                </a:lnTo>
                <a:lnTo>
                  <a:pt x="3615463" y="2501900"/>
                </a:lnTo>
                <a:lnTo>
                  <a:pt x="3647824" y="2463800"/>
                </a:lnTo>
                <a:lnTo>
                  <a:pt x="3711751" y="2413000"/>
                </a:lnTo>
                <a:lnTo>
                  <a:pt x="3743313" y="2374900"/>
                </a:lnTo>
                <a:lnTo>
                  <a:pt x="3774605" y="2336800"/>
                </a:lnTo>
                <a:lnTo>
                  <a:pt x="3805625" y="2311400"/>
                </a:lnTo>
                <a:lnTo>
                  <a:pt x="3836372" y="2273300"/>
                </a:lnTo>
                <a:lnTo>
                  <a:pt x="3866842" y="2247900"/>
                </a:lnTo>
                <a:lnTo>
                  <a:pt x="3897036" y="2209800"/>
                </a:lnTo>
                <a:lnTo>
                  <a:pt x="3926950" y="2184400"/>
                </a:lnTo>
                <a:lnTo>
                  <a:pt x="3956583" y="2146300"/>
                </a:lnTo>
                <a:lnTo>
                  <a:pt x="3985932" y="2108200"/>
                </a:lnTo>
                <a:lnTo>
                  <a:pt x="4014997" y="2082800"/>
                </a:lnTo>
                <a:lnTo>
                  <a:pt x="4043775" y="2044700"/>
                </a:lnTo>
                <a:lnTo>
                  <a:pt x="4072265" y="2006600"/>
                </a:lnTo>
                <a:lnTo>
                  <a:pt x="4100463" y="1968500"/>
                </a:lnTo>
                <a:lnTo>
                  <a:pt x="4128370" y="1943100"/>
                </a:lnTo>
                <a:lnTo>
                  <a:pt x="4155982" y="1905000"/>
                </a:lnTo>
                <a:lnTo>
                  <a:pt x="4183298" y="1866900"/>
                </a:lnTo>
                <a:lnTo>
                  <a:pt x="4210315" y="1828800"/>
                </a:lnTo>
                <a:lnTo>
                  <a:pt x="4237033" y="1790700"/>
                </a:lnTo>
                <a:lnTo>
                  <a:pt x="4263450" y="1752600"/>
                </a:lnTo>
                <a:lnTo>
                  <a:pt x="4289562" y="1727200"/>
                </a:lnTo>
                <a:lnTo>
                  <a:pt x="4315369" y="1689100"/>
                </a:lnTo>
                <a:lnTo>
                  <a:pt x="4340869" y="1651000"/>
                </a:lnTo>
                <a:lnTo>
                  <a:pt x="4366059" y="1612900"/>
                </a:lnTo>
                <a:lnTo>
                  <a:pt x="4390939" y="1574800"/>
                </a:lnTo>
                <a:lnTo>
                  <a:pt x="4415505" y="1536700"/>
                </a:lnTo>
                <a:lnTo>
                  <a:pt x="4439757" y="1498600"/>
                </a:lnTo>
                <a:lnTo>
                  <a:pt x="4463692" y="1460500"/>
                </a:lnTo>
                <a:lnTo>
                  <a:pt x="4487308" y="1422400"/>
                </a:lnTo>
                <a:lnTo>
                  <a:pt x="4510604" y="1384300"/>
                </a:lnTo>
                <a:lnTo>
                  <a:pt x="4533578" y="1346200"/>
                </a:lnTo>
                <a:lnTo>
                  <a:pt x="4556227" y="1308100"/>
                </a:lnTo>
                <a:lnTo>
                  <a:pt x="4578550" y="1270000"/>
                </a:lnTo>
                <a:lnTo>
                  <a:pt x="4600546" y="1231900"/>
                </a:lnTo>
                <a:lnTo>
                  <a:pt x="4622212" y="1181100"/>
                </a:lnTo>
                <a:lnTo>
                  <a:pt x="4643546" y="1143000"/>
                </a:lnTo>
                <a:lnTo>
                  <a:pt x="4664546" y="1104900"/>
                </a:lnTo>
                <a:lnTo>
                  <a:pt x="4685211" y="1066800"/>
                </a:lnTo>
                <a:lnTo>
                  <a:pt x="4705539" y="1028700"/>
                </a:lnTo>
                <a:lnTo>
                  <a:pt x="4725528" y="990600"/>
                </a:lnTo>
                <a:lnTo>
                  <a:pt x="4745176" y="939800"/>
                </a:lnTo>
                <a:lnTo>
                  <a:pt x="4764481" y="901700"/>
                </a:lnTo>
                <a:lnTo>
                  <a:pt x="4783441" y="863600"/>
                </a:lnTo>
                <a:lnTo>
                  <a:pt x="4802055" y="825500"/>
                </a:lnTo>
                <a:lnTo>
                  <a:pt x="4820320" y="774700"/>
                </a:lnTo>
                <a:lnTo>
                  <a:pt x="4838235" y="736600"/>
                </a:lnTo>
                <a:lnTo>
                  <a:pt x="4855798" y="698500"/>
                </a:lnTo>
                <a:lnTo>
                  <a:pt x="4873007" y="647700"/>
                </a:lnTo>
                <a:lnTo>
                  <a:pt x="4889860" y="609600"/>
                </a:lnTo>
                <a:lnTo>
                  <a:pt x="4906355" y="571500"/>
                </a:lnTo>
                <a:lnTo>
                  <a:pt x="4922490" y="520700"/>
                </a:lnTo>
                <a:lnTo>
                  <a:pt x="4938264" y="482600"/>
                </a:lnTo>
                <a:lnTo>
                  <a:pt x="4953674" y="444500"/>
                </a:lnTo>
                <a:lnTo>
                  <a:pt x="4968720" y="393700"/>
                </a:lnTo>
                <a:lnTo>
                  <a:pt x="4983398" y="355600"/>
                </a:lnTo>
                <a:lnTo>
                  <a:pt x="4997707" y="304800"/>
                </a:lnTo>
                <a:lnTo>
                  <a:pt x="5011645" y="266700"/>
                </a:lnTo>
                <a:lnTo>
                  <a:pt x="5025210" y="215900"/>
                </a:lnTo>
                <a:lnTo>
                  <a:pt x="5038401" y="177800"/>
                </a:lnTo>
                <a:lnTo>
                  <a:pt x="5051216" y="139700"/>
                </a:lnTo>
                <a:lnTo>
                  <a:pt x="5063652" y="88900"/>
                </a:lnTo>
                <a:lnTo>
                  <a:pt x="5075708" y="50800"/>
                </a:lnTo>
                <a:lnTo>
                  <a:pt x="5087247" y="0"/>
                </a:lnTo>
                <a:close/>
              </a:path>
            </a:pathLst>
          </a:custGeom>
          <a:solidFill>
            <a:srgbClr val="FFFFFF">
              <a:alpha val="11999"/>
            </a:srgbClr>
          </a:solidFill>
        </p:spPr>
        <p:txBody>
          <a:bodyPr wrap="square" lIns="0" tIns="0" rIns="0" bIns="0" rtlCol="0"/>
          <a:lstStyle/>
          <a:p>
            <a:endParaRPr/>
          </a:p>
        </p:txBody>
      </p:sp>
      <p:sp>
        <p:nvSpPr>
          <p:cNvPr id="18" name="bg object 18"/>
          <p:cNvSpPr/>
          <p:nvPr/>
        </p:nvSpPr>
        <p:spPr>
          <a:xfrm>
            <a:off x="16827069" y="0"/>
            <a:ext cx="1461135" cy="1229360"/>
          </a:xfrm>
          <a:custGeom>
            <a:avLst/>
            <a:gdLst/>
            <a:ahLst/>
            <a:cxnLst/>
            <a:rect l="l" t="t" r="r" b="b"/>
            <a:pathLst>
              <a:path w="1461134" h="1229360">
                <a:moveTo>
                  <a:pt x="1460930" y="1229094"/>
                </a:moveTo>
                <a:lnTo>
                  <a:pt x="1460930" y="745873"/>
                </a:lnTo>
                <a:lnTo>
                  <a:pt x="1444373" y="736599"/>
                </a:lnTo>
                <a:lnTo>
                  <a:pt x="1405139" y="713936"/>
                </a:lnTo>
                <a:lnTo>
                  <a:pt x="1366233" y="690773"/>
                </a:lnTo>
                <a:lnTo>
                  <a:pt x="1327659" y="667113"/>
                </a:lnTo>
                <a:lnTo>
                  <a:pt x="1289421" y="642961"/>
                </a:lnTo>
                <a:lnTo>
                  <a:pt x="1251524" y="618321"/>
                </a:lnTo>
                <a:lnTo>
                  <a:pt x="1213973" y="593198"/>
                </a:lnTo>
                <a:lnTo>
                  <a:pt x="1176772" y="567597"/>
                </a:lnTo>
                <a:lnTo>
                  <a:pt x="1139925" y="541521"/>
                </a:lnTo>
                <a:lnTo>
                  <a:pt x="1103436" y="514975"/>
                </a:lnTo>
                <a:lnTo>
                  <a:pt x="1067311" y="487964"/>
                </a:lnTo>
                <a:lnTo>
                  <a:pt x="1031554" y="460493"/>
                </a:lnTo>
                <a:lnTo>
                  <a:pt x="996168" y="432564"/>
                </a:lnTo>
                <a:lnTo>
                  <a:pt x="961159" y="404184"/>
                </a:lnTo>
                <a:lnTo>
                  <a:pt x="926531" y="375356"/>
                </a:lnTo>
                <a:lnTo>
                  <a:pt x="892289" y="346085"/>
                </a:lnTo>
                <a:lnTo>
                  <a:pt x="858436" y="316375"/>
                </a:lnTo>
                <a:lnTo>
                  <a:pt x="824978" y="286231"/>
                </a:lnTo>
                <a:lnTo>
                  <a:pt x="791918" y="255657"/>
                </a:lnTo>
                <a:lnTo>
                  <a:pt x="759262" y="224657"/>
                </a:lnTo>
                <a:lnTo>
                  <a:pt x="727013" y="193237"/>
                </a:lnTo>
                <a:lnTo>
                  <a:pt x="695176" y="161400"/>
                </a:lnTo>
                <a:lnTo>
                  <a:pt x="663756" y="129152"/>
                </a:lnTo>
                <a:lnTo>
                  <a:pt x="632756" y="96495"/>
                </a:lnTo>
                <a:lnTo>
                  <a:pt x="602182" y="63435"/>
                </a:lnTo>
                <a:lnTo>
                  <a:pt x="572038" y="29977"/>
                </a:lnTo>
                <a:lnTo>
                  <a:pt x="545729" y="0"/>
                </a:lnTo>
                <a:lnTo>
                  <a:pt x="0" y="0"/>
                </a:lnTo>
                <a:lnTo>
                  <a:pt x="27646" y="38005"/>
                </a:lnTo>
                <a:lnTo>
                  <a:pt x="54544" y="74056"/>
                </a:lnTo>
                <a:lnTo>
                  <a:pt x="81849" y="109783"/>
                </a:lnTo>
                <a:lnTo>
                  <a:pt x="109558" y="145181"/>
                </a:lnTo>
                <a:lnTo>
                  <a:pt x="137668" y="180248"/>
                </a:lnTo>
                <a:lnTo>
                  <a:pt x="166176" y="214980"/>
                </a:lnTo>
                <a:lnTo>
                  <a:pt x="195078" y="249373"/>
                </a:lnTo>
                <a:lnTo>
                  <a:pt x="224371" y="283425"/>
                </a:lnTo>
                <a:lnTo>
                  <a:pt x="254050" y="317131"/>
                </a:lnTo>
                <a:lnTo>
                  <a:pt x="284113" y="350489"/>
                </a:lnTo>
                <a:lnTo>
                  <a:pt x="314557" y="383494"/>
                </a:lnTo>
                <a:lnTo>
                  <a:pt x="345376" y="416144"/>
                </a:lnTo>
                <a:lnTo>
                  <a:pt x="376569" y="448434"/>
                </a:lnTo>
                <a:lnTo>
                  <a:pt x="408132" y="480362"/>
                </a:lnTo>
                <a:lnTo>
                  <a:pt x="440061" y="511923"/>
                </a:lnTo>
                <a:lnTo>
                  <a:pt x="472352" y="543115"/>
                </a:lnTo>
                <a:lnTo>
                  <a:pt x="505003" y="573933"/>
                </a:lnTo>
                <a:lnTo>
                  <a:pt x="538009" y="604375"/>
                </a:lnTo>
                <a:lnTo>
                  <a:pt x="571368" y="634437"/>
                </a:lnTo>
                <a:lnTo>
                  <a:pt x="605075" y="664115"/>
                </a:lnTo>
                <a:lnTo>
                  <a:pt x="639128" y="693406"/>
                </a:lnTo>
                <a:lnTo>
                  <a:pt x="673522" y="722306"/>
                </a:lnTo>
                <a:lnTo>
                  <a:pt x="708255" y="750813"/>
                </a:lnTo>
                <a:lnTo>
                  <a:pt x="743323" y="778922"/>
                </a:lnTo>
                <a:lnTo>
                  <a:pt x="778722" y="806630"/>
                </a:lnTo>
                <a:lnTo>
                  <a:pt x="814449" y="833933"/>
                </a:lnTo>
                <a:lnTo>
                  <a:pt x="850500" y="860829"/>
                </a:lnTo>
                <a:lnTo>
                  <a:pt x="886872" y="887313"/>
                </a:lnTo>
                <a:lnTo>
                  <a:pt x="923562" y="913382"/>
                </a:lnTo>
                <a:lnTo>
                  <a:pt x="960566" y="939033"/>
                </a:lnTo>
                <a:lnTo>
                  <a:pt x="997880" y="964262"/>
                </a:lnTo>
                <a:lnTo>
                  <a:pt x="1035501" y="989065"/>
                </a:lnTo>
                <a:lnTo>
                  <a:pt x="1073426" y="1013440"/>
                </a:lnTo>
                <a:lnTo>
                  <a:pt x="1111651" y="1037383"/>
                </a:lnTo>
                <a:lnTo>
                  <a:pt x="1150172" y="1060890"/>
                </a:lnTo>
                <a:lnTo>
                  <a:pt x="1188987" y="1083957"/>
                </a:lnTo>
                <a:lnTo>
                  <a:pt x="1228091" y="1106582"/>
                </a:lnTo>
                <a:lnTo>
                  <a:pt x="1267481" y="1128760"/>
                </a:lnTo>
                <a:lnTo>
                  <a:pt x="1307154" y="1150489"/>
                </a:lnTo>
                <a:lnTo>
                  <a:pt x="1347106" y="1171765"/>
                </a:lnTo>
                <a:lnTo>
                  <a:pt x="1387334" y="1192584"/>
                </a:lnTo>
                <a:lnTo>
                  <a:pt x="1427834" y="1212943"/>
                </a:lnTo>
                <a:lnTo>
                  <a:pt x="1460930" y="1229094"/>
                </a:lnTo>
                <a:close/>
              </a:path>
            </a:pathLst>
          </a:custGeom>
          <a:solidFill>
            <a:srgbClr val="FFFFFF">
              <a:alpha val="11999"/>
            </a:srgbClr>
          </a:solidFill>
        </p:spPr>
        <p:txBody>
          <a:bodyPr wrap="square" lIns="0" tIns="0" rIns="0" bIns="0" rtlCol="0"/>
          <a:lstStyle/>
          <a:p>
            <a:endParaRPr/>
          </a:p>
        </p:txBody>
      </p:sp>
      <p:sp>
        <p:nvSpPr>
          <p:cNvPr id="2" name="Holder 2"/>
          <p:cNvSpPr>
            <a:spLocks noGrp="1"/>
          </p:cNvSpPr>
          <p:nvPr>
            <p:ph type="ctrTitle"/>
          </p:nvPr>
        </p:nvSpPr>
        <p:spPr>
          <a:xfrm>
            <a:off x="1166966" y="237691"/>
            <a:ext cx="13632815" cy="558803"/>
          </a:xfrm>
          <a:prstGeom prst="rect">
            <a:avLst/>
          </a:prstGeom>
        </p:spPr>
        <p:txBody>
          <a:bodyPr wrap="square" lIns="0" tIns="0" rIns="0" bIns="0">
            <a:spAutoFit/>
          </a:bodyPr>
          <a:lstStyle>
            <a:lvl1pPr>
              <a:defRPr sz="3500" b="1" i="0">
                <a:solidFill>
                  <a:srgbClr val="F62F2E"/>
                </a:solidFill>
                <a:latin typeface="Arial" panose="020B0604020202020204"/>
                <a:cs typeface="Arial" panose="020B0604020202020204"/>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1/15/2025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10114913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500" b="1" i="0">
                <a:solidFill>
                  <a:srgbClr val="F62F2E"/>
                </a:solidFill>
                <a:latin typeface="Arial" panose="020B0604020202020204"/>
                <a:cs typeface="Arial" panose="020B0604020202020204"/>
              </a:defRPr>
            </a:lvl1pPr>
          </a:lstStyle>
          <a:p>
            <a:endParaRPr/>
          </a:p>
        </p:txBody>
      </p:sp>
      <p:sp>
        <p:nvSpPr>
          <p:cNvPr id="3" name="Holder 3"/>
          <p:cNvSpPr>
            <a:spLocks noGrp="1"/>
          </p:cNvSpPr>
          <p:nvPr>
            <p:ph type="body" idx="1"/>
          </p:nvPr>
        </p:nvSpPr>
        <p:spPr/>
        <p:txBody>
          <a:bodyPr lIns="0" tIns="0" rIns="0" bIns="0"/>
          <a:lstStyle>
            <a:lvl1pPr>
              <a:defRPr sz="3000" b="1" i="0">
                <a:solidFill>
                  <a:schemeClr val="bg1"/>
                </a:solidFill>
                <a:latin typeface="Tahoma" panose="020B0604030504040204"/>
                <a:cs typeface="Tahoma" panose="020B0604030504040204"/>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1/15/2025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5056098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500" b="1" i="0">
                <a:solidFill>
                  <a:srgbClr val="F62F2E"/>
                </a:solidFill>
                <a:latin typeface="Arial" panose="020B0604020202020204"/>
                <a:cs typeface="Arial" panose="020B0604020202020204"/>
              </a:defRPr>
            </a:lvl1pPr>
          </a:lstStyle>
          <a:p>
            <a:endParaRPr/>
          </a:p>
        </p:txBody>
      </p:sp>
      <p:sp>
        <p:nvSpPr>
          <p:cNvPr id="3" name="Holder 3"/>
          <p:cNvSpPr>
            <a:spLocks noGrp="1"/>
          </p:cNvSpPr>
          <p:nvPr>
            <p:ph sz="half" idx="2"/>
          </p:nvPr>
        </p:nvSpPr>
        <p:spPr>
          <a:xfrm>
            <a:off x="914400" y="2366010"/>
            <a:ext cx="795528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1/15/2025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26506257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829"/>
          </a:solidFill>
        </p:spPr>
        <p:txBody>
          <a:bodyPr wrap="square" lIns="0" tIns="0" rIns="0" bIns="0" rtlCol="0"/>
          <a:lstStyle/>
          <a:p>
            <a:endParaRPr/>
          </a:p>
        </p:txBody>
      </p:sp>
      <p:sp>
        <p:nvSpPr>
          <p:cNvPr id="17" name="bg object 17"/>
          <p:cNvSpPr/>
          <p:nvPr/>
        </p:nvSpPr>
        <p:spPr>
          <a:xfrm>
            <a:off x="4065808" y="5474"/>
            <a:ext cx="5087620" cy="3937000"/>
          </a:xfrm>
          <a:custGeom>
            <a:avLst/>
            <a:gdLst/>
            <a:ahLst/>
            <a:cxnLst/>
            <a:rect l="l" t="t" r="r" b="b"/>
            <a:pathLst>
              <a:path w="5087620" h="3937000">
                <a:moveTo>
                  <a:pt x="5087247" y="0"/>
                </a:moveTo>
                <a:lnTo>
                  <a:pt x="4482149" y="0"/>
                </a:lnTo>
                <a:lnTo>
                  <a:pt x="4471264" y="38100"/>
                </a:lnTo>
                <a:lnTo>
                  <a:pt x="4457813" y="76200"/>
                </a:lnTo>
                <a:lnTo>
                  <a:pt x="4443943" y="127000"/>
                </a:lnTo>
                <a:lnTo>
                  <a:pt x="4429656" y="165100"/>
                </a:lnTo>
                <a:lnTo>
                  <a:pt x="4414953" y="215900"/>
                </a:lnTo>
                <a:lnTo>
                  <a:pt x="4399837" y="254000"/>
                </a:lnTo>
                <a:lnTo>
                  <a:pt x="4384311" y="292100"/>
                </a:lnTo>
                <a:lnTo>
                  <a:pt x="4368377" y="342900"/>
                </a:lnTo>
                <a:lnTo>
                  <a:pt x="4352038" y="381000"/>
                </a:lnTo>
                <a:lnTo>
                  <a:pt x="4335295" y="431800"/>
                </a:lnTo>
                <a:lnTo>
                  <a:pt x="4318151" y="469900"/>
                </a:lnTo>
                <a:lnTo>
                  <a:pt x="4300608" y="508000"/>
                </a:lnTo>
                <a:lnTo>
                  <a:pt x="4282669" y="546100"/>
                </a:lnTo>
                <a:lnTo>
                  <a:pt x="4264337" y="596900"/>
                </a:lnTo>
                <a:lnTo>
                  <a:pt x="4245612" y="635000"/>
                </a:lnTo>
                <a:lnTo>
                  <a:pt x="4226499" y="673100"/>
                </a:lnTo>
                <a:lnTo>
                  <a:pt x="4206999" y="711200"/>
                </a:lnTo>
                <a:lnTo>
                  <a:pt x="4187115" y="762000"/>
                </a:lnTo>
                <a:lnTo>
                  <a:pt x="4166848" y="800100"/>
                </a:lnTo>
                <a:lnTo>
                  <a:pt x="4146202" y="838200"/>
                </a:lnTo>
                <a:lnTo>
                  <a:pt x="4125179" y="876300"/>
                </a:lnTo>
                <a:lnTo>
                  <a:pt x="4103780" y="914400"/>
                </a:lnTo>
                <a:lnTo>
                  <a:pt x="4082009" y="952500"/>
                </a:lnTo>
                <a:lnTo>
                  <a:pt x="4059868" y="1003300"/>
                </a:lnTo>
                <a:lnTo>
                  <a:pt x="4037359" y="1041400"/>
                </a:lnTo>
                <a:lnTo>
                  <a:pt x="4014484" y="1079500"/>
                </a:lnTo>
                <a:lnTo>
                  <a:pt x="3991247" y="1117600"/>
                </a:lnTo>
                <a:lnTo>
                  <a:pt x="3967648" y="1155700"/>
                </a:lnTo>
                <a:lnTo>
                  <a:pt x="3943692" y="1193800"/>
                </a:lnTo>
                <a:lnTo>
                  <a:pt x="3919379" y="1231900"/>
                </a:lnTo>
                <a:lnTo>
                  <a:pt x="3894713" y="1270000"/>
                </a:lnTo>
                <a:lnTo>
                  <a:pt x="3869695" y="1308100"/>
                </a:lnTo>
                <a:lnTo>
                  <a:pt x="3844328" y="1346200"/>
                </a:lnTo>
                <a:lnTo>
                  <a:pt x="3818615" y="1371600"/>
                </a:lnTo>
                <a:lnTo>
                  <a:pt x="3792558" y="1409700"/>
                </a:lnTo>
                <a:lnTo>
                  <a:pt x="3766158" y="1447800"/>
                </a:lnTo>
                <a:lnTo>
                  <a:pt x="3739420" y="1485900"/>
                </a:lnTo>
                <a:lnTo>
                  <a:pt x="3712344" y="1524000"/>
                </a:lnTo>
                <a:lnTo>
                  <a:pt x="3684933" y="1562100"/>
                </a:lnTo>
                <a:lnTo>
                  <a:pt x="3657191" y="1587500"/>
                </a:lnTo>
                <a:lnTo>
                  <a:pt x="3629118" y="1625600"/>
                </a:lnTo>
                <a:lnTo>
                  <a:pt x="3600717" y="1663700"/>
                </a:lnTo>
                <a:lnTo>
                  <a:pt x="3571991" y="1701800"/>
                </a:lnTo>
                <a:lnTo>
                  <a:pt x="3542943" y="1727200"/>
                </a:lnTo>
                <a:lnTo>
                  <a:pt x="3513573" y="1765300"/>
                </a:lnTo>
                <a:lnTo>
                  <a:pt x="3483886" y="1803400"/>
                </a:lnTo>
                <a:lnTo>
                  <a:pt x="3453883" y="1828800"/>
                </a:lnTo>
                <a:lnTo>
                  <a:pt x="3423566" y="1866900"/>
                </a:lnTo>
                <a:lnTo>
                  <a:pt x="3392938" y="1892300"/>
                </a:lnTo>
                <a:lnTo>
                  <a:pt x="3362002" y="1930400"/>
                </a:lnTo>
                <a:lnTo>
                  <a:pt x="3330759" y="1968500"/>
                </a:lnTo>
                <a:lnTo>
                  <a:pt x="3299212" y="1993900"/>
                </a:lnTo>
                <a:lnTo>
                  <a:pt x="3267364" y="2032000"/>
                </a:lnTo>
                <a:lnTo>
                  <a:pt x="3202771" y="2082800"/>
                </a:lnTo>
                <a:lnTo>
                  <a:pt x="3170032" y="2120900"/>
                </a:lnTo>
                <a:lnTo>
                  <a:pt x="3137001" y="2146300"/>
                </a:lnTo>
                <a:lnTo>
                  <a:pt x="3103680" y="2184400"/>
                </a:lnTo>
                <a:lnTo>
                  <a:pt x="3036178" y="2235200"/>
                </a:lnTo>
                <a:lnTo>
                  <a:pt x="3002002" y="2273300"/>
                </a:lnTo>
                <a:lnTo>
                  <a:pt x="2967545" y="2298700"/>
                </a:lnTo>
                <a:lnTo>
                  <a:pt x="2862517" y="2374900"/>
                </a:lnTo>
                <a:lnTo>
                  <a:pt x="2826963" y="2413000"/>
                </a:lnTo>
                <a:lnTo>
                  <a:pt x="2718698" y="2489200"/>
                </a:lnTo>
                <a:lnTo>
                  <a:pt x="2570697" y="2590800"/>
                </a:lnTo>
                <a:lnTo>
                  <a:pt x="2418664" y="2692400"/>
                </a:lnTo>
                <a:lnTo>
                  <a:pt x="2380043" y="2705100"/>
                </a:lnTo>
                <a:lnTo>
                  <a:pt x="2262751" y="2781300"/>
                </a:lnTo>
                <a:lnTo>
                  <a:pt x="2223184" y="2794000"/>
                </a:lnTo>
                <a:lnTo>
                  <a:pt x="2143361" y="2844800"/>
                </a:lnTo>
                <a:lnTo>
                  <a:pt x="2103110" y="2857500"/>
                </a:lnTo>
                <a:lnTo>
                  <a:pt x="2021938" y="2908300"/>
                </a:lnTo>
                <a:lnTo>
                  <a:pt x="1981023" y="2921000"/>
                </a:lnTo>
                <a:lnTo>
                  <a:pt x="1939891" y="2946400"/>
                </a:lnTo>
                <a:lnTo>
                  <a:pt x="1856988" y="2971800"/>
                </a:lnTo>
                <a:lnTo>
                  <a:pt x="1815221" y="2997200"/>
                </a:lnTo>
                <a:lnTo>
                  <a:pt x="1773247" y="3009900"/>
                </a:lnTo>
                <a:lnTo>
                  <a:pt x="1731068" y="3035300"/>
                </a:lnTo>
                <a:lnTo>
                  <a:pt x="1603328" y="3073400"/>
                </a:lnTo>
                <a:lnTo>
                  <a:pt x="1560355" y="3098800"/>
                </a:lnTo>
                <a:lnTo>
                  <a:pt x="985012" y="3263900"/>
                </a:lnTo>
                <a:lnTo>
                  <a:pt x="939554" y="3263900"/>
                </a:lnTo>
                <a:lnTo>
                  <a:pt x="848161" y="3289300"/>
                </a:lnTo>
                <a:lnTo>
                  <a:pt x="802231" y="3289300"/>
                </a:lnTo>
                <a:lnTo>
                  <a:pt x="709915" y="3314700"/>
                </a:lnTo>
                <a:lnTo>
                  <a:pt x="663535" y="3314700"/>
                </a:lnTo>
                <a:lnTo>
                  <a:pt x="617008" y="3327400"/>
                </a:lnTo>
                <a:lnTo>
                  <a:pt x="570339" y="3327400"/>
                </a:lnTo>
                <a:lnTo>
                  <a:pt x="523529" y="3340100"/>
                </a:lnTo>
                <a:lnTo>
                  <a:pt x="429495" y="3340100"/>
                </a:lnTo>
                <a:lnTo>
                  <a:pt x="382277" y="3352800"/>
                </a:lnTo>
                <a:lnTo>
                  <a:pt x="239843" y="3352800"/>
                </a:lnTo>
                <a:lnTo>
                  <a:pt x="192113" y="3365500"/>
                </a:lnTo>
                <a:lnTo>
                  <a:pt x="0" y="3365500"/>
                </a:lnTo>
                <a:lnTo>
                  <a:pt x="0" y="3937000"/>
                </a:lnTo>
                <a:lnTo>
                  <a:pt x="382763" y="3937000"/>
                </a:lnTo>
                <a:lnTo>
                  <a:pt x="430111" y="3924300"/>
                </a:lnTo>
                <a:lnTo>
                  <a:pt x="524453" y="3924300"/>
                </a:lnTo>
                <a:lnTo>
                  <a:pt x="571445" y="3911600"/>
                </a:lnTo>
                <a:lnTo>
                  <a:pt x="618314" y="3911600"/>
                </a:lnTo>
                <a:lnTo>
                  <a:pt x="665058" y="3898900"/>
                </a:lnTo>
                <a:lnTo>
                  <a:pt x="711676" y="3898900"/>
                </a:lnTo>
                <a:lnTo>
                  <a:pt x="758167" y="3886200"/>
                </a:lnTo>
                <a:lnTo>
                  <a:pt x="804527" y="3886200"/>
                </a:lnTo>
                <a:lnTo>
                  <a:pt x="850756" y="3873500"/>
                </a:lnTo>
                <a:lnTo>
                  <a:pt x="896850" y="3873500"/>
                </a:lnTo>
                <a:lnTo>
                  <a:pt x="988632" y="3848100"/>
                </a:lnTo>
                <a:lnTo>
                  <a:pt x="1034314" y="3848100"/>
                </a:lnTo>
                <a:lnTo>
                  <a:pt x="1170508" y="3810000"/>
                </a:lnTo>
                <a:lnTo>
                  <a:pt x="1215614" y="3810000"/>
                </a:lnTo>
                <a:lnTo>
                  <a:pt x="1658200" y="3683000"/>
                </a:lnTo>
                <a:lnTo>
                  <a:pt x="1701570" y="3657600"/>
                </a:lnTo>
                <a:lnTo>
                  <a:pt x="1873337" y="3606800"/>
                </a:lnTo>
                <a:lnTo>
                  <a:pt x="1915842" y="3581400"/>
                </a:lnTo>
                <a:lnTo>
                  <a:pt x="2000314" y="3556000"/>
                </a:lnTo>
                <a:lnTo>
                  <a:pt x="2042278" y="3530600"/>
                </a:lnTo>
                <a:lnTo>
                  <a:pt x="2084057" y="3517900"/>
                </a:lnTo>
                <a:lnTo>
                  <a:pt x="2125651" y="3492500"/>
                </a:lnTo>
                <a:lnTo>
                  <a:pt x="2167057" y="3479800"/>
                </a:lnTo>
                <a:lnTo>
                  <a:pt x="2208273" y="3454400"/>
                </a:lnTo>
                <a:lnTo>
                  <a:pt x="2249297" y="3441700"/>
                </a:lnTo>
                <a:lnTo>
                  <a:pt x="2290128" y="3416300"/>
                </a:lnTo>
                <a:lnTo>
                  <a:pt x="2330764" y="3403600"/>
                </a:lnTo>
                <a:lnTo>
                  <a:pt x="2371203" y="3378200"/>
                </a:lnTo>
                <a:lnTo>
                  <a:pt x="2411442" y="3365500"/>
                </a:lnTo>
                <a:lnTo>
                  <a:pt x="2530948" y="3289300"/>
                </a:lnTo>
                <a:lnTo>
                  <a:pt x="2570373" y="3276600"/>
                </a:lnTo>
                <a:lnTo>
                  <a:pt x="2687389" y="3200400"/>
                </a:lnTo>
                <a:lnTo>
                  <a:pt x="2725970" y="3187700"/>
                </a:lnTo>
                <a:lnTo>
                  <a:pt x="2915594" y="3060700"/>
                </a:lnTo>
                <a:lnTo>
                  <a:pt x="3063252" y="2959100"/>
                </a:lnTo>
                <a:lnTo>
                  <a:pt x="3171559" y="2882900"/>
                </a:lnTo>
                <a:lnTo>
                  <a:pt x="3207188" y="2844800"/>
                </a:lnTo>
                <a:lnTo>
                  <a:pt x="3312624" y="2768600"/>
                </a:lnTo>
                <a:lnTo>
                  <a:pt x="3347281" y="2743200"/>
                </a:lnTo>
                <a:lnTo>
                  <a:pt x="3381690" y="2705100"/>
                </a:lnTo>
                <a:lnTo>
                  <a:pt x="3449757" y="2654300"/>
                </a:lnTo>
                <a:lnTo>
                  <a:pt x="3483412" y="2616200"/>
                </a:lnTo>
                <a:lnTo>
                  <a:pt x="3549955" y="2565400"/>
                </a:lnTo>
                <a:lnTo>
                  <a:pt x="3582839" y="2527300"/>
                </a:lnTo>
                <a:lnTo>
                  <a:pt x="3615463" y="2501900"/>
                </a:lnTo>
                <a:lnTo>
                  <a:pt x="3647824" y="2463800"/>
                </a:lnTo>
                <a:lnTo>
                  <a:pt x="3711751" y="2413000"/>
                </a:lnTo>
                <a:lnTo>
                  <a:pt x="3743313" y="2374900"/>
                </a:lnTo>
                <a:lnTo>
                  <a:pt x="3774605" y="2336800"/>
                </a:lnTo>
                <a:lnTo>
                  <a:pt x="3805625" y="2311400"/>
                </a:lnTo>
                <a:lnTo>
                  <a:pt x="3836372" y="2273300"/>
                </a:lnTo>
                <a:lnTo>
                  <a:pt x="3866842" y="2247900"/>
                </a:lnTo>
                <a:lnTo>
                  <a:pt x="3897036" y="2209800"/>
                </a:lnTo>
                <a:lnTo>
                  <a:pt x="3926950" y="2184400"/>
                </a:lnTo>
                <a:lnTo>
                  <a:pt x="3956583" y="2146300"/>
                </a:lnTo>
                <a:lnTo>
                  <a:pt x="3985932" y="2108200"/>
                </a:lnTo>
                <a:lnTo>
                  <a:pt x="4014997" y="2082800"/>
                </a:lnTo>
                <a:lnTo>
                  <a:pt x="4043775" y="2044700"/>
                </a:lnTo>
                <a:lnTo>
                  <a:pt x="4072265" y="2006600"/>
                </a:lnTo>
                <a:lnTo>
                  <a:pt x="4100463" y="1968500"/>
                </a:lnTo>
                <a:lnTo>
                  <a:pt x="4128370" y="1943100"/>
                </a:lnTo>
                <a:lnTo>
                  <a:pt x="4155982" y="1905000"/>
                </a:lnTo>
                <a:lnTo>
                  <a:pt x="4183298" y="1866900"/>
                </a:lnTo>
                <a:lnTo>
                  <a:pt x="4210315" y="1828800"/>
                </a:lnTo>
                <a:lnTo>
                  <a:pt x="4237033" y="1790700"/>
                </a:lnTo>
                <a:lnTo>
                  <a:pt x="4263450" y="1752600"/>
                </a:lnTo>
                <a:lnTo>
                  <a:pt x="4289562" y="1727200"/>
                </a:lnTo>
                <a:lnTo>
                  <a:pt x="4315369" y="1689100"/>
                </a:lnTo>
                <a:lnTo>
                  <a:pt x="4340869" y="1651000"/>
                </a:lnTo>
                <a:lnTo>
                  <a:pt x="4366059" y="1612900"/>
                </a:lnTo>
                <a:lnTo>
                  <a:pt x="4390939" y="1574800"/>
                </a:lnTo>
                <a:lnTo>
                  <a:pt x="4415505" y="1536700"/>
                </a:lnTo>
                <a:lnTo>
                  <a:pt x="4439757" y="1498600"/>
                </a:lnTo>
                <a:lnTo>
                  <a:pt x="4463692" y="1460500"/>
                </a:lnTo>
                <a:lnTo>
                  <a:pt x="4487308" y="1422400"/>
                </a:lnTo>
                <a:lnTo>
                  <a:pt x="4510604" y="1384300"/>
                </a:lnTo>
                <a:lnTo>
                  <a:pt x="4533578" y="1346200"/>
                </a:lnTo>
                <a:lnTo>
                  <a:pt x="4556227" y="1308100"/>
                </a:lnTo>
                <a:lnTo>
                  <a:pt x="4578550" y="1270000"/>
                </a:lnTo>
                <a:lnTo>
                  <a:pt x="4600546" y="1231900"/>
                </a:lnTo>
                <a:lnTo>
                  <a:pt x="4622212" y="1181100"/>
                </a:lnTo>
                <a:lnTo>
                  <a:pt x="4643546" y="1143000"/>
                </a:lnTo>
                <a:lnTo>
                  <a:pt x="4664546" y="1104900"/>
                </a:lnTo>
                <a:lnTo>
                  <a:pt x="4685211" y="1066800"/>
                </a:lnTo>
                <a:lnTo>
                  <a:pt x="4705539" y="1028700"/>
                </a:lnTo>
                <a:lnTo>
                  <a:pt x="4725528" y="990600"/>
                </a:lnTo>
                <a:lnTo>
                  <a:pt x="4745176" y="939800"/>
                </a:lnTo>
                <a:lnTo>
                  <a:pt x="4764481" y="901700"/>
                </a:lnTo>
                <a:lnTo>
                  <a:pt x="4783441" y="863600"/>
                </a:lnTo>
                <a:lnTo>
                  <a:pt x="4802055" y="825500"/>
                </a:lnTo>
                <a:lnTo>
                  <a:pt x="4820320" y="774700"/>
                </a:lnTo>
                <a:lnTo>
                  <a:pt x="4838235" y="736600"/>
                </a:lnTo>
                <a:lnTo>
                  <a:pt x="4855798" y="698500"/>
                </a:lnTo>
                <a:lnTo>
                  <a:pt x="4873007" y="647700"/>
                </a:lnTo>
                <a:lnTo>
                  <a:pt x="4889860" y="609600"/>
                </a:lnTo>
                <a:lnTo>
                  <a:pt x="4906355" y="571500"/>
                </a:lnTo>
                <a:lnTo>
                  <a:pt x="4922490" y="520700"/>
                </a:lnTo>
                <a:lnTo>
                  <a:pt x="4938264" y="482600"/>
                </a:lnTo>
                <a:lnTo>
                  <a:pt x="4953674" y="444500"/>
                </a:lnTo>
                <a:lnTo>
                  <a:pt x="4968720" y="393700"/>
                </a:lnTo>
                <a:lnTo>
                  <a:pt x="4983398" y="355600"/>
                </a:lnTo>
                <a:lnTo>
                  <a:pt x="4997707" y="304800"/>
                </a:lnTo>
                <a:lnTo>
                  <a:pt x="5011645" y="266700"/>
                </a:lnTo>
                <a:lnTo>
                  <a:pt x="5025210" y="215900"/>
                </a:lnTo>
                <a:lnTo>
                  <a:pt x="5038401" y="177800"/>
                </a:lnTo>
                <a:lnTo>
                  <a:pt x="5051216" y="139700"/>
                </a:lnTo>
                <a:lnTo>
                  <a:pt x="5063652" y="88900"/>
                </a:lnTo>
                <a:lnTo>
                  <a:pt x="5075708" y="50800"/>
                </a:lnTo>
                <a:lnTo>
                  <a:pt x="5087247" y="0"/>
                </a:lnTo>
                <a:close/>
              </a:path>
            </a:pathLst>
          </a:custGeom>
          <a:solidFill>
            <a:srgbClr val="FFFFFF">
              <a:alpha val="11999"/>
            </a:srgbClr>
          </a:solidFill>
        </p:spPr>
        <p:txBody>
          <a:bodyPr wrap="square" lIns="0" tIns="0" rIns="0" bIns="0" rtlCol="0"/>
          <a:lstStyle/>
          <a:p>
            <a:endParaRPr/>
          </a:p>
        </p:txBody>
      </p:sp>
      <p:sp>
        <p:nvSpPr>
          <p:cNvPr id="18" name="bg object 18"/>
          <p:cNvSpPr/>
          <p:nvPr/>
        </p:nvSpPr>
        <p:spPr>
          <a:xfrm>
            <a:off x="16827070" y="0"/>
            <a:ext cx="1461135" cy="1229360"/>
          </a:xfrm>
          <a:custGeom>
            <a:avLst/>
            <a:gdLst/>
            <a:ahLst/>
            <a:cxnLst/>
            <a:rect l="l" t="t" r="r" b="b"/>
            <a:pathLst>
              <a:path w="1461134" h="1229360">
                <a:moveTo>
                  <a:pt x="1460928" y="1229091"/>
                </a:moveTo>
                <a:lnTo>
                  <a:pt x="1460928" y="745870"/>
                </a:lnTo>
                <a:lnTo>
                  <a:pt x="1444371" y="736596"/>
                </a:lnTo>
                <a:lnTo>
                  <a:pt x="1405137" y="713933"/>
                </a:lnTo>
                <a:lnTo>
                  <a:pt x="1366231" y="690770"/>
                </a:lnTo>
                <a:lnTo>
                  <a:pt x="1327657" y="667110"/>
                </a:lnTo>
                <a:lnTo>
                  <a:pt x="1289419" y="642958"/>
                </a:lnTo>
                <a:lnTo>
                  <a:pt x="1251522" y="618318"/>
                </a:lnTo>
                <a:lnTo>
                  <a:pt x="1213971" y="593195"/>
                </a:lnTo>
                <a:lnTo>
                  <a:pt x="1176770" y="567594"/>
                </a:lnTo>
                <a:lnTo>
                  <a:pt x="1139923" y="541518"/>
                </a:lnTo>
                <a:lnTo>
                  <a:pt x="1103434" y="514972"/>
                </a:lnTo>
                <a:lnTo>
                  <a:pt x="1067309" y="487961"/>
                </a:lnTo>
                <a:lnTo>
                  <a:pt x="1031552" y="460490"/>
                </a:lnTo>
                <a:lnTo>
                  <a:pt x="996166" y="432561"/>
                </a:lnTo>
                <a:lnTo>
                  <a:pt x="961157" y="404181"/>
                </a:lnTo>
                <a:lnTo>
                  <a:pt x="926529" y="375353"/>
                </a:lnTo>
                <a:lnTo>
                  <a:pt x="892287" y="346082"/>
                </a:lnTo>
                <a:lnTo>
                  <a:pt x="858434" y="316372"/>
                </a:lnTo>
                <a:lnTo>
                  <a:pt x="824976" y="286228"/>
                </a:lnTo>
                <a:lnTo>
                  <a:pt x="791916" y="255654"/>
                </a:lnTo>
                <a:lnTo>
                  <a:pt x="759260" y="224655"/>
                </a:lnTo>
                <a:lnTo>
                  <a:pt x="727011" y="193234"/>
                </a:lnTo>
                <a:lnTo>
                  <a:pt x="695174" y="161397"/>
                </a:lnTo>
                <a:lnTo>
                  <a:pt x="663754" y="129149"/>
                </a:lnTo>
                <a:lnTo>
                  <a:pt x="632754" y="96492"/>
                </a:lnTo>
                <a:lnTo>
                  <a:pt x="602180" y="63432"/>
                </a:lnTo>
                <a:lnTo>
                  <a:pt x="572036" y="29974"/>
                </a:lnTo>
                <a:lnTo>
                  <a:pt x="545730" y="0"/>
                </a:lnTo>
                <a:lnTo>
                  <a:pt x="0" y="0"/>
                </a:lnTo>
                <a:lnTo>
                  <a:pt x="27644" y="38003"/>
                </a:lnTo>
                <a:lnTo>
                  <a:pt x="54541" y="74053"/>
                </a:lnTo>
                <a:lnTo>
                  <a:pt x="81846" y="109780"/>
                </a:lnTo>
                <a:lnTo>
                  <a:pt x="109556" y="145178"/>
                </a:lnTo>
                <a:lnTo>
                  <a:pt x="137666" y="180245"/>
                </a:lnTo>
                <a:lnTo>
                  <a:pt x="166174" y="214977"/>
                </a:lnTo>
                <a:lnTo>
                  <a:pt x="195076" y="249370"/>
                </a:lnTo>
                <a:lnTo>
                  <a:pt x="224369" y="283422"/>
                </a:lnTo>
                <a:lnTo>
                  <a:pt x="254048" y="317129"/>
                </a:lnTo>
                <a:lnTo>
                  <a:pt x="284111" y="350486"/>
                </a:lnTo>
                <a:lnTo>
                  <a:pt x="314554" y="383491"/>
                </a:lnTo>
                <a:lnTo>
                  <a:pt x="345374" y="416141"/>
                </a:lnTo>
                <a:lnTo>
                  <a:pt x="376567" y="448431"/>
                </a:lnTo>
                <a:lnTo>
                  <a:pt x="408130" y="480359"/>
                </a:lnTo>
                <a:lnTo>
                  <a:pt x="440058" y="511920"/>
                </a:lnTo>
                <a:lnTo>
                  <a:pt x="472350" y="543112"/>
                </a:lnTo>
                <a:lnTo>
                  <a:pt x="505000" y="573930"/>
                </a:lnTo>
                <a:lnTo>
                  <a:pt x="538007" y="604372"/>
                </a:lnTo>
                <a:lnTo>
                  <a:pt x="571365" y="634434"/>
                </a:lnTo>
                <a:lnTo>
                  <a:pt x="605073" y="664112"/>
                </a:lnTo>
                <a:lnTo>
                  <a:pt x="639126" y="693403"/>
                </a:lnTo>
                <a:lnTo>
                  <a:pt x="673520" y="722303"/>
                </a:lnTo>
                <a:lnTo>
                  <a:pt x="708253" y="750810"/>
                </a:lnTo>
                <a:lnTo>
                  <a:pt x="743321" y="778919"/>
                </a:lnTo>
                <a:lnTo>
                  <a:pt x="778720" y="806627"/>
                </a:lnTo>
                <a:lnTo>
                  <a:pt x="814447" y="833930"/>
                </a:lnTo>
                <a:lnTo>
                  <a:pt x="850498" y="860826"/>
                </a:lnTo>
                <a:lnTo>
                  <a:pt x="886870" y="887310"/>
                </a:lnTo>
                <a:lnTo>
                  <a:pt x="923560" y="913379"/>
                </a:lnTo>
                <a:lnTo>
                  <a:pt x="960564" y="939030"/>
                </a:lnTo>
                <a:lnTo>
                  <a:pt x="997878" y="964259"/>
                </a:lnTo>
                <a:lnTo>
                  <a:pt x="1035499" y="989063"/>
                </a:lnTo>
                <a:lnTo>
                  <a:pt x="1073424" y="1013437"/>
                </a:lnTo>
                <a:lnTo>
                  <a:pt x="1111649" y="1037380"/>
                </a:lnTo>
                <a:lnTo>
                  <a:pt x="1150170" y="1060887"/>
                </a:lnTo>
                <a:lnTo>
                  <a:pt x="1188985" y="1083954"/>
                </a:lnTo>
                <a:lnTo>
                  <a:pt x="1228089" y="1106579"/>
                </a:lnTo>
                <a:lnTo>
                  <a:pt x="1267479" y="1128758"/>
                </a:lnTo>
                <a:lnTo>
                  <a:pt x="1307152" y="1150486"/>
                </a:lnTo>
                <a:lnTo>
                  <a:pt x="1347104" y="1171762"/>
                </a:lnTo>
                <a:lnTo>
                  <a:pt x="1387332" y="1192581"/>
                </a:lnTo>
                <a:lnTo>
                  <a:pt x="1427832" y="1212940"/>
                </a:lnTo>
                <a:lnTo>
                  <a:pt x="1460928" y="1229091"/>
                </a:lnTo>
                <a:close/>
              </a:path>
            </a:pathLst>
          </a:custGeom>
          <a:solidFill>
            <a:srgbClr val="FFFFFF">
              <a:alpha val="11999"/>
            </a:srgbClr>
          </a:solidFill>
        </p:spPr>
        <p:txBody>
          <a:bodyPr wrap="square" lIns="0" tIns="0" rIns="0" bIns="0" rtlCol="0"/>
          <a:lstStyle/>
          <a:p>
            <a:endParaRPr/>
          </a:p>
        </p:txBody>
      </p:sp>
      <p:sp>
        <p:nvSpPr>
          <p:cNvPr id="19" name="bg object 19"/>
          <p:cNvSpPr/>
          <p:nvPr/>
        </p:nvSpPr>
        <p:spPr>
          <a:xfrm>
            <a:off x="10146" y="4450293"/>
            <a:ext cx="9575800" cy="5836920"/>
          </a:xfrm>
          <a:custGeom>
            <a:avLst/>
            <a:gdLst/>
            <a:ahLst/>
            <a:cxnLst/>
            <a:rect l="l" t="t" r="r" b="b"/>
            <a:pathLst>
              <a:path w="9575800" h="5836920">
                <a:moveTo>
                  <a:pt x="0" y="0"/>
                </a:moveTo>
                <a:lnTo>
                  <a:pt x="0" y="1198827"/>
                </a:lnTo>
                <a:lnTo>
                  <a:pt x="76200" y="1199148"/>
                </a:lnTo>
                <a:lnTo>
                  <a:pt x="152400" y="1200114"/>
                </a:lnTo>
                <a:lnTo>
                  <a:pt x="228600" y="1201720"/>
                </a:lnTo>
                <a:lnTo>
                  <a:pt x="317500" y="1203964"/>
                </a:lnTo>
                <a:lnTo>
                  <a:pt x="393700" y="1206843"/>
                </a:lnTo>
                <a:lnTo>
                  <a:pt x="469900" y="1210356"/>
                </a:lnTo>
                <a:lnTo>
                  <a:pt x="546100" y="1214500"/>
                </a:lnTo>
                <a:lnTo>
                  <a:pt x="622300" y="1219271"/>
                </a:lnTo>
                <a:lnTo>
                  <a:pt x="698500" y="1224668"/>
                </a:lnTo>
                <a:lnTo>
                  <a:pt x="787400" y="1230689"/>
                </a:lnTo>
                <a:lnTo>
                  <a:pt x="863600" y="1237330"/>
                </a:lnTo>
                <a:lnTo>
                  <a:pt x="939800" y="1244589"/>
                </a:lnTo>
                <a:lnTo>
                  <a:pt x="1016000" y="1252464"/>
                </a:lnTo>
                <a:lnTo>
                  <a:pt x="1092200" y="1260952"/>
                </a:lnTo>
                <a:lnTo>
                  <a:pt x="1168400" y="1270050"/>
                </a:lnTo>
                <a:lnTo>
                  <a:pt x="1244600" y="1279757"/>
                </a:lnTo>
                <a:lnTo>
                  <a:pt x="1320800" y="1290070"/>
                </a:lnTo>
                <a:lnTo>
                  <a:pt x="1397000" y="1300986"/>
                </a:lnTo>
                <a:lnTo>
                  <a:pt x="1473200" y="1312503"/>
                </a:lnTo>
                <a:lnTo>
                  <a:pt x="1549400" y="1324618"/>
                </a:lnTo>
                <a:lnTo>
                  <a:pt x="1625600" y="1337328"/>
                </a:lnTo>
                <a:lnTo>
                  <a:pt x="1701800" y="1350633"/>
                </a:lnTo>
                <a:lnTo>
                  <a:pt x="1778000" y="1364527"/>
                </a:lnTo>
                <a:lnTo>
                  <a:pt x="1854200" y="1379011"/>
                </a:lnTo>
                <a:lnTo>
                  <a:pt x="1930400" y="1394080"/>
                </a:lnTo>
                <a:lnTo>
                  <a:pt x="2006600" y="1409732"/>
                </a:lnTo>
                <a:lnTo>
                  <a:pt x="2070100" y="1425965"/>
                </a:lnTo>
                <a:lnTo>
                  <a:pt x="2146300" y="1442777"/>
                </a:lnTo>
                <a:lnTo>
                  <a:pt x="2222500" y="1460164"/>
                </a:lnTo>
                <a:lnTo>
                  <a:pt x="2298700" y="1478125"/>
                </a:lnTo>
                <a:lnTo>
                  <a:pt x="2374900" y="1496656"/>
                </a:lnTo>
                <a:lnTo>
                  <a:pt x="2451100" y="1515757"/>
                </a:lnTo>
                <a:lnTo>
                  <a:pt x="2514600" y="1535423"/>
                </a:lnTo>
                <a:lnTo>
                  <a:pt x="2590800" y="1555652"/>
                </a:lnTo>
                <a:lnTo>
                  <a:pt x="2667000" y="1576442"/>
                </a:lnTo>
                <a:lnTo>
                  <a:pt x="2743200" y="1597791"/>
                </a:lnTo>
                <a:lnTo>
                  <a:pt x="2806700" y="1619696"/>
                </a:lnTo>
                <a:lnTo>
                  <a:pt x="2882900" y="1642154"/>
                </a:lnTo>
                <a:lnTo>
                  <a:pt x="2959100" y="1665163"/>
                </a:lnTo>
                <a:lnTo>
                  <a:pt x="3022600" y="1688721"/>
                </a:lnTo>
                <a:lnTo>
                  <a:pt x="3098800" y="1712825"/>
                </a:lnTo>
                <a:lnTo>
                  <a:pt x="3162300" y="1737472"/>
                </a:lnTo>
                <a:lnTo>
                  <a:pt x="3238500" y="1762661"/>
                </a:lnTo>
                <a:lnTo>
                  <a:pt x="3314700" y="1788387"/>
                </a:lnTo>
                <a:lnTo>
                  <a:pt x="3378200" y="1814650"/>
                </a:lnTo>
                <a:lnTo>
                  <a:pt x="3454400" y="1841447"/>
                </a:lnTo>
                <a:lnTo>
                  <a:pt x="3517900" y="1868774"/>
                </a:lnTo>
                <a:lnTo>
                  <a:pt x="3594100" y="1896630"/>
                </a:lnTo>
                <a:lnTo>
                  <a:pt x="3657600" y="1925013"/>
                </a:lnTo>
                <a:lnTo>
                  <a:pt x="3721100" y="1953919"/>
                </a:lnTo>
                <a:lnTo>
                  <a:pt x="3797300" y="1983346"/>
                </a:lnTo>
                <a:lnTo>
                  <a:pt x="3860800" y="2013291"/>
                </a:lnTo>
                <a:lnTo>
                  <a:pt x="3937000" y="2043753"/>
                </a:lnTo>
                <a:lnTo>
                  <a:pt x="4000500" y="2074728"/>
                </a:lnTo>
                <a:lnTo>
                  <a:pt x="4064000" y="2106215"/>
                </a:lnTo>
                <a:lnTo>
                  <a:pt x="4140200" y="2138210"/>
                </a:lnTo>
                <a:lnTo>
                  <a:pt x="4203700" y="2170712"/>
                </a:lnTo>
                <a:lnTo>
                  <a:pt x="4267200" y="2203717"/>
                </a:lnTo>
                <a:lnTo>
                  <a:pt x="4330700" y="2237223"/>
                </a:lnTo>
                <a:lnTo>
                  <a:pt x="4406900" y="2271228"/>
                </a:lnTo>
                <a:lnTo>
                  <a:pt x="4470400" y="2305730"/>
                </a:lnTo>
                <a:lnTo>
                  <a:pt x="4533900" y="2340725"/>
                </a:lnTo>
                <a:lnTo>
                  <a:pt x="4597400" y="2376211"/>
                </a:lnTo>
                <a:lnTo>
                  <a:pt x="4660900" y="2412186"/>
                </a:lnTo>
                <a:lnTo>
                  <a:pt x="4724400" y="2448648"/>
                </a:lnTo>
                <a:lnTo>
                  <a:pt x="4787900" y="2485593"/>
                </a:lnTo>
                <a:lnTo>
                  <a:pt x="4851400" y="2523020"/>
                </a:lnTo>
                <a:lnTo>
                  <a:pt x="4914900" y="2560925"/>
                </a:lnTo>
                <a:lnTo>
                  <a:pt x="4978400" y="2599307"/>
                </a:lnTo>
                <a:lnTo>
                  <a:pt x="5041900" y="2638162"/>
                </a:lnTo>
                <a:lnTo>
                  <a:pt x="5105400" y="2677489"/>
                </a:lnTo>
                <a:lnTo>
                  <a:pt x="5168900" y="2717285"/>
                </a:lnTo>
                <a:lnTo>
                  <a:pt x="5232400" y="2757547"/>
                </a:lnTo>
                <a:lnTo>
                  <a:pt x="5295900" y="2798273"/>
                </a:lnTo>
                <a:lnTo>
                  <a:pt x="5359400" y="2839461"/>
                </a:lnTo>
                <a:lnTo>
                  <a:pt x="5422900" y="2881107"/>
                </a:lnTo>
                <a:lnTo>
                  <a:pt x="5473700" y="2923210"/>
                </a:lnTo>
                <a:lnTo>
                  <a:pt x="5537200" y="2965766"/>
                </a:lnTo>
                <a:lnTo>
                  <a:pt x="5600700" y="3008775"/>
                </a:lnTo>
                <a:lnTo>
                  <a:pt x="5664200" y="3052232"/>
                </a:lnTo>
                <a:lnTo>
                  <a:pt x="5715000" y="3096135"/>
                </a:lnTo>
                <a:lnTo>
                  <a:pt x="5778500" y="3140483"/>
                </a:lnTo>
                <a:lnTo>
                  <a:pt x="5829300" y="3185272"/>
                </a:lnTo>
                <a:lnTo>
                  <a:pt x="5892800" y="3230500"/>
                </a:lnTo>
                <a:lnTo>
                  <a:pt x="5956300" y="3276164"/>
                </a:lnTo>
                <a:lnTo>
                  <a:pt x="6007100" y="3322263"/>
                </a:lnTo>
                <a:lnTo>
                  <a:pt x="6070600" y="3368793"/>
                </a:lnTo>
                <a:lnTo>
                  <a:pt x="6121400" y="3415752"/>
                </a:lnTo>
                <a:lnTo>
                  <a:pt x="6184900" y="3463138"/>
                </a:lnTo>
                <a:lnTo>
                  <a:pt x="6286500" y="3559179"/>
                </a:lnTo>
                <a:lnTo>
                  <a:pt x="6350000" y="3607830"/>
                </a:lnTo>
                <a:lnTo>
                  <a:pt x="6451600" y="3706378"/>
                </a:lnTo>
                <a:lnTo>
                  <a:pt x="6515100" y="3756271"/>
                </a:lnTo>
                <a:lnTo>
                  <a:pt x="6616700" y="3857282"/>
                </a:lnTo>
                <a:lnTo>
                  <a:pt x="6718300" y="3959909"/>
                </a:lnTo>
                <a:lnTo>
                  <a:pt x="6781800" y="4011823"/>
                </a:lnTo>
                <a:lnTo>
                  <a:pt x="6883400" y="4116838"/>
                </a:lnTo>
                <a:lnTo>
                  <a:pt x="6985000" y="4223420"/>
                </a:lnTo>
                <a:lnTo>
                  <a:pt x="7137400" y="4386187"/>
                </a:lnTo>
                <a:lnTo>
                  <a:pt x="7175500" y="4441205"/>
                </a:lnTo>
                <a:lnTo>
                  <a:pt x="7327900" y="4608508"/>
                </a:lnTo>
                <a:lnTo>
                  <a:pt x="7366000" y="4665018"/>
                </a:lnTo>
                <a:lnTo>
                  <a:pt x="7467600" y="4779136"/>
                </a:lnTo>
                <a:lnTo>
                  <a:pt x="7505700" y="4836739"/>
                </a:lnTo>
                <a:lnTo>
                  <a:pt x="7607300" y="4953020"/>
                </a:lnTo>
                <a:lnTo>
                  <a:pt x="7645400" y="5011694"/>
                </a:lnTo>
                <a:lnTo>
                  <a:pt x="7696200" y="5070719"/>
                </a:lnTo>
                <a:lnTo>
                  <a:pt x="7734300" y="5130094"/>
                </a:lnTo>
                <a:lnTo>
                  <a:pt x="7785100" y="5189816"/>
                </a:lnTo>
                <a:lnTo>
                  <a:pt x="7861300" y="5310291"/>
                </a:lnTo>
                <a:lnTo>
                  <a:pt x="7912100" y="5371038"/>
                </a:lnTo>
                <a:lnTo>
                  <a:pt x="8064500" y="5617374"/>
                </a:lnTo>
                <a:lnTo>
                  <a:pt x="8115300" y="5679782"/>
                </a:lnTo>
                <a:lnTo>
                  <a:pt x="8191500" y="5805568"/>
                </a:lnTo>
                <a:lnTo>
                  <a:pt x="8204200" y="5836705"/>
                </a:lnTo>
                <a:lnTo>
                  <a:pt x="9575800" y="5836705"/>
                </a:lnTo>
                <a:lnTo>
                  <a:pt x="9385300" y="5469264"/>
                </a:lnTo>
                <a:lnTo>
                  <a:pt x="9334500" y="5396907"/>
                </a:lnTo>
                <a:lnTo>
                  <a:pt x="9258300" y="5253249"/>
                </a:lnTo>
                <a:lnTo>
                  <a:pt x="9207500" y="5181953"/>
                </a:lnTo>
                <a:lnTo>
                  <a:pt x="9169400" y="5111018"/>
                </a:lnTo>
                <a:lnTo>
                  <a:pt x="9118600" y="5040444"/>
                </a:lnTo>
                <a:lnTo>
                  <a:pt x="9080500" y="4970236"/>
                </a:lnTo>
                <a:lnTo>
                  <a:pt x="9029700" y="4900396"/>
                </a:lnTo>
                <a:lnTo>
                  <a:pt x="8991600" y="4830927"/>
                </a:lnTo>
                <a:lnTo>
                  <a:pt x="8890000" y="4693112"/>
                </a:lnTo>
                <a:lnTo>
                  <a:pt x="8851900" y="4624771"/>
                </a:lnTo>
                <a:lnTo>
                  <a:pt x="8648700" y="4355259"/>
                </a:lnTo>
                <a:lnTo>
                  <a:pt x="8597900" y="4288857"/>
                </a:lnTo>
                <a:lnTo>
                  <a:pt x="8559800" y="4222851"/>
                </a:lnTo>
                <a:lnTo>
                  <a:pt x="8509000" y="4157243"/>
                </a:lnTo>
                <a:lnTo>
                  <a:pt x="8445500" y="4092037"/>
                </a:lnTo>
                <a:lnTo>
                  <a:pt x="8293100" y="3898857"/>
                </a:lnTo>
                <a:lnTo>
                  <a:pt x="8191500" y="3772130"/>
                </a:lnTo>
                <a:lnTo>
                  <a:pt x="8128000" y="3709392"/>
                </a:lnTo>
                <a:lnTo>
                  <a:pt x="8026400" y="3585183"/>
                </a:lnTo>
                <a:lnTo>
                  <a:pt x="7962900" y="3523717"/>
                </a:lnTo>
                <a:lnTo>
                  <a:pt x="7912100" y="3462681"/>
                </a:lnTo>
                <a:lnTo>
                  <a:pt x="7848600" y="3402077"/>
                </a:lnTo>
                <a:lnTo>
                  <a:pt x="7797800" y="3341909"/>
                </a:lnTo>
                <a:lnTo>
                  <a:pt x="7734300" y="3282178"/>
                </a:lnTo>
                <a:lnTo>
                  <a:pt x="7683500" y="3222888"/>
                </a:lnTo>
                <a:lnTo>
                  <a:pt x="7620000" y="3164042"/>
                </a:lnTo>
                <a:lnTo>
                  <a:pt x="7569200" y="3105642"/>
                </a:lnTo>
                <a:lnTo>
                  <a:pt x="7442200" y="2990192"/>
                </a:lnTo>
                <a:lnTo>
                  <a:pt x="7391400" y="2933147"/>
                </a:lnTo>
                <a:lnTo>
                  <a:pt x="7264400" y="2820434"/>
                </a:lnTo>
                <a:lnTo>
                  <a:pt x="7137400" y="2709574"/>
                </a:lnTo>
                <a:lnTo>
                  <a:pt x="7073900" y="2654845"/>
                </a:lnTo>
                <a:lnTo>
                  <a:pt x="7010400" y="2600588"/>
                </a:lnTo>
                <a:lnTo>
                  <a:pt x="6946900" y="2546805"/>
                </a:lnTo>
                <a:lnTo>
                  <a:pt x="6883400" y="2493500"/>
                </a:lnTo>
                <a:lnTo>
                  <a:pt x="6819900" y="2440674"/>
                </a:lnTo>
                <a:lnTo>
                  <a:pt x="6756400" y="2388331"/>
                </a:lnTo>
                <a:lnTo>
                  <a:pt x="6692900" y="2336473"/>
                </a:lnTo>
                <a:lnTo>
                  <a:pt x="6629400" y="2285104"/>
                </a:lnTo>
                <a:lnTo>
                  <a:pt x="6565900" y="2234226"/>
                </a:lnTo>
                <a:lnTo>
                  <a:pt x="6502400" y="2183842"/>
                </a:lnTo>
                <a:lnTo>
                  <a:pt x="6426200" y="2133955"/>
                </a:lnTo>
                <a:lnTo>
                  <a:pt x="6362700" y="2084567"/>
                </a:lnTo>
                <a:lnTo>
                  <a:pt x="6299200" y="2035681"/>
                </a:lnTo>
                <a:lnTo>
                  <a:pt x="6235700" y="1987301"/>
                </a:lnTo>
                <a:lnTo>
                  <a:pt x="6159500" y="1939428"/>
                </a:lnTo>
                <a:lnTo>
                  <a:pt x="6096000" y="1892066"/>
                </a:lnTo>
                <a:lnTo>
                  <a:pt x="6019800" y="1845217"/>
                </a:lnTo>
                <a:lnTo>
                  <a:pt x="5956300" y="1798885"/>
                </a:lnTo>
                <a:lnTo>
                  <a:pt x="5892800" y="1753072"/>
                </a:lnTo>
                <a:lnTo>
                  <a:pt x="5816600" y="1707781"/>
                </a:lnTo>
                <a:lnTo>
                  <a:pt x="5753100" y="1663015"/>
                </a:lnTo>
                <a:lnTo>
                  <a:pt x="5676900" y="1618776"/>
                </a:lnTo>
                <a:lnTo>
                  <a:pt x="5600700" y="1575067"/>
                </a:lnTo>
                <a:lnTo>
                  <a:pt x="5537200" y="1531891"/>
                </a:lnTo>
                <a:lnTo>
                  <a:pt x="5461000" y="1489251"/>
                </a:lnTo>
                <a:lnTo>
                  <a:pt x="5384800" y="1447150"/>
                </a:lnTo>
                <a:lnTo>
                  <a:pt x="5321300" y="1405591"/>
                </a:lnTo>
                <a:lnTo>
                  <a:pt x="5245100" y="1364575"/>
                </a:lnTo>
                <a:lnTo>
                  <a:pt x="5168900" y="1324107"/>
                </a:lnTo>
                <a:lnTo>
                  <a:pt x="5105400" y="1284188"/>
                </a:lnTo>
                <a:lnTo>
                  <a:pt x="5029200" y="1244823"/>
                </a:lnTo>
                <a:lnTo>
                  <a:pt x="4953000" y="1206012"/>
                </a:lnTo>
                <a:lnTo>
                  <a:pt x="4876800" y="1167760"/>
                </a:lnTo>
                <a:lnTo>
                  <a:pt x="4800600" y="1130069"/>
                </a:lnTo>
                <a:lnTo>
                  <a:pt x="4724400" y="1092942"/>
                </a:lnTo>
                <a:lnTo>
                  <a:pt x="4648200" y="1056382"/>
                </a:lnTo>
                <a:lnTo>
                  <a:pt x="4572000" y="1020391"/>
                </a:lnTo>
                <a:lnTo>
                  <a:pt x="4495800" y="984972"/>
                </a:lnTo>
                <a:lnTo>
                  <a:pt x="4419600" y="950128"/>
                </a:lnTo>
                <a:lnTo>
                  <a:pt x="4343400" y="915862"/>
                </a:lnTo>
                <a:lnTo>
                  <a:pt x="4267200" y="882177"/>
                </a:lnTo>
                <a:lnTo>
                  <a:pt x="4191000" y="849075"/>
                </a:lnTo>
                <a:lnTo>
                  <a:pt x="4114800" y="816559"/>
                </a:lnTo>
                <a:lnTo>
                  <a:pt x="4038600" y="784633"/>
                </a:lnTo>
                <a:lnTo>
                  <a:pt x="3962400" y="753298"/>
                </a:lnTo>
                <a:lnTo>
                  <a:pt x="3886200" y="722558"/>
                </a:lnTo>
                <a:lnTo>
                  <a:pt x="3797300" y="692415"/>
                </a:lnTo>
                <a:lnTo>
                  <a:pt x="3721100" y="662873"/>
                </a:lnTo>
                <a:lnTo>
                  <a:pt x="3644900" y="633933"/>
                </a:lnTo>
                <a:lnTo>
                  <a:pt x="3568700" y="605600"/>
                </a:lnTo>
                <a:lnTo>
                  <a:pt x="3479800" y="577875"/>
                </a:lnTo>
                <a:lnTo>
                  <a:pt x="3403600" y="550761"/>
                </a:lnTo>
                <a:lnTo>
                  <a:pt x="3327400" y="524262"/>
                </a:lnTo>
                <a:lnTo>
                  <a:pt x="3238500" y="498380"/>
                </a:lnTo>
                <a:lnTo>
                  <a:pt x="3162300" y="473117"/>
                </a:lnTo>
                <a:lnTo>
                  <a:pt x="3086100" y="448477"/>
                </a:lnTo>
                <a:lnTo>
                  <a:pt x="2997200" y="424463"/>
                </a:lnTo>
                <a:lnTo>
                  <a:pt x="2921000" y="401076"/>
                </a:lnTo>
                <a:lnTo>
                  <a:pt x="2832100" y="378321"/>
                </a:lnTo>
                <a:lnTo>
                  <a:pt x="2755900" y="356200"/>
                </a:lnTo>
                <a:lnTo>
                  <a:pt x="2667000" y="334715"/>
                </a:lnTo>
                <a:lnTo>
                  <a:pt x="2590800" y="313869"/>
                </a:lnTo>
                <a:lnTo>
                  <a:pt x="2501900" y="293666"/>
                </a:lnTo>
                <a:lnTo>
                  <a:pt x="2425700" y="274108"/>
                </a:lnTo>
                <a:lnTo>
                  <a:pt x="2336800" y="255197"/>
                </a:lnTo>
                <a:lnTo>
                  <a:pt x="2247900" y="236937"/>
                </a:lnTo>
                <a:lnTo>
                  <a:pt x="2171700" y="219331"/>
                </a:lnTo>
                <a:lnTo>
                  <a:pt x="2082800" y="202380"/>
                </a:lnTo>
                <a:lnTo>
                  <a:pt x="1993900" y="186089"/>
                </a:lnTo>
                <a:lnTo>
                  <a:pt x="1917700" y="170459"/>
                </a:lnTo>
                <a:lnTo>
                  <a:pt x="1828800" y="155494"/>
                </a:lnTo>
                <a:lnTo>
                  <a:pt x="1739900" y="141197"/>
                </a:lnTo>
                <a:lnTo>
                  <a:pt x="1663700" y="127569"/>
                </a:lnTo>
                <a:lnTo>
                  <a:pt x="1574800" y="114615"/>
                </a:lnTo>
                <a:lnTo>
                  <a:pt x="1485900" y="102336"/>
                </a:lnTo>
                <a:lnTo>
                  <a:pt x="1397000" y="90736"/>
                </a:lnTo>
                <a:lnTo>
                  <a:pt x="1320800" y="79817"/>
                </a:lnTo>
                <a:lnTo>
                  <a:pt x="1231900" y="69582"/>
                </a:lnTo>
                <a:lnTo>
                  <a:pt x="1143000" y="60035"/>
                </a:lnTo>
                <a:lnTo>
                  <a:pt x="1054100" y="51177"/>
                </a:lnTo>
                <a:lnTo>
                  <a:pt x="965200" y="43011"/>
                </a:lnTo>
                <a:lnTo>
                  <a:pt x="876300" y="35541"/>
                </a:lnTo>
                <a:lnTo>
                  <a:pt x="787400" y="28769"/>
                </a:lnTo>
                <a:lnTo>
                  <a:pt x="698500" y="22699"/>
                </a:lnTo>
                <a:lnTo>
                  <a:pt x="622300" y="17331"/>
                </a:lnTo>
                <a:lnTo>
                  <a:pt x="533400" y="12671"/>
                </a:lnTo>
                <a:lnTo>
                  <a:pt x="444500" y="8719"/>
                </a:lnTo>
                <a:lnTo>
                  <a:pt x="355600" y="5480"/>
                </a:lnTo>
                <a:lnTo>
                  <a:pt x="266700" y="2956"/>
                </a:lnTo>
                <a:lnTo>
                  <a:pt x="177800" y="1150"/>
                </a:lnTo>
                <a:lnTo>
                  <a:pt x="88900" y="64"/>
                </a:lnTo>
                <a:lnTo>
                  <a:pt x="0" y="0"/>
                </a:lnTo>
                <a:close/>
              </a:path>
            </a:pathLst>
          </a:custGeom>
          <a:solidFill>
            <a:srgbClr val="FFFFFF">
              <a:alpha val="11999"/>
            </a:srgbClr>
          </a:solidFill>
        </p:spPr>
        <p:txBody>
          <a:bodyPr wrap="square" lIns="0" tIns="0" rIns="0" bIns="0" rtlCol="0"/>
          <a:lstStyle/>
          <a:p>
            <a:endParaRPr/>
          </a:p>
        </p:txBody>
      </p:sp>
      <p:sp>
        <p:nvSpPr>
          <p:cNvPr id="20" name="bg object 20"/>
          <p:cNvSpPr/>
          <p:nvPr/>
        </p:nvSpPr>
        <p:spPr>
          <a:xfrm>
            <a:off x="15379943" y="7405230"/>
            <a:ext cx="2908300" cy="2882265"/>
          </a:xfrm>
          <a:custGeom>
            <a:avLst/>
            <a:gdLst/>
            <a:ahLst/>
            <a:cxnLst/>
            <a:rect l="l" t="t" r="r" b="b"/>
            <a:pathLst>
              <a:path w="2908300" h="2882265">
                <a:moveTo>
                  <a:pt x="2908056" y="0"/>
                </a:moveTo>
                <a:lnTo>
                  <a:pt x="2908056" y="847491"/>
                </a:lnTo>
                <a:lnTo>
                  <a:pt x="2883171" y="862301"/>
                </a:lnTo>
                <a:lnTo>
                  <a:pt x="2843921" y="886073"/>
                </a:lnTo>
                <a:lnTo>
                  <a:pt x="2804867" y="910138"/>
                </a:lnTo>
                <a:lnTo>
                  <a:pt x="2766014" y="934495"/>
                </a:lnTo>
                <a:lnTo>
                  <a:pt x="2727361" y="959143"/>
                </a:lnTo>
                <a:lnTo>
                  <a:pt x="2688911" y="984080"/>
                </a:lnTo>
                <a:lnTo>
                  <a:pt x="2650665" y="1009304"/>
                </a:lnTo>
                <a:lnTo>
                  <a:pt x="2612625" y="1034813"/>
                </a:lnTo>
                <a:lnTo>
                  <a:pt x="2574792" y="1060607"/>
                </a:lnTo>
                <a:lnTo>
                  <a:pt x="2537167" y="1086684"/>
                </a:lnTo>
                <a:lnTo>
                  <a:pt x="2499753" y="1113042"/>
                </a:lnTo>
                <a:lnTo>
                  <a:pt x="2462551" y="1139679"/>
                </a:lnTo>
                <a:lnTo>
                  <a:pt x="2425562" y="1166594"/>
                </a:lnTo>
                <a:lnTo>
                  <a:pt x="2388787" y="1193786"/>
                </a:lnTo>
                <a:lnTo>
                  <a:pt x="2352230" y="1221253"/>
                </a:lnTo>
                <a:lnTo>
                  <a:pt x="2315890" y="1248994"/>
                </a:lnTo>
                <a:lnTo>
                  <a:pt x="2279769" y="1277006"/>
                </a:lnTo>
                <a:lnTo>
                  <a:pt x="2243870" y="1305289"/>
                </a:lnTo>
                <a:lnTo>
                  <a:pt x="2208193" y="1333840"/>
                </a:lnTo>
                <a:lnTo>
                  <a:pt x="2172741" y="1362659"/>
                </a:lnTo>
                <a:lnTo>
                  <a:pt x="2137514" y="1391743"/>
                </a:lnTo>
                <a:lnTo>
                  <a:pt x="2102514" y="1421092"/>
                </a:lnTo>
                <a:lnTo>
                  <a:pt x="2067743" y="1450703"/>
                </a:lnTo>
                <a:lnTo>
                  <a:pt x="2033202" y="1480576"/>
                </a:lnTo>
                <a:lnTo>
                  <a:pt x="1998894" y="1510708"/>
                </a:lnTo>
                <a:lnTo>
                  <a:pt x="1964818" y="1541098"/>
                </a:lnTo>
                <a:lnTo>
                  <a:pt x="1930977" y="1571744"/>
                </a:lnTo>
                <a:lnTo>
                  <a:pt x="1897373" y="1602646"/>
                </a:lnTo>
                <a:lnTo>
                  <a:pt x="1864007" y="1633801"/>
                </a:lnTo>
                <a:lnTo>
                  <a:pt x="1830881" y="1665207"/>
                </a:lnTo>
                <a:lnTo>
                  <a:pt x="1797995" y="1696864"/>
                </a:lnTo>
                <a:lnTo>
                  <a:pt x="1765352" y="1728770"/>
                </a:lnTo>
                <a:lnTo>
                  <a:pt x="1732953" y="1760923"/>
                </a:lnTo>
                <a:lnTo>
                  <a:pt x="1700800" y="1793322"/>
                </a:lnTo>
                <a:lnTo>
                  <a:pt x="1668894" y="1825965"/>
                </a:lnTo>
                <a:lnTo>
                  <a:pt x="1637237" y="1858850"/>
                </a:lnTo>
                <a:lnTo>
                  <a:pt x="1605831" y="1891977"/>
                </a:lnTo>
                <a:lnTo>
                  <a:pt x="1574676" y="1925343"/>
                </a:lnTo>
                <a:lnTo>
                  <a:pt x="1543774" y="1958947"/>
                </a:lnTo>
                <a:lnTo>
                  <a:pt x="1513128" y="1992788"/>
                </a:lnTo>
                <a:lnTo>
                  <a:pt x="1482738" y="2026864"/>
                </a:lnTo>
                <a:lnTo>
                  <a:pt x="1452606" y="2061172"/>
                </a:lnTo>
                <a:lnTo>
                  <a:pt x="1422733" y="2095713"/>
                </a:lnTo>
                <a:lnTo>
                  <a:pt x="1393122" y="2130484"/>
                </a:lnTo>
                <a:lnTo>
                  <a:pt x="1363773" y="2165484"/>
                </a:lnTo>
                <a:lnTo>
                  <a:pt x="1334689" y="2200711"/>
                </a:lnTo>
                <a:lnTo>
                  <a:pt x="1305870" y="2236163"/>
                </a:lnTo>
                <a:lnTo>
                  <a:pt x="1277319" y="2271840"/>
                </a:lnTo>
                <a:lnTo>
                  <a:pt x="1249036" y="2307739"/>
                </a:lnTo>
                <a:lnTo>
                  <a:pt x="1221024" y="2343860"/>
                </a:lnTo>
                <a:lnTo>
                  <a:pt x="1193283" y="2380200"/>
                </a:lnTo>
                <a:lnTo>
                  <a:pt x="1165816" y="2416757"/>
                </a:lnTo>
                <a:lnTo>
                  <a:pt x="1138625" y="2453532"/>
                </a:lnTo>
                <a:lnTo>
                  <a:pt x="1111709" y="2490521"/>
                </a:lnTo>
                <a:lnTo>
                  <a:pt x="1085072" y="2527723"/>
                </a:lnTo>
                <a:lnTo>
                  <a:pt x="1058714" y="2565137"/>
                </a:lnTo>
                <a:lnTo>
                  <a:pt x="1032637" y="2602762"/>
                </a:lnTo>
                <a:lnTo>
                  <a:pt x="1006843" y="2640595"/>
                </a:lnTo>
                <a:lnTo>
                  <a:pt x="981334" y="2678635"/>
                </a:lnTo>
                <a:lnTo>
                  <a:pt x="956110" y="2716881"/>
                </a:lnTo>
                <a:lnTo>
                  <a:pt x="931173" y="2755331"/>
                </a:lnTo>
                <a:lnTo>
                  <a:pt x="906525" y="2793984"/>
                </a:lnTo>
                <a:lnTo>
                  <a:pt x="882168" y="2832837"/>
                </a:lnTo>
                <a:lnTo>
                  <a:pt x="858103" y="2871890"/>
                </a:lnTo>
                <a:lnTo>
                  <a:pt x="852120" y="2881769"/>
                </a:lnTo>
                <a:lnTo>
                  <a:pt x="0" y="2881769"/>
                </a:lnTo>
                <a:lnTo>
                  <a:pt x="43650" y="2799331"/>
                </a:lnTo>
                <a:lnTo>
                  <a:pt x="68375" y="2753874"/>
                </a:lnTo>
                <a:lnTo>
                  <a:pt x="93442" y="2708629"/>
                </a:lnTo>
                <a:lnTo>
                  <a:pt x="118847" y="2663599"/>
                </a:lnTo>
                <a:lnTo>
                  <a:pt x="144589" y="2618784"/>
                </a:lnTo>
                <a:lnTo>
                  <a:pt x="170666" y="2574186"/>
                </a:lnTo>
                <a:lnTo>
                  <a:pt x="197077" y="2529808"/>
                </a:lnTo>
                <a:lnTo>
                  <a:pt x="223820" y="2485651"/>
                </a:lnTo>
                <a:lnTo>
                  <a:pt x="250893" y="2441716"/>
                </a:lnTo>
                <a:lnTo>
                  <a:pt x="278295" y="2398006"/>
                </a:lnTo>
                <a:lnTo>
                  <a:pt x="306023" y="2354522"/>
                </a:lnTo>
                <a:lnTo>
                  <a:pt x="334076" y="2311266"/>
                </a:lnTo>
                <a:lnTo>
                  <a:pt x="362453" y="2268240"/>
                </a:lnTo>
                <a:lnTo>
                  <a:pt x="391151" y="2225445"/>
                </a:lnTo>
                <a:lnTo>
                  <a:pt x="420168" y="2182884"/>
                </a:lnTo>
                <a:lnTo>
                  <a:pt x="449504" y="2140557"/>
                </a:lnTo>
                <a:lnTo>
                  <a:pt x="479156" y="2098466"/>
                </a:lnTo>
                <a:lnTo>
                  <a:pt x="509123" y="2056614"/>
                </a:lnTo>
                <a:lnTo>
                  <a:pt x="539402" y="2015003"/>
                </a:lnTo>
                <a:lnTo>
                  <a:pt x="569993" y="1973632"/>
                </a:lnTo>
                <a:lnTo>
                  <a:pt x="600893" y="1932506"/>
                </a:lnTo>
                <a:lnTo>
                  <a:pt x="632100" y="1891625"/>
                </a:lnTo>
                <a:lnTo>
                  <a:pt x="663613" y="1850990"/>
                </a:lnTo>
                <a:lnTo>
                  <a:pt x="695431" y="1810605"/>
                </a:lnTo>
                <a:lnTo>
                  <a:pt x="727551" y="1770469"/>
                </a:lnTo>
                <a:lnTo>
                  <a:pt x="759972" y="1730586"/>
                </a:lnTo>
                <a:lnTo>
                  <a:pt x="792691" y="1690957"/>
                </a:lnTo>
                <a:lnTo>
                  <a:pt x="825708" y="1651584"/>
                </a:lnTo>
                <a:lnTo>
                  <a:pt x="859020" y="1612468"/>
                </a:lnTo>
                <a:lnTo>
                  <a:pt x="892626" y="1573611"/>
                </a:lnTo>
                <a:lnTo>
                  <a:pt x="926524" y="1535015"/>
                </a:lnTo>
                <a:lnTo>
                  <a:pt x="960713" y="1496681"/>
                </a:lnTo>
                <a:lnTo>
                  <a:pt x="995190" y="1458612"/>
                </a:lnTo>
                <a:lnTo>
                  <a:pt x="1029954" y="1420809"/>
                </a:lnTo>
                <a:lnTo>
                  <a:pt x="1065002" y="1383274"/>
                </a:lnTo>
                <a:lnTo>
                  <a:pt x="1100335" y="1346008"/>
                </a:lnTo>
                <a:lnTo>
                  <a:pt x="1135948" y="1309013"/>
                </a:lnTo>
                <a:lnTo>
                  <a:pt x="1171842" y="1272292"/>
                </a:lnTo>
                <a:lnTo>
                  <a:pt x="1208014" y="1235845"/>
                </a:lnTo>
                <a:lnTo>
                  <a:pt x="1244462" y="1199674"/>
                </a:lnTo>
                <a:lnTo>
                  <a:pt x="1281185" y="1163782"/>
                </a:lnTo>
                <a:lnTo>
                  <a:pt x="1318181" y="1128170"/>
                </a:lnTo>
                <a:lnTo>
                  <a:pt x="1355448" y="1092839"/>
                </a:lnTo>
                <a:lnTo>
                  <a:pt x="1393122" y="1057665"/>
                </a:lnTo>
                <a:lnTo>
                  <a:pt x="1430789" y="1023029"/>
                </a:lnTo>
                <a:lnTo>
                  <a:pt x="1468860" y="988554"/>
                </a:lnTo>
                <a:lnTo>
                  <a:pt x="1507194" y="954367"/>
                </a:lnTo>
                <a:lnTo>
                  <a:pt x="1545791" y="920471"/>
                </a:lnTo>
                <a:lnTo>
                  <a:pt x="1584649" y="886866"/>
                </a:lnTo>
                <a:lnTo>
                  <a:pt x="1623766" y="853556"/>
                </a:lnTo>
                <a:lnTo>
                  <a:pt x="1663141" y="820540"/>
                </a:lnTo>
                <a:lnTo>
                  <a:pt x="1702771" y="787822"/>
                </a:lnTo>
                <a:lnTo>
                  <a:pt x="1742655" y="755403"/>
                </a:lnTo>
                <a:lnTo>
                  <a:pt x="1782791" y="723285"/>
                </a:lnTo>
                <a:lnTo>
                  <a:pt x="1823178" y="691469"/>
                </a:lnTo>
                <a:lnTo>
                  <a:pt x="1863813" y="659958"/>
                </a:lnTo>
                <a:lnTo>
                  <a:pt x="1904695" y="628752"/>
                </a:lnTo>
                <a:lnTo>
                  <a:pt x="1945822" y="597854"/>
                </a:lnTo>
                <a:lnTo>
                  <a:pt x="1987193" y="567265"/>
                </a:lnTo>
                <a:lnTo>
                  <a:pt x="2028806" y="536988"/>
                </a:lnTo>
                <a:lnTo>
                  <a:pt x="2070658" y="507023"/>
                </a:lnTo>
                <a:lnTo>
                  <a:pt x="2112749" y="477373"/>
                </a:lnTo>
                <a:lnTo>
                  <a:pt x="2155076" y="448039"/>
                </a:lnTo>
                <a:lnTo>
                  <a:pt x="2197639" y="419023"/>
                </a:lnTo>
                <a:lnTo>
                  <a:pt x="2240434" y="390327"/>
                </a:lnTo>
                <a:lnTo>
                  <a:pt x="2283460" y="361952"/>
                </a:lnTo>
                <a:lnTo>
                  <a:pt x="2326717" y="333901"/>
                </a:lnTo>
                <a:lnTo>
                  <a:pt x="2370201" y="306174"/>
                </a:lnTo>
                <a:lnTo>
                  <a:pt x="2413911" y="278775"/>
                </a:lnTo>
                <a:lnTo>
                  <a:pt x="2457846" y="251703"/>
                </a:lnTo>
                <a:lnTo>
                  <a:pt x="2502003" y="224962"/>
                </a:lnTo>
                <a:lnTo>
                  <a:pt x="2546381" y="198553"/>
                </a:lnTo>
                <a:lnTo>
                  <a:pt x="2590979" y="172477"/>
                </a:lnTo>
                <a:lnTo>
                  <a:pt x="2635794" y="146737"/>
                </a:lnTo>
                <a:lnTo>
                  <a:pt x="2680824" y="121334"/>
                </a:lnTo>
                <a:lnTo>
                  <a:pt x="2726069" y="96270"/>
                </a:lnTo>
                <a:lnTo>
                  <a:pt x="2771526" y="71546"/>
                </a:lnTo>
                <a:lnTo>
                  <a:pt x="2817193" y="47165"/>
                </a:lnTo>
                <a:lnTo>
                  <a:pt x="2863070" y="23127"/>
                </a:lnTo>
                <a:lnTo>
                  <a:pt x="2908056" y="0"/>
                </a:lnTo>
                <a:close/>
              </a:path>
            </a:pathLst>
          </a:custGeom>
          <a:solidFill>
            <a:srgbClr val="F62F2E"/>
          </a:solidFill>
        </p:spPr>
        <p:txBody>
          <a:bodyPr wrap="square" lIns="0" tIns="0" rIns="0" bIns="0" rtlCol="0"/>
          <a:lstStyle/>
          <a:p>
            <a:endParaRPr/>
          </a:p>
        </p:txBody>
      </p:sp>
      <p:sp>
        <p:nvSpPr>
          <p:cNvPr id="21" name="bg object 21"/>
          <p:cNvSpPr/>
          <p:nvPr/>
        </p:nvSpPr>
        <p:spPr>
          <a:xfrm>
            <a:off x="740592" y="549226"/>
            <a:ext cx="288290" cy="248285"/>
          </a:xfrm>
          <a:custGeom>
            <a:avLst/>
            <a:gdLst/>
            <a:ahLst/>
            <a:cxnLst/>
            <a:rect l="l" t="t" r="r" b="b"/>
            <a:pathLst>
              <a:path w="288290" h="248284">
                <a:moveTo>
                  <a:pt x="144612" y="248102"/>
                </a:moveTo>
                <a:lnTo>
                  <a:pt x="0" y="248102"/>
                </a:lnTo>
                <a:lnTo>
                  <a:pt x="143243" y="0"/>
                </a:lnTo>
                <a:lnTo>
                  <a:pt x="287856" y="0"/>
                </a:lnTo>
                <a:lnTo>
                  <a:pt x="144612" y="248102"/>
                </a:lnTo>
                <a:close/>
              </a:path>
            </a:pathLst>
          </a:custGeom>
          <a:solidFill>
            <a:srgbClr val="BE1B2D"/>
          </a:solidFill>
        </p:spPr>
        <p:txBody>
          <a:bodyPr wrap="square" lIns="0" tIns="0" rIns="0" bIns="0" rtlCol="0"/>
          <a:lstStyle/>
          <a:p>
            <a:endParaRPr/>
          </a:p>
        </p:txBody>
      </p:sp>
      <p:sp>
        <p:nvSpPr>
          <p:cNvPr id="22" name="bg object 22"/>
          <p:cNvSpPr/>
          <p:nvPr/>
        </p:nvSpPr>
        <p:spPr>
          <a:xfrm>
            <a:off x="805990" y="414388"/>
            <a:ext cx="222885" cy="135255"/>
          </a:xfrm>
          <a:custGeom>
            <a:avLst/>
            <a:gdLst/>
            <a:ahLst/>
            <a:cxnLst/>
            <a:rect l="l" t="t" r="r" b="b"/>
            <a:pathLst>
              <a:path w="222884" h="135254">
                <a:moveTo>
                  <a:pt x="222458" y="134838"/>
                </a:moveTo>
                <a:lnTo>
                  <a:pt x="77845" y="134838"/>
                </a:lnTo>
                <a:lnTo>
                  <a:pt x="0" y="0"/>
                </a:lnTo>
                <a:lnTo>
                  <a:pt x="144606" y="0"/>
                </a:lnTo>
                <a:lnTo>
                  <a:pt x="222458" y="134838"/>
                </a:lnTo>
                <a:close/>
              </a:path>
            </a:pathLst>
          </a:custGeom>
          <a:solidFill>
            <a:srgbClr val="F62F2E"/>
          </a:solidFill>
        </p:spPr>
        <p:txBody>
          <a:bodyPr wrap="square" lIns="0" tIns="0" rIns="0" bIns="0" rtlCol="0"/>
          <a:lstStyle/>
          <a:p>
            <a:endParaRPr/>
          </a:p>
        </p:txBody>
      </p:sp>
      <p:sp>
        <p:nvSpPr>
          <p:cNvPr id="23" name="bg object 23"/>
          <p:cNvSpPr/>
          <p:nvPr/>
        </p:nvSpPr>
        <p:spPr>
          <a:xfrm>
            <a:off x="563500" y="301124"/>
            <a:ext cx="288290" cy="248285"/>
          </a:xfrm>
          <a:custGeom>
            <a:avLst/>
            <a:gdLst/>
            <a:ahLst/>
            <a:cxnLst/>
            <a:rect l="l" t="t" r="r" b="b"/>
            <a:pathLst>
              <a:path w="288290" h="248284">
                <a:moveTo>
                  <a:pt x="287852" y="248102"/>
                </a:moveTo>
                <a:lnTo>
                  <a:pt x="143241" y="248102"/>
                </a:lnTo>
                <a:lnTo>
                  <a:pt x="0" y="0"/>
                </a:lnTo>
                <a:lnTo>
                  <a:pt x="144612" y="0"/>
                </a:lnTo>
                <a:lnTo>
                  <a:pt x="287852" y="248102"/>
                </a:lnTo>
                <a:close/>
              </a:path>
            </a:pathLst>
          </a:custGeom>
          <a:solidFill>
            <a:srgbClr val="737373"/>
          </a:solidFill>
        </p:spPr>
        <p:txBody>
          <a:bodyPr wrap="square" lIns="0" tIns="0" rIns="0" bIns="0" rtlCol="0"/>
          <a:lstStyle/>
          <a:p>
            <a:endParaRPr/>
          </a:p>
        </p:txBody>
      </p:sp>
      <p:sp>
        <p:nvSpPr>
          <p:cNvPr id="24" name="bg object 24"/>
          <p:cNvSpPr/>
          <p:nvPr/>
        </p:nvSpPr>
        <p:spPr>
          <a:xfrm>
            <a:off x="628894" y="549226"/>
            <a:ext cx="222885" cy="135255"/>
          </a:xfrm>
          <a:custGeom>
            <a:avLst/>
            <a:gdLst/>
            <a:ahLst/>
            <a:cxnLst/>
            <a:rect l="l" t="t" r="r" b="b"/>
            <a:pathLst>
              <a:path w="222884" h="135254">
                <a:moveTo>
                  <a:pt x="144612" y="134838"/>
                </a:moveTo>
                <a:lnTo>
                  <a:pt x="0" y="134838"/>
                </a:lnTo>
                <a:lnTo>
                  <a:pt x="77847" y="0"/>
                </a:lnTo>
                <a:lnTo>
                  <a:pt x="222458" y="0"/>
                </a:lnTo>
                <a:lnTo>
                  <a:pt x="144612" y="134838"/>
                </a:lnTo>
                <a:close/>
              </a:path>
            </a:pathLst>
          </a:custGeom>
          <a:solidFill>
            <a:srgbClr val="FFFFF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500" b="1" i="0">
                <a:solidFill>
                  <a:srgbClr val="F62F2E"/>
                </a:solidFill>
                <a:latin typeface="Arial" panose="020B0604020202020204"/>
                <a:cs typeface="Arial" panose="020B0604020202020204"/>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1/15/2025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24507968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1/15/2025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2419237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theme" Target="../theme/theme3.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1/15/2025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spTree>
    <p:extLst>
      <p:ext uri="{BB962C8B-B14F-4D97-AF65-F5344CB8AC3E}">
        <p14:creationId xmlns:p14="http://schemas.microsoft.com/office/powerpoint/2010/main" val="70281668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292829"/>
          </a:solidFill>
        </p:spPr>
        <p:txBody>
          <a:bodyPr wrap="square" lIns="0" tIns="0" rIns="0" bIns="0" rtlCol="0"/>
          <a:lstStyle/>
          <a:p>
            <a:endParaRPr/>
          </a:p>
        </p:txBody>
      </p:sp>
      <p:sp>
        <p:nvSpPr>
          <p:cNvPr id="2" name="Holder 2"/>
          <p:cNvSpPr>
            <a:spLocks noGrp="1"/>
          </p:cNvSpPr>
          <p:nvPr>
            <p:ph type="title"/>
          </p:nvPr>
        </p:nvSpPr>
        <p:spPr>
          <a:xfrm>
            <a:off x="1156323" y="203809"/>
            <a:ext cx="15975352" cy="558800"/>
          </a:xfrm>
          <a:prstGeom prst="rect">
            <a:avLst/>
          </a:prstGeom>
        </p:spPr>
        <p:txBody>
          <a:bodyPr wrap="square" lIns="0" tIns="0" rIns="0" bIns="0">
            <a:spAutoFit/>
          </a:bodyPr>
          <a:lstStyle>
            <a:lvl1pPr>
              <a:defRPr sz="3500" b="1" i="0">
                <a:solidFill>
                  <a:srgbClr val="F62F2E"/>
                </a:solidFill>
                <a:latin typeface="Arial" panose="020B0604020202020204"/>
                <a:cs typeface="Arial" panose="020B0604020202020204"/>
              </a:defRPr>
            </a:lvl1pPr>
          </a:lstStyle>
          <a:p>
            <a:endParaRPr/>
          </a:p>
        </p:txBody>
      </p:sp>
      <p:sp>
        <p:nvSpPr>
          <p:cNvPr id="3" name="Holder 3"/>
          <p:cNvSpPr>
            <a:spLocks noGrp="1"/>
          </p:cNvSpPr>
          <p:nvPr>
            <p:ph type="body" idx="1"/>
          </p:nvPr>
        </p:nvSpPr>
        <p:spPr>
          <a:xfrm>
            <a:off x="896906" y="1589127"/>
            <a:ext cx="16828135" cy="2616200"/>
          </a:xfrm>
          <a:prstGeom prst="rect">
            <a:avLst/>
          </a:prstGeom>
        </p:spPr>
        <p:txBody>
          <a:bodyPr wrap="square" lIns="0" tIns="0" rIns="0" bIns="0">
            <a:spAutoFit/>
          </a:bodyPr>
          <a:lstStyle>
            <a:lvl1pPr>
              <a:defRPr sz="3000" b="1" i="0">
                <a:solidFill>
                  <a:schemeClr val="bg1"/>
                </a:solidFill>
                <a:latin typeface="Tahoma" panose="020B0604030504040204"/>
                <a:cs typeface="Tahoma" panose="020B0604030504040204"/>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1/15/2025</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t>‹#›</a:t>
            </a:fld>
            <a:endParaRPr/>
          </a:p>
        </p:txBody>
      </p:sp>
    </p:spTree>
    <p:extLst>
      <p:ext uri="{BB962C8B-B14F-4D97-AF65-F5344CB8AC3E}">
        <p14:creationId xmlns:p14="http://schemas.microsoft.com/office/powerpoint/2010/main" val="329530356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0.sv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2.jpe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0.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8.sv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 Type="http://schemas.openxmlformats.org/officeDocument/2006/relationships/image" Target="../media/image7.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0.sv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9.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10.sv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8.svg"/><Relationship Id="rId7"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 Id="rId9" Type="http://schemas.openxmlformats.org/officeDocument/2006/relationships/image" Target="../media/image39.png"/></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10.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10.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8.svg"/><Relationship Id="rId7" Type="http://schemas.openxmlformats.org/officeDocument/2006/relationships/image" Target="../media/image45.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8.svg"/><Relationship Id="rId7" Type="http://schemas.openxmlformats.org/officeDocument/2006/relationships/image" Target="../media/image4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51.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53.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55.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4.jpg"/><Relationship Id="rId5" Type="http://schemas.openxmlformats.org/officeDocument/2006/relationships/image" Target="../media/image10.sv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57.jp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6.jpg"/><Relationship Id="rId5" Type="http://schemas.openxmlformats.org/officeDocument/2006/relationships/image" Target="../media/image10.sv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8.jpg"/><Relationship Id="rId5" Type="http://schemas.openxmlformats.org/officeDocument/2006/relationships/image" Target="../media/image10.sv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9.jpg"/><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0.sv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2.jpe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61.svg"/><Relationship Id="rId7" Type="http://schemas.openxmlformats.org/officeDocument/2006/relationships/image" Target="../media/image10.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63.svg"/><Relationship Id="rId4" Type="http://schemas.openxmlformats.org/officeDocument/2006/relationships/image" Target="../media/image62.png"/><Relationship Id="rId9"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8" Type="http://schemas.openxmlformats.org/officeDocument/2006/relationships/image" Target="../media/image64.jpg"/><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10" Type="http://schemas.openxmlformats.org/officeDocument/2006/relationships/image" Target="../media/image67.jpg"/><Relationship Id="rId4" Type="http://schemas.openxmlformats.org/officeDocument/2006/relationships/image" Target="../media/image9.png"/><Relationship Id="rId9" Type="http://schemas.openxmlformats.org/officeDocument/2006/relationships/image" Target="../media/image66.png"/></Relationships>
</file>

<file path=ppt/slides/_rels/slide27.xml.rels><?xml version="1.0" encoding="UTF-8" standalone="yes"?>
<Relationships xmlns="http://schemas.openxmlformats.org/package/2006/relationships"><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8" Type="http://schemas.openxmlformats.org/officeDocument/2006/relationships/image" Target="../media/image69.jpg"/><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64.jp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7.xml"/><Relationship Id="rId4" Type="http://schemas.openxmlformats.org/officeDocument/2006/relationships/image" Target="../media/image73.svg"/></Relationships>
</file>

<file path=ppt/slides/_rels/slide33.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image" Target="../media/image74.png"/><Relationship Id="rId1" Type="http://schemas.openxmlformats.org/officeDocument/2006/relationships/slideLayout" Target="../slideLayouts/slideLayout7.xml"/><Relationship Id="rId4" Type="http://schemas.openxmlformats.org/officeDocument/2006/relationships/image" Target="../media/image76.jpeg"/></Relationships>
</file>

<file path=ppt/slides/_rels/slide34.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image" Target="../media/image74.png"/><Relationship Id="rId1" Type="http://schemas.openxmlformats.org/officeDocument/2006/relationships/slideLayout" Target="../slideLayouts/slideLayout7.xml"/><Relationship Id="rId4" Type="http://schemas.openxmlformats.org/officeDocument/2006/relationships/image" Target="../media/image77.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78.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81.jpg"/><Relationship Id="rId2"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image" Target="../media/image80.jpg"/><Relationship Id="rId5" Type="http://schemas.openxmlformats.org/officeDocument/2006/relationships/image" Target="../media/image79.jp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67.jpg"/><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image" Target="../media/image74.pn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76.jpeg"/></Relationships>
</file>

<file path=ppt/slides/_rels/slide47.xml.rels><?xml version="1.0" encoding="UTF-8" standalone="yes"?>
<Relationships xmlns="http://schemas.openxmlformats.org/package/2006/relationships"><Relationship Id="rId3" Type="http://schemas.openxmlformats.org/officeDocument/2006/relationships/image" Target="../media/image86.svg"/><Relationship Id="rId7" Type="http://schemas.openxmlformats.org/officeDocument/2006/relationships/image" Target="../media/image8.sv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88.svg"/><Relationship Id="rId4" Type="http://schemas.openxmlformats.org/officeDocument/2006/relationships/image" Target="../media/image87.png"/></Relationships>
</file>

<file path=ppt/slides/_rels/slide4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86.svg"/><Relationship Id="rId7" Type="http://schemas.openxmlformats.org/officeDocument/2006/relationships/image" Target="../media/image7.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hyperlink" Target="https://thuvienphapluat.vn/van-ban/Giao-thong-Van-tai/Nghi-dinh-65-2018-ND-CP-huong-dan-Luat-Duong-sat-356280.aspx?anchor=dieu_26" TargetMode="External"/><Relationship Id="rId5" Type="http://schemas.openxmlformats.org/officeDocument/2006/relationships/image" Target="../media/image88.svg"/><Relationship Id="rId4" Type="http://schemas.openxmlformats.org/officeDocument/2006/relationships/image" Target="../media/image87.png"/></Relationships>
</file>

<file path=ppt/slides/_rels/slide49.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6.svg"/><Relationship Id="rId7" Type="http://schemas.openxmlformats.org/officeDocument/2006/relationships/image" Target="../media/image89.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hyperlink" Target="https://thuvienphapluat.vn/van-ban/Giao-thong-Van-tai/Nghi-dinh-65-2018-ND-CP-huong-dan-Luat-Duong-sat-356280.aspx?anchor=dieu_26" TargetMode="External"/><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0.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6.svg"/><Relationship Id="rId7" Type="http://schemas.openxmlformats.org/officeDocument/2006/relationships/image" Target="../media/image89.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hyperlink" Target="https://thuvienphapluat.vn/van-ban/Giao-thong-Van-tai/Nghi-dinh-65-2018-ND-CP-huong-dan-Luat-Duong-sat-356280.aspx?anchor=dieu_26" TargetMode="External"/><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1.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6.svg"/><Relationship Id="rId7" Type="http://schemas.openxmlformats.org/officeDocument/2006/relationships/image" Target="../media/image89.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hyperlink" Target="https://thuvienphapluat.vn/van-ban/Giao-thong-Van-tai/Nghi-dinh-65-2018-ND-CP-huong-dan-Luat-Duong-sat-356280.aspx?anchor=dieu_26" TargetMode="External"/><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2.xml.rels><?xml version="1.0" encoding="UTF-8" standalone="yes"?>
<Relationships xmlns="http://schemas.openxmlformats.org/package/2006/relationships"><Relationship Id="rId8" Type="http://schemas.openxmlformats.org/officeDocument/2006/relationships/hyperlink" Target="https://thuvienphapluat.vn/van-ban/Giao-thong-Van-tai/Nghi-dinh-65-2018-ND-CP-huong-dan-Luat-Duong-sat-356280.aspx?anchor=dieu_26" TargetMode="External"/><Relationship Id="rId3" Type="http://schemas.openxmlformats.org/officeDocument/2006/relationships/image" Target="../media/image86.svg"/><Relationship Id="rId7" Type="http://schemas.openxmlformats.org/officeDocument/2006/relationships/image" Target="../media/image90.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image" Target="../media/image89.png"/><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3.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6.svg"/><Relationship Id="rId7" Type="http://schemas.openxmlformats.org/officeDocument/2006/relationships/image" Target="../media/image89.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hyperlink" Target="https://thuvienphapluat.vn/van-ban/Giao-thong-Van-tai/Nghi-dinh-65-2018-ND-CP-huong-dan-Luat-Duong-sat-356280.aspx?anchor=dieu_26" TargetMode="External"/><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4.xml.rels><?xml version="1.0" encoding="UTF-8" standalone="yes"?>
<Relationships xmlns="http://schemas.openxmlformats.org/package/2006/relationships"><Relationship Id="rId8" Type="http://schemas.openxmlformats.org/officeDocument/2006/relationships/hyperlink" Target="https://thuvienphapluat.vn/van-ban/Giao-thong-Van-tai/Nghi-dinh-65-2018-ND-CP-huong-dan-Luat-Duong-sat-356280.aspx?anchor=dieu_26" TargetMode="External"/><Relationship Id="rId3" Type="http://schemas.openxmlformats.org/officeDocument/2006/relationships/image" Target="../media/image86.svg"/><Relationship Id="rId7" Type="http://schemas.openxmlformats.org/officeDocument/2006/relationships/image" Target="../media/image90.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image" Target="../media/image89.png"/><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5.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6.svg"/><Relationship Id="rId7" Type="http://schemas.openxmlformats.org/officeDocument/2006/relationships/image" Target="../media/image89.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hyperlink" Target="https://thuvienphapluat.vn/van-ban/Giao-thong-Van-tai/Nghi-dinh-65-2018-ND-CP-huong-dan-Luat-Duong-sat-356280.aspx?anchor=dieu_26" TargetMode="External"/><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6.xml.rels><?xml version="1.0" encoding="UTF-8" standalone="yes"?>
<Relationships xmlns="http://schemas.openxmlformats.org/package/2006/relationships"><Relationship Id="rId8" Type="http://schemas.openxmlformats.org/officeDocument/2006/relationships/hyperlink" Target="https://thuvienphapluat.vn/van-ban/Giao-thong-Van-tai/Nghi-dinh-65-2018-ND-CP-huong-dan-Luat-Duong-sat-356280.aspx?anchor=dieu_26" TargetMode="External"/><Relationship Id="rId3" Type="http://schemas.openxmlformats.org/officeDocument/2006/relationships/image" Target="../media/image86.svg"/><Relationship Id="rId7" Type="http://schemas.openxmlformats.org/officeDocument/2006/relationships/image" Target="../media/image90.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image" Target="../media/image89.png"/><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7.xml.rels><?xml version="1.0" encoding="UTF-8" standalone="yes"?>
<Relationships xmlns="http://schemas.openxmlformats.org/package/2006/relationships"><Relationship Id="rId8" Type="http://schemas.openxmlformats.org/officeDocument/2006/relationships/hyperlink" Target="https://thuvienphapluat.vn/van-ban/Giao-thong-Van-tai/Nghi-dinh-65-2018-ND-CP-huong-dan-Luat-Duong-sat-356280.aspx?anchor=dieu_26" TargetMode="External"/><Relationship Id="rId3" Type="http://schemas.openxmlformats.org/officeDocument/2006/relationships/image" Target="../media/image86.svg"/><Relationship Id="rId7" Type="http://schemas.openxmlformats.org/officeDocument/2006/relationships/image" Target="../media/image90.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image" Target="../media/image89.png"/><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8.xml.rels><?xml version="1.0" encoding="UTF-8" standalone="yes"?>
<Relationships xmlns="http://schemas.openxmlformats.org/package/2006/relationships"><Relationship Id="rId8" Type="http://schemas.openxmlformats.org/officeDocument/2006/relationships/hyperlink" Target="https://thuvienphapluat.vn/van-ban/Giao-thong-Van-tai/Nghi-dinh-65-2018-ND-CP-huong-dan-Luat-Duong-sat-356280.aspx?anchor=dieu_26" TargetMode="External"/><Relationship Id="rId3" Type="http://schemas.openxmlformats.org/officeDocument/2006/relationships/image" Target="../media/image86.svg"/><Relationship Id="rId7" Type="http://schemas.openxmlformats.org/officeDocument/2006/relationships/image" Target="../media/image90.pn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image" Target="../media/image89.png"/><Relationship Id="rId5" Type="http://schemas.openxmlformats.org/officeDocument/2006/relationships/image" Target="../media/image88.svg"/><Relationship Id="rId10" Type="http://schemas.openxmlformats.org/officeDocument/2006/relationships/image" Target="../media/image8.svg"/><Relationship Id="rId4" Type="http://schemas.openxmlformats.org/officeDocument/2006/relationships/image" Target="../media/image87.png"/><Relationship Id="rId9" Type="http://schemas.openxmlformats.org/officeDocument/2006/relationships/image" Target="../media/image7.png"/></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1.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2.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3.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4.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5.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64.xml.rels><?xml version="1.0" encoding="UTF-8" standalone="yes"?>
<Relationships xmlns="http://schemas.openxmlformats.org/package/2006/relationships"><Relationship Id="rId8" Type="http://schemas.openxmlformats.org/officeDocument/2006/relationships/hyperlink" Target="https://thuvienphapluat.vn/van-ban/Giao-thong-Van-tai/Nghi-dinh-65-2018-ND-CP-huong-dan-Luat-Duong-sat-356280.aspx?anchor=dieu_26" TargetMode="External"/><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thuvienphapluat.vn/van-ban/Giao-thong-Van-tai/Nghi-dinh-65-2018-ND-CP-huong-dan-Luat-Duong-sat-356280.aspx?anchor=dieu_26" TargetMode="Externa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66.xml.rels><?xml version="1.0" encoding="UTF-8" standalone="yes"?>
<Relationships xmlns="http://schemas.openxmlformats.org/package/2006/relationships"><Relationship Id="rId8" Type="http://schemas.openxmlformats.org/officeDocument/2006/relationships/hyperlink" Target="https://thuvienphapluat.vn/van-ban/Giao-thong-Van-tai/Nghi-dinh-65-2018-ND-CP-huong-dan-Luat-Duong-sat-356280.aspx?anchor=dieu_26" TargetMode="External"/><Relationship Id="rId3" Type="http://schemas.openxmlformats.org/officeDocument/2006/relationships/image" Target="../media/image61.svg"/><Relationship Id="rId7" Type="http://schemas.openxmlformats.org/officeDocument/2006/relationships/image" Target="../media/image8.sv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svg"/><Relationship Id="rId4" Type="http://schemas.openxmlformats.org/officeDocument/2006/relationships/image" Target="../media/image9.png"/></Relationships>
</file>

<file path=ppt/slides/_rels/slide6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6.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7.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8.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9.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7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0.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7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1.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7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2.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74.xml.rels><?xml version="1.0" encoding="UTF-8" standalone="yes"?>
<Relationships xmlns="http://schemas.openxmlformats.org/package/2006/relationships"><Relationship Id="rId3" Type="http://schemas.openxmlformats.org/officeDocument/2006/relationships/image" Target="../media/image86.svg"/><Relationship Id="rId7" Type="http://schemas.openxmlformats.org/officeDocument/2006/relationships/image" Target="../media/image8.svg"/><Relationship Id="rId2" Type="http://schemas.openxmlformats.org/officeDocument/2006/relationships/image" Target="../media/image85.png"/><Relationship Id="rId1" Type="http://schemas.openxmlformats.org/officeDocument/2006/relationships/slideLayout" Target="../slideLayouts/slideLayout18.xml"/><Relationship Id="rId6" Type="http://schemas.openxmlformats.org/officeDocument/2006/relationships/image" Target="../media/image7.png"/><Relationship Id="rId5" Type="http://schemas.openxmlformats.org/officeDocument/2006/relationships/image" Target="../media/image88.svg"/><Relationship Id="rId4" Type="http://schemas.openxmlformats.org/officeDocument/2006/relationships/image" Target="../media/image87.png"/></Relationships>
</file>

<file path=ppt/slides/_rels/slide7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3.jpeg"/><Relationship Id="rId1" Type="http://schemas.openxmlformats.org/officeDocument/2006/relationships/slideLayout" Target="../slideLayouts/slideLayout27.xml"/><Relationship Id="rId4" Type="http://schemas.openxmlformats.org/officeDocument/2006/relationships/image" Target="../media/image8.svg"/></Relationships>
</file>

<file path=ppt/slides/_rels/slide76.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7.xml"/></Relationships>
</file>

<file path=ppt/slides/_rels/slide77.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7.xml"/></Relationships>
</file>

<file path=ppt/slides/_rels/slide78.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27.xml"/></Relationships>
</file>

<file path=ppt/slides/_rels/slide79.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7.xml"/></Relationships>
</file>

<file path=ppt/slides/_rels/slide80.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7.xml"/></Relationships>
</file>

<file path=ppt/slides/_rels/slide81.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png"/><Relationship Id="rId1" Type="http://schemas.openxmlformats.org/officeDocument/2006/relationships/slideLayout" Target="../slideLayouts/slideLayout27.xml"/><Relationship Id="rId5" Type="http://schemas.openxmlformats.org/officeDocument/2006/relationships/image" Target="../media/image88.svg"/><Relationship Id="rId4" Type="http://schemas.openxmlformats.org/officeDocument/2006/relationships/image" Target="../media/image87.png"/></Relationships>
</file>

<file path=ppt/slides/_rels/slide82.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png"/><Relationship Id="rId1" Type="http://schemas.openxmlformats.org/officeDocument/2006/relationships/slideLayout" Target="../slideLayouts/slideLayout27.xml"/><Relationship Id="rId5" Type="http://schemas.openxmlformats.org/officeDocument/2006/relationships/image" Target="../media/image88.svg"/><Relationship Id="rId4" Type="http://schemas.openxmlformats.org/officeDocument/2006/relationships/image" Target="../media/image87.png"/></Relationships>
</file>

<file path=ppt/slides/_rels/slide83.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png"/><Relationship Id="rId1" Type="http://schemas.openxmlformats.org/officeDocument/2006/relationships/slideLayout" Target="../slideLayouts/slideLayout27.xml"/><Relationship Id="rId5" Type="http://schemas.openxmlformats.org/officeDocument/2006/relationships/image" Target="../media/image88.svg"/><Relationship Id="rId4" Type="http://schemas.openxmlformats.org/officeDocument/2006/relationships/image" Target="../media/image87.png"/></Relationships>
</file>

<file path=ppt/slides/_rels/slide84.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png"/><Relationship Id="rId1" Type="http://schemas.openxmlformats.org/officeDocument/2006/relationships/slideLayout" Target="../slideLayouts/slideLayout27.xml"/><Relationship Id="rId5" Type="http://schemas.openxmlformats.org/officeDocument/2006/relationships/image" Target="../media/image88.svg"/><Relationship Id="rId4" Type="http://schemas.openxmlformats.org/officeDocument/2006/relationships/image" Target="../media/image87.png"/></Relationships>
</file>

<file path=ppt/slides/_rels/slide85.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png"/><Relationship Id="rId1" Type="http://schemas.openxmlformats.org/officeDocument/2006/relationships/slideLayout" Target="../slideLayouts/slideLayout18.xml"/><Relationship Id="rId5" Type="http://schemas.openxmlformats.org/officeDocument/2006/relationships/image" Target="../media/image88.svg"/><Relationship Id="rId4" Type="http://schemas.openxmlformats.org/officeDocument/2006/relationships/image" Target="../media/image87.png"/></Relationships>
</file>

<file path=ppt/slides/_rels/slide86.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png"/><Relationship Id="rId1" Type="http://schemas.openxmlformats.org/officeDocument/2006/relationships/slideLayout" Target="../slideLayouts/slideLayout18.xml"/><Relationship Id="rId5" Type="http://schemas.openxmlformats.org/officeDocument/2006/relationships/image" Target="../media/image88.svg"/><Relationship Id="rId4" Type="http://schemas.openxmlformats.org/officeDocument/2006/relationships/image" Target="../media/image87.png"/></Relationships>
</file>

<file path=ppt/slides/_rels/slide87.xml.rels><?xml version="1.0" encoding="UTF-8" standalone="yes"?>
<Relationships xmlns="http://schemas.openxmlformats.org/package/2006/relationships"><Relationship Id="rId3" Type="http://schemas.openxmlformats.org/officeDocument/2006/relationships/image" Target="../media/image86.svg"/><Relationship Id="rId2" Type="http://schemas.openxmlformats.org/officeDocument/2006/relationships/image" Target="../media/image85.png"/><Relationship Id="rId1" Type="http://schemas.openxmlformats.org/officeDocument/2006/relationships/slideLayout" Target="../slideLayouts/slideLayout18.xml"/><Relationship Id="rId5" Type="http://schemas.openxmlformats.org/officeDocument/2006/relationships/image" Target="../media/image88.svg"/><Relationship Id="rId4" Type="http://schemas.openxmlformats.org/officeDocument/2006/relationships/image" Target="../media/image87.png"/></Relationships>
</file>

<file path=ppt/slides/_rels/slide88.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18.xml"/><Relationship Id="rId4" Type="http://schemas.openxmlformats.org/officeDocument/2006/relationships/image" Target="../media/image111.svg"/></Relationships>
</file>

<file path=ppt/slides/_rels/slide92.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18.xml"/><Relationship Id="rId4" Type="http://schemas.openxmlformats.org/officeDocument/2006/relationships/image" Target="../media/image111.svg"/></Relationships>
</file>

<file path=ppt/slides/_rels/slide9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09.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626"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endParaRPr lang="en-US"/>
          </a:p>
        </p:txBody>
      </p:sp>
      <p:sp>
        <p:nvSpPr>
          <p:cNvPr id="3" name="Freeform 3"/>
          <p:cNvSpPr/>
          <p:nvPr/>
        </p:nvSpPr>
        <p:spPr>
          <a:xfrm>
            <a:off x="-304800" y="137323"/>
            <a:ext cx="10371803" cy="10012353"/>
          </a:xfrm>
          <a:custGeom>
            <a:avLst/>
            <a:gdLst/>
            <a:ahLst/>
            <a:cxnLst/>
            <a:rect l="l" t="t" r="r" b="b"/>
            <a:pathLst>
              <a:path w="12603491" h="12328506">
                <a:moveTo>
                  <a:pt x="0" y="0"/>
                </a:moveTo>
                <a:lnTo>
                  <a:pt x="12603491" y="0"/>
                </a:lnTo>
                <a:lnTo>
                  <a:pt x="12603491" y="12328506"/>
                </a:lnTo>
                <a:lnTo>
                  <a:pt x="0" y="123285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4" name="Freeform 4"/>
          <p:cNvSpPr/>
          <p:nvPr/>
        </p:nvSpPr>
        <p:spPr>
          <a:xfrm>
            <a:off x="15539603" y="1028700"/>
            <a:ext cx="845590" cy="624012"/>
          </a:xfrm>
          <a:custGeom>
            <a:avLst/>
            <a:gdLst/>
            <a:ahLst/>
            <a:cxnLst/>
            <a:rect l="l" t="t" r="r" b="b"/>
            <a:pathLst>
              <a:path w="845590" h="624012">
                <a:moveTo>
                  <a:pt x="0" y="0"/>
                </a:moveTo>
                <a:lnTo>
                  <a:pt x="845590" y="0"/>
                </a:lnTo>
                <a:lnTo>
                  <a:pt x="845590" y="624012"/>
                </a:lnTo>
                <a:lnTo>
                  <a:pt x="0" y="62401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 name="TextBox 5"/>
          <p:cNvSpPr txBox="1"/>
          <p:nvPr/>
        </p:nvSpPr>
        <p:spPr>
          <a:xfrm>
            <a:off x="10371804" y="3869843"/>
            <a:ext cx="7535196" cy="4062651"/>
          </a:xfrm>
          <a:prstGeom prst="rect">
            <a:avLst/>
          </a:prstGeom>
        </p:spPr>
        <p:txBody>
          <a:bodyPr wrap="square" lIns="0" tIns="0" rIns="0" bIns="0" rtlCol="0" anchor="t">
            <a:spAutoFit/>
          </a:bodyPr>
          <a:lstStyle/>
          <a:p>
            <a:pPr algn="r">
              <a:spcBef>
                <a:spcPct val="0"/>
              </a:spcBef>
            </a:pPr>
            <a:r>
              <a:rPr lang="en-US" sz="8800" b="1" dirty="0">
                <a:solidFill>
                  <a:srgbClr val="FFFFFF"/>
                </a:solidFill>
                <a:latin typeface="Arial" panose="020B0604020202020204" pitchFamily="34" charset="0"/>
                <a:ea typeface="Anton"/>
                <a:cs typeface="Arial" panose="020B0604020202020204" pitchFamily="34" charset="0"/>
                <a:sym typeface="Anton"/>
              </a:rPr>
              <a:t>NGUYÊN TẮC QUẢN LÝ HÓA CHẤT</a:t>
            </a:r>
          </a:p>
        </p:txBody>
      </p:sp>
      <p:pic>
        <p:nvPicPr>
          <p:cNvPr id="16" name="object 12">
            <a:extLst>
              <a:ext uri="{FF2B5EF4-FFF2-40B4-BE49-F238E27FC236}">
                <a16:creationId xmlns:a16="http://schemas.microsoft.com/office/drawing/2014/main" id="{98731A31-9E10-F293-1BA2-9C0287946100}"/>
              </a:ext>
            </a:extLst>
          </p:cNvPr>
          <p:cNvPicPr/>
          <p:nvPr/>
        </p:nvPicPr>
        <p:blipFill>
          <a:blip r:embed="rId7" cstate="print"/>
          <a:stretch>
            <a:fillRect/>
          </a:stretch>
        </p:blipFill>
        <p:spPr>
          <a:xfrm>
            <a:off x="2286001" y="1943099"/>
            <a:ext cx="4800600" cy="6253779"/>
          </a:xfrm>
          <a:prstGeom prst="rect">
            <a:avLst/>
          </a:prstGeom>
        </p:spPr>
      </p:pic>
      <p:sp>
        <p:nvSpPr>
          <p:cNvPr id="17" name="object 9">
            <a:extLst>
              <a:ext uri="{FF2B5EF4-FFF2-40B4-BE49-F238E27FC236}">
                <a16:creationId xmlns:a16="http://schemas.microsoft.com/office/drawing/2014/main" id="{1A55AEC8-4E01-036B-A4BA-E7AE2095DEBB}"/>
              </a:ext>
            </a:extLst>
          </p:cNvPr>
          <p:cNvSpPr txBox="1">
            <a:spLocks/>
          </p:cNvSpPr>
          <p:nvPr/>
        </p:nvSpPr>
        <p:spPr>
          <a:xfrm>
            <a:off x="12774813" y="1874761"/>
            <a:ext cx="5529580" cy="936154"/>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6000" b="1" i="1" spc="-80" dirty="0">
                <a:solidFill>
                  <a:schemeClr val="bg1"/>
                </a:solidFill>
                <a:latin typeface="Arial" panose="020B0604020202020204" pitchFamily="34" charset="0"/>
                <a:cs typeface="Arial" panose="020B0604020202020204" pitchFamily="34" charset="0"/>
              </a:rPr>
              <a:t>CHƯƠNG</a:t>
            </a:r>
            <a:r>
              <a:rPr lang="vi-VN" sz="6000" b="1" i="1" spc="-285" dirty="0">
                <a:solidFill>
                  <a:schemeClr val="bg1"/>
                </a:solidFill>
                <a:latin typeface="Arial" panose="020B0604020202020204" pitchFamily="34" charset="0"/>
                <a:cs typeface="Arial" panose="020B0604020202020204" pitchFamily="34" charset="0"/>
              </a:rPr>
              <a:t> </a:t>
            </a:r>
            <a:r>
              <a:rPr lang="vi-VN" sz="6000" b="1" i="1" spc="-1235" dirty="0">
                <a:solidFill>
                  <a:schemeClr val="bg1"/>
                </a:solidFill>
                <a:latin typeface="Arial" panose="020B0604020202020204" pitchFamily="34" charset="0"/>
                <a:cs typeface="Arial" panose="020B0604020202020204" pitchFamily="34" charset="0"/>
              </a:rPr>
              <a:t>1</a:t>
            </a:r>
            <a:endParaRPr lang="vi-VN" sz="6000" b="1" dirty="0">
              <a:solidFill>
                <a:schemeClr val="bg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09600" y="-357030"/>
            <a:ext cx="2896029" cy="2643459"/>
            <a:chOff x="0" y="0"/>
            <a:chExt cx="5307708" cy="5307708"/>
          </a:xfrm>
        </p:grpSpPr>
        <p:sp>
          <p:nvSpPr>
            <p:cNvPr id="3" name="Freeform 3"/>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757795" y="757795"/>
              <a:ext cx="3792117" cy="3792117"/>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grpSp>
        <p:nvGrpSpPr>
          <p:cNvPr id="7" name="Group 7"/>
          <p:cNvGrpSpPr/>
          <p:nvPr/>
        </p:nvGrpSpPr>
        <p:grpSpPr>
          <a:xfrm>
            <a:off x="13584284" y="20383"/>
            <a:ext cx="4628275" cy="10266618"/>
            <a:chOff x="0" y="0"/>
            <a:chExt cx="1046652" cy="2802148"/>
          </a:xfrm>
        </p:grpSpPr>
        <p:sp>
          <p:nvSpPr>
            <p:cNvPr id="8" name="Freeform 8"/>
            <p:cNvSpPr/>
            <p:nvPr/>
          </p:nvSpPr>
          <p:spPr>
            <a:xfrm>
              <a:off x="0" y="0"/>
              <a:ext cx="1046652" cy="2802148"/>
            </a:xfrm>
            <a:custGeom>
              <a:avLst/>
              <a:gdLst/>
              <a:ahLst/>
              <a:cxnLst/>
              <a:rect l="l" t="t" r="r" b="b"/>
              <a:pathLst>
                <a:path w="1046652" h="2802148">
                  <a:moveTo>
                    <a:pt x="0" y="0"/>
                  </a:moveTo>
                  <a:lnTo>
                    <a:pt x="1046652" y="0"/>
                  </a:lnTo>
                  <a:lnTo>
                    <a:pt x="1046652" y="2802148"/>
                  </a:lnTo>
                  <a:lnTo>
                    <a:pt x="0" y="2802148"/>
                  </a:lnTo>
                  <a:close/>
                </a:path>
              </a:pathLst>
            </a:custGeom>
            <a:solidFill>
              <a:srgbClr val="FF5E13"/>
            </a:solidFill>
          </p:spPr>
          <p:txBody>
            <a:bodyPr/>
            <a:lstStyle/>
            <a:p>
              <a:endParaRPr lang="en-US"/>
            </a:p>
          </p:txBody>
        </p:sp>
        <p:sp>
          <p:nvSpPr>
            <p:cNvPr id="9" name="TextBox 9"/>
            <p:cNvSpPr txBox="1"/>
            <p:nvPr/>
          </p:nvSpPr>
          <p:spPr>
            <a:xfrm>
              <a:off x="0" y="-47625"/>
              <a:ext cx="1046652" cy="2849773"/>
            </a:xfrm>
            <a:prstGeom prst="rect">
              <a:avLst/>
            </a:prstGeom>
          </p:spPr>
          <p:txBody>
            <a:bodyPr lIns="50800" tIns="50800" rIns="50800" bIns="50800" rtlCol="0" anchor="ctr"/>
            <a:lstStyle/>
            <a:p>
              <a:pPr algn="ctr">
                <a:lnSpc>
                  <a:spcPts val="3586"/>
                </a:lnSpc>
              </a:pPr>
              <a:endParaRPr/>
            </a:p>
          </p:txBody>
        </p:sp>
      </p:grpSp>
      <p:sp>
        <p:nvSpPr>
          <p:cNvPr id="12" name="Freeform 12"/>
          <p:cNvSpPr/>
          <p:nvPr/>
        </p:nvSpPr>
        <p:spPr>
          <a:xfrm>
            <a:off x="3885411" y="9105767"/>
            <a:ext cx="2437971" cy="2348574"/>
          </a:xfrm>
          <a:custGeom>
            <a:avLst/>
            <a:gdLst/>
            <a:ahLst/>
            <a:cxnLst/>
            <a:rect l="l" t="t" r="r" b="b"/>
            <a:pathLst>
              <a:path w="3588675" h="3562576">
                <a:moveTo>
                  <a:pt x="0" y="0"/>
                </a:moveTo>
                <a:lnTo>
                  <a:pt x="3588675" y="0"/>
                </a:lnTo>
                <a:lnTo>
                  <a:pt x="3588675" y="3562576"/>
                </a:lnTo>
                <a:lnTo>
                  <a:pt x="0" y="35625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3" name="Freeform 13"/>
          <p:cNvSpPr/>
          <p:nvPr/>
        </p:nvSpPr>
        <p:spPr>
          <a:xfrm>
            <a:off x="7251787" y="-1394800"/>
            <a:ext cx="2613487" cy="2481385"/>
          </a:xfrm>
          <a:custGeom>
            <a:avLst/>
            <a:gdLst/>
            <a:ahLst/>
            <a:cxnLst/>
            <a:rect l="l" t="t" r="r" b="b"/>
            <a:pathLst>
              <a:path w="3588675" h="3562576">
                <a:moveTo>
                  <a:pt x="0" y="0"/>
                </a:moveTo>
                <a:lnTo>
                  <a:pt x="3588676" y="0"/>
                </a:lnTo>
                <a:lnTo>
                  <a:pt x="3588676" y="3562575"/>
                </a:lnTo>
                <a:lnTo>
                  <a:pt x="0" y="35625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4" name="TextBox 14"/>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a:solidFill>
                  <a:srgbClr val="FFFFFF"/>
                </a:solidFill>
                <a:latin typeface="Montserrat Italics"/>
                <a:ea typeface="Montserrat Italics"/>
                <a:cs typeface="Montserrat Italics"/>
                <a:sym typeface="Montserrat Italics"/>
              </a:rPr>
              <a:t>02</a:t>
            </a:r>
          </a:p>
        </p:txBody>
      </p:sp>
      <p:sp>
        <p:nvSpPr>
          <p:cNvPr id="15" name="TextBox 15"/>
          <p:cNvSpPr txBox="1"/>
          <p:nvPr/>
        </p:nvSpPr>
        <p:spPr>
          <a:xfrm>
            <a:off x="1730880" y="831665"/>
            <a:ext cx="5725541" cy="1266057"/>
          </a:xfrm>
          <a:prstGeom prst="rect">
            <a:avLst/>
          </a:prstGeom>
        </p:spPr>
        <p:txBody>
          <a:bodyPr lIns="0" tIns="0" rIns="0" bIns="0" rtlCol="0" anchor="t">
            <a:spAutoFit/>
          </a:bodyPr>
          <a:lstStyle/>
          <a:p>
            <a:pPr algn="ctr">
              <a:lnSpc>
                <a:spcPts val="10472"/>
              </a:lnSpc>
              <a:spcBef>
                <a:spcPct val="0"/>
              </a:spcBef>
            </a:pPr>
            <a:r>
              <a:rPr lang="en-US" sz="7480" b="1" dirty="0">
                <a:solidFill>
                  <a:srgbClr val="FF5E13"/>
                </a:solidFill>
                <a:latin typeface="Arial" panose="020B0604020202020204" pitchFamily="34" charset="0"/>
                <a:ea typeface="Anton"/>
                <a:cs typeface="Arial" panose="020B0604020202020204" pitchFamily="34" charset="0"/>
                <a:sym typeface="Anton"/>
              </a:rPr>
              <a:t>NỘI DUNG </a:t>
            </a:r>
          </a:p>
        </p:txBody>
      </p:sp>
      <p:sp>
        <p:nvSpPr>
          <p:cNvPr id="59" name="object 2">
            <a:extLst>
              <a:ext uri="{FF2B5EF4-FFF2-40B4-BE49-F238E27FC236}">
                <a16:creationId xmlns:a16="http://schemas.microsoft.com/office/drawing/2014/main" id="{CE6A5A3F-63E3-7AAD-6EBC-F3FA168F8FF1}"/>
              </a:ext>
            </a:extLst>
          </p:cNvPr>
          <p:cNvSpPr/>
          <p:nvPr/>
        </p:nvSpPr>
        <p:spPr>
          <a:xfrm>
            <a:off x="1226727" y="2301428"/>
            <a:ext cx="6601492" cy="1355565"/>
          </a:xfrm>
          <a:custGeom>
            <a:avLst/>
            <a:gdLst/>
            <a:ahLst/>
            <a:cxnLst/>
            <a:rect l="l" t="t" r="r" b="b"/>
            <a:pathLst>
              <a:path w="7706359" h="1593850">
                <a:moveTo>
                  <a:pt x="7706067" y="1593287"/>
                </a:moveTo>
                <a:lnTo>
                  <a:pt x="0" y="1593287"/>
                </a:lnTo>
                <a:lnTo>
                  <a:pt x="0" y="0"/>
                </a:lnTo>
                <a:lnTo>
                  <a:pt x="7706067" y="0"/>
                </a:lnTo>
                <a:lnTo>
                  <a:pt x="7706067" y="1593287"/>
                </a:lnTo>
                <a:close/>
              </a:path>
            </a:pathLst>
          </a:custGeom>
          <a:solidFill>
            <a:srgbClr val="737373"/>
          </a:solidFill>
        </p:spPr>
        <p:txBody>
          <a:bodyPr wrap="square" lIns="0" tIns="0" rIns="0" bIns="0" rtlCol="0"/>
          <a:lstStyle/>
          <a:p>
            <a:endParaRPr>
              <a:solidFill>
                <a:srgbClr val="C96009"/>
              </a:solidFill>
            </a:endParaRPr>
          </a:p>
        </p:txBody>
      </p:sp>
      <p:sp>
        <p:nvSpPr>
          <p:cNvPr id="60" name="object 3">
            <a:extLst>
              <a:ext uri="{FF2B5EF4-FFF2-40B4-BE49-F238E27FC236}">
                <a16:creationId xmlns:a16="http://schemas.microsoft.com/office/drawing/2014/main" id="{74AD7E90-054F-037B-59CF-12CC5FF4052E}"/>
              </a:ext>
            </a:extLst>
          </p:cNvPr>
          <p:cNvSpPr/>
          <p:nvPr/>
        </p:nvSpPr>
        <p:spPr>
          <a:xfrm>
            <a:off x="1226727" y="5654467"/>
            <a:ext cx="6601492" cy="1270235"/>
          </a:xfrm>
          <a:custGeom>
            <a:avLst/>
            <a:gdLst/>
            <a:ahLst/>
            <a:cxnLst/>
            <a:rect l="l" t="t" r="r" b="b"/>
            <a:pathLst>
              <a:path w="7706359" h="1493520">
                <a:moveTo>
                  <a:pt x="7706067" y="1493519"/>
                </a:moveTo>
                <a:lnTo>
                  <a:pt x="0" y="1493519"/>
                </a:lnTo>
                <a:lnTo>
                  <a:pt x="0" y="0"/>
                </a:lnTo>
                <a:lnTo>
                  <a:pt x="7706067" y="0"/>
                </a:lnTo>
                <a:lnTo>
                  <a:pt x="7706067" y="1493519"/>
                </a:lnTo>
                <a:close/>
              </a:path>
            </a:pathLst>
          </a:custGeom>
          <a:solidFill>
            <a:srgbClr val="737373"/>
          </a:solidFill>
        </p:spPr>
        <p:txBody>
          <a:bodyPr wrap="square" lIns="0" tIns="0" rIns="0" bIns="0" rtlCol="0"/>
          <a:lstStyle/>
          <a:p>
            <a:endParaRPr>
              <a:solidFill>
                <a:srgbClr val="C96009"/>
              </a:solidFill>
              <a:latin typeface="Arial" panose="020B0604020202020204" pitchFamily="34" charset="0"/>
              <a:cs typeface="Arial" panose="020B0604020202020204" pitchFamily="34" charset="0"/>
            </a:endParaRPr>
          </a:p>
        </p:txBody>
      </p:sp>
      <p:sp>
        <p:nvSpPr>
          <p:cNvPr id="61" name="object 4">
            <a:extLst>
              <a:ext uri="{FF2B5EF4-FFF2-40B4-BE49-F238E27FC236}">
                <a16:creationId xmlns:a16="http://schemas.microsoft.com/office/drawing/2014/main" id="{F3A14006-FB28-D49D-40E4-02CB20FBBD4A}"/>
              </a:ext>
            </a:extLst>
          </p:cNvPr>
          <p:cNvSpPr/>
          <p:nvPr/>
        </p:nvSpPr>
        <p:spPr>
          <a:xfrm>
            <a:off x="1226727" y="4055311"/>
            <a:ext cx="6601492" cy="1185445"/>
          </a:xfrm>
          <a:custGeom>
            <a:avLst/>
            <a:gdLst/>
            <a:ahLst/>
            <a:cxnLst/>
            <a:rect l="l" t="t" r="r" b="b"/>
            <a:pathLst>
              <a:path w="7706359" h="1393825">
                <a:moveTo>
                  <a:pt x="7706066" y="1393752"/>
                </a:moveTo>
                <a:lnTo>
                  <a:pt x="0" y="1393752"/>
                </a:lnTo>
                <a:lnTo>
                  <a:pt x="0" y="0"/>
                </a:lnTo>
                <a:lnTo>
                  <a:pt x="7706066" y="0"/>
                </a:lnTo>
                <a:lnTo>
                  <a:pt x="7706066" y="1393752"/>
                </a:lnTo>
                <a:close/>
              </a:path>
            </a:pathLst>
          </a:custGeom>
          <a:solidFill>
            <a:srgbClr val="FFFFFF"/>
          </a:solidFill>
        </p:spPr>
        <p:txBody>
          <a:bodyPr wrap="square" lIns="0" tIns="0" rIns="0" bIns="0" rtlCol="0"/>
          <a:lstStyle/>
          <a:p>
            <a:endParaRPr>
              <a:solidFill>
                <a:srgbClr val="C96009"/>
              </a:solidFill>
            </a:endParaRPr>
          </a:p>
        </p:txBody>
      </p:sp>
      <p:grpSp>
        <p:nvGrpSpPr>
          <p:cNvPr id="62" name="object 15">
            <a:extLst>
              <a:ext uri="{FF2B5EF4-FFF2-40B4-BE49-F238E27FC236}">
                <a16:creationId xmlns:a16="http://schemas.microsoft.com/office/drawing/2014/main" id="{05365FC5-4F83-3287-0D7E-C29B8F720DF5}"/>
              </a:ext>
            </a:extLst>
          </p:cNvPr>
          <p:cNvGrpSpPr/>
          <p:nvPr/>
        </p:nvGrpSpPr>
        <p:grpSpPr>
          <a:xfrm>
            <a:off x="590095" y="2302579"/>
            <a:ext cx="1091183" cy="1260514"/>
            <a:chOff x="590095" y="2081003"/>
            <a:chExt cx="1273810" cy="1482090"/>
          </a:xfrm>
        </p:grpSpPr>
        <p:sp>
          <p:nvSpPr>
            <p:cNvPr id="63" name="object 16">
              <a:extLst>
                <a:ext uri="{FF2B5EF4-FFF2-40B4-BE49-F238E27FC236}">
                  <a16:creationId xmlns:a16="http://schemas.microsoft.com/office/drawing/2014/main" id="{AE830368-8510-BBD4-3DEC-C216BE6D3609}"/>
                </a:ext>
              </a:extLst>
            </p:cNvPr>
            <p:cNvSpPr/>
            <p:nvPr/>
          </p:nvSpPr>
          <p:spPr>
            <a:xfrm>
              <a:off x="590095" y="2081003"/>
              <a:ext cx="1273810" cy="1482090"/>
            </a:xfrm>
            <a:custGeom>
              <a:avLst/>
              <a:gdLst/>
              <a:ahLst/>
              <a:cxnLst/>
              <a:rect l="l" t="t" r="r" b="b"/>
              <a:pathLst>
                <a:path w="1273810" h="1482089">
                  <a:moveTo>
                    <a:pt x="636630" y="1481613"/>
                  </a:moveTo>
                  <a:lnTo>
                    <a:pt x="0" y="1111210"/>
                  </a:lnTo>
                  <a:lnTo>
                    <a:pt x="0" y="370403"/>
                  </a:lnTo>
                  <a:lnTo>
                    <a:pt x="636630" y="0"/>
                  </a:lnTo>
                  <a:lnTo>
                    <a:pt x="1273261" y="370403"/>
                  </a:lnTo>
                  <a:lnTo>
                    <a:pt x="1273261" y="1111210"/>
                  </a:lnTo>
                  <a:lnTo>
                    <a:pt x="636630" y="1481613"/>
                  </a:lnTo>
                  <a:close/>
                </a:path>
              </a:pathLst>
            </a:custGeom>
            <a:solidFill>
              <a:srgbClr val="FFFFFF">
                <a:alpha val="59999"/>
              </a:srgbClr>
            </a:solidFill>
          </p:spPr>
          <p:txBody>
            <a:bodyPr wrap="square" lIns="0" tIns="0" rIns="0" bIns="0" rtlCol="0"/>
            <a:lstStyle/>
            <a:p>
              <a:endParaRPr>
                <a:solidFill>
                  <a:srgbClr val="C96009"/>
                </a:solidFill>
              </a:endParaRPr>
            </a:p>
          </p:txBody>
        </p:sp>
        <p:sp>
          <p:nvSpPr>
            <p:cNvPr id="64" name="object 17">
              <a:extLst>
                <a:ext uri="{FF2B5EF4-FFF2-40B4-BE49-F238E27FC236}">
                  <a16:creationId xmlns:a16="http://schemas.microsoft.com/office/drawing/2014/main" id="{B0B9CE9E-1604-5D98-B69E-CD9CE968B9F3}"/>
                </a:ext>
              </a:extLst>
            </p:cNvPr>
            <p:cNvSpPr/>
            <p:nvPr/>
          </p:nvSpPr>
          <p:spPr>
            <a:xfrm>
              <a:off x="700054" y="2208956"/>
              <a:ext cx="1053465" cy="1226185"/>
            </a:xfrm>
            <a:custGeom>
              <a:avLst/>
              <a:gdLst/>
              <a:ahLst/>
              <a:cxnLst/>
              <a:rect l="l" t="t" r="r" b="b"/>
              <a:pathLst>
                <a:path w="1053464" h="1226185">
                  <a:moveTo>
                    <a:pt x="526671" y="1225709"/>
                  </a:moveTo>
                  <a:lnTo>
                    <a:pt x="0" y="919281"/>
                  </a:lnTo>
                  <a:lnTo>
                    <a:pt x="0" y="306427"/>
                  </a:lnTo>
                  <a:lnTo>
                    <a:pt x="526671" y="0"/>
                  </a:lnTo>
                  <a:lnTo>
                    <a:pt x="1053343" y="306427"/>
                  </a:lnTo>
                  <a:lnTo>
                    <a:pt x="1053343" y="919281"/>
                  </a:lnTo>
                  <a:lnTo>
                    <a:pt x="526671" y="1225709"/>
                  </a:lnTo>
                  <a:close/>
                </a:path>
              </a:pathLst>
            </a:custGeom>
            <a:solidFill>
              <a:srgbClr val="FFFFFF"/>
            </a:solidFill>
          </p:spPr>
          <p:txBody>
            <a:bodyPr wrap="square" lIns="0" tIns="0" rIns="0" bIns="0" rtlCol="0"/>
            <a:lstStyle/>
            <a:p>
              <a:endParaRPr>
                <a:solidFill>
                  <a:srgbClr val="C96009"/>
                </a:solidFill>
              </a:endParaRPr>
            </a:p>
          </p:txBody>
        </p:sp>
      </p:grpSp>
      <p:grpSp>
        <p:nvGrpSpPr>
          <p:cNvPr id="65" name="object 18">
            <a:extLst>
              <a:ext uri="{FF2B5EF4-FFF2-40B4-BE49-F238E27FC236}">
                <a16:creationId xmlns:a16="http://schemas.microsoft.com/office/drawing/2014/main" id="{416C3C51-B7F4-F326-30AB-1DBB9C5650C7}"/>
              </a:ext>
            </a:extLst>
          </p:cNvPr>
          <p:cNvGrpSpPr/>
          <p:nvPr/>
        </p:nvGrpSpPr>
        <p:grpSpPr>
          <a:xfrm>
            <a:off x="590095" y="3989577"/>
            <a:ext cx="1091183" cy="1260514"/>
            <a:chOff x="590095" y="3768001"/>
            <a:chExt cx="1273810" cy="1482090"/>
          </a:xfrm>
        </p:grpSpPr>
        <p:sp>
          <p:nvSpPr>
            <p:cNvPr id="66" name="object 19">
              <a:extLst>
                <a:ext uri="{FF2B5EF4-FFF2-40B4-BE49-F238E27FC236}">
                  <a16:creationId xmlns:a16="http://schemas.microsoft.com/office/drawing/2014/main" id="{DBF51454-49EC-7672-4CD6-86CBB16F8D14}"/>
                </a:ext>
              </a:extLst>
            </p:cNvPr>
            <p:cNvSpPr/>
            <p:nvPr/>
          </p:nvSpPr>
          <p:spPr>
            <a:xfrm>
              <a:off x="590095" y="3768001"/>
              <a:ext cx="1273810" cy="1482090"/>
            </a:xfrm>
            <a:custGeom>
              <a:avLst/>
              <a:gdLst/>
              <a:ahLst/>
              <a:cxnLst/>
              <a:rect l="l" t="t" r="r" b="b"/>
              <a:pathLst>
                <a:path w="1273810" h="1482089">
                  <a:moveTo>
                    <a:pt x="636630" y="1481613"/>
                  </a:moveTo>
                  <a:lnTo>
                    <a:pt x="0" y="1111210"/>
                  </a:lnTo>
                  <a:lnTo>
                    <a:pt x="0" y="370403"/>
                  </a:lnTo>
                  <a:lnTo>
                    <a:pt x="636630" y="0"/>
                  </a:lnTo>
                  <a:lnTo>
                    <a:pt x="1273261" y="370403"/>
                  </a:lnTo>
                  <a:lnTo>
                    <a:pt x="1273261" y="1111210"/>
                  </a:lnTo>
                  <a:lnTo>
                    <a:pt x="636630" y="1481613"/>
                  </a:lnTo>
                  <a:close/>
                </a:path>
              </a:pathLst>
            </a:custGeom>
            <a:solidFill>
              <a:srgbClr val="DECCCC">
                <a:alpha val="59999"/>
              </a:srgbClr>
            </a:solidFill>
          </p:spPr>
          <p:txBody>
            <a:bodyPr wrap="square" lIns="0" tIns="0" rIns="0" bIns="0" rtlCol="0"/>
            <a:lstStyle/>
            <a:p>
              <a:endParaRPr>
                <a:solidFill>
                  <a:srgbClr val="C96009"/>
                </a:solidFill>
              </a:endParaRPr>
            </a:p>
          </p:txBody>
        </p:sp>
        <p:sp>
          <p:nvSpPr>
            <p:cNvPr id="67" name="object 20">
              <a:extLst>
                <a:ext uri="{FF2B5EF4-FFF2-40B4-BE49-F238E27FC236}">
                  <a16:creationId xmlns:a16="http://schemas.microsoft.com/office/drawing/2014/main" id="{4F6E21FE-A495-0B84-8F90-0E95A8B97694}"/>
                </a:ext>
              </a:extLst>
            </p:cNvPr>
            <p:cNvSpPr/>
            <p:nvPr/>
          </p:nvSpPr>
          <p:spPr>
            <a:xfrm>
              <a:off x="700054" y="3895952"/>
              <a:ext cx="1053465" cy="1226185"/>
            </a:xfrm>
            <a:custGeom>
              <a:avLst/>
              <a:gdLst/>
              <a:ahLst/>
              <a:cxnLst/>
              <a:rect l="l" t="t" r="r" b="b"/>
              <a:pathLst>
                <a:path w="1053464" h="1226185">
                  <a:moveTo>
                    <a:pt x="526671" y="1225708"/>
                  </a:moveTo>
                  <a:lnTo>
                    <a:pt x="0" y="919281"/>
                  </a:lnTo>
                  <a:lnTo>
                    <a:pt x="0" y="306426"/>
                  </a:lnTo>
                  <a:lnTo>
                    <a:pt x="526671" y="0"/>
                  </a:lnTo>
                  <a:lnTo>
                    <a:pt x="1053343" y="306426"/>
                  </a:lnTo>
                  <a:lnTo>
                    <a:pt x="1053343" y="919281"/>
                  </a:lnTo>
                  <a:lnTo>
                    <a:pt x="526671" y="1225708"/>
                  </a:lnTo>
                  <a:close/>
                </a:path>
              </a:pathLst>
            </a:custGeom>
            <a:solidFill>
              <a:srgbClr val="F62F2E"/>
            </a:solidFill>
          </p:spPr>
          <p:txBody>
            <a:bodyPr wrap="square" lIns="0" tIns="0" rIns="0" bIns="0" rtlCol="0"/>
            <a:lstStyle/>
            <a:p>
              <a:endParaRPr>
                <a:solidFill>
                  <a:srgbClr val="C96009"/>
                </a:solidFill>
              </a:endParaRPr>
            </a:p>
          </p:txBody>
        </p:sp>
      </p:grpSp>
      <p:grpSp>
        <p:nvGrpSpPr>
          <p:cNvPr id="68" name="object 21">
            <a:extLst>
              <a:ext uri="{FF2B5EF4-FFF2-40B4-BE49-F238E27FC236}">
                <a16:creationId xmlns:a16="http://schemas.microsoft.com/office/drawing/2014/main" id="{EE7C3B9C-5D4F-5E3F-4A4B-3838173E2833}"/>
              </a:ext>
            </a:extLst>
          </p:cNvPr>
          <p:cNvGrpSpPr/>
          <p:nvPr/>
        </p:nvGrpSpPr>
        <p:grpSpPr>
          <a:xfrm>
            <a:off x="590095" y="5676573"/>
            <a:ext cx="1091183" cy="1260514"/>
            <a:chOff x="590095" y="5454997"/>
            <a:chExt cx="1273810" cy="1482090"/>
          </a:xfrm>
        </p:grpSpPr>
        <p:sp>
          <p:nvSpPr>
            <p:cNvPr id="69" name="object 22">
              <a:extLst>
                <a:ext uri="{FF2B5EF4-FFF2-40B4-BE49-F238E27FC236}">
                  <a16:creationId xmlns:a16="http://schemas.microsoft.com/office/drawing/2014/main" id="{7B061E47-F9C2-7E1A-B33F-1BEFFBA09E47}"/>
                </a:ext>
              </a:extLst>
            </p:cNvPr>
            <p:cNvSpPr/>
            <p:nvPr/>
          </p:nvSpPr>
          <p:spPr>
            <a:xfrm>
              <a:off x="590095" y="5454997"/>
              <a:ext cx="1273810" cy="1482090"/>
            </a:xfrm>
            <a:custGeom>
              <a:avLst/>
              <a:gdLst/>
              <a:ahLst/>
              <a:cxnLst/>
              <a:rect l="l" t="t" r="r" b="b"/>
              <a:pathLst>
                <a:path w="1273810" h="1482090">
                  <a:moveTo>
                    <a:pt x="636630" y="1481613"/>
                  </a:moveTo>
                  <a:lnTo>
                    <a:pt x="0" y="1111210"/>
                  </a:lnTo>
                  <a:lnTo>
                    <a:pt x="0" y="370403"/>
                  </a:lnTo>
                  <a:lnTo>
                    <a:pt x="636630" y="0"/>
                  </a:lnTo>
                  <a:lnTo>
                    <a:pt x="1273261" y="370403"/>
                  </a:lnTo>
                  <a:lnTo>
                    <a:pt x="1273261" y="1111210"/>
                  </a:lnTo>
                  <a:lnTo>
                    <a:pt x="636630" y="1481613"/>
                  </a:lnTo>
                  <a:close/>
                </a:path>
              </a:pathLst>
            </a:custGeom>
            <a:solidFill>
              <a:srgbClr val="FFFFFF">
                <a:alpha val="59999"/>
              </a:srgbClr>
            </a:solidFill>
          </p:spPr>
          <p:txBody>
            <a:bodyPr wrap="square" lIns="0" tIns="0" rIns="0" bIns="0" rtlCol="0"/>
            <a:lstStyle/>
            <a:p>
              <a:endParaRPr>
                <a:solidFill>
                  <a:srgbClr val="C96009"/>
                </a:solidFill>
              </a:endParaRPr>
            </a:p>
          </p:txBody>
        </p:sp>
        <p:sp>
          <p:nvSpPr>
            <p:cNvPr id="70" name="object 23">
              <a:extLst>
                <a:ext uri="{FF2B5EF4-FFF2-40B4-BE49-F238E27FC236}">
                  <a16:creationId xmlns:a16="http://schemas.microsoft.com/office/drawing/2014/main" id="{7176DD99-C5FA-0880-5FDC-F13B2F3BC47C}"/>
                </a:ext>
              </a:extLst>
            </p:cNvPr>
            <p:cNvSpPr/>
            <p:nvPr/>
          </p:nvSpPr>
          <p:spPr>
            <a:xfrm>
              <a:off x="700054" y="5582949"/>
              <a:ext cx="1053465" cy="1226185"/>
            </a:xfrm>
            <a:custGeom>
              <a:avLst/>
              <a:gdLst/>
              <a:ahLst/>
              <a:cxnLst/>
              <a:rect l="l" t="t" r="r" b="b"/>
              <a:pathLst>
                <a:path w="1053464" h="1226184">
                  <a:moveTo>
                    <a:pt x="526671" y="1225708"/>
                  </a:moveTo>
                  <a:lnTo>
                    <a:pt x="0" y="919281"/>
                  </a:lnTo>
                  <a:lnTo>
                    <a:pt x="0" y="306426"/>
                  </a:lnTo>
                  <a:lnTo>
                    <a:pt x="526671" y="0"/>
                  </a:lnTo>
                  <a:lnTo>
                    <a:pt x="1053343" y="306426"/>
                  </a:lnTo>
                  <a:lnTo>
                    <a:pt x="1053343" y="919281"/>
                  </a:lnTo>
                  <a:lnTo>
                    <a:pt x="526671" y="1225708"/>
                  </a:lnTo>
                  <a:close/>
                </a:path>
              </a:pathLst>
            </a:custGeom>
            <a:solidFill>
              <a:srgbClr val="FFFFFF"/>
            </a:solidFill>
          </p:spPr>
          <p:txBody>
            <a:bodyPr wrap="square" lIns="0" tIns="0" rIns="0" bIns="0" rtlCol="0"/>
            <a:lstStyle/>
            <a:p>
              <a:endParaRPr>
                <a:solidFill>
                  <a:srgbClr val="C96009"/>
                </a:solidFill>
              </a:endParaRPr>
            </a:p>
          </p:txBody>
        </p:sp>
      </p:grpSp>
      <p:grpSp>
        <p:nvGrpSpPr>
          <p:cNvPr id="71" name="object 24">
            <a:extLst>
              <a:ext uri="{FF2B5EF4-FFF2-40B4-BE49-F238E27FC236}">
                <a16:creationId xmlns:a16="http://schemas.microsoft.com/office/drawing/2014/main" id="{FD38649B-AB1A-479D-C8FB-1D4ED6700F77}"/>
              </a:ext>
            </a:extLst>
          </p:cNvPr>
          <p:cNvGrpSpPr/>
          <p:nvPr/>
        </p:nvGrpSpPr>
        <p:grpSpPr>
          <a:xfrm>
            <a:off x="9540717" y="2286428"/>
            <a:ext cx="8157188" cy="1270235"/>
            <a:chOff x="9540716" y="2063144"/>
            <a:chExt cx="8343265" cy="1493520"/>
          </a:xfrm>
        </p:grpSpPr>
        <p:sp>
          <p:nvSpPr>
            <p:cNvPr id="72" name="object 25">
              <a:extLst>
                <a:ext uri="{FF2B5EF4-FFF2-40B4-BE49-F238E27FC236}">
                  <a16:creationId xmlns:a16="http://schemas.microsoft.com/office/drawing/2014/main" id="{132F53AA-F294-AA64-E8DA-6A24C543D6C6}"/>
                </a:ext>
              </a:extLst>
            </p:cNvPr>
            <p:cNvSpPr/>
            <p:nvPr/>
          </p:nvSpPr>
          <p:spPr>
            <a:xfrm>
              <a:off x="10177347" y="2063144"/>
              <a:ext cx="7706359" cy="1493520"/>
            </a:xfrm>
            <a:custGeom>
              <a:avLst/>
              <a:gdLst/>
              <a:ahLst/>
              <a:cxnLst/>
              <a:rect l="l" t="t" r="r" b="b"/>
              <a:pathLst>
                <a:path w="7706359" h="1493520">
                  <a:moveTo>
                    <a:pt x="7706066" y="1493519"/>
                  </a:moveTo>
                  <a:lnTo>
                    <a:pt x="0" y="1493519"/>
                  </a:lnTo>
                  <a:lnTo>
                    <a:pt x="0" y="0"/>
                  </a:lnTo>
                  <a:lnTo>
                    <a:pt x="7706066" y="0"/>
                  </a:lnTo>
                  <a:lnTo>
                    <a:pt x="7706066" y="1493519"/>
                  </a:lnTo>
                  <a:close/>
                </a:path>
              </a:pathLst>
            </a:custGeom>
            <a:solidFill>
              <a:srgbClr val="FFFFFF"/>
            </a:solidFill>
          </p:spPr>
          <p:txBody>
            <a:bodyPr wrap="square" lIns="0" tIns="0" rIns="0" bIns="0" rtlCol="0"/>
            <a:lstStyle/>
            <a:p>
              <a:endParaRPr>
                <a:solidFill>
                  <a:srgbClr val="C96009"/>
                </a:solidFill>
              </a:endParaRPr>
            </a:p>
          </p:txBody>
        </p:sp>
        <p:sp>
          <p:nvSpPr>
            <p:cNvPr id="73" name="object 26">
              <a:extLst>
                <a:ext uri="{FF2B5EF4-FFF2-40B4-BE49-F238E27FC236}">
                  <a16:creationId xmlns:a16="http://schemas.microsoft.com/office/drawing/2014/main" id="{DE22FCA0-EDA3-7BBC-D916-6ABEF401708D}"/>
                </a:ext>
              </a:extLst>
            </p:cNvPr>
            <p:cNvSpPr/>
            <p:nvPr/>
          </p:nvSpPr>
          <p:spPr>
            <a:xfrm>
              <a:off x="9540716" y="2063144"/>
              <a:ext cx="1273810" cy="1482090"/>
            </a:xfrm>
            <a:custGeom>
              <a:avLst/>
              <a:gdLst/>
              <a:ahLst/>
              <a:cxnLst/>
              <a:rect l="l" t="t" r="r" b="b"/>
              <a:pathLst>
                <a:path w="1273809" h="1482089">
                  <a:moveTo>
                    <a:pt x="636630" y="1481613"/>
                  </a:moveTo>
                  <a:lnTo>
                    <a:pt x="0" y="1111210"/>
                  </a:lnTo>
                  <a:lnTo>
                    <a:pt x="0" y="370403"/>
                  </a:lnTo>
                  <a:lnTo>
                    <a:pt x="636630" y="0"/>
                  </a:lnTo>
                  <a:lnTo>
                    <a:pt x="1273260" y="370403"/>
                  </a:lnTo>
                  <a:lnTo>
                    <a:pt x="1273260" y="1111210"/>
                  </a:lnTo>
                  <a:lnTo>
                    <a:pt x="636630" y="1481613"/>
                  </a:lnTo>
                  <a:close/>
                </a:path>
              </a:pathLst>
            </a:custGeom>
            <a:solidFill>
              <a:srgbClr val="FFFFFF">
                <a:alpha val="59999"/>
              </a:srgbClr>
            </a:solidFill>
          </p:spPr>
          <p:txBody>
            <a:bodyPr wrap="square" lIns="0" tIns="0" rIns="0" bIns="0" rtlCol="0"/>
            <a:lstStyle/>
            <a:p>
              <a:endParaRPr>
                <a:solidFill>
                  <a:srgbClr val="C96009"/>
                </a:solidFill>
              </a:endParaRPr>
            </a:p>
          </p:txBody>
        </p:sp>
        <p:sp>
          <p:nvSpPr>
            <p:cNvPr id="74" name="object 27">
              <a:extLst>
                <a:ext uri="{FF2B5EF4-FFF2-40B4-BE49-F238E27FC236}">
                  <a16:creationId xmlns:a16="http://schemas.microsoft.com/office/drawing/2014/main" id="{2EFD98C3-7674-4623-CF3B-1577F847C3C1}"/>
                </a:ext>
              </a:extLst>
            </p:cNvPr>
            <p:cNvSpPr/>
            <p:nvPr/>
          </p:nvSpPr>
          <p:spPr>
            <a:xfrm>
              <a:off x="9650677" y="2191096"/>
              <a:ext cx="1053465" cy="1226185"/>
            </a:xfrm>
            <a:custGeom>
              <a:avLst/>
              <a:gdLst/>
              <a:ahLst/>
              <a:cxnLst/>
              <a:rect l="l" t="t" r="r" b="b"/>
              <a:pathLst>
                <a:path w="1053465" h="1226185">
                  <a:moveTo>
                    <a:pt x="526671" y="1225708"/>
                  </a:moveTo>
                  <a:lnTo>
                    <a:pt x="0" y="919281"/>
                  </a:lnTo>
                  <a:lnTo>
                    <a:pt x="0" y="306426"/>
                  </a:lnTo>
                  <a:lnTo>
                    <a:pt x="526671" y="0"/>
                  </a:lnTo>
                  <a:lnTo>
                    <a:pt x="1053342" y="306426"/>
                  </a:lnTo>
                  <a:lnTo>
                    <a:pt x="1053342" y="919281"/>
                  </a:lnTo>
                  <a:lnTo>
                    <a:pt x="526671" y="1225708"/>
                  </a:lnTo>
                  <a:close/>
                </a:path>
              </a:pathLst>
            </a:custGeom>
            <a:solidFill>
              <a:srgbClr val="F62F2E"/>
            </a:solidFill>
          </p:spPr>
          <p:txBody>
            <a:bodyPr wrap="square" lIns="0" tIns="0" rIns="0" bIns="0" rtlCol="0"/>
            <a:lstStyle/>
            <a:p>
              <a:endParaRPr>
                <a:solidFill>
                  <a:srgbClr val="C96009"/>
                </a:solidFill>
              </a:endParaRPr>
            </a:p>
          </p:txBody>
        </p:sp>
      </p:grpSp>
      <p:grpSp>
        <p:nvGrpSpPr>
          <p:cNvPr id="75" name="object 28">
            <a:extLst>
              <a:ext uri="{FF2B5EF4-FFF2-40B4-BE49-F238E27FC236}">
                <a16:creationId xmlns:a16="http://schemas.microsoft.com/office/drawing/2014/main" id="{931C677E-E251-11E2-C778-8D81F8A1B24F}"/>
              </a:ext>
            </a:extLst>
          </p:cNvPr>
          <p:cNvGrpSpPr/>
          <p:nvPr/>
        </p:nvGrpSpPr>
        <p:grpSpPr>
          <a:xfrm>
            <a:off x="9540717" y="5645836"/>
            <a:ext cx="8157188" cy="1270235"/>
            <a:chOff x="9540716" y="5422552"/>
            <a:chExt cx="8343265" cy="1493520"/>
          </a:xfrm>
        </p:grpSpPr>
        <p:sp>
          <p:nvSpPr>
            <p:cNvPr id="76" name="object 29">
              <a:extLst>
                <a:ext uri="{FF2B5EF4-FFF2-40B4-BE49-F238E27FC236}">
                  <a16:creationId xmlns:a16="http://schemas.microsoft.com/office/drawing/2014/main" id="{9EEC772E-3141-8AFF-8174-0C745CD9DD93}"/>
                </a:ext>
              </a:extLst>
            </p:cNvPr>
            <p:cNvSpPr/>
            <p:nvPr/>
          </p:nvSpPr>
          <p:spPr>
            <a:xfrm>
              <a:off x="10177347" y="5422552"/>
              <a:ext cx="7706359" cy="1493520"/>
            </a:xfrm>
            <a:custGeom>
              <a:avLst/>
              <a:gdLst/>
              <a:ahLst/>
              <a:cxnLst/>
              <a:rect l="l" t="t" r="r" b="b"/>
              <a:pathLst>
                <a:path w="7706359" h="1493520">
                  <a:moveTo>
                    <a:pt x="7706066" y="1493519"/>
                  </a:moveTo>
                  <a:lnTo>
                    <a:pt x="0" y="1493519"/>
                  </a:lnTo>
                  <a:lnTo>
                    <a:pt x="0" y="0"/>
                  </a:lnTo>
                  <a:lnTo>
                    <a:pt x="7706066" y="0"/>
                  </a:lnTo>
                  <a:lnTo>
                    <a:pt x="7706066" y="1493519"/>
                  </a:lnTo>
                  <a:close/>
                </a:path>
              </a:pathLst>
            </a:custGeom>
            <a:solidFill>
              <a:srgbClr val="FFFFFF"/>
            </a:solidFill>
          </p:spPr>
          <p:txBody>
            <a:bodyPr wrap="square" lIns="0" tIns="0" rIns="0" bIns="0" rtlCol="0"/>
            <a:lstStyle/>
            <a:p>
              <a:endParaRPr>
                <a:solidFill>
                  <a:srgbClr val="C96009"/>
                </a:solidFill>
              </a:endParaRPr>
            </a:p>
          </p:txBody>
        </p:sp>
        <p:sp>
          <p:nvSpPr>
            <p:cNvPr id="77" name="object 30">
              <a:extLst>
                <a:ext uri="{FF2B5EF4-FFF2-40B4-BE49-F238E27FC236}">
                  <a16:creationId xmlns:a16="http://schemas.microsoft.com/office/drawing/2014/main" id="{81CE6CFD-4A32-9CEE-7064-B889D6B827AA}"/>
                </a:ext>
              </a:extLst>
            </p:cNvPr>
            <p:cNvSpPr/>
            <p:nvPr/>
          </p:nvSpPr>
          <p:spPr>
            <a:xfrm>
              <a:off x="9540716" y="5422552"/>
              <a:ext cx="1273810" cy="1482090"/>
            </a:xfrm>
            <a:custGeom>
              <a:avLst/>
              <a:gdLst/>
              <a:ahLst/>
              <a:cxnLst/>
              <a:rect l="l" t="t" r="r" b="b"/>
              <a:pathLst>
                <a:path w="1273809" h="1482090">
                  <a:moveTo>
                    <a:pt x="636630" y="1481613"/>
                  </a:moveTo>
                  <a:lnTo>
                    <a:pt x="0" y="1111210"/>
                  </a:lnTo>
                  <a:lnTo>
                    <a:pt x="0" y="370403"/>
                  </a:lnTo>
                  <a:lnTo>
                    <a:pt x="636630" y="0"/>
                  </a:lnTo>
                  <a:lnTo>
                    <a:pt x="1273260" y="370403"/>
                  </a:lnTo>
                  <a:lnTo>
                    <a:pt x="1273260" y="1111210"/>
                  </a:lnTo>
                  <a:lnTo>
                    <a:pt x="636630" y="1481613"/>
                  </a:lnTo>
                  <a:close/>
                </a:path>
              </a:pathLst>
            </a:custGeom>
            <a:solidFill>
              <a:srgbClr val="FFFFFF">
                <a:alpha val="59999"/>
              </a:srgbClr>
            </a:solidFill>
          </p:spPr>
          <p:txBody>
            <a:bodyPr wrap="square" lIns="0" tIns="0" rIns="0" bIns="0" rtlCol="0"/>
            <a:lstStyle/>
            <a:p>
              <a:endParaRPr>
                <a:solidFill>
                  <a:srgbClr val="C96009"/>
                </a:solidFill>
              </a:endParaRPr>
            </a:p>
          </p:txBody>
        </p:sp>
        <p:sp>
          <p:nvSpPr>
            <p:cNvPr id="78" name="object 31">
              <a:extLst>
                <a:ext uri="{FF2B5EF4-FFF2-40B4-BE49-F238E27FC236}">
                  <a16:creationId xmlns:a16="http://schemas.microsoft.com/office/drawing/2014/main" id="{137532B2-CA6A-CC4B-A38A-595FB53EFB40}"/>
                </a:ext>
              </a:extLst>
            </p:cNvPr>
            <p:cNvSpPr/>
            <p:nvPr/>
          </p:nvSpPr>
          <p:spPr>
            <a:xfrm>
              <a:off x="9650677" y="5550504"/>
              <a:ext cx="1053465" cy="1226185"/>
            </a:xfrm>
            <a:custGeom>
              <a:avLst/>
              <a:gdLst/>
              <a:ahLst/>
              <a:cxnLst/>
              <a:rect l="l" t="t" r="r" b="b"/>
              <a:pathLst>
                <a:path w="1053465" h="1226184">
                  <a:moveTo>
                    <a:pt x="526671" y="1225708"/>
                  </a:moveTo>
                  <a:lnTo>
                    <a:pt x="0" y="919281"/>
                  </a:lnTo>
                  <a:lnTo>
                    <a:pt x="0" y="306426"/>
                  </a:lnTo>
                  <a:lnTo>
                    <a:pt x="526670" y="0"/>
                  </a:lnTo>
                  <a:lnTo>
                    <a:pt x="1053342" y="306426"/>
                  </a:lnTo>
                  <a:lnTo>
                    <a:pt x="1053342" y="919281"/>
                  </a:lnTo>
                  <a:lnTo>
                    <a:pt x="526671" y="1225708"/>
                  </a:lnTo>
                  <a:close/>
                </a:path>
              </a:pathLst>
            </a:custGeom>
            <a:solidFill>
              <a:srgbClr val="F62F2E"/>
            </a:solidFill>
          </p:spPr>
          <p:txBody>
            <a:bodyPr wrap="square" lIns="0" tIns="0" rIns="0" bIns="0" rtlCol="0"/>
            <a:lstStyle/>
            <a:p>
              <a:endParaRPr>
                <a:solidFill>
                  <a:srgbClr val="C96009"/>
                </a:solidFill>
              </a:endParaRPr>
            </a:p>
          </p:txBody>
        </p:sp>
      </p:grpSp>
      <p:grpSp>
        <p:nvGrpSpPr>
          <p:cNvPr id="79" name="object 32">
            <a:extLst>
              <a:ext uri="{FF2B5EF4-FFF2-40B4-BE49-F238E27FC236}">
                <a16:creationId xmlns:a16="http://schemas.microsoft.com/office/drawing/2014/main" id="{032E9D1C-DB38-35A1-F1F5-5547FDB86EF5}"/>
              </a:ext>
            </a:extLst>
          </p:cNvPr>
          <p:cNvGrpSpPr/>
          <p:nvPr/>
        </p:nvGrpSpPr>
        <p:grpSpPr>
          <a:xfrm>
            <a:off x="5010203" y="7453184"/>
            <a:ext cx="7122062" cy="1270235"/>
            <a:chOff x="5010202" y="7229900"/>
            <a:chExt cx="8314055" cy="1493520"/>
          </a:xfrm>
        </p:grpSpPr>
        <p:sp>
          <p:nvSpPr>
            <p:cNvPr id="80" name="object 33">
              <a:extLst>
                <a:ext uri="{FF2B5EF4-FFF2-40B4-BE49-F238E27FC236}">
                  <a16:creationId xmlns:a16="http://schemas.microsoft.com/office/drawing/2014/main" id="{06F31BF8-94E5-ECA0-C503-A3002A5EF8BB}"/>
                </a:ext>
              </a:extLst>
            </p:cNvPr>
            <p:cNvSpPr/>
            <p:nvPr/>
          </p:nvSpPr>
          <p:spPr>
            <a:xfrm>
              <a:off x="5618057" y="7229900"/>
              <a:ext cx="7706359" cy="1493520"/>
            </a:xfrm>
            <a:custGeom>
              <a:avLst/>
              <a:gdLst/>
              <a:ahLst/>
              <a:cxnLst/>
              <a:rect l="l" t="t" r="r" b="b"/>
              <a:pathLst>
                <a:path w="7706359" h="1493520">
                  <a:moveTo>
                    <a:pt x="7706066" y="1493519"/>
                  </a:moveTo>
                  <a:lnTo>
                    <a:pt x="0" y="1493519"/>
                  </a:lnTo>
                  <a:lnTo>
                    <a:pt x="0" y="0"/>
                  </a:lnTo>
                  <a:lnTo>
                    <a:pt x="7706066" y="0"/>
                  </a:lnTo>
                  <a:lnTo>
                    <a:pt x="7706066" y="1493519"/>
                  </a:lnTo>
                  <a:close/>
                </a:path>
              </a:pathLst>
            </a:custGeom>
            <a:solidFill>
              <a:srgbClr val="737373"/>
            </a:solidFill>
          </p:spPr>
          <p:txBody>
            <a:bodyPr wrap="square" lIns="0" tIns="0" rIns="0" bIns="0" rtlCol="0"/>
            <a:lstStyle/>
            <a:p>
              <a:endParaRPr>
                <a:solidFill>
                  <a:srgbClr val="C96009"/>
                </a:solidFill>
              </a:endParaRPr>
            </a:p>
          </p:txBody>
        </p:sp>
        <p:sp>
          <p:nvSpPr>
            <p:cNvPr id="81" name="object 34">
              <a:extLst>
                <a:ext uri="{FF2B5EF4-FFF2-40B4-BE49-F238E27FC236}">
                  <a16:creationId xmlns:a16="http://schemas.microsoft.com/office/drawing/2014/main" id="{AE4DB500-FDD6-1B9E-F868-110FBDCA233A}"/>
                </a:ext>
              </a:extLst>
            </p:cNvPr>
            <p:cNvSpPr/>
            <p:nvPr/>
          </p:nvSpPr>
          <p:spPr>
            <a:xfrm>
              <a:off x="5010202" y="7229900"/>
              <a:ext cx="1273810" cy="1482090"/>
            </a:xfrm>
            <a:custGeom>
              <a:avLst/>
              <a:gdLst/>
              <a:ahLst/>
              <a:cxnLst/>
              <a:rect l="l" t="t" r="r" b="b"/>
              <a:pathLst>
                <a:path w="1273810" h="1482090">
                  <a:moveTo>
                    <a:pt x="636630" y="1481613"/>
                  </a:moveTo>
                  <a:lnTo>
                    <a:pt x="0" y="1111210"/>
                  </a:lnTo>
                  <a:lnTo>
                    <a:pt x="0" y="370403"/>
                  </a:lnTo>
                  <a:lnTo>
                    <a:pt x="636630" y="0"/>
                  </a:lnTo>
                  <a:lnTo>
                    <a:pt x="1273261" y="370403"/>
                  </a:lnTo>
                  <a:lnTo>
                    <a:pt x="1273261" y="1111210"/>
                  </a:lnTo>
                  <a:lnTo>
                    <a:pt x="636630" y="1481613"/>
                  </a:lnTo>
                  <a:close/>
                </a:path>
              </a:pathLst>
            </a:custGeom>
            <a:solidFill>
              <a:srgbClr val="FFFFFF">
                <a:alpha val="59999"/>
              </a:srgbClr>
            </a:solidFill>
          </p:spPr>
          <p:txBody>
            <a:bodyPr wrap="square" lIns="0" tIns="0" rIns="0" bIns="0" rtlCol="0"/>
            <a:lstStyle/>
            <a:p>
              <a:endParaRPr>
                <a:solidFill>
                  <a:srgbClr val="C96009"/>
                </a:solidFill>
              </a:endParaRPr>
            </a:p>
          </p:txBody>
        </p:sp>
        <p:sp>
          <p:nvSpPr>
            <p:cNvPr id="82" name="object 35">
              <a:extLst>
                <a:ext uri="{FF2B5EF4-FFF2-40B4-BE49-F238E27FC236}">
                  <a16:creationId xmlns:a16="http://schemas.microsoft.com/office/drawing/2014/main" id="{BF4BE48E-BFE7-448B-0DA8-BD83BEF2445E}"/>
                </a:ext>
              </a:extLst>
            </p:cNvPr>
            <p:cNvSpPr/>
            <p:nvPr/>
          </p:nvSpPr>
          <p:spPr>
            <a:xfrm>
              <a:off x="5120161" y="7357852"/>
              <a:ext cx="1053465" cy="1226185"/>
            </a:xfrm>
            <a:custGeom>
              <a:avLst/>
              <a:gdLst/>
              <a:ahLst/>
              <a:cxnLst/>
              <a:rect l="l" t="t" r="r" b="b"/>
              <a:pathLst>
                <a:path w="1053464" h="1226184">
                  <a:moveTo>
                    <a:pt x="526671" y="1225709"/>
                  </a:moveTo>
                  <a:lnTo>
                    <a:pt x="0" y="919281"/>
                  </a:lnTo>
                  <a:lnTo>
                    <a:pt x="0" y="306427"/>
                  </a:lnTo>
                  <a:lnTo>
                    <a:pt x="526671" y="0"/>
                  </a:lnTo>
                  <a:lnTo>
                    <a:pt x="1053343" y="306427"/>
                  </a:lnTo>
                  <a:lnTo>
                    <a:pt x="1053343" y="919281"/>
                  </a:lnTo>
                  <a:lnTo>
                    <a:pt x="526671" y="1225709"/>
                  </a:lnTo>
                  <a:close/>
                </a:path>
              </a:pathLst>
            </a:custGeom>
            <a:solidFill>
              <a:srgbClr val="FFFFFF"/>
            </a:solidFill>
          </p:spPr>
          <p:txBody>
            <a:bodyPr wrap="square" lIns="0" tIns="0" rIns="0" bIns="0" rtlCol="0"/>
            <a:lstStyle/>
            <a:p>
              <a:endParaRPr>
                <a:solidFill>
                  <a:srgbClr val="C96009"/>
                </a:solidFill>
              </a:endParaRPr>
            </a:p>
          </p:txBody>
        </p:sp>
      </p:grpSp>
      <p:sp>
        <p:nvSpPr>
          <p:cNvPr id="83" name="object 36">
            <a:extLst>
              <a:ext uri="{FF2B5EF4-FFF2-40B4-BE49-F238E27FC236}">
                <a16:creationId xmlns:a16="http://schemas.microsoft.com/office/drawing/2014/main" id="{AD6DF8E9-EAE7-1DB8-0F8D-E28789F6697D}"/>
              </a:ext>
            </a:extLst>
          </p:cNvPr>
          <p:cNvSpPr txBox="1"/>
          <p:nvPr/>
        </p:nvSpPr>
        <p:spPr>
          <a:xfrm>
            <a:off x="2015227" y="2577994"/>
            <a:ext cx="5441194" cy="551433"/>
          </a:xfrm>
          <a:prstGeom prst="rect">
            <a:avLst/>
          </a:prstGeom>
        </p:spPr>
        <p:txBody>
          <a:bodyPr vert="horz" wrap="square" lIns="0" tIns="12700" rIns="0" bIns="0" rtlCol="0">
            <a:spAutoFit/>
          </a:bodyPr>
          <a:lstStyle/>
          <a:p>
            <a:pPr marL="12700">
              <a:lnSpc>
                <a:spcPct val="100000"/>
              </a:lnSpc>
              <a:spcBef>
                <a:spcPts val="100"/>
              </a:spcBef>
            </a:pPr>
            <a:r>
              <a:rPr sz="3500" b="1" spc="225" dirty="0">
                <a:solidFill>
                  <a:schemeClr val="bg1"/>
                </a:solidFill>
                <a:latin typeface="Arial" panose="020B0604020202020204" pitchFamily="34" charset="0"/>
                <a:cs typeface="Arial" panose="020B0604020202020204" pitchFamily="34" charset="0"/>
              </a:rPr>
              <a:t>Xác</a:t>
            </a:r>
            <a:r>
              <a:rPr sz="3500" b="1" spc="-195" dirty="0">
                <a:solidFill>
                  <a:schemeClr val="bg1"/>
                </a:solidFill>
                <a:latin typeface="Arial" panose="020B0604020202020204" pitchFamily="34" charset="0"/>
                <a:cs typeface="Arial" panose="020B0604020202020204" pitchFamily="34" charset="0"/>
              </a:rPr>
              <a:t> </a:t>
            </a:r>
            <a:r>
              <a:rPr sz="3500" b="1" spc="150" dirty="0">
                <a:solidFill>
                  <a:schemeClr val="bg1"/>
                </a:solidFill>
                <a:latin typeface="Arial" panose="020B0604020202020204" pitchFamily="34" charset="0"/>
                <a:cs typeface="Arial" panose="020B0604020202020204" pitchFamily="34" charset="0"/>
              </a:rPr>
              <a:t>định</a:t>
            </a:r>
            <a:r>
              <a:rPr sz="3500" b="1" spc="-190" dirty="0">
                <a:solidFill>
                  <a:schemeClr val="bg1"/>
                </a:solidFill>
                <a:latin typeface="Arial" panose="020B0604020202020204" pitchFamily="34" charset="0"/>
                <a:cs typeface="Arial" panose="020B0604020202020204" pitchFamily="34" charset="0"/>
              </a:rPr>
              <a:t> </a:t>
            </a:r>
            <a:r>
              <a:rPr sz="3500" b="1" spc="80" dirty="0">
                <a:solidFill>
                  <a:schemeClr val="bg1"/>
                </a:solidFill>
                <a:latin typeface="Arial" panose="020B0604020202020204" pitchFamily="34" charset="0"/>
                <a:cs typeface="Arial" panose="020B0604020202020204" pitchFamily="34" charset="0"/>
              </a:rPr>
              <a:t>tính</a:t>
            </a:r>
            <a:r>
              <a:rPr sz="3500" b="1" spc="-195" dirty="0">
                <a:solidFill>
                  <a:schemeClr val="bg1"/>
                </a:solidFill>
                <a:latin typeface="Arial" panose="020B0604020202020204" pitchFamily="34" charset="0"/>
                <a:cs typeface="Arial" panose="020B0604020202020204" pitchFamily="34" charset="0"/>
              </a:rPr>
              <a:t> </a:t>
            </a:r>
            <a:r>
              <a:rPr sz="3500" b="1" spc="100" dirty="0">
                <a:solidFill>
                  <a:schemeClr val="bg1"/>
                </a:solidFill>
                <a:latin typeface="Arial" panose="020B0604020202020204" pitchFamily="34" charset="0"/>
                <a:cs typeface="Arial" panose="020B0604020202020204" pitchFamily="34" charset="0"/>
              </a:rPr>
              <a:t>nguy</a:t>
            </a:r>
            <a:r>
              <a:rPr sz="3500" b="1" spc="-190" dirty="0">
                <a:solidFill>
                  <a:schemeClr val="bg1"/>
                </a:solidFill>
                <a:latin typeface="Arial" panose="020B0604020202020204" pitchFamily="34" charset="0"/>
                <a:cs typeface="Arial" panose="020B0604020202020204" pitchFamily="34" charset="0"/>
              </a:rPr>
              <a:t> </a:t>
            </a:r>
            <a:r>
              <a:rPr sz="3500" b="1" spc="75" dirty="0">
                <a:solidFill>
                  <a:schemeClr val="bg1"/>
                </a:solidFill>
                <a:latin typeface="Arial" panose="020B0604020202020204" pitchFamily="34" charset="0"/>
                <a:cs typeface="Arial" panose="020B0604020202020204" pitchFamily="34" charset="0"/>
              </a:rPr>
              <a:t>hiểm</a:t>
            </a:r>
            <a:endParaRPr sz="3500" dirty="0">
              <a:solidFill>
                <a:schemeClr val="bg1"/>
              </a:solidFill>
              <a:latin typeface="Arial" panose="020B0604020202020204" pitchFamily="34" charset="0"/>
              <a:cs typeface="Arial" panose="020B0604020202020204" pitchFamily="34" charset="0"/>
            </a:endParaRPr>
          </a:p>
        </p:txBody>
      </p:sp>
      <p:sp>
        <p:nvSpPr>
          <p:cNvPr id="84" name="object 37">
            <a:extLst>
              <a:ext uri="{FF2B5EF4-FFF2-40B4-BE49-F238E27FC236}">
                <a16:creationId xmlns:a16="http://schemas.microsoft.com/office/drawing/2014/main" id="{011FD0E1-E9CC-1ECE-B62E-144E932C0EC6}"/>
              </a:ext>
            </a:extLst>
          </p:cNvPr>
          <p:cNvSpPr txBox="1"/>
          <p:nvPr/>
        </p:nvSpPr>
        <p:spPr>
          <a:xfrm>
            <a:off x="1091298" y="2560859"/>
            <a:ext cx="232271" cy="628377"/>
          </a:xfrm>
          <a:prstGeom prst="rect">
            <a:avLst/>
          </a:prstGeom>
        </p:spPr>
        <p:txBody>
          <a:bodyPr vert="horz" wrap="square" lIns="0" tIns="12700" rIns="0" bIns="0" rtlCol="0">
            <a:spAutoFit/>
          </a:bodyPr>
          <a:lstStyle/>
          <a:p>
            <a:pPr marL="12700">
              <a:lnSpc>
                <a:spcPct val="100000"/>
              </a:lnSpc>
              <a:spcBef>
                <a:spcPts val="100"/>
              </a:spcBef>
            </a:pPr>
            <a:r>
              <a:rPr sz="4000" b="1" spc="-70" dirty="0">
                <a:solidFill>
                  <a:srgbClr val="FF0000"/>
                </a:solidFill>
                <a:latin typeface="Palatino Linotype"/>
                <a:cs typeface="Palatino Linotype"/>
              </a:rPr>
              <a:t>1</a:t>
            </a:r>
            <a:endParaRPr sz="4000" dirty="0">
              <a:solidFill>
                <a:srgbClr val="FF0000"/>
              </a:solidFill>
              <a:latin typeface="Palatino Linotype"/>
              <a:cs typeface="Palatino Linotype"/>
            </a:endParaRPr>
          </a:p>
        </p:txBody>
      </p:sp>
      <p:sp>
        <p:nvSpPr>
          <p:cNvPr id="85" name="object 38">
            <a:extLst>
              <a:ext uri="{FF2B5EF4-FFF2-40B4-BE49-F238E27FC236}">
                <a16:creationId xmlns:a16="http://schemas.microsoft.com/office/drawing/2014/main" id="{3CACE1D6-DB1A-0DCE-E4AD-840519A62D37}"/>
              </a:ext>
            </a:extLst>
          </p:cNvPr>
          <p:cNvSpPr txBox="1"/>
          <p:nvPr/>
        </p:nvSpPr>
        <p:spPr>
          <a:xfrm>
            <a:off x="2063613" y="4101873"/>
            <a:ext cx="5764605" cy="1207703"/>
          </a:xfrm>
          <a:prstGeom prst="rect">
            <a:avLst/>
          </a:prstGeom>
        </p:spPr>
        <p:txBody>
          <a:bodyPr vert="horz" wrap="square" lIns="0" tIns="12065" rIns="0" bIns="0" rtlCol="0">
            <a:spAutoFit/>
          </a:bodyPr>
          <a:lstStyle/>
          <a:p>
            <a:pPr marL="12700" marR="5080">
              <a:lnSpc>
                <a:spcPct val="116100"/>
              </a:lnSpc>
              <a:spcBef>
                <a:spcPts val="95"/>
              </a:spcBef>
            </a:pPr>
            <a:r>
              <a:rPr sz="3500" b="1" spc="-305" dirty="0">
                <a:solidFill>
                  <a:srgbClr val="FF0000"/>
                </a:solidFill>
                <a:latin typeface="Arial" panose="020B0604020202020204" pitchFamily="34" charset="0"/>
                <a:cs typeface="Arial" panose="020B0604020202020204" pitchFamily="34" charset="0"/>
              </a:rPr>
              <a:t>Các</a:t>
            </a:r>
            <a:r>
              <a:rPr sz="3500" b="1" spc="35" dirty="0">
                <a:solidFill>
                  <a:srgbClr val="FF0000"/>
                </a:solidFill>
                <a:latin typeface="Arial" panose="020B0604020202020204" pitchFamily="34" charset="0"/>
                <a:cs typeface="Arial" panose="020B0604020202020204" pitchFamily="34" charset="0"/>
              </a:rPr>
              <a:t> </a:t>
            </a:r>
            <a:r>
              <a:rPr sz="3500" b="1" spc="-55" dirty="0">
                <a:solidFill>
                  <a:srgbClr val="FF0000"/>
                </a:solidFill>
                <a:latin typeface="Arial" panose="020B0604020202020204" pitchFamily="34" charset="0"/>
                <a:cs typeface="Arial" panose="020B0604020202020204" pitchFamily="34" charset="0"/>
              </a:rPr>
              <a:t>điều</a:t>
            </a:r>
            <a:r>
              <a:rPr sz="3500" b="1" spc="-190" dirty="0">
                <a:solidFill>
                  <a:srgbClr val="FF0000"/>
                </a:solidFill>
                <a:latin typeface="Arial" panose="020B0604020202020204" pitchFamily="34" charset="0"/>
                <a:cs typeface="Arial" panose="020B0604020202020204" pitchFamily="34" charset="0"/>
              </a:rPr>
              <a:t> </a:t>
            </a:r>
            <a:r>
              <a:rPr sz="3500" b="1" spc="-114" dirty="0">
                <a:solidFill>
                  <a:srgbClr val="FF0000"/>
                </a:solidFill>
                <a:latin typeface="Arial" panose="020B0604020202020204" pitchFamily="34" charset="0"/>
                <a:cs typeface="Arial" panose="020B0604020202020204" pitchFamily="34" charset="0"/>
              </a:rPr>
              <a:t>khoản</a:t>
            </a:r>
            <a:r>
              <a:rPr sz="3500" b="1" spc="-130" dirty="0">
                <a:solidFill>
                  <a:srgbClr val="FF0000"/>
                </a:solidFill>
                <a:latin typeface="Arial" panose="020B0604020202020204" pitchFamily="34" charset="0"/>
                <a:cs typeface="Arial" panose="020B0604020202020204" pitchFamily="34" charset="0"/>
              </a:rPr>
              <a:t> </a:t>
            </a:r>
            <a:r>
              <a:rPr sz="3500" b="1" dirty="0">
                <a:solidFill>
                  <a:srgbClr val="FF0000"/>
                </a:solidFill>
                <a:latin typeface="Arial" panose="020B0604020202020204" pitchFamily="34" charset="0"/>
                <a:cs typeface="Arial" panose="020B0604020202020204" pitchFamily="34" charset="0"/>
              </a:rPr>
              <a:t>và</a:t>
            </a:r>
            <a:r>
              <a:rPr sz="3500" b="1" spc="-160" dirty="0">
                <a:solidFill>
                  <a:srgbClr val="FF0000"/>
                </a:solidFill>
                <a:latin typeface="Arial" panose="020B0604020202020204" pitchFamily="34" charset="0"/>
                <a:cs typeface="Arial" panose="020B0604020202020204" pitchFamily="34" charset="0"/>
              </a:rPr>
              <a:t> </a:t>
            </a:r>
            <a:r>
              <a:rPr sz="3500" b="1" spc="-120" dirty="0">
                <a:solidFill>
                  <a:srgbClr val="FF0000"/>
                </a:solidFill>
                <a:latin typeface="Arial" panose="020B0604020202020204" pitchFamily="34" charset="0"/>
                <a:cs typeface="Arial" panose="020B0604020202020204" pitchFamily="34" charset="0"/>
              </a:rPr>
              <a:t>định</a:t>
            </a:r>
            <a:r>
              <a:rPr sz="3500" b="1" spc="-114" dirty="0">
                <a:solidFill>
                  <a:srgbClr val="FF0000"/>
                </a:solidFill>
                <a:latin typeface="Arial" panose="020B0604020202020204" pitchFamily="34" charset="0"/>
                <a:cs typeface="Arial" panose="020B0604020202020204" pitchFamily="34" charset="0"/>
              </a:rPr>
              <a:t> </a:t>
            </a:r>
            <a:r>
              <a:rPr sz="3500" b="1" spc="-110" dirty="0">
                <a:solidFill>
                  <a:srgbClr val="FF0000"/>
                </a:solidFill>
                <a:latin typeface="Arial" panose="020B0604020202020204" pitchFamily="34" charset="0"/>
                <a:cs typeface="Arial" panose="020B0604020202020204" pitchFamily="34" charset="0"/>
              </a:rPr>
              <a:t>nghĩa </a:t>
            </a:r>
            <a:r>
              <a:rPr sz="3500" b="1" spc="-310" dirty="0">
                <a:solidFill>
                  <a:srgbClr val="FF0000"/>
                </a:solidFill>
                <a:latin typeface="Arial" panose="020B0604020202020204" pitchFamily="34" charset="0"/>
                <a:cs typeface="Arial" panose="020B0604020202020204" pitchFamily="34" charset="0"/>
              </a:rPr>
              <a:t>cơ</a:t>
            </a:r>
            <a:r>
              <a:rPr sz="3500" b="1" spc="35" dirty="0">
                <a:solidFill>
                  <a:srgbClr val="FF0000"/>
                </a:solidFill>
                <a:latin typeface="Arial" panose="020B0604020202020204" pitchFamily="34" charset="0"/>
                <a:cs typeface="Arial" panose="020B0604020202020204" pitchFamily="34" charset="0"/>
              </a:rPr>
              <a:t> </a:t>
            </a:r>
            <a:r>
              <a:rPr sz="3500" b="1" spc="-25" dirty="0">
                <a:solidFill>
                  <a:srgbClr val="FF0000"/>
                </a:solidFill>
                <a:latin typeface="Arial" panose="020B0604020202020204" pitchFamily="34" charset="0"/>
                <a:cs typeface="Arial" panose="020B0604020202020204" pitchFamily="34" charset="0"/>
              </a:rPr>
              <a:t>bản</a:t>
            </a:r>
            <a:endParaRPr sz="3500" dirty="0">
              <a:solidFill>
                <a:srgbClr val="FF0000"/>
              </a:solidFill>
              <a:latin typeface="Arial" panose="020B0604020202020204" pitchFamily="34" charset="0"/>
              <a:cs typeface="Arial" panose="020B0604020202020204" pitchFamily="34" charset="0"/>
            </a:endParaRPr>
          </a:p>
        </p:txBody>
      </p:sp>
      <p:sp>
        <p:nvSpPr>
          <p:cNvPr id="86" name="object 39">
            <a:extLst>
              <a:ext uri="{FF2B5EF4-FFF2-40B4-BE49-F238E27FC236}">
                <a16:creationId xmlns:a16="http://schemas.microsoft.com/office/drawing/2014/main" id="{5BD13F17-A513-F922-2715-581C12442A99}"/>
              </a:ext>
            </a:extLst>
          </p:cNvPr>
          <p:cNvSpPr txBox="1"/>
          <p:nvPr/>
        </p:nvSpPr>
        <p:spPr>
          <a:xfrm>
            <a:off x="1056720" y="4236684"/>
            <a:ext cx="257837" cy="628377"/>
          </a:xfrm>
          <a:prstGeom prst="rect">
            <a:avLst/>
          </a:prstGeom>
        </p:spPr>
        <p:txBody>
          <a:bodyPr vert="horz" wrap="square" lIns="0" tIns="12700" rIns="0" bIns="0" rtlCol="0">
            <a:spAutoFit/>
          </a:bodyPr>
          <a:lstStyle/>
          <a:p>
            <a:pPr marL="12700">
              <a:lnSpc>
                <a:spcPct val="100000"/>
              </a:lnSpc>
              <a:spcBef>
                <a:spcPts val="100"/>
              </a:spcBef>
            </a:pPr>
            <a:r>
              <a:rPr sz="4000" b="1" spc="165" dirty="0">
                <a:solidFill>
                  <a:schemeClr val="bg1"/>
                </a:solidFill>
                <a:latin typeface="Palatino Linotype"/>
                <a:cs typeface="Palatino Linotype"/>
              </a:rPr>
              <a:t>2</a:t>
            </a:r>
            <a:endParaRPr sz="4000" dirty="0">
              <a:solidFill>
                <a:schemeClr val="bg1"/>
              </a:solidFill>
              <a:latin typeface="Palatino Linotype"/>
              <a:cs typeface="Palatino Linotype"/>
            </a:endParaRPr>
          </a:p>
        </p:txBody>
      </p:sp>
      <p:sp>
        <p:nvSpPr>
          <p:cNvPr id="87" name="object 40">
            <a:extLst>
              <a:ext uri="{FF2B5EF4-FFF2-40B4-BE49-F238E27FC236}">
                <a16:creationId xmlns:a16="http://schemas.microsoft.com/office/drawing/2014/main" id="{8C8D99CC-D4CE-600D-629C-2AC9F34BAF80}"/>
              </a:ext>
            </a:extLst>
          </p:cNvPr>
          <p:cNvSpPr txBox="1"/>
          <p:nvPr/>
        </p:nvSpPr>
        <p:spPr>
          <a:xfrm>
            <a:off x="2014780" y="5887793"/>
            <a:ext cx="4919420" cy="551433"/>
          </a:xfrm>
          <a:prstGeom prst="rect">
            <a:avLst/>
          </a:prstGeom>
        </p:spPr>
        <p:txBody>
          <a:bodyPr vert="horz" wrap="square" lIns="0" tIns="12700" rIns="0" bIns="0" rtlCol="0">
            <a:spAutoFit/>
          </a:bodyPr>
          <a:lstStyle/>
          <a:p>
            <a:pPr marL="12700">
              <a:lnSpc>
                <a:spcPct val="100000"/>
              </a:lnSpc>
              <a:spcBef>
                <a:spcPts val="100"/>
              </a:spcBef>
            </a:pPr>
            <a:r>
              <a:rPr sz="3500" b="1" spc="-245" dirty="0">
                <a:solidFill>
                  <a:schemeClr val="bg1"/>
                </a:solidFill>
                <a:latin typeface="Arial" panose="020B0604020202020204" pitchFamily="34" charset="0"/>
                <a:cs typeface="Arial" panose="020B0604020202020204" pitchFamily="34" charset="0"/>
              </a:rPr>
              <a:t>Phân</a:t>
            </a:r>
            <a:r>
              <a:rPr sz="3500" b="1" dirty="0">
                <a:solidFill>
                  <a:schemeClr val="bg1"/>
                </a:solidFill>
                <a:latin typeface="Arial" panose="020B0604020202020204" pitchFamily="34" charset="0"/>
                <a:cs typeface="Arial" panose="020B0604020202020204" pitchFamily="34" charset="0"/>
              </a:rPr>
              <a:t> </a:t>
            </a:r>
            <a:r>
              <a:rPr sz="3500" b="1" spc="-20" dirty="0">
                <a:solidFill>
                  <a:schemeClr val="bg1"/>
                </a:solidFill>
                <a:latin typeface="Arial" panose="020B0604020202020204" pitchFamily="34" charset="0"/>
                <a:cs typeface="Arial" panose="020B0604020202020204" pitchFamily="34" charset="0"/>
              </a:rPr>
              <a:t>loại</a:t>
            </a:r>
            <a:r>
              <a:rPr sz="3500" b="1" spc="-185" dirty="0">
                <a:solidFill>
                  <a:schemeClr val="bg1"/>
                </a:solidFill>
                <a:latin typeface="Arial" panose="020B0604020202020204" pitchFamily="34" charset="0"/>
                <a:cs typeface="Arial" panose="020B0604020202020204" pitchFamily="34" charset="0"/>
              </a:rPr>
              <a:t> </a:t>
            </a:r>
            <a:r>
              <a:rPr sz="3500" b="1" spc="-310" dirty="0">
                <a:solidFill>
                  <a:schemeClr val="bg1"/>
                </a:solidFill>
                <a:latin typeface="Arial" panose="020B0604020202020204" pitchFamily="34" charset="0"/>
                <a:cs typeface="Arial" panose="020B0604020202020204" pitchFamily="34" charset="0"/>
              </a:rPr>
              <a:t>cơ</a:t>
            </a:r>
            <a:r>
              <a:rPr sz="3500" b="1" spc="35" dirty="0">
                <a:solidFill>
                  <a:schemeClr val="bg1"/>
                </a:solidFill>
                <a:latin typeface="Arial" panose="020B0604020202020204" pitchFamily="34" charset="0"/>
                <a:cs typeface="Arial" panose="020B0604020202020204" pitchFamily="34" charset="0"/>
              </a:rPr>
              <a:t> </a:t>
            </a:r>
            <a:r>
              <a:rPr sz="3500" b="1" spc="-30" dirty="0">
                <a:solidFill>
                  <a:schemeClr val="bg1"/>
                </a:solidFill>
                <a:latin typeface="Arial" panose="020B0604020202020204" pitchFamily="34" charset="0"/>
                <a:cs typeface="Arial" panose="020B0604020202020204" pitchFamily="34" charset="0"/>
              </a:rPr>
              <a:t>bản</a:t>
            </a:r>
            <a:endParaRPr sz="3500" dirty="0">
              <a:solidFill>
                <a:schemeClr val="bg1"/>
              </a:solidFill>
              <a:latin typeface="Arial" panose="020B0604020202020204" pitchFamily="34" charset="0"/>
              <a:cs typeface="Arial" panose="020B0604020202020204" pitchFamily="34" charset="0"/>
            </a:endParaRPr>
          </a:p>
        </p:txBody>
      </p:sp>
      <p:sp>
        <p:nvSpPr>
          <p:cNvPr id="88" name="object 41">
            <a:extLst>
              <a:ext uri="{FF2B5EF4-FFF2-40B4-BE49-F238E27FC236}">
                <a16:creationId xmlns:a16="http://schemas.microsoft.com/office/drawing/2014/main" id="{62DDB891-1A64-3F0C-B035-511677E529FA}"/>
              </a:ext>
            </a:extLst>
          </p:cNvPr>
          <p:cNvSpPr txBox="1"/>
          <p:nvPr/>
        </p:nvSpPr>
        <p:spPr>
          <a:xfrm>
            <a:off x="1078499" y="5953128"/>
            <a:ext cx="254029" cy="628377"/>
          </a:xfrm>
          <a:prstGeom prst="rect">
            <a:avLst/>
          </a:prstGeom>
        </p:spPr>
        <p:txBody>
          <a:bodyPr vert="horz" wrap="square" lIns="0" tIns="12700" rIns="0" bIns="0" rtlCol="0">
            <a:spAutoFit/>
          </a:bodyPr>
          <a:lstStyle/>
          <a:p>
            <a:pPr marL="12700">
              <a:lnSpc>
                <a:spcPct val="100000"/>
              </a:lnSpc>
              <a:spcBef>
                <a:spcPts val="100"/>
              </a:spcBef>
            </a:pPr>
            <a:r>
              <a:rPr sz="4000" b="1" spc="130" dirty="0">
                <a:solidFill>
                  <a:srgbClr val="FF0000"/>
                </a:solidFill>
                <a:latin typeface="Palatino Linotype"/>
                <a:cs typeface="Palatino Linotype"/>
              </a:rPr>
              <a:t>3</a:t>
            </a:r>
            <a:endParaRPr sz="4000" dirty="0">
              <a:solidFill>
                <a:srgbClr val="FF0000"/>
              </a:solidFill>
              <a:latin typeface="Palatino Linotype"/>
              <a:cs typeface="Palatino Linotype"/>
            </a:endParaRPr>
          </a:p>
        </p:txBody>
      </p:sp>
      <p:sp>
        <p:nvSpPr>
          <p:cNvPr id="89" name="object 42">
            <a:extLst>
              <a:ext uri="{FF2B5EF4-FFF2-40B4-BE49-F238E27FC236}">
                <a16:creationId xmlns:a16="http://schemas.microsoft.com/office/drawing/2014/main" id="{D8D20F65-A104-184B-FDBB-4AF7EB5C761A}"/>
              </a:ext>
            </a:extLst>
          </p:cNvPr>
          <p:cNvSpPr txBox="1"/>
          <p:nvPr/>
        </p:nvSpPr>
        <p:spPr>
          <a:xfrm>
            <a:off x="10963202" y="5638972"/>
            <a:ext cx="6734434" cy="1207703"/>
          </a:xfrm>
          <a:prstGeom prst="rect">
            <a:avLst/>
          </a:prstGeom>
        </p:spPr>
        <p:txBody>
          <a:bodyPr vert="horz" wrap="square" lIns="0" tIns="12065" rIns="0" bIns="0" rtlCol="0">
            <a:spAutoFit/>
          </a:bodyPr>
          <a:lstStyle/>
          <a:p>
            <a:pPr marL="12700" marR="5080">
              <a:lnSpc>
                <a:spcPct val="116100"/>
              </a:lnSpc>
              <a:spcBef>
                <a:spcPts val="95"/>
              </a:spcBef>
            </a:pPr>
            <a:r>
              <a:rPr sz="3500" b="1" spc="-195" dirty="0">
                <a:solidFill>
                  <a:srgbClr val="FF0000"/>
                </a:solidFill>
                <a:latin typeface="Arial" panose="020B0604020202020204" pitchFamily="34" charset="0"/>
                <a:cs typeface="Arial" panose="020B0604020202020204" pitchFamily="34" charset="0"/>
              </a:rPr>
              <a:t>Ảnh</a:t>
            </a:r>
            <a:r>
              <a:rPr sz="3500" b="1" spc="-50" dirty="0">
                <a:solidFill>
                  <a:srgbClr val="FF0000"/>
                </a:solidFill>
                <a:latin typeface="Arial" panose="020B0604020202020204" pitchFamily="34" charset="0"/>
                <a:cs typeface="Arial" panose="020B0604020202020204" pitchFamily="34" charset="0"/>
              </a:rPr>
              <a:t> </a:t>
            </a:r>
            <a:r>
              <a:rPr sz="3500" b="1" spc="-114" dirty="0">
                <a:solidFill>
                  <a:srgbClr val="FF0000"/>
                </a:solidFill>
                <a:latin typeface="Arial" panose="020B0604020202020204" pitchFamily="34" charset="0"/>
                <a:cs typeface="Arial" panose="020B0604020202020204" pitchFamily="34" charset="0"/>
              </a:rPr>
              <a:t>hưởng</a:t>
            </a:r>
            <a:r>
              <a:rPr sz="3500" b="1" spc="-130" dirty="0">
                <a:solidFill>
                  <a:srgbClr val="FF0000"/>
                </a:solidFill>
                <a:latin typeface="Arial" panose="020B0604020202020204" pitchFamily="34" charset="0"/>
                <a:cs typeface="Arial" panose="020B0604020202020204" pitchFamily="34" charset="0"/>
              </a:rPr>
              <a:t> </a:t>
            </a:r>
            <a:r>
              <a:rPr sz="3500" b="1" spc="-25" dirty="0">
                <a:solidFill>
                  <a:srgbClr val="FF0000"/>
                </a:solidFill>
                <a:latin typeface="Arial" panose="020B0604020202020204" pitchFamily="34" charset="0"/>
                <a:cs typeface="Arial" panose="020B0604020202020204" pitchFamily="34" charset="0"/>
              </a:rPr>
              <a:t>của</a:t>
            </a:r>
            <a:r>
              <a:rPr sz="3500" b="1" spc="-215" dirty="0">
                <a:solidFill>
                  <a:srgbClr val="FF0000"/>
                </a:solidFill>
                <a:latin typeface="Arial" panose="020B0604020202020204" pitchFamily="34" charset="0"/>
                <a:cs typeface="Arial" panose="020B0604020202020204" pitchFamily="34" charset="0"/>
              </a:rPr>
              <a:t> </a:t>
            </a:r>
            <a:r>
              <a:rPr sz="3500" b="1" spc="-105" dirty="0">
                <a:solidFill>
                  <a:srgbClr val="FF0000"/>
                </a:solidFill>
                <a:latin typeface="Arial" panose="020B0604020202020204" pitchFamily="34" charset="0"/>
                <a:cs typeface="Arial" panose="020B0604020202020204" pitchFamily="34" charset="0"/>
              </a:rPr>
              <a:t>hoá</a:t>
            </a:r>
            <a:r>
              <a:rPr sz="3500" b="1" spc="-110" dirty="0">
                <a:solidFill>
                  <a:srgbClr val="FF0000"/>
                </a:solidFill>
                <a:latin typeface="Arial" panose="020B0604020202020204" pitchFamily="34" charset="0"/>
                <a:cs typeface="Arial" panose="020B0604020202020204" pitchFamily="34" charset="0"/>
              </a:rPr>
              <a:t> </a:t>
            </a:r>
            <a:r>
              <a:rPr sz="3500" b="1" spc="-185" dirty="0">
                <a:solidFill>
                  <a:srgbClr val="FF0000"/>
                </a:solidFill>
                <a:latin typeface="Arial" panose="020B0604020202020204" pitchFamily="34" charset="0"/>
                <a:cs typeface="Arial" panose="020B0604020202020204" pitchFamily="34" charset="0"/>
              </a:rPr>
              <a:t>chất</a:t>
            </a:r>
            <a:r>
              <a:rPr sz="3500" b="1" spc="-60" dirty="0">
                <a:solidFill>
                  <a:srgbClr val="FF0000"/>
                </a:solidFill>
                <a:latin typeface="Arial" panose="020B0604020202020204" pitchFamily="34" charset="0"/>
                <a:cs typeface="Arial" panose="020B0604020202020204" pitchFamily="34" charset="0"/>
              </a:rPr>
              <a:t> </a:t>
            </a:r>
            <a:r>
              <a:rPr sz="3500" b="1" spc="-85" dirty="0">
                <a:solidFill>
                  <a:srgbClr val="FF0000"/>
                </a:solidFill>
                <a:latin typeface="Arial" panose="020B0604020202020204" pitchFamily="34" charset="0"/>
                <a:cs typeface="Arial" panose="020B0604020202020204" pitchFamily="34" charset="0"/>
              </a:rPr>
              <a:t>tới</a:t>
            </a:r>
            <a:r>
              <a:rPr sz="3500" b="1" spc="-114" dirty="0">
                <a:solidFill>
                  <a:srgbClr val="FF0000"/>
                </a:solidFill>
                <a:latin typeface="Arial" panose="020B0604020202020204" pitchFamily="34" charset="0"/>
                <a:cs typeface="Arial" panose="020B0604020202020204" pitchFamily="34" charset="0"/>
              </a:rPr>
              <a:t> </a:t>
            </a:r>
            <a:r>
              <a:rPr sz="3500" b="1" spc="-355" dirty="0">
                <a:solidFill>
                  <a:srgbClr val="FF0000"/>
                </a:solidFill>
                <a:latin typeface="Arial" panose="020B0604020202020204" pitchFamily="34" charset="0"/>
                <a:cs typeface="Arial" panose="020B0604020202020204" pitchFamily="34" charset="0"/>
              </a:rPr>
              <a:t>con </a:t>
            </a:r>
            <a:r>
              <a:rPr lang="en-US" sz="3500" b="1" spc="-355" dirty="0">
                <a:solidFill>
                  <a:srgbClr val="FF0000"/>
                </a:solidFill>
                <a:latin typeface="Arial" panose="020B0604020202020204" pitchFamily="34" charset="0"/>
                <a:cs typeface="Arial" panose="020B0604020202020204" pitchFamily="34" charset="0"/>
              </a:rPr>
              <a:t> </a:t>
            </a:r>
            <a:r>
              <a:rPr sz="3500" b="1" spc="-10" dirty="0" err="1">
                <a:solidFill>
                  <a:srgbClr val="FF0000"/>
                </a:solidFill>
                <a:latin typeface="Arial" panose="020B0604020202020204" pitchFamily="34" charset="0"/>
                <a:cs typeface="Arial" panose="020B0604020202020204" pitchFamily="34" charset="0"/>
              </a:rPr>
              <a:t>người</a:t>
            </a:r>
            <a:endParaRPr sz="3500" dirty="0">
              <a:solidFill>
                <a:srgbClr val="FF0000"/>
              </a:solidFill>
              <a:latin typeface="Arial" panose="020B0604020202020204" pitchFamily="34" charset="0"/>
              <a:cs typeface="Arial" panose="020B0604020202020204" pitchFamily="34" charset="0"/>
            </a:endParaRPr>
          </a:p>
        </p:txBody>
      </p:sp>
      <p:sp>
        <p:nvSpPr>
          <p:cNvPr id="90" name="object 43">
            <a:extLst>
              <a:ext uri="{FF2B5EF4-FFF2-40B4-BE49-F238E27FC236}">
                <a16:creationId xmlns:a16="http://schemas.microsoft.com/office/drawing/2014/main" id="{E027DA7A-8EC8-B6E2-46FB-A61786024EC5}"/>
              </a:ext>
            </a:extLst>
          </p:cNvPr>
          <p:cNvSpPr txBox="1"/>
          <p:nvPr/>
        </p:nvSpPr>
        <p:spPr>
          <a:xfrm>
            <a:off x="10016173" y="2605626"/>
            <a:ext cx="315385" cy="628377"/>
          </a:xfrm>
          <a:prstGeom prst="rect">
            <a:avLst/>
          </a:prstGeom>
        </p:spPr>
        <p:txBody>
          <a:bodyPr vert="horz" wrap="square" lIns="0" tIns="12700" rIns="0" bIns="0" rtlCol="0">
            <a:spAutoFit/>
          </a:bodyPr>
          <a:lstStyle/>
          <a:p>
            <a:pPr marL="12700">
              <a:lnSpc>
                <a:spcPct val="100000"/>
              </a:lnSpc>
              <a:spcBef>
                <a:spcPts val="100"/>
              </a:spcBef>
            </a:pPr>
            <a:r>
              <a:rPr sz="4000" b="1" spc="335" dirty="0">
                <a:solidFill>
                  <a:schemeClr val="bg1"/>
                </a:solidFill>
                <a:latin typeface="Palatino Linotype"/>
                <a:cs typeface="Palatino Linotype"/>
              </a:rPr>
              <a:t>4</a:t>
            </a:r>
            <a:endParaRPr sz="4000" dirty="0">
              <a:solidFill>
                <a:schemeClr val="bg1"/>
              </a:solidFill>
              <a:latin typeface="Palatino Linotype"/>
              <a:cs typeface="Palatino Linotype"/>
            </a:endParaRPr>
          </a:p>
        </p:txBody>
      </p:sp>
      <p:sp>
        <p:nvSpPr>
          <p:cNvPr id="91" name="object 44">
            <a:extLst>
              <a:ext uri="{FF2B5EF4-FFF2-40B4-BE49-F238E27FC236}">
                <a16:creationId xmlns:a16="http://schemas.microsoft.com/office/drawing/2014/main" id="{CB6F06B3-33D0-9C79-912A-685FC9BC9ADB}"/>
              </a:ext>
            </a:extLst>
          </p:cNvPr>
          <p:cNvSpPr txBox="1"/>
          <p:nvPr/>
        </p:nvSpPr>
        <p:spPr>
          <a:xfrm>
            <a:off x="6378464" y="7725700"/>
            <a:ext cx="5051536" cy="551433"/>
          </a:xfrm>
          <a:prstGeom prst="rect">
            <a:avLst/>
          </a:prstGeom>
        </p:spPr>
        <p:txBody>
          <a:bodyPr vert="horz" wrap="square" lIns="0" tIns="12700" rIns="0" bIns="0" rtlCol="0">
            <a:spAutoFit/>
          </a:bodyPr>
          <a:lstStyle/>
          <a:p>
            <a:pPr marL="12700">
              <a:lnSpc>
                <a:spcPct val="100000"/>
              </a:lnSpc>
              <a:spcBef>
                <a:spcPts val="100"/>
              </a:spcBef>
            </a:pPr>
            <a:r>
              <a:rPr sz="3500" b="1" spc="-204" dirty="0">
                <a:solidFill>
                  <a:schemeClr val="bg1"/>
                </a:solidFill>
                <a:latin typeface="Arial" panose="020B0604020202020204" pitchFamily="34" charset="0"/>
                <a:cs typeface="Arial" panose="020B0604020202020204" pitchFamily="34" charset="0"/>
              </a:rPr>
              <a:t>Bài</a:t>
            </a:r>
            <a:r>
              <a:rPr sz="3500" b="1" spc="-40" dirty="0">
                <a:solidFill>
                  <a:schemeClr val="bg1"/>
                </a:solidFill>
                <a:latin typeface="Arial" panose="020B0604020202020204" pitchFamily="34" charset="0"/>
                <a:cs typeface="Arial" panose="020B0604020202020204" pitchFamily="34" charset="0"/>
              </a:rPr>
              <a:t> </a:t>
            </a:r>
            <a:r>
              <a:rPr sz="3500" b="1" dirty="0">
                <a:solidFill>
                  <a:schemeClr val="bg1"/>
                </a:solidFill>
                <a:latin typeface="Arial" panose="020B0604020202020204" pitchFamily="34" charset="0"/>
                <a:cs typeface="Arial" panose="020B0604020202020204" pitchFamily="34" charset="0"/>
              </a:rPr>
              <a:t>tập</a:t>
            </a:r>
            <a:r>
              <a:rPr sz="3500" b="1" spc="-125" dirty="0">
                <a:solidFill>
                  <a:schemeClr val="bg1"/>
                </a:solidFill>
                <a:latin typeface="Arial" panose="020B0604020202020204" pitchFamily="34" charset="0"/>
                <a:cs typeface="Arial" panose="020B0604020202020204" pitchFamily="34" charset="0"/>
              </a:rPr>
              <a:t> </a:t>
            </a:r>
            <a:r>
              <a:rPr sz="3500" b="1" dirty="0">
                <a:solidFill>
                  <a:schemeClr val="bg1"/>
                </a:solidFill>
                <a:latin typeface="Arial" panose="020B0604020202020204" pitchFamily="34" charset="0"/>
                <a:cs typeface="Arial" panose="020B0604020202020204" pitchFamily="34" charset="0"/>
              </a:rPr>
              <a:t>-</a:t>
            </a:r>
            <a:r>
              <a:rPr sz="3500" b="1" spc="-45" dirty="0">
                <a:solidFill>
                  <a:schemeClr val="bg1"/>
                </a:solidFill>
                <a:latin typeface="Arial" panose="020B0604020202020204" pitchFamily="34" charset="0"/>
                <a:cs typeface="Arial" panose="020B0604020202020204" pitchFamily="34" charset="0"/>
              </a:rPr>
              <a:t> </a:t>
            </a:r>
            <a:r>
              <a:rPr sz="3500" b="1" spc="-310" dirty="0">
                <a:solidFill>
                  <a:schemeClr val="bg1"/>
                </a:solidFill>
                <a:latin typeface="Arial" panose="020B0604020202020204" pitchFamily="34" charset="0"/>
                <a:cs typeface="Arial" panose="020B0604020202020204" pitchFamily="34" charset="0"/>
              </a:rPr>
              <a:t>Thực</a:t>
            </a:r>
            <a:r>
              <a:rPr sz="3500" b="1" spc="35" dirty="0">
                <a:solidFill>
                  <a:schemeClr val="bg1"/>
                </a:solidFill>
                <a:latin typeface="Arial" panose="020B0604020202020204" pitchFamily="34" charset="0"/>
                <a:cs typeface="Arial" panose="020B0604020202020204" pitchFamily="34" charset="0"/>
              </a:rPr>
              <a:t> </a:t>
            </a:r>
            <a:r>
              <a:rPr sz="3500" b="1" spc="-130" dirty="0">
                <a:solidFill>
                  <a:schemeClr val="bg1"/>
                </a:solidFill>
                <a:latin typeface="Arial" panose="020B0604020202020204" pitchFamily="34" charset="0"/>
                <a:cs typeface="Arial" panose="020B0604020202020204" pitchFamily="34" charset="0"/>
              </a:rPr>
              <a:t>hành</a:t>
            </a:r>
            <a:endParaRPr sz="3500" dirty="0">
              <a:solidFill>
                <a:schemeClr val="bg1"/>
              </a:solidFill>
              <a:latin typeface="Arial" panose="020B0604020202020204" pitchFamily="34" charset="0"/>
              <a:cs typeface="Arial" panose="020B0604020202020204" pitchFamily="34" charset="0"/>
            </a:endParaRPr>
          </a:p>
        </p:txBody>
      </p:sp>
      <p:sp>
        <p:nvSpPr>
          <p:cNvPr id="92" name="object 45">
            <a:extLst>
              <a:ext uri="{FF2B5EF4-FFF2-40B4-BE49-F238E27FC236}">
                <a16:creationId xmlns:a16="http://schemas.microsoft.com/office/drawing/2014/main" id="{C7B4F811-B9DD-DFCD-5286-BA919146BEA9}"/>
              </a:ext>
            </a:extLst>
          </p:cNvPr>
          <p:cNvSpPr txBox="1"/>
          <p:nvPr/>
        </p:nvSpPr>
        <p:spPr>
          <a:xfrm>
            <a:off x="10963202" y="2624865"/>
            <a:ext cx="5309571" cy="551433"/>
          </a:xfrm>
          <a:prstGeom prst="rect">
            <a:avLst/>
          </a:prstGeom>
        </p:spPr>
        <p:txBody>
          <a:bodyPr vert="horz" wrap="square" lIns="0" tIns="12700" rIns="0" bIns="0" rtlCol="0">
            <a:spAutoFit/>
          </a:bodyPr>
          <a:lstStyle/>
          <a:p>
            <a:pPr marL="12700">
              <a:lnSpc>
                <a:spcPct val="100000"/>
              </a:lnSpc>
              <a:spcBef>
                <a:spcPts val="100"/>
              </a:spcBef>
            </a:pPr>
            <a:r>
              <a:rPr sz="3500" b="1" spc="-120" dirty="0">
                <a:solidFill>
                  <a:srgbClr val="FF0000"/>
                </a:solidFill>
                <a:latin typeface="Arial" panose="020B0604020202020204" pitchFamily="34" charset="0"/>
                <a:cs typeface="Arial" panose="020B0604020202020204" pitchFamily="34" charset="0"/>
              </a:rPr>
              <a:t>Đường</a:t>
            </a:r>
            <a:r>
              <a:rPr sz="3500" b="1" spc="-100" dirty="0">
                <a:solidFill>
                  <a:srgbClr val="FF0000"/>
                </a:solidFill>
                <a:latin typeface="Arial" panose="020B0604020202020204" pitchFamily="34" charset="0"/>
                <a:cs typeface="Arial" panose="020B0604020202020204" pitchFamily="34" charset="0"/>
              </a:rPr>
              <a:t> </a:t>
            </a:r>
            <a:r>
              <a:rPr sz="3500" b="1" spc="-135" dirty="0">
                <a:solidFill>
                  <a:srgbClr val="FF0000"/>
                </a:solidFill>
                <a:latin typeface="Arial" panose="020B0604020202020204" pitchFamily="34" charset="0"/>
                <a:cs typeface="Arial" panose="020B0604020202020204" pitchFamily="34" charset="0"/>
              </a:rPr>
              <a:t>phơi</a:t>
            </a:r>
            <a:r>
              <a:rPr sz="3500" b="1" spc="-95" dirty="0">
                <a:solidFill>
                  <a:srgbClr val="FF0000"/>
                </a:solidFill>
                <a:latin typeface="Arial" panose="020B0604020202020204" pitchFamily="34" charset="0"/>
                <a:cs typeface="Arial" panose="020B0604020202020204" pitchFamily="34" charset="0"/>
              </a:rPr>
              <a:t> </a:t>
            </a:r>
            <a:r>
              <a:rPr sz="3500" b="1" spc="-125" dirty="0">
                <a:solidFill>
                  <a:srgbClr val="FF0000"/>
                </a:solidFill>
                <a:latin typeface="Arial" panose="020B0604020202020204" pitchFamily="34" charset="0"/>
                <a:cs typeface="Arial" panose="020B0604020202020204" pitchFamily="34" charset="0"/>
              </a:rPr>
              <a:t>nhiễm</a:t>
            </a:r>
            <a:endParaRPr sz="3500" dirty="0">
              <a:solidFill>
                <a:srgbClr val="FF0000"/>
              </a:solidFill>
              <a:latin typeface="Arial" panose="020B0604020202020204" pitchFamily="34" charset="0"/>
              <a:cs typeface="Arial" panose="020B0604020202020204" pitchFamily="34" charset="0"/>
            </a:endParaRPr>
          </a:p>
        </p:txBody>
      </p:sp>
      <p:sp>
        <p:nvSpPr>
          <p:cNvPr id="93" name="object 46">
            <a:extLst>
              <a:ext uri="{FF2B5EF4-FFF2-40B4-BE49-F238E27FC236}">
                <a16:creationId xmlns:a16="http://schemas.microsoft.com/office/drawing/2014/main" id="{C3752F53-625C-ED60-00A5-A1C37540EA9B}"/>
              </a:ext>
            </a:extLst>
          </p:cNvPr>
          <p:cNvSpPr txBox="1"/>
          <p:nvPr/>
        </p:nvSpPr>
        <p:spPr>
          <a:xfrm>
            <a:off x="10027186" y="5897188"/>
            <a:ext cx="293656" cy="628377"/>
          </a:xfrm>
          <a:prstGeom prst="rect">
            <a:avLst/>
          </a:prstGeom>
        </p:spPr>
        <p:txBody>
          <a:bodyPr vert="horz" wrap="square" lIns="0" tIns="12700" rIns="0" bIns="0" rtlCol="0">
            <a:spAutoFit/>
          </a:bodyPr>
          <a:lstStyle/>
          <a:p>
            <a:pPr marL="12700">
              <a:lnSpc>
                <a:spcPct val="100000"/>
              </a:lnSpc>
              <a:spcBef>
                <a:spcPts val="100"/>
              </a:spcBef>
            </a:pPr>
            <a:r>
              <a:rPr sz="4000" b="1" spc="160" dirty="0">
                <a:solidFill>
                  <a:schemeClr val="bg1"/>
                </a:solidFill>
                <a:latin typeface="Palatino Linotype"/>
                <a:cs typeface="Palatino Linotype"/>
              </a:rPr>
              <a:t>6</a:t>
            </a:r>
            <a:endParaRPr sz="4000" dirty="0">
              <a:solidFill>
                <a:schemeClr val="bg1"/>
              </a:solidFill>
              <a:latin typeface="Palatino Linotype"/>
              <a:cs typeface="Palatino Linotype"/>
            </a:endParaRPr>
          </a:p>
        </p:txBody>
      </p:sp>
      <p:sp>
        <p:nvSpPr>
          <p:cNvPr id="94" name="object 47">
            <a:extLst>
              <a:ext uri="{FF2B5EF4-FFF2-40B4-BE49-F238E27FC236}">
                <a16:creationId xmlns:a16="http://schemas.microsoft.com/office/drawing/2014/main" id="{667D20C3-C6F0-B8C5-52B2-22865F4D3257}"/>
              </a:ext>
            </a:extLst>
          </p:cNvPr>
          <p:cNvSpPr txBox="1"/>
          <p:nvPr/>
        </p:nvSpPr>
        <p:spPr>
          <a:xfrm>
            <a:off x="5468640" y="7754524"/>
            <a:ext cx="256205" cy="628377"/>
          </a:xfrm>
          <a:prstGeom prst="rect">
            <a:avLst/>
          </a:prstGeom>
        </p:spPr>
        <p:txBody>
          <a:bodyPr vert="horz" wrap="square" lIns="0" tIns="12700" rIns="0" bIns="0" rtlCol="0">
            <a:spAutoFit/>
          </a:bodyPr>
          <a:lstStyle/>
          <a:p>
            <a:pPr marL="12700">
              <a:lnSpc>
                <a:spcPct val="100000"/>
              </a:lnSpc>
              <a:spcBef>
                <a:spcPts val="100"/>
              </a:spcBef>
            </a:pPr>
            <a:r>
              <a:rPr sz="4000" b="1" spc="150" dirty="0">
                <a:solidFill>
                  <a:srgbClr val="FF0000"/>
                </a:solidFill>
                <a:latin typeface="Palatino Linotype"/>
                <a:cs typeface="Palatino Linotype"/>
              </a:rPr>
              <a:t>7</a:t>
            </a:r>
            <a:endParaRPr sz="4000" dirty="0">
              <a:solidFill>
                <a:srgbClr val="FF0000"/>
              </a:solidFill>
              <a:latin typeface="Palatino Linotype"/>
              <a:cs typeface="Palatino Linotype"/>
            </a:endParaRPr>
          </a:p>
        </p:txBody>
      </p:sp>
      <p:grpSp>
        <p:nvGrpSpPr>
          <p:cNvPr id="95" name="object 48">
            <a:extLst>
              <a:ext uri="{FF2B5EF4-FFF2-40B4-BE49-F238E27FC236}">
                <a16:creationId xmlns:a16="http://schemas.microsoft.com/office/drawing/2014/main" id="{F0D2C427-365A-6F98-F35C-71F5FAA3C020}"/>
              </a:ext>
            </a:extLst>
          </p:cNvPr>
          <p:cNvGrpSpPr/>
          <p:nvPr/>
        </p:nvGrpSpPr>
        <p:grpSpPr>
          <a:xfrm>
            <a:off x="9540717" y="3929393"/>
            <a:ext cx="8157188" cy="1270235"/>
            <a:chOff x="9540716" y="3706109"/>
            <a:chExt cx="8343265" cy="1493520"/>
          </a:xfrm>
        </p:grpSpPr>
        <p:sp>
          <p:nvSpPr>
            <p:cNvPr id="96" name="object 49">
              <a:extLst>
                <a:ext uri="{FF2B5EF4-FFF2-40B4-BE49-F238E27FC236}">
                  <a16:creationId xmlns:a16="http://schemas.microsoft.com/office/drawing/2014/main" id="{3E842D4E-8663-4F28-3650-C690FB1823B0}"/>
                </a:ext>
              </a:extLst>
            </p:cNvPr>
            <p:cNvSpPr/>
            <p:nvPr/>
          </p:nvSpPr>
          <p:spPr>
            <a:xfrm>
              <a:off x="10177347" y="3706109"/>
              <a:ext cx="7706359" cy="1493520"/>
            </a:xfrm>
            <a:custGeom>
              <a:avLst/>
              <a:gdLst/>
              <a:ahLst/>
              <a:cxnLst/>
              <a:rect l="l" t="t" r="r" b="b"/>
              <a:pathLst>
                <a:path w="7706359" h="1493520">
                  <a:moveTo>
                    <a:pt x="7706066" y="1493519"/>
                  </a:moveTo>
                  <a:lnTo>
                    <a:pt x="0" y="1493519"/>
                  </a:lnTo>
                  <a:lnTo>
                    <a:pt x="0" y="0"/>
                  </a:lnTo>
                  <a:lnTo>
                    <a:pt x="7706066" y="0"/>
                  </a:lnTo>
                  <a:lnTo>
                    <a:pt x="7706066" y="1493519"/>
                  </a:lnTo>
                  <a:close/>
                </a:path>
              </a:pathLst>
            </a:custGeom>
            <a:solidFill>
              <a:srgbClr val="737373"/>
            </a:solidFill>
          </p:spPr>
          <p:txBody>
            <a:bodyPr wrap="square" lIns="0" tIns="0" rIns="0" bIns="0" rtlCol="0"/>
            <a:lstStyle/>
            <a:p>
              <a:endParaRPr>
                <a:solidFill>
                  <a:srgbClr val="C96009"/>
                </a:solidFill>
                <a:latin typeface="Arial" panose="020B0604020202020204" pitchFamily="34" charset="0"/>
                <a:cs typeface="Arial" panose="020B0604020202020204" pitchFamily="34" charset="0"/>
              </a:endParaRPr>
            </a:p>
          </p:txBody>
        </p:sp>
        <p:sp>
          <p:nvSpPr>
            <p:cNvPr id="97" name="object 50">
              <a:extLst>
                <a:ext uri="{FF2B5EF4-FFF2-40B4-BE49-F238E27FC236}">
                  <a16:creationId xmlns:a16="http://schemas.microsoft.com/office/drawing/2014/main" id="{6BB10705-554C-9A3B-A30D-AE3F69FC44FB}"/>
                </a:ext>
              </a:extLst>
            </p:cNvPr>
            <p:cNvSpPr/>
            <p:nvPr/>
          </p:nvSpPr>
          <p:spPr>
            <a:xfrm>
              <a:off x="9540716" y="3706109"/>
              <a:ext cx="1273810" cy="1482090"/>
            </a:xfrm>
            <a:custGeom>
              <a:avLst/>
              <a:gdLst/>
              <a:ahLst/>
              <a:cxnLst/>
              <a:rect l="l" t="t" r="r" b="b"/>
              <a:pathLst>
                <a:path w="1273809" h="1482089">
                  <a:moveTo>
                    <a:pt x="636630" y="1481613"/>
                  </a:moveTo>
                  <a:lnTo>
                    <a:pt x="0" y="1111210"/>
                  </a:lnTo>
                  <a:lnTo>
                    <a:pt x="0" y="370403"/>
                  </a:lnTo>
                  <a:lnTo>
                    <a:pt x="636630" y="0"/>
                  </a:lnTo>
                  <a:lnTo>
                    <a:pt x="1273260" y="370403"/>
                  </a:lnTo>
                  <a:lnTo>
                    <a:pt x="1273260" y="1111210"/>
                  </a:lnTo>
                  <a:lnTo>
                    <a:pt x="636630" y="1481613"/>
                  </a:lnTo>
                  <a:close/>
                </a:path>
              </a:pathLst>
            </a:custGeom>
            <a:solidFill>
              <a:srgbClr val="FFFFFF">
                <a:alpha val="59999"/>
              </a:srgbClr>
            </a:solidFill>
          </p:spPr>
          <p:txBody>
            <a:bodyPr wrap="square" lIns="0" tIns="0" rIns="0" bIns="0" rtlCol="0"/>
            <a:lstStyle/>
            <a:p>
              <a:endParaRPr>
                <a:solidFill>
                  <a:srgbClr val="C96009"/>
                </a:solidFill>
                <a:latin typeface="Arial" panose="020B0604020202020204" pitchFamily="34" charset="0"/>
                <a:cs typeface="Arial" panose="020B0604020202020204" pitchFamily="34" charset="0"/>
              </a:endParaRPr>
            </a:p>
          </p:txBody>
        </p:sp>
        <p:sp>
          <p:nvSpPr>
            <p:cNvPr id="98" name="object 51">
              <a:extLst>
                <a:ext uri="{FF2B5EF4-FFF2-40B4-BE49-F238E27FC236}">
                  <a16:creationId xmlns:a16="http://schemas.microsoft.com/office/drawing/2014/main" id="{5F9E6110-8827-DD52-26CA-6E18965FD760}"/>
                </a:ext>
              </a:extLst>
            </p:cNvPr>
            <p:cNvSpPr/>
            <p:nvPr/>
          </p:nvSpPr>
          <p:spPr>
            <a:xfrm>
              <a:off x="9650677" y="3834061"/>
              <a:ext cx="1053465" cy="1226185"/>
            </a:xfrm>
            <a:custGeom>
              <a:avLst/>
              <a:gdLst/>
              <a:ahLst/>
              <a:cxnLst/>
              <a:rect l="l" t="t" r="r" b="b"/>
              <a:pathLst>
                <a:path w="1053465" h="1226185">
                  <a:moveTo>
                    <a:pt x="526671" y="1225709"/>
                  </a:moveTo>
                  <a:lnTo>
                    <a:pt x="0" y="919281"/>
                  </a:lnTo>
                  <a:lnTo>
                    <a:pt x="0" y="306426"/>
                  </a:lnTo>
                  <a:lnTo>
                    <a:pt x="526671" y="0"/>
                  </a:lnTo>
                  <a:lnTo>
                    <a:pt x="1053342" y="306426"/>
                  </a:lnTo>
                  <a:lnTo>
                    <a:pt x="1053342" y="919281"/>
                  </a:lnTo>
                  <a:lnTo>
                    <a:pt x="526671" y="1225709"/>
                  </a:lnTo>
                  <a:close/>
                </a:path>
              </a:pathLst>
            </a:custGeom>
            <a:solidFill>
              <a:srgbClr val="FFFFFF"/>
            </a:solidFill>
          </p:spPr>
          <p:txBody>
            <a:bodyPr wrap="square" lIns="0" tIns="0" rIns="0" bIns="0" rtlCol="0"/>
            <a:lstStyle/>
            <a:p>
              <a:endParaRPr>
                <a:solidFill>
                  <a:srgbClr val="C96009"/>
                </a:solidFill>
                <a:latin typeface="Arial" panose="020B0604020202020204" pitchFamily="34" charset="0"/>
                <a:cs typeface="Arial" panose="020B0604020202020204" pitchFamily="34" charset="0"/>
              </a:endParaRPr>
            </a:p>
          </p:txBody>
        </p:sp>
      </p:grpSp>
      <p:sp>
        <p:nvSpPr>
          <p:cNvPr id="99" name="object 52">
            <a:extLst>
              <a:ext uri="{FF2B5EF4-FFF2-40B4-BE49-F238E27FC236}">
                <a16:creationId xmlns:a16="http://schemas.microsoft.com/office/drawing/2014/main" id="{27B907F9-3A55-2B32-872D-822DE5FD1A8D}"/>
              </a:ext>
            </a:extLst>
          </p:cNvPr>
          <p:cNvSpPr txBox="1"/>
          <p:nvPr/>
        </p:nvSpPr>
        <p:spPr>
          <a:xfrm>
            <a:off x="10033733" y="4248590"/>
            <a:ext cx="280619" cy="628377"/>
          </a:xfrm>
          <a:prstGeom prst="rect">
            <a:avLst/>
          </a:prstGeom>
        </p:spPr>
        <p:txBody>
          <a:bodyPr vert="horz" wrap="square" lIns="0" tIns="12700" rIns="0" bIns="0" rtlCol="0">
            <a:spAutoFit/>
          </a:bodyPr>
          <a:lstStyle/>
          <a:p>
            <a:pPr marL="12700">
              <a:lnSpc>
                <a:spcPct val="100000"/>
              </a:lnSpc>
              <a:spcBef>
                <a:spcPts val="100"/>
              </a:spcBef>
            </a:pPr>
            <a:r>
              <a:rPr sz="4000" b="1" spc="60" dirty="0">
                <a:solidFill>
                  <a:srgbClr val="FF0000"/>
                </a:solidFill>
                <a:latin typeface="Palatino Linotype"/>
                <a:cs typeface="Palatino Linotype"/>
              </a:rPr>
              <a:t>5</a:t>
            </a:r>
            <a:endParaRPr sz="4000" dirty="0">
              <a:solidFill>
                <a:srgbClr val="FF0000"/>
              </a:solidFill>
              <a:latin typeface="Palatino Linotype"/>
              <a:cs typeface="Palatino Linotype"/>
            </a:endParaRPr>
          </a:p>
        </p:txBody>
      </p:sp>
      <p:sp>
        <p:nvSpPr>
          <p:cNvPr id="100" name="object 53">
            <a:extLst>
              <a:ext uri="{FF2B5EF4-FFF2-40B4-BE49-F238E27FC236}">
                <a16:creationId xmlns:a16="http://schemas.microsoft.com/office/drawing/2014/main" id="{169BB949-9A3B-7F0D-2A1D-C07DF901FDA4}"/>
              </a:ext>
            </a:extLst>
          </p:cNvPr>
          <p:cNvSpPr txBox="1"/>
          <p:nvPr/>
        </p:nvSpPr>
        <p:spPr>
          <a:xfrm>
            <a:off x="10963201" y="4219768"/>
            <a:ext cx="6572565" cy="551433"/>
          </a:xfrm>
          <a:prstGeom prst="rect">
            <a:avLst/>
          </a:prstGeom>
        </p:spPr>
        <p:txBody>
          <a:bodyPr vert="horz" wrap="square" lIns="0" tIns="12700" rIns="0" bIns="0" rtlCol="0">
            <a:spAutoFit/>
          </a:bodyPr>
          <a:lstStyle/>
          <a:p>
            <a:pPr marL="12700">
              <a:lnSpc>
                <a:spcPct val="100000"/>
              </a:lnSpc>
              <a:spcBef>
                <a:spcPts val="100"/>
              </a:spcBef>
            </a:pPr>
            <a:r>
              <a:rPr sz="3500" b="1" spc="-85" dirty="0">
                <a:solidFill>
                  <a:schemeClr val="bg1"/>
                </a:solidFill>
                <a:latin typeface="Arial" panose="020B0604020202020204" pitchFamily="34" charset="0"/>
                <a:cs typeface="Arial" panose="020B0604020202020204" pitchFamily="34" charset="0"/>
              </a:rPr>
              <a:t>Quan</a:t>
            </a:r>
            <a:r>
              <a:rPr sz="3500" b="1" spc="-120" dirty="0">
                <a:solidFill>
                  <a:schemeClr val="bg1"/>
                </a:solidFill>
                <a:latin typeface="Arial" panose="020B0604020202020204" pitchFamily="34" charset="0"/>
                <a:cs typeface="Arial" panose="020B0604020202020204" pitchFamily="34" charset="0"/>
              </a:rPr>
              <a:t> </a:t>
            </a:r>
            <a:r>
              <a:rPr sz="3500" b="1" dirty="0">
                <a:solidFill>
                  <a:schemeClr val="bg1"/>
                </a:solidFill>
                <a:latin typeface="Arial" panose="020B0604020202020204" pitchFamily="34" charset="0"/>
                <a:cs typeface="Arial" panose="020B0604020202020204" pitchFamily="34" charset="0"/>
              </a:rPr>
              <a:t>hệ</a:t>
            </a:r>
            <a:r>
              <a:rPr sz="3500" b="1" spc="-114" dirty="0">
                <a:solidFill>
                  <a:schemeClr val="bg1"/>
                </a:solidFill>
                <a:latin typeface="Arial" panose="020B0604020202020204" pitchFamily="34" charset="0"/>
                <a:cs typeface="Arial" panose="020B0604020202020204" pitchFamily="34" charset="0"/>
              </a:rPr>
              <a:t> </a:t>
            </a:r>
            <a:r>
              <a:rPr sz="3500" b="1" spc="-50" dirty="0">
                <a:solidFill>
                  <a:schemeClr val="bg1"/>
                </a:solidFill>
                <a:latin typeface="Arial" panose="020B0604020202020204" pitchFamily="34" charset="0"/>
                <a:cs typeface="Arial" panose="020B0604020202020204" pitchFamily="34" charset="0"/>
              </a:rPr>
              <a:t>liều</a:t>
            </a:r>
            <a:r>
              <a:rPr sz="3500" b="1" spc="-120" dirty="0">
                <a:solidFill>
                  <a:schemeClr val="bg1"/>
                </a:solidFill>
                <a:latin typeface="Arial" panose="020B0604020202020204" pitchFamily="34" charset="0"/>
                <a:cs typeface="Arial" panose="020B0604020202020204" pitchFamily="34" charset="0"/>
              </a:rPr>
              <a:t> </a:t>
            </a:r>
            <a:r>
              <a:rPr sz="3500" b="1" spc="-85" dirty="0">
                <a:solidFill>
                  <a:schemeClr val="bg1"/>
                </a:solidFill>
                <a:latin typeface="Arial" panose="020B0604020202020204" pitchFamily="34" charset="0"/>
                <a:cs typeface="Arial" panose="020B0604020202020204" pitchFamily="34" charset="0"/>
              </a:rPr>
              <a:t>lượng</a:t>
            </a:r>
            <a:r>
              <a:rPr sz="3500" b="1" spc="-114" dirty="0">
                <a:solidFill>
                  <a:schemeClr val="bg1"/>
                </a:solidFill>
                <a:latin typeface="Arial" panose="020B0604020202020204" pitchFamily="34" charset="0"/>
                <a:cs typeface="Arial" panose="020B0604020202020204" pitchFamily="34" charset="0"/>
              </a:rPr>
              <a:t> </a:t>
            </a:r>
            <a:r>
              <a:rPr sz="3500" b="1" dirty="0">
                <a:solidFill>
                  <a:schemeClr val="bg1"/>
                </a:solidFill>
                <a:latin typeface="Arial" panose="020B0604020202020204" pitchFamily="34" charset="0"/>
                <a:cs typeface="Arial" panose="020B0604020202020204" pitchFamily="34" charset="0"/>
              </a:rPr>
              <a:t>-</a:t>
            </a:r>
            <a:r>
              <a:rPr sz="3500" b="1" spc="-114" dirty="0">
                <a:solidFill>
                  <a:schemeClr val="bg1"/>
                </a:solidFill>
                <a:latin typeface="Arial" panose="020B0604020202020204" pitchFamily="34" charset="0"/>
                <a:cs typeface="Arial" panose="020B0604020202020204" pitchFamily="34" charset="0"/>
              </a:rPr>
              <a:t> </a:t>
            </a:r>
            <a:r>
              <a:rPr sz="3500" b="1" spc="-90" dirty="0">
                <a:solidFill>
                  <a:schemeClr val="bg1"/>
                </a:solidFill>
                <a:latin typeface="Arial" panose="020B0604020202020204" pitchFamily="34" charset="0"/>
                <a:cs typeface="Arial" panose="020B0604020202020204" pitchFamily="34" charset="0"/>
              </a:rPr>
              <a:t>phản</a:t>
            </a:r>
            <a:r>
              <a:rPr sz="3500" b="1" spc="-120" dirty="0">
                <a:solidFill>
                  <a:schemeClr val="bg1"/>
                </a:solidFill>
                <a:latin typeface="Arial" panose="020B0604020202020204" pitchFamily="34" charset="0"/>
                <a:cs typeface="Arial" panose="020B0604020202020204" pitchFamily="34" charset="0"/>
              </a:rPr>
              <a:t> </a:t>
            </a:r>
            <a:r>
              <a:rPr sz="3500" b="1" spc="-25" dirty="0">
                <a:solidFill>
                  <a:schemeClr val="bg1"/>
                </a:solidFill>
                <a:latin typeface="Arial" panose="020B0604020202020204" pitchFamily="34" charset="0"/>
                <a:cs typeface="Arial" panose="020B0604020202020204" pitchFamily="34" charset="0"/>
              </a:rPr>
              <a:t>ứng</a:t>
            </a:r>
            <a:endParaRPr sz="3500" dirty="0">
              <a:solidFill>
                <a:schemeClr val="bg1"/>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000"/>
                                        <p:tgtEl>
                                          <p:spTgt spid="59"/>
                                        </p:tgtEl>
                                      </p:cBhvr>
                                    </p:animEffect>
                                    <p:anim calcmode="lin" valueType="num">
                                      <p:cBhvr>
                                        <p:cTn id="8" dur="1000" fill="hold"/>
                                        <p:tgtEl>
                                          <p:spTgt spid="59"/>
                                        </p:tgtEl>
                                        <p:attrNameLst>
                                          <p:attrName>ppt_x</p:attrName>
                                        </p:attrNameLst>
                                      </p:cBhvr>
                                      <p:tavLst>
                                        <p:tav tm="0">
                                          <p:val>
                                            <p:strVal val="#ppt_x"/>
                                          </p:val>
                                        </p:tav>
                                        <p:tav tm="100000">
                                          <p:val>
                                            <p:strVal val="#ppt_x"/>
                                          </p:val>
                                        </p:tav>
                                      </p:tavLst>
                                    </p:anim>
                                    <p:anim calcmode="lin" valueType="num">
                                      <p:cBhvr>
                                        <p:cTn id="9" dur="1000" fill="hold"/>
                                        <p:tgtEl>
                                          <p:spTgt spid="5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1000"/>
                                        <p:tgtEl>
                                          <p:spTgt spid="60"/>
                                        </p:tgtEl>
                                      </p:cBhvr>
                                    </p:animEffect>
                                    <p:anim calcmode="lin" valueType="num">
                                      <p:cBhvr>
                                        <p:cTn id="13" dur="1000" fill="hold"/>
                                        <p:tgtEl>
                                          <p:spTgt spid="60"/>
                                        </p:tgtEl>
                                        <p:attrNameLst>
                                          <p:attrName>ppt_x</p:attrName>
                                        </p:attrNameLst>
                                      </p:cBhvr>
                                      <p:tavLst>
                                        <p:tav tm="0">
                                          <p:val>
                                            <p:strVal val="#ppt_x"/>
                                          </p:val>
                                        </p:tav>
                                        <p:tav tm="100000">
                                          <p:val>
                                            <p:strVal val="#ppt_x"/>
                                          </p:val>
                                        </p:tav>
                                      </p:tavLst>
                                    </p:anim>
                                    <p:anim calcmode="lin" valueType="num">
                                      <p:cBhvr>
                                        <p:cTn id="14" dur="1000" fill="hold"/>
                                        <p:tgtEl>
                                          <p:spTgt spid="6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1000"/>
                                        <p:tgtEl>
                                          <p:spTgt spid="61"/>
                                        </p:tgtEl>
                                      </p:cBhvr>
                                    </p:animEffect>
                                    <p:anim calcmode="lin" valueType="num">
                                      <p:cBhvr>
                                        <p:cTn id="18" dur="1000" fill="hold"/>
                                        <p:tgtEl>
                                          <p:spTgt spid="61"/>
                                        </p:tgtEl>
                                        <p:attrNameLst>
                                          <p:attrName>ppt_x</p:attrName>
                                        </p:attrNameLst>
                                      </p:cBhvr>
                                      <p:tavLst>
                                        <p:tav tm="0">
                                          <p:val>
                                            <p:strVal val="#ppt_x"/>
                                          </p:val>
                                        </p:tav>
                                        <p:tav tm="100000">
                                          <p:val>
                                            <p:strVal val="#ppt_x"/>
                                          </p:val>
                                        </p:tav>
                                      </p:tavLst>
                                    </p:anim>
                                    <p:anim calcmode="lin" valueType="num">
                                      <p:cBhvr>
                                        <p:cTn id="19" dur="1000" fill="hold"/>
                                        <p:tgtEl>
                                          <p:spTgt spid="6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fade">
                                      <p:cBhvr>
                                        <p:cTn id="22" dur="1000"/>
                                        <p:tgtEl>
                                          <p:spTgt spid="62"/>
                                        </p:tgtEl>
                                      </p:cBhvr>
                                    </p:animEffect>
                                    <p:anim calcmode="lin" valueType="num">
                                      <p:cBhvr>
                                        <p:cTn id="23" dur="1000" fill="hold"/>
                                        <p:tgtEl>
                                          <p:spTgt spid="62"/>
                                        </p:tgtEl>
                                        <p:attrNameLst>
                                          <p:attrName>ppt_x</p:attrName>
                                        </p:attrNameLst>
                                      </p:cBhvr>
                                      <p:tavLst>
                                        <p:tav tm="0">
                                          <p:val>
                                            <p:strVal val="#ppt_x"/>
                                          </p:val>
                                        </p:tav>
                                        <p:tav tm="100000">
                                          <p:val>
                                            <p:strVal val="#ppt_x"/>
                                          </p:val>
                                        </p:tav>
                                      </p:tavLst>
                                    </p:anim>
                                    <p:anim calcmode="lin" valueType="num">
                                      <p:cBhvr>
                                        <p:cTn id="24" dur="1000" fill="hold"/>
                                        <p:tgtEl>
                                          <p:spTgt spid="6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fade">
                                      <p:cBhvr>
                                        <p:cTn id="27" dur="1000"/>
                                        <p:tgtEl>
                                          <p:spTgt spid="65"/>
                                        </p:tgtEl>
                                      </p:cBhvr>
                                    </p:animEffect>
                                    <p:anim calcmode="lin" valueType="num">
                                      <p:cBhvr>
                                        <p:cTn id="28" dur="1000" fill="hold"/>
                                        <p:tgtEl>
                                          <p:spTgt spid="65"/>
                                        </p:tgtEl>
                                        <p:attrNameLst>
                                          <p:attrName>ppt_x</p:attrName>
                                        </p:attrNameLst>
                                      </p:cBhvr>
                                      <p:tavLst>
                                        <p:tav tm="0">
                                          <p:val>
                                            <p:strVal val="#ppt_x"/>
                                          </p:val>
                                        </p:tav>
                                        <p:tav tm="100000">
                                          <p:val>
                                            <p:strVal val="#ppt_x"/>
                                          </p:val>
                                        </p:tav>
                                      </p:tavLst>
                                    </p:anim>
                                    <p:anim calcmode="lin" valueType="num">
                                      <p:cBhvr>
                                        <p:cTn id="29" dur="1000" fill="hold"/>
                                        <p:tgtEl>
                                          <p:spTgt spid="6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8"/>
                                        </p:tgtEl>
                                        <p:attrNameLst>
                                          <p:attrName>style.visibility</p:attrName>
                                        </p:attrNameLst>
                                      </p:cBhvr>
                                      <p:to>
                                        <p:strVal val="visible"/>
                                      </p:to>
                                    </p:set>
                                    <p:animEffect transition="in" filter="fade">
                                      <p:cBhvr>
                                        <p:cTn id="32" dur="1000"/>
                                        <p:tgtEl>
                                          <p:spTgt spid="68"/>
                                        </p:tgtEl>
                                      </p:cBhvr>
                                    </p:animEffect>
                                    <p:anim calcmode="lin" valueType="num">
                                      <p:cBhvr>
                                        <p:cTn id="33" dur="1000" fill="hold"/>
                                        <p:tgtEl>
                                          <p:spTgt spid="68"/>
                                        </p:tgtEl>
                                        <p:attrNameLst>
                                          <p:attrName>ppt_x</p:attrName>
                                        </p:attrNameLst>
                                      </p:cBhvr>
                                      <p:tavLst>
                                        <p:tav tm="0">
                                          <p:val>
                                            <p:strVal val="#ppt_x"/>
                                          </p:val>
                                        </p:tav>
                                        <p:tav tm="100000">
                                          <p:val>
                                            <p:strVal val="#ppt_x"/>
                                          </p:val>
                                        </p:tav>
                                      </p:tavLst>
                                    </p:anim>
                                    <p:anim calcmode="lin" valueType="num">
                                      <p:cBhvr>
                                        <p:cTn id="34" dur="1000" fill="hold"/>
                                        <p:tgtEl>
                                          <p:spTgt spid="68"/>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fade">
                                      <p:cBhvr>
                                        <p:cTn id="37" dur="1000"/>
                                        <p:tgtEl>
                                          <p:spTgt spid="71"/>
                                        </p:tgtEl>
                                      </p:cBhvr>
                                    </p:animEffect>
                                    <p:anim calcmode="lin" valueType="num">
                                      <p:cBhvr>
                                        <p:cTn id="38" dur="1000" fill="hold"/>
                                        <p:tgtEl>
                                          <p:spTgt spid="71"/>
                                        </p:tgtEl>
                                        <p:attrNameLst>
                                          <p:attrName>ppt_x</p:attrName>
                                        </p:attrNameLst>
                                      </p:cBhvr>
                                      <p:tavLst>
                                        <p:tav tm="0">
                                          <p:val>
                                            <p:strVal val="#ppt_x"/>
                                          </p:val>
                                        </p:tav>
                                        <p:tav tm="100000">
                                          <p:val>
                                            <p:strVal val="#ppt_x"/>
                                          </p:val>
                                        </p:tav>
                                      </p:tavLst>
                                    </p:anim>
                                    <p:anim calcmode="lin" valueType="num">
                                      <p:cBhvr>
                                        <p:cTn id="39" dur="1000" fill="hold"/>
                                        <p:tgtEl>
                                          <p:spTgt spid="7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fade">
                                      <p:cBhvr>
                                        <p:cTn id="42" dur="1000"/>
                                        <p:tgtEl>
                                          <p:spTgt spid="75"/>
                                        </p:tgtEl>
                                      </p:cBhvr>
                                    </p:animEffect>
                                    <p:anim calcmode="lin" valueType="num">
                                      <p:cBhvr>
                                        <p:cTn id="43" dur="1000" fill="hold"/>
                                        <p:tgtEl>
                                          <p:spTgt spid="75"/>
                                        </p:tgtEl>
                                        <p:attrNameLst>
                                          <p:attrName>ppt_x</p:attrName>
                                        </p:attrNameLst>
                                      </p:cBhvr>
                                      <p:tavLst>
                                        <p:tav tm="0">
                                          <p:val>
                                            <p:strVal val="#ppt_x"/>
                                          </p:val>
                                        </p:tav>
                                        <p:tav tm="100000">
                                          <p:val>
                                            <p:strVal val="#ppt_x"/>
                                          </p:val>
                                        </p:tav>
                                      </p:tavLst>
                                    </p:anim>
                                    <p:anim calcmode="lin" valueType="num">
                                      <p:cBhvr>
                                        <p:cTn id="44" dur="1000" fill="hold"/>
                                        <p:tgtEl>
                                          <p:spTgt spid="7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1000"/>
                                        <p:tgtEl>
                                          <p:spTgt spid="79"/>
                                        </p:tgtEl>
                                      </p:cBhvr>
                                    </p:animEffect>
                                    <p:anim calcmode="lin" valueType="num">
                                      <p:cBhvr>
                                        <p:cTn id="48" dur="1000" fill="hold"/>
                                        <p:tgtEl>
                                          <p:spTgt spid="79"/>
                                        </p:tgtEl>
                                        <p:attrNameLst>
                                          <p:attrName>ppt_x</p:attrName>
                                        </p:attrNameLst>
                                      </p:cBhvr>
                                      <p:tavLst>
                                        <p:tav tm="0">
                                          <p:val>
                                            <p:strVal val="#ppt_x"/>
                                          </p:val>
                                        </p:tav>
                                        <p:tav tm="100000">
                                          <p:val>
                                            <p:strVal val="#ppt_x"/>
                                          </p:val>
                                        </p:tav>
                                      </p:tavLst>
                                    </p:anim>
                                    <p:anim calcmode="lin" valueType="num">
                                      <p:cBhvr>
                                        <p:cTn id="49" dur="1000" fill="hold"/>
                                        <p:tgtEl>
                                          <p:spTgt spid="7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83"/>
                                        </p:tgtEl>
                                        <p:attrNameLst>
                                          <p:attrName>style.visibility</p:attrName>
                                        </p:attrNameLst>
                                      </p:cBhvr>
                                      <p:to>
                                        <p:strVal val="visible"/>
                                      </p:to>
                                    </p:set>
                                    <p:animEffect transition="in" filter="fade">
                                      <p:cBhvr>
                                        <p:cTn id="52" dur="1000"/>
                                        <p:tgtEl>
                                          <p:spTgt spid="83"/>
                                        </p:tgtEl>
                                      </p:cBhvr>
                                    </p:animEffect>
                                    <p:anim calcmode="lin" valueType="num">
                                      <p:cBhvr>
                                        <p:cTn id="53" dur="1000" fill="hold"/>
                                        <p:tgtEl>
                                          <p:spTgt spid="83"/>
                                        </p:tgtEl>
                                        <p:attrNameLst>
                                          <p:attrName>ppt_x</p:attrName>
                                        </p:attrNameLst>
                                      </p:cBhvr>
                                      <p:tavLst>
                                        <p:tav tm="0">
                                          <p:val>
                                            <p:strVal val="#ppt_x"/>
                                          </p:val>
                                        </p:tav>
                                        <p:tav tm="100000">
                                          <p:val>
                                            <p:strVal val="#ppt_x"/>
                                          </p:val>
                                        </p:tav>
                                      </p:tavLst>
                                    </p:anim>
                                    <p:anim calcmode="lin" valueType="num">
                                      <p:cBhvr>
                                        <p:cTn id="54" dur="1000" fill="hold"/>
                                        <p:tgtEl>
                                          <p:spTgt spid="8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84"/>
                                        </p:tgtEl>
                                        <p:attrNameLst>
                                          <p:attrName>style.visibility</p:attrName>
                                        </p:attrNameLst>
                                      </p:cBhvr>
                                      <p:to>
                                        <p:strVal val="visible"/>
                                      </p:to>
                                    </p:set>
                                    <p:animEffect transition="in" filter="fade">
                                      <p:cBhvr>
                                        <p:cTn id="57" dur="1000"/>
                                        <p:tgtEl>
                                          <p:spTgt spid="84"/>
                                        </p:tgtEl>
                                      </p:cBhvr>
                                    </p:animEffect>
                                    <p:anim calcmode="lin" valueType="num">
                                      <p:cBhvr>
                                        <p:cTn id="58" dur="1000" fill="hold"/>
                                        <p:tgtEl>
                                          <p:spTgt spid="84"/>
                                        </p:tgtEl>
                                        <p:attrNameLst>
                                          <p:attrName>ppt_x</p:attrName>
                                        </p:attrNameLst>
                                      </p:cBhvr>
                                      <p:tavLst>
                                        <p:tav tm="0">
                                          <p:val>
                                            <p:strVal val="#ppt_x"/>
                                          </p:val>
                                        </p:tav>
                                        <p:tav tm="100000">
                                          <p:val>
                                            <p:strVal val="#ppt_x"/>
                                          </p:val>
                                        </p:tav>
                                      </p:tavLst>
                                    </p:anim>
                                    <p:anim calcmode="lin" valueType="num">
                                      <p:cBhvr>
                                        <p:cTn id="59" dur="1000" fill="hold"/>
                                        <p:tgtEl>
                                          <p:spTgt spid="8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1000"/>
                                        <p:tgtEl>
                                          <p:spTgt spid="85"/>
                                        </p:tgtEl>
                                      </p:cBhvr>
                                    </p:animEffect>
                                    <p:anim calcmode="lin" valueType="num">
                                      <p:cBhvr>
                                        <p:cTn id="63" dur="1000" fill="hold"/>
                                        <p:tgtEl>
                                          <p:spTgt spid="85"/>
                                        </p:tgtEl>
                                        <p:attrNameLst>
                                          <p:attrName>ppt_x</p:attrName>
                                        </p:attrNameLst>
                                      </p:cBhvr>
                                      <p:tavLst>
                                        <p:tav tm="0">
                                          <p:val>
                                            <p:strVal val="#ppt_x"/>
                                          </p:val>
                                        </p:tav>
                                        <p:tav tm="100000">
                                          <p:val>
                                            <p:strVal val="#ppt_x"/>
                                          </p:val>
                                        </p:tav>
                                      </p:tavLst>
                                    </p:anim>
                                    <p:anim calcmode="lin" valueType="num">
                                      <p:cBhvr>
                                        <p:cTn id="64" dur="1000" fill="hold"/>
                                        <p:tgtEl>
                                          <p:spTgt spid="8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86"/>
                                        </p:tgtEl>
                                        <p:attrNameLst>
                                          <p:attrName>style.visibility</p:attrName>
                                        </p:attrNameLst>
                                      </p:cBhvr>
                                      <p:to>
                                        <p:strVal val="visible"/>
                                      </p:to>
                                    </p:set>
                                    <p:animEffect transition="in" filter="fade">
                                      <p:cBhvr>
                                        <p:cTn id="67" dur="1000"/>
                                        <p:tgtEl>
                                          <p:spTgt spid="86"/>
                                        </p:tgtEl>
                                      </p:cBhvr>
                                    </p:animEffect>
                                    <p:anim calcmode="lin" valueType="num">
                                      <p:cBhvr>
                                        <p:cTn id="68" dur="1000" fill="hold"/>
                                        <p:tgtEl>
                                          <p:spTgt spid="86"/>
                                        </p:tgtEl>
                                        <p:attrNameLst>
                                          <p:attrName>ppt_x</p:attrName>
                                        </p:attrNameLst>
                                      </p:cBhvr>
                                      <p:tavLst>
                                        <p:tav tm="0">
                                          <p:val>
                                            <p:strVal val="#ppt_x"/>
                                          </p:val>
                                        </p:tav>
                                        <p:tav tm="100000">
                                          <p:val>
                                            <p:strVal val="#ppt_x"/>
                                          </p:val>
                                        </p:tav>
                                      </p:tavLst>
                                    </p:anim>
                                    <p:anim calcmode="lin" valueType="num">
                                      <p:cBhvr>
                                        <p:cTn id="69" dur="1000" fill="hold"/>
                                        <p:tgtEl>
                                          <p:spTgt spid="8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87"/>
                                        </p:tgtEl>
                                        <p:attrNameLst>
                                          <p:attrName>style.visibility</p:attrName>
                                        </p:attrNameLst>
                                      </p:cBhvr>
                                      <p:to>
                                        <p:strVal val="visible"/>
                                      </p:to>
                                    </p:set>
                                    <p:animEffect transition="in" filter="fade">
                                      <p:cBhvr>
                                        <p:cTn id="72" dur="1000"/>
                                        <p:tgtEl>
                                          <p:spTgt spid="87"/>
                                        </p:tgtEl>
                                      </p:cBhvr>
                                    </p:animEffect>
                                    <p:anim calcmode="lin" valueType="num">
                                      <p:cBhvr>
                                        <p:cTn id="73" dur="1000" fill="hold"/>
                                        <p:tgtEl>
                                          <p:spTgt spid="87"/>
                                        </p:tgtEl>
                                        <p:attrNameLst>
                                          <p:attrName>ppt_x</p:attrName>
                                        </p:attrNameLst>
                                      </p:cBhvr>
                                      <p:tavLst>
                                        <p:tav tm="0">
                                          <p:val>
                                            <p:strVal val="#ppt_x"/>
                                          </p:val>
                                        </p:tav>
                                        <p:tav tm="100000">
                                          <p:val>
                                            <p:strVal val="#ppt_x"/>
                                          </p:val>
                                        </p:tav>
                                      </p:tavLst>
                                    </p:anim>
                                    <p:anim calcmode="lin" valueType="num">
                                      <p:cBhvr>
                                        <p:cTn id="74" dur="1000" fill="hold"/>
                                        <p:tgtEl>
                                          <p:spTgt spid="8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88"/>
                                        </p:tgtEl>
                                        <p:attrNameLst>
                                          <p:attrName>style.visibility</p:attrName>
                                        </p:attrNameLst>
                                      </p:cBhvr>
                                      <p:to>
                                        <p:strVal val="visible"/>
                                      </p:to>
                                    </p:set>
                                    <p:animEffect transition="in" filter="fade">
                                      <p:cBhvr>
                                        <p:cTn id="77" dur="1000"/>
                                        <p:tgtEl>
                                          <p:spTgt spid="88"/>
                                        </p:tgtEl>
                                      </p:cBhvr>
                                    </p:animEffect>
                                    <p:anim calcmode="lin" valueType="num">
                                      <p:cBhvr>
                                        <p:cTn id="78" dur="1000" fill="hold"/>
                                        <p:tgtEl>
                                          <p:spTgt spid="88"/>
                                        </p:tgtEl>
                                        <p:attrNameLst>
                                          <p:attrName>ppt_x</p:attrName>
                                        </p:attrNameLst>
                                      </p:cBhvr>
                                      <p:tavLst>
                                        <p:tav tm="0">
                                          <p:val>
                                            <p:strVal val="#ppt_x"/>
                                          </p:val>
                                        </p:tav>
                                        <p:tav tm="100000">
                                          <p:val>
                                            <p:strVal val="#ppt_x"/>
                                          </p:val>
                                        </p:tav>
                                      </p:tavLst>
                                    </p:anim>
                                    <p:anim calcmode="lin" valueType="num">
                                      <p:cBhvr>
                                        <p:cTn id="79" dur="1000" fill="hold"/>
                                        <p:tgtEl>
                                          <p:spTgt spid="88"/>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89"/>
                                        </p:tgtEl>
                                        <p:attrNameLst>
                                          <p:attrName>style.visibility</p:attrName>
                                        </p:attrNameLst>
                                      </p:cBhvr>
                                      <p:to>
                                        <p:strVal val="visible"/>
                                      </p:to>
                                    </p:set>
                                    <p:animEffect transition="in" filter="fade">
                                      <p:cBhvr>
                                        <p:cTn id="82" dur="1000"/>
                                        <p:tgtEl>
                                          <p:spTgt spid="89"/>
                                        </p:tgtEl>
                                      </p:cBhvr>
                                    </p:animEffect>
                                    <p:anim calcmode="lin" valueType="num">
                                      <p:cBhvr>
                                        <p:cTn id="83" dur="1000" fill="hold"/>
                                        <p:tgtEl>
                                          <p:spTgt spid="89"/>
                                        </p:tgtEl>
                                        <p:attrNameLst>
                                          <p:attrName>ppt_x</p:attrName>
                                        </p:attrNameLst>
                                      </p:cBhvr>
                                      <p:tavLst>
                                        <p:tav tm="0">
                                          <p:val>
                                            <p:strVal val="#ppt_x"/>
                                          </p:val>
                                        </p:tav>
                                        <p:tav tm="100000">
                                          <p:val>
                                            <p:strVal val="#ppt_x"/>
                                          </p:val>
                                        </p:tav>
                                      </p:tavLst>
                                    </p:anim>
                                    <p:anim calcmode="lin" valueType="num">
                                      <p:cBhvr>
                                        <p:cTn id="84" dur="1000" fill="hold"/>
                                        <p:tgtEl>
                                          <p:spTgt spid="8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90"/>
                                        </p:tgtEl>
                                        <p:attrNameLst>
                                          <p:attrName>style.visibility</p:attrName>
                                        </p:attrNameLst>
                                      </p:cBhvr>
                                      <p:to>
                                        <p:strVal val="visible"/>
                                      </p:to>
                                    </p:set>
                                    <p:animEffect transition="in" filter="fade">
                                      <p:cBhvr>
                                        <p:cTn id="87" dur="1000"/>
                                        <p:tgtEl>
                                          <p:spTgt spid="90"/>
                                        </p:tgtEl>
                                      </p:cBhvr>
                                    </p:animEffect>
                                    <p:anim calcmode="lin" valueType="num">
                                      <p:cBhvr>
                                        <p:cTn id="88" dur="1000" fill="hold"/>
                                        <p:tgtEl>
                                          <p:spTgt spid="90"/>
                                        </p:tgtEl>
                                        <p:attrNameLst>
                                          <p:attrName>ppt_x</p:attrName>
                                        </p:attrNameLst>
                                      </p:cBhvr>
                                      <p:tavLst>
                                        <p:tav tm="0">
                                          <p:val>
                                            <p:strVal val="#ppt_x"/>
                                          </p:val>
                                        </p:tav>
                                        <p:tav tm="100000">
                                          <p:val>
                                            <p:strVal val="#ppt_x"/>
                                          </p:val>
                                        </p:tav>
                                      </p:tavLst>
                                    </p:anim>
                                    <p:anim calcmode="lin" valueType="num">
                                      <p:cBhvr>
                                        <p:cTn id="89" dur="1000" fill="hold"/>
                                        <p:tgtEl>
                                          <p:spTgt spid="9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91"/>
                                        </p:tgtEl>
                                        <p:attrNameLst>
                                          <p:attrName>style.visibility</p:attrName>
                                        </p:attrNameLst>
                                      </p:cBhvr>
                                      <p:to>
                                        <p:strVal val="visible"/>
                                      </p:to>
                                    </p:set>
                                    <p:animEffect transition="in" filter="fade">
                                      <p:cBhvr>
                                        <p:cTn id="92" dur="1000"/>
                                        <p:tgtEl>
                                          <p:spTgt spid="91"/>
                                        </p:tgtEl>
                                      </p:cBhvr>
                                    </p:animEffect>
                                    <p:anim calcmode="lin" valueType="num">
                                      <p:cBhvr>
                                        <p:cTn id="93" dur="1000" fill="hold"/>
                                        <p:tgtEl>
                                          <p:spTgt spid="91"/>
                                        </p:tgtEl>
                                        <p:attrNameLst>
                                          <p:attrName>ppt_x</p:attrName>
                                        </p:attrNameLst>
                                      </p:cBhvr>
                                      <p:tavLst>
                                        <p:tav tm="0">
                                          <p:val>
                                            <p:strVal val="#ppt_x"/>
                                          </p:val>
                                        </p:tav>
                                        <p:tav tm="100000">
                                          <p:val>
                                            <p:strVal val="#ppt_x"/>
                                          </p:val>
                                        </p:tav>
                                      </p:tavLst>
                                    </p:anim>
                                    <p:anim calcmode="lin" valueType="num">
                                      <p:cBhvr>
                                        <p:cTn id="94" dur="1000" fill="hold"/>
                                        <p:tgtEl>
                                          <p:spTgt spid="9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92"/>
                                        </p:tgtEl>
                                        <p:attrNameLst>
                                          <p:attrName>style.visibility</p:attrName>
                                        </p:attrNameLst>
                                      </p:cBhvr>
                                      <p:to>
                                        <p:strVal val="visible"/>
                                      </p:to>
                                    </p:set>
                                    <p:animEffect transition="in" filter="fade">
                                      <p:cBhvr>
                                        <p:cTn id="97" dur="1000"/>
                                        <p:tgtEl>
                                          <p:spTgt spid="92"/>
                                        </p:tgtEl>
                                      </p:cBhvr>
                                    </p:animEffect>
                                    <p:anim calcmode="lin" valueType="num">
                                      <p:cBhvr>
                                        <p:cTn id="98" dur="1000" fill="hold"/>
                                        <p:tgtEl>
                                          <p:spTgt spid="92"/>
                                        </p:tgtEl>
                                        <p:attrNameLst>
                                          <p:attrName>ppt_x</p:attrName>
                                        </p:attrNameLst>
                                      </p:cBhvr>
                                      <p:tavLst>
                                        <p:tav tm="0">
                                          <p:val>
                                            <p:strVal val="#ppt_x"/>
                                          </p:val>
                                        </p:tav>
                                        <p:tav tm="100000">
                                          <p:val>
                                            <p:strVal val="#ppt_x"/>
                                          </p:val>
                                        </p:tav>
                                      </p:tavLst>
                                    </p:anim>
                                    <p:anim calcmode="lin" valueType="num">
                                      <p:cBhvr>
                                        <p:cTn id="99" dur="1000" fill="hold"/>
                                        <p:tgtEl>
                                          <p:spTgt spid="9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3"/>
                                        </p:tgtEl>
                                        <p:attrNameLst>
                                          <p:attrName>style.visibility</p:attrName>
                                        </p:attrNameLst>
                                      </p:cBhvr>
                                      <p:to>
                                        <p:strVal val="visible"/>
                                      </p:to>
                                    </p:set>
                                    <p:animEffect transition="in" filter="fade">
                                      <p:cBhvr>
                                        <p:cTn id="102" dur="1000"/>
                                        <p:tgtEl>
                                          <p:spTgt spid="93"/>
                                        </p:tgtEl>
                                      </p:cBhvr>
                                    </p:animEffect>
                                    <p:anim calcmode="lin" valueType="num">
                                      <p:cBhvr>
                                        <p:cTn id="103" dur="1000" fill="hold"/>
                                        <p:tgtEl>
                                          <p:spTgt spid="93"/>
                                        </p:tgtEl>
                                        <p:attrNameLst>
                                          <p:attrName>ppt_x</p:attrName>
                                        </p:attrNameLst>
                                      </p:cBhvr>
                                      <p:tavLst>
                                        <p:tav tm="0">
                                          <p:val>
                                            <p:strVal val="#ppt_x"/>
                                          </p:val>
                                        </p:tav>
                                        <p:tav tm="100000">
                                          <p:val>
                                            <p:strVal val="#ppt_x"/>
                                          </p:val>
                                        </p:tav>
                                      </p:tavLst>
                                    </p:anim>
                                    <p:anim calcmode="lin" valueType="num">
                                      <p:cBhvr>
                                        <p:cTn id="104" dur="1000" fill="hold"/>
                                        <p:tgtEl>
                                          <p:spTgt spid="9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94"/>
                                        </p:tgtEl>
                                        <p:attrNameLst>
                                          <p:attrName>style.visibility</p:attrName>
                                        </p:attrNameLst>
                                      </p:cBhvr>
                                      <p:to>
                                        <p:strVal val="visible"/>
                                      </p:to>
                                    </p:set>
                                    <p:animEffect transition="in" filter="fade">
                                      <p:cBhvr>
                                        <p:cTn id="107" dur="1000"/>
                                        <p:tgtEl>
                                          <p:spTgt spid="94"/>
                                        </p:tgtEl>
                                      </p:cBhvr>
                                    </p:animEffect>
                                    <p:anim calcmode="lin" valueType="num">
                                      <p:cBhvr>
                                        <p:cTn id="108" dur="1000" fill="hold"/>
                                        <p:tgtEl>
                                          <p:spTgt spid="94"/>
                                        </p:tgtEl>
                                        <p:attrNameLst>
                                          <p:attrName>ppt_x</p:attrName>
                                        </p:attrNameLst>
                                      </p:cBhvr>
                                      <p:tavLst>
                                        <p:tav tm="0">
                                          <p:val>
                                            <p:strVal val="#ppt_x"/>
                                          </p:val>
                                        </p:tav>
                                        <p:tav tm="100000">
                                          <p:val>
                                            <p:strVal val="#ppt_x"/>
                                          </p:val>
                                        </p:tav>
                                      </p:tavLst>
                                    </p:anim>
                                    <p:anim calcmode="lin" valueType="num">
                                      <p:cBhvr>
                                        <p:cTn id="109" dur="1000" fill="hold"/>
                                        <p:tgtEl>
                                          <p:spTgt spid="94"/>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95"/>
                                        </p:tgtEl>
                                        <p:attrNameLst>
                                          <p:attrName>style.visibility</p:attrName>
                                        </p:attrNameLst>
                                      </p:cBhvr>
                                      <p:to>
                                        <p:strVal val="visible"/>
                                      </p:to>
                                    </p:set>
                                    <p:animEffect transition="in" filter="fade">
                                      <p:cBhvr>
                                        <p:cTn id="112" dur="1000"/>
                                        <p:tgtEl>
                                          <p:spTgt spid="95"/>
                                        </p:tgtEl>
                                      </p:cBhvr>
                                    </p:animEffect>
                                    <p:anim calcmode="lin" valueType="num">
                                      <p:cBhvr>
                                        <p:cTn id="113" dur="1000" fill="hold"/>
                                        <p:tgtEl>
                                          <p:spTgt spid="95"/>
                                        </p:tgtEl>
                                        <p:attrNameLst>
                                          <p:attrName>ppt_x</p:attrName>
                                        </p:attrNameLst>
                                      </p:cBhvr>
                                      <p:tavLst>
                                        <p:tav tm="0">
                                          <p:val>
                                            <p:strVal val="#ppt_x"/>
                                          </p:val>
                                        </p:tav>
                                        <p:tav tm="100000">
                                          <p:val>
                                            <p:strVal val="#ppt_x"/>
                                          </p:val>
                                        </p:tav>
                                      </p:tavLst>
                                    </p:anim>
                                    <p:anim calcmode="lin" valueType="num">
                                      <p:cBhvr>
                                        <p:cTn id="114" dur="1000" fill="hold"/>
                                        <p:tgtEl>
                                          <p:spTgt spid="95"/>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99"/>
                                        </p:tgtEl>
                                        <p:attrNameLst>
                                          <p:attrName>style.visibility</p:attrName>
                                        </p:attrNameLst>
                                      </p:cBhvr>
                                      <p:to>
                                        <p:strVal val="visible"/>
                                      </p:to>
                                    </p:set>
                                    <p:animEffect transition="in" filter="fade">
                                      <p:cBhvr>
                                        <p:cTn id="117" dur="1000"/>
                                        <p:tgtEl>
                                          <p:spTgt spid="99"/>
                                        </p:tgtEl>
                                      </p:cBhvr>
                                    </p:animEffect>
                                    <p:anim calcmode="lin" valueType="num">
                                      <p:cBhvr>
                                        <p:cTn id="118" dur="1000" fill="hold"/>
                                        <p:tgtEl>
                                          <p:spTgt spid="99"/>
                                        </p:tgtEl>
                                        <p:attrNameLst>
                                          <p:attrName>ppt_x</p:attrName>
                                        </p:attrNameLst>
                                      </p:cBhvr>
                                      <p:tavLst>
                                        <p:tav tm="0">
                                          <p:val>
                                            <p:strVal val="#ppt_x"/>
                                          </p:val>
                                        </p:tav>
                                        <p:tav tm="100000">
                                          <p:val>
                                            <p:strVal val="#ppt_x"/>
                                          </p:val>
                                        </p:tav>
                                      </p:tavLst>
                                    </p:anim>
                                    <p:anim calcmode="lin" valueType="num">
                                      <p:cBhvr>
                                        <p:cTn id="119" dur="1000" fill="hold"/>
                                        <p:tgtEl>
                                          <p:spTgt spid="99"/>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00"/>
                                        </p:tgtEl>
                                        <p:attrNameLst>
                                          <p:attrName>style.visibility</p:attrName>
                                        </p:attrNameLst>
                                      </p:cBhvr>
                                      <p:to>
                                        <p:strVal val="visible"/>
                                      </p:to>
                                    </p:set>
                                    <p:animEffect transition="in" filter="fade">
                                      <p:cBhvr>
                                        <p:cTn id="122" dur="1000"/>
                                        <p:tgtEl>
                                          <p:spTgt spid="100"/>
                                        </p:tgtEl>
                                      </p:cBhvr>
                                    </p:animEffect>
                                    <p:anim calcmode="lin" valueType="num">
                                      <p:cBhvr>
                                        <p:cTn id="123" dur="1000" fill="hold"/>
                                        <p:tgtEl>
                                          <p:spTgt spid="100"/>
                                        </p:tgtEl>
                                        <p:attrNameLst>
                                          <p:attrName>ppt_x</p:attrName>
                                        </p:attrNameLst>
                                      </p:cBhvr>
                                      <p:tavLst>
                                        <p:tav tm="0">
                                          <p:val>
                                            <p:strVal val="#ppt_x"/>
                                          </p:val>
                                        </p:tav>
                                        <p:tav tm="100000">
                                          <p:val>
                                            <p:strVal val="#ppt_x"/>
                                          </p:val>
                                        </p:tav>
                                      </p:tavLst>
                                    </p:anim>
                                    <p:anim calcmode="lin" valueType="num">
                                      <p:cBhvr>
                                        <p:cTn id="124" dur="1000" fill="hold"/>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83" grpId="0"/>
      <p:bldP spid="84" grpId="0"/>
      <p:bldP spid="85" grpId="0"/>
      <p:bldP spid="86" grpId="0"/>
      <p:bldP spid="87" grpId="0"/>
      <p:bldP spid="88" grpId="0"/>
      <p:bldP spid="89" grpId="0"/>
      <p:bldP spid="90" grpId="0"/>
      <p:bldP spid="91" grpId="0"/>
      <p:bldP spid="92" grpId="0"/>
      <p:bldP spid="93" grpId="0"/>
      <p:bldP spid="94" grpId="0"/>
      <p:bldP spid="99" grpId="0"/>
      <p:bldP spid="10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86DB42-899A-C124-947B-118A9BEBF14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AA0E1471-6D8F-15C0-71E1-6FAFE56F5246}"/>
              </a:ext>
            </a:extLst>
          </p:cNvPr>
          <p:cNvGrpSpPr/>
          <p:nvPr/>
        </p:nvGrpSpPr>
        <p:grpSpPr>
          <a:xfrm>
            <a:off x="2632413" y="1857745"/>
            <a:ext cx="3906444" cy="6571511"/>
            <a:chOff x="0" y="0"/>
            <a:chExt cx="1028858" cy="1730768"/>
          </a:xfrm>
        </p:grpSpPr>
        <p:sp>
          <p:nvSpPr>
            <p:cNvPr id="3" name="Freeform 3">
              <a:extLst>
                <a:ext uri="{FF2B5EF4-FFF2-40B4-BE49-F238E27FC236}">
                  <a16:creationId xmlns:a16="http://schemas.microsoft.com/office/drawing/2014/main" id="{F98814CE-8DF4-DC33-D09A-E2AA0183B5E4}"/>
                </a:ext>
              </a:extLst>
            </p:cNvPr>
            <p:cNvSpPr/>
            <p:nvPr/>
          </p:nvSpPr>
          <p:spPr>
            <a:xfrm>
              <a:off x="0" y="0"/>
              <a:ext cx="1028858" cy="1730768"/>
            </a:xfrm>
            <a:custGeom>
              <a:avLst/>
              <a:gdLst/>
              <a:ahLst/>
              <a:cxnLst/>
              <a:rect l="l" t="t" r="r" b="b"/>
              <a:pathLst>
                <a:path w="1028858" h="1730768">
                  <a:moveTo>
                    <a:pt x="0" y="0"/>
                  </a:moveTo>
                  <a:lnTo>
                    <a:pt x="1028858" y="0"/>
                  </a:lnTo>
                  <a:lnTo>
                    <a:pt x="1028858" y="1730768"/>
                  </a:lnTo>
                  <a:lnTo>
                    <a:pt x="0" y="1730768"/>
                  </a:lnTo>
                  <a:close/>
                </a:path>
              </a:pathLst>
            </a:custGeom>
            <a:solidFill>
              <a:srgbClr val="FF5E1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BD2839CA-C4F0-FE0C-B9AC-46A3689384FD}"/>
                </a:ext>
              </a:extLst>
            </p:cNvPr>
            <p:cNvSpPr txBox="1"/>
            <p:nvPr/>
          </p:nvSpPr>
          <p:spPr>
            <a:xfrm>
              <a:off x="0" y="-47625"/>
              <a:ext cx="1028858" cy="1778393"/>
            </a:xfrm>
            <a:prstGeom prst="rect">
              <a:avLst/>
            </a:prstGeom>
          </p:spPr>
          <p:txBody>
            <a:bodyPr lIns="50800" tIns="50800" rIns="50800" bIns="50800" rtlCol="0" anchor="ctr"/>
            <a:lstStyle/>
            <a:p>
              <a:pPr marL="0" marR="0" lvl="0" indent="0" algn="ctr" defTabSz="914400" rtl="0" eaLnBrk="1" fontAlgn="auto" latinLnBrk="0" hangingPunct="1">
                <a:lnSpc>
                  <a:spcPts val="3586"/>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a:extLst>
              <a:ext uri="{FF2B5EF4-FFF2-40B4-BE49-F238E27FC236}">
                <a16:creationId xmlns:a16="http://schemas.microsoft.com/office/drawing/2014/main" id="{B2BF75A4-5744-BEE1-689A-F06BD1564379}"/>
              </a:ext>
            </a:extLst>
          </p:cNvPr>
          <p:cNvGrpSpPr/>
          <p:nvPr/>
        </p:nvGrpSpPr>
        <p:grpSpPr>
          <a:xfrm>
            <a:off x="0" y="0"/>
            <a:ext cx="5493426" cy="7220388"/>
            <a:chOff x="0" y="0"/>
            <a:chExt cx="1605066" cy="2109649"/>
          </a:xfrm>
        </p:grpSpPr>
        <p:sp>
          <p:nvSpPr>
            <p:cNvPr id="6" name="Freeform 6">
              <a:extLst>
                <a:ext uri="{FF2B5EF4-FFF2-40B4-BE49-F238E27FC236}">
                  <a16:creationId xmlns:a16="http://schemas.microsoft.com/office/drawing/2014/main" id="{C13869DF-E290-DA74-0BDD-D0B97CB570B6}"/>
                </a:ext>
              </a:extLst>
            </p:cNvPr>
            <p:cNvSpPr/>
            <p:nvPr/>
          </p:nvSpPr>
          <p:spPr>
            <a:xfrm>
              <a:off x="0" y="0"/>
              <a:ext cx="1605066" cy="2109649"/>
            </a:xfrm>
            <a:custGeom>
              <a:avLst/>
              <a:gdLst/>
              <a:ahLst/>
              <a:cxnLst/>
              <a:rect l="l" t="t" r="r" b="b"/>
              <a:pathLst>
                <a:path w="1605066" h="2109649">
                  <a:moveTo>
                    <a:pt x="0" y="0"/>
                  </a:moveTo>
                  <a:lnTo>
                    <a:pt x="1605066" y="0"/>
                  </a:lnTo>
                  <a:lnTo>
                    <a:pt x="1605066" y="2109649"/>
                  </a:lnTo>
                  <a:lnTo>
                    <a:pt x="0" y="2109649"/>
                  </a:lnTo>
                  <a:close/>
                </a:path>
              </a:pathLst>
            </a:custGeom>
            <a:blipFill>
              <a:blip r:embed="rId2"/>
              <a:stretch>
                <a:fillRect l="-48577" r="-48577"/>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7">
            <a:extLst>
              <a:ext uri="{FF2B5EF4-FFF2-40B4-BE49-F238E27FC236}">
                <a16:creationId xmlns:a16="http://schemas.microsoft.com/office/drawing/2014/main" id="{3789845F-E9EA-97E4-4DE5-8CBA3F681887}"/>
              </a:ext>
            </a:extLst>
          </p:cNvPr>
          <p:cNvGrpSpPr/>
          <p:nvPr/>
        </p:nvGrpSpPr>
        <p:grpSpPr>
          <a:xfrm>
            <a:off x="-1694352" y="-1694352"/>
            <a:ext cx="3980781" cy="3980781"/>
            <a:chOff x="0" y="0"/>
            <a:chExt cx="5307708" cy="5307708"/>
          </a:xfrm>
        </p:grpSpPr>
        <p:sp>
          <p:nvSpPr>
            <p:cNvPr id="8" name="Freeform 8">
              <a:extLst>
                <a:ext uri="{FF2B5EF4-FFF2-40B4-BE49-F238E27FC236}">
                  <a16:creationId xmlns:a16="http://schemas.microsoft.com/office/drawing/2014/main" id="{B4328747-2CB9-F960-21A7-FC980F782E07}"/>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9">
              <a:extLst>
                <a:ext uri="{FF2B5EF4-FFF2-40B4-BE49-F238E27FC236}">
                  <a16:creationId xmlns:a16="http://schemas.microsoft.com/office/drawing/2014/main" id="{8AC9EE88-C2BB-B7B8-B8A0-A743EE43A33E}"/>
                </a:ext>
              </a:extLst>
            </p:cNvPr>
            <p:cNvGrpSpPr/>
            <p:nvPr/>
          </p:nvGrpSpPr>
          <p:grpSpPr>
            <a:xfrm>
              <a:off x="757795" y="757795"/>
              <a:ext cx="3792117" cy="3792117"/>
              <a:chOff x="0" y="0"/>
              <a:chExt cx="812800" cy="812800"/>
            </a:xfrm>
          </p:grpSpPr>
          <p:sp>
            <p:nvSpPr>
              <p:cNvPr id="10" name="Freeform 10">
                <a:extLst>
                  <a:ext uri="{FF2B5EF4-FFF2-40B4-BE49-F238E27FC236}">
                    <a16:creationId xmlns:a16="http://schemas.microsoft.com/office/drawing/2014/main" id="{EF11D898-EF4D-35DE-A189-99076C4857B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a:extLst>
                  <a:ext uri="{FF2B5EF4-FFF2-40B4-BE49-F238E27FC236}">
                    <a16:creationId xmlns:a16="http://schemas.microsoft.com/office/drawing/2014/main" id="{BB8F8A12-88CA-97AB-5B06-E546CBF12570}"/>
                  </a:ext>
                </a:extLst>
              </p:cNvPr>
              <p:cNvSpPr txBox="1"/>
              <p:nvPr/>
            </p:nvSpPr>
            <p:spPr>
              <a:xfrm>
                <a:off x="76200" y="28575"/>
                <a:ext cx="660400" cy="708025"/>
              </a:xfrm>
              <a:prstGeom prst="rect">
                <a:avLst/>
              </a:prstGeom>
            </p:spPr>
            <p:txBody>
              <a:bodyPr lIns="50800" tIns="50800" rIns="50800" bIns="50800" rtlCol="0" anchor="ctr"/>
              <a:lstStyle/>
              <a:p>
                <a:pPr marL="0" marR="0" lvl="0" indent="0" algn="ctr" defTabSz="914400" rtl="0" eaLnBrk="1" fontAlgn="auto" latinLnBrk="0" hangingPunct="1">
                  <a:lnSpc>
                    <a:spcPts val="3586"/>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grpSp>
        <p:nvGrpSpPr>
          <p:cNvPr id="12" name="Group 12">
            <a:extLst>
              <a:ext uri="{FF2B5EF4-FFF2-40B4-BE49-F238E27FC236}">
                <a16:creationId xmlns:a16="http://schemas.microsoft.com/office/drawing/2014/main" id="{49E5216F-7DE4-21AA-A741-7B8E81FE5CB5}"/>
              </a:ext>
            </a:extLst>
          </p:cNvPr>
          <p:cNvGrpSpPr/>
          <p:nvPr/>
        </p:nvGrpSpPr>
        <p:grpSpPr>
          <a:xfrm>
            <a:off x="3628569" y="3066612"/>
            <a:ext cx="5493426" cy="7220388"/>
            <a:chOff x="0" y="0"/>
            <a:chExt cx="1605066" cy="2109649"/>
          </a:xfrm>
        </p:grpSpPr>
        <p:sp>
          <p:nvSpPr>
            <p:cNvPr id="13" name="Freeform 13">
              <a:extLst>
                <a:ext uri="{FF2B5EF4-FFF2-40B4-BE49-F238E27FC236}">
                  <a16:creationId xmlns:a16="http://schemas.microsoft.com/office/drawing/2014/main" id="{16C1966E-5612-6DFD-1E39-DBFEF327DE98}"/>
                </a:ext>
              </a:extLst>
            </p:cNvPr>
            <p:cNvSpPr/>
            <p:nvPr/>
          </p:nvSpPr>
          <p:spPr>
            <a:xfrm>
              <a:off x="0" y="0"/>
              <a:ext cx="1605066" cy="2109649"/>
            </a:xfrm>
            <a:custGeom>
              <a:avLst/>
              <a:gdLst/>
              <a:ahLst/>
              <a:cxnLst/>
              <a:rect l="l" t="t" r="r" b="b"/>
              <a:pathLst>
                <a:path w="1605066" h="2109649">
                  <a:moveTo>
                    <a:pt x="0" y="0"/>
                  </a:moveTo>
                  <a:lnTo>
                    <a:pt x="1605066" y="0"/>
                  </a:lnTo>
                  <a:lnTo>
                    <a:pt x="1605066" y="2109649"/>
                  </a:lnTo>
                  <a:lnTo>
                    <a:pt x="0" y="2109649"/>
                  </a:lnTo>
                  <a:close/>
                </a:path>
              </a:pathLst>
            </a:custGeom>
            <a:blipFill>
              <a:blip r:embed="rId5"/>
              <a:stretch>
                <a:fillRect l="-37624" r="-37624"/>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4" name="Freeform 14">
            <a:extLst>
              <a:ext uri="{FF2B5EF4-FFF2-40B4-BE49-F238E27FC236}">
                <a16:creationId xmlns:a16="http://schemas.microsoft.com/office/drawing/2014/main" id="{CC80125C-B9B5-2DBE-B575-DB259EEEEA06}"/>
              </a:ext>
            </a:extLst>
          </p:cNvPr>
          <p:cNvSpPr/>
          <p:nvPr/>
        </p:nvSpPr>
        <p:spPr>
          <a:xfrm>
            <a:off x="-1794338" y="8939809"/>
            <a:ext cx="3588675" cy="3562576"/>
          </a:xfrm>
          <a:custGeom>
            <a:avLst/>
            <a:gdLst/>
            <a:ahLst/>
            <a:cxnLst/>
            <a:rect l="l" t="t" r="r" b="b"/>
            <a:pathLst>
              <a:path w="3588675" h="3562576">
                <a:moveTo>
                  <a:pt x="0" y="0"/>
                </a:moveTo>
                <a:lnTo>
                  <a:pt x="3588676" y="0"/>
                </a:lnTo>
                <a:lnTo>
                  <a:pt x="3588676" y="3562575"/>
                </a:lnTo>
                <a:lnTo>
                  <a:pt x="0" y="356257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Freeform 15">
            <a:extLst>
              <a:ext uri="{FF2B5EF4-FFF2-40B4-BE49-F238E27FC236}">
                <a16:creationId xmlns:a16="http://schemas.microsoft.com/office/drawing/2014/main" id="{A24E85E2-FCF4-2D80-E6E8-1F01A41E5B52}"/>
              </a:ext>
            </a:extLst>
          </p:cNvPr>
          <p:cNvSpPr/>
          <p:nvPr/>
        </p:nvSpPr>
        <p:spPr>
          <a:xfrm>
            <a:off x="17259300" y="-495964"/>
            <a:ext cx="3588675" cy="3562576"/>
          </a:xfrm>
          <a:custGeom>
            <a:avLst/>
            <a:gdLst/>
            <a:ahLst/>
            <a:cxnLst/>
            <a:rect l="l" t="t" r="r" b="b"/>
            <a:pathLst>
              <a:path w="3588675" h="3562576">
                <a:moveTo>
                  <a:pt x="0" y="0"/>
                </a:moveTo>
                <a:lnTo>
                  <a:pt x="3588675" y="0"/>
                </a:lnTo>
                <a:lnTo>
                  <a:pt x="3588675" y="3562576"/>
                </a:lnTo>
                <a:lnTo>
                  <a:pt x="0" y="356257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TextBox 16">
            <a:extLst>
              <a:ext uri="{FF2B5EF4-FFF2-40B4-BE49-F238E27FC236}">
                <a16:creationId xmlns:a16="http://schemas.microsoft.com/office/drawing/2014/main" id="{E8E658ED-1909-B163-D1D0-5E833875B5AD}"/>
              </a:ext>
            </a:extLst>
          </p:cNvPr>
          <p:cNvSpPr txBox="1"/>
          <p:nvPr/>
        </p:nvSpPr>
        <p:spPr>
          <a:xfrm>
            <a:off x="352894" y="506218"/>
            <a:ext cx="752006" cy="398657"/>
          </a:xfrm>
          <a:prstGeom prst="rect">
            <a:avLst/>
          </a:prstGeom>
        </p:spPr>
        <p:txBody>
          <a:bodyPr lIns="0" tIns="0" rIns="0" bIns="0" rtlCol="0" anchor="t">
            <a:spAutoFit/>
          </a:bodyPr>
          <a:lstStyle/>
          <a:p>
            <a:pPr marL="0" marR="0" lvl="0" indent="0" algn="ctr" defTabSz="914400" rtl="0" eaLnBrk="1" fontAlgn="auto" latinLnBrk="0" hangingPunct="1">
              <a:lnSpc>
                <a:spcPts val="3297"/>
              </a:lnSpc>
              <a:spcBef>
                <a:spcPct val="0"/>
              </a:spcBef>
              <a:spcAft>
                <a:spcPts val="0"/>
              </a:spcAft>
              <a:buClrTx/>
              <a:buSzTx/>
              <a:buFontTx/>
              <a:buNone/>
              <a:tabLst/>
              <a:defRPr/>
            </a:pPr>
            <a:r>
              <a:rPr lang="en-US" sz="2355" i="1" dirty="0">
                <a:solidFill>
                  <a:srgbClr val="FFFFFF"/>
                </a:solidFill>
                <a:latin typeface="Montserrat Italics"/>
                <a:ea typeface="Montserrat Italics"/>
                <a:cs typeface="Montserrat Italics"/>
                <a:sym typeface="Montserrat Italics"/>
              </a:rPr>
              <a:t>03</a:t>
            </a:r>
            <a:endParaRPr kumimoji="0" lang="en-US" sz="2355" b="0" i="1" u="none" strike="noStrike" kern="1200" cap="none" spc="0" normalizeH="0" baseline="0" noProof="0" dirty="0">
              <a:ln>
                <a:noFill/>
              </a:ln>
              <a:solidFill>
                <a:srgbClr val="FFFFFF"/>
              </a:solidFill>
              <a:effectLst/>
              <a:uLnTx/>
              <a:uFillTx/>
              <a:latin typeface="Montserrat Italics"/>
              <a:ea typeface="Montserrat Italics"/>
              <a:cs typeface="Montserrat Italics"/>
              <a:sym typeface="Montserrat Italics"/>
            </a:endParaRPr>
          </a:p>
        </p:txBody>
      </p:sp>
      <p:sp>
        <p:nvSpPr>
          <p:cNvPr id="17" name="TextBox 17">
            <a:extLst>
              <a:ext uri="{FF2B5EF4-FFF2-40B4-BE49-F238E27FC236}">
                <a16:creationId xmlns:a16="http://schemas.microsoft.com/office/drawing/2014/main" id="{200AF5ED-55A6-C924-863C-137502B9D4CE}"/>
              </a:ext>
            </a:extLst>
          </p:cNvPr>
          <p:cNvSpPr txBox="1"/>
          <p:nvPr/>
        </p:nvSpPr>
        <p:spPr>
          <a:xfrm>
            <a:off x="10711274" y="2286429"/>
            <a:ext cx="6069398" cy="1128514"/>
          </a:xfrm>
          <a:prstGeom prst="rect">
            <a:avLst/>
          </a:prstGeom>
        </p:spPr>
        <p:txBody>
          <a:bodyPr lIns="0" tIns="0" rIns="0" bIns="0" rtlCol="0" anchor="t">
            <a:spAutoFit/>
          </a:bodyPr>
          <a:lstStyle/>
          <a:p>
            <a:pPr marL="0" marR="0" lvl="0" indent="0" algn="ctr" defTabSz="914400" rtl="0" eaLnBrk="1" fontAlgn="auto" latinLnBrk="0" hangingPunct="1">
              <a:lnSpc>
                <a:spcPts val="8826"/>
              </a:lnSpc>
              <a:spcBef>
                <a:spcPts val="0"/>
              </a:spcBef>
              <a:spcAft>
                <a:spcPts val="0"/>
              </a:spcAft>
              <a:buClrTx/>
              <a:buSzTx/>
              <a:buFontTx/>
              <a:buNone/>
              <a:tabLst/>
              <a:defRPr/>
            </a:pPr>
            <a:r>
              <a:rPr kumimoji="0" lang="en-US" sz="7480" b="1" i="0" u="none" strike="noStrike" kern="1200" cap="none" spc="0" normalizeH="0" baseline="0" noProof="0" dirty="0">
                <a:ln>
                  <a:noFill/>
                </a:ln>
                <a:solidFill>
                  <a:srgbClr val="FF5E13"/>
                </a:solidFill>
                <a:effectLst/>
                <a:uLnTx/>
                <a:uFillTx/>
                <a:latin typeface="Arial" panose="020B0604020202020204" pitchFamily="34" charset="0"/>
                <a:ea typeface="Anton"/>
                <a:cs typeface="Arial" panose="020B0604020202020204" pitchFamily="34" charset="0"/>
                <a:sym typeface="Anton"/>
              </a:rPr>
              <a:t>PHẦN 1</a:t>
            </a:r>
          </a:p>
        </p:txBody>
      </p:sp>
      <p:sp>
        <p:nvSpPr>
          <p:cNvPr id="18" name="TextBox 18">
            <a:extLst>
              <a:ext uri="{FF2B5EF4-FFF2-40B4-BE49-F238E27FC236}">
                <a16:creationId xmlns:a16="http://schemas.microsoft.com/office/drawing/2014/main" id="{66DE2123-327F-E234-6537-3F29C6B4D298}"/>
              </a:ext>
            </a:extLst>
          </p:cNvPr>
          <p:cNvSpPr txBox="1"/>
          <p:nvPr/>
        </p:nvSpPr>
        <p:spPr>
          <a:xfrm>
            <a:off x="9097709" y="3974540"/>
            <a:ext cx="9229110" cy="2473049"/>
          </a:xfrm>
          <a:prstGeom prst="rect">
            <a:avLst/>
          </a:prstGeom>
        </p:spPr>
        <p:txBody>
          <a:bodyPr wrap="square" lIns="0" tIns="0" rIns="0" bIns="0" rtlCol="0" anchor="t">
            <a:spAutoFit/>
          </a:bodyPr>
          <a:lstStyle/>
          <a:p>
            <a:pPr marL="190500" marR="182880" algn="ctr">
              <a:lnSpc>
                <a:spcPct val="108200"/>
              </a:lnSpc>
              <a:spcBef>
                <a:spcPts val="100"/>
              </a:spcBef>
            </a:pPr>
            <a:r>
              <a:rPr lang="en-US" sz="6000" b="1" spc="-480" dirty="0">
                <a:solidFill>
                  <a:srgbClr val="FF0000"/>
                </a:solidFill>
                <a:latin typeface="Arial" panose="020B0604020202020204" pitchFamily="34" charset="0"/>
                <a:cs typeface="Arial" panose="020B0604020202020204" pitchFamily="34" charset="0"/>
              </a:rPr>
              <a:t>GIỚI</a:t>
            </a:r>
            <a:r>
              <a:rPr lang="en-US" sz="6000" b="1" spc="275" dirty="0">
                <a:solidFill>
                  <a:srgbClr val="FF0000"/>
                </a:solidFill>
                <a:latin typeface="Arial" panose="020B0604020202020204" pitchFamily="34" charset="0"/>
                <a:cs typeface="Arial" panose="020B0604020202020204" pitchFamily="34" charset="0"/>
              </a:rPr>
              <a:t> </a:t>
            </a:r>
            <a:r>
              <a:rPr lang="en-US" sz="6000" b="1" spc="-40" dirty="0">
                <a:solidFill>
                  <a:srgbClr val="FF0000"/>
                </a:solidFill>
                <a:latin typeface="Arial" panose="020B0604020202020204" pitchFamily="34" charset="0"/>
                <a:cs typeface="Arial" panose="020B0604020202020204" pitchFamily="34" charset="0"/>
              </a:rPr>
              <a:t>THIỆU </a:t>
            </a:r>
            <a:r>
              <a:rPr lang="en-US" sz="6000" b="1" spc="280" dirty="0">
                <a:solidFill>
                  <a:srgbClr val="FF0000"/>
                </a:solidFill>
                <a:latin typeface="Arial" panose="020B0604020202020204" pitchFamily="34" charset="0"/>
                <a:cs typeface="Arial" panose="020B0604020202020204" pitchFamily="34" charset="0"/>
              </a:rPr>
              <a:t>VÀ</a:t>
            </a:r>
            <a:r>
              <a:rPr lang="en-US" sz="6000" b="1" spc="270" dirty="0">
                <a:solidFill>
                  <a:srgbClr val="FF0000"/>
                </a:solidFill>
                <a:latin typeface="Arial" panose="020B0604020202020204" pitchFamily="34" charset="0"/>
                <a:cs typeface="Arial" panose="020B0604020202020204" pitchFamily="34" charset="0"/>
              </a:rPr>
              <a:t> </a:t>
            </a:r>
            <a:r>
              <a:rPr lang="en-US" sz="6000" b="1" spc="220" dirty="0">
                <a:solidFill>
                  <a:srgbClr val="FF0000"/>
                </a:solidFill>
                <a:latin typeface="Arial" panose="020B0604020202020204" pitchFamily="34" charset="0"/>
                <a:cs typeface="Arial" panose="020B0604020202020204" pitchFamily="34" charset="0"/>
              </a:rPr>
              <a:t>XÁC</a:t>
            </a:r>
            <a:endParaRPr lang="en-US" sz="6000" dirty="0">
              <a:solidFill>
                <a:srgbClr val="FF0000"/>
              </a:solidFill>
              <a:latin typeface="Arial" panose="020B0604020202020204" pitchFamily="34" charset="0"/>
              <a:cs typeface="Arial" panose="020B0604020202020204" pitchFamily="34" charset="0"/>
            </a:endParaRPr>
          </a:p>
          <a:p>
            <a:pPr marL="12700" marR="5080" indent="-635" algn="ctr">
              <a:lnSpc>
                <a:spcPct val="108200"/>
              </a:lnSpc>
            </a:pPr>
            <a:r>
              <a:rPr lang="en-US" sz="6000" b="1" spc="-75" dirty="0">
                <a:solidFill>
                  <a:srgbClr val="FF0000"/>
                </a:solidFill>
                <a:latin typeface="Arial" panose="020B0604020202020204" pitchFamily="34" charset="0"/>
                <a:cs typeface="Arial" panose="020B0604020202020204" pitchFamily="34" charset="0"/>
              </a:rPr>
              <a:t>ĐỊNH</a:t>
            </a:r>
            <a:r>
              <a:rPr lang="en-US" sz="6000" b="1" spc="-335" dirty="0">
                <a:solidFill>
                  <a:srgbClr val="FF0000"/>
                </a:solidFill>
                <a:latin typeface="Arial" panose="020B0604020202020204" pitchFamily="34" charset="0"/>
                <a:cs typeface="Arial" panose="020B0604020202020204" pitchFamily="34" charset="0"/>
              </a:rPr>
              <a:t> </a:t>
            </a:r>
            <a:r>
              <a:rPr lang="en-US" sz="6000" b="1" spc="-20" dirty="0">
                <a:solidFill>
                  <a:srgbClr val="FF0000"/>
                </a:solidFill>
                <a:latin typeface="Arial" panose="020B0604020202020204" pitchFamily="34" charset="0"/>
                <a:cs typeface="Arial" panose="020B0604020202020204" pitchFamily="34" charset="0"/>
              </a:rPr>
              <a:t>TÍNH </a:t>
            </a:r>
            <a:r>
              <a:rPr lang="en-US" sz="6000" b="1" dirty="0">
                <a:solidFill>
                  <a:srgbClr val="FF0000"/>
                </a:solidFill>
                <a:latin typeface="Arial" panose="020B0604020202020204" pitchFamily="34" charset="0"/>
                <a:cs typeface="Arial" panose="020B0604020202020204" pitchFamily="34" charset="0"/>
              </a:rPr>
              <a:t>NGUY</a:t>
            </a:r>
            <a:r>
              <a:rPr lang="en-US" sz="6000" b="1" spc="-170" dirty="0">
                <a:solidFill>
                  <a:srgbClr val="FF0000"/>
                </a:solidFill>
                <a:latin typeface="Arial" panose="020B0604020202020204" pitchFamily="34" charset="0"/>
                <a:cs typeface="Arial" panose="020B0604020202020204" pitchFamily="34" charset="0"/>
              </a:rPr>
              <a:t> </a:t>
            </a:r>
            <a:r>
              <a:rPr lang="en-US" sz="6000" b="1" spc="-85" dirty="0">
                <a:solidFill>
                  <a:srgbClr val="FF0000"/>
                </a:solidFill>
                <a:latin typeface="Arial" panose="020B0604020202020204" pitchFamily="34" charset="0"/>
                <a:cs typeface="Arial" panose="020B0604020202020204" pitchFamily="34" charset="0"/>
              </a:rPr>
              <a:t>HIỂM</a:t>
            </a:r>
            <a:endParaRPr lang="en-US" sz="6000" dirty="0">
              <a:solidFill>
                <a:srgbClr val="FF000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ts val="2961"/>
              </a:lnSpc>
              <a:spcBef>
                <a:spcPts val="0"/>
              </a:spcBef>
              <a:spcAft>
                <a:spcPts val="0"/>
              </a:spcAft>
              <a:buClrTx/>
              <a:buSzTx/>
              <a:buFontTx/>
              <a:buNone/>
              <a:tabLst/>
              <a:defRPr/>
            </a:pPr>
            <a:endParaRPr kumimoji="0" lang="en-US" sz="5400" b="1" i="0" u="none" strike="noStrike" kern="1200" cap="none" spc="0" normalizeH="0" baseline="0" noProof="0" dirty="0">
              <a:ln>
                <a:noFill/>
              </a:ln>
              <a:solidFill>
                <a:srgbClr val="FF0000"/>
              </a:solidFill>
              <a:effectLst/>
              <a:uLnTx/>
              <a:uFillTx/>
              <a:latin typeface="Montserrat Medium"/>
              <a:ea typeface="Montserrat Medium"/>
              <a:cs typeface="Montserrat Medium"/>
              <a:sym typeface="Montserrat Medium"/>
            </a:endParaRPr>
          </a:p>
        </p:txBody>
      </p:sp>
      <p:sp>
        <p:nvSpPr>
          <p:cNvPr id="20" name="TextBox 19">
            <a:extLst>
              <a:ext uri="{FF2B5EF4-FFF2-40B4-BE49-F238E27FC236}">
                <a16:creationId xmlns:a16="http://schemas.microsoft.com/office/drawing/2014/main" id="{3CB5C40C-21DB-19A1-8851-B7EEBF6B74B8}"/>
              </a:ext>
            </a:extLst>
          </p:cNvPr>
          <p:cNvSpPr txBox="1"/>
          <p:nvPr/>
        </p:nvSpPr>
        <p:spPr>
          <a:xfrm>
            <a:off x="10363200" y="9563100"/>
            <a:ext cx="5715407" cy="369332"/>
          </a:xfrm>
          <a:prstGeom prst="rect">
            <a:avLst/>
          </a:prstGeom>
          <a:noFill/>
        </p:spPr>
        <p:txBody>
          <a:bodyPr wrap="square">
            <a:spAutoFit/>
          </a:bodyPr>
          <a:lstStyle/>
          <a:p>
            <a:r>
              <a:rPr lang="en-US" dirty="0"/>
              <a:t>https://www.youtube.com/watch?v=RZxwfGfVb5I</a:t>
            </a:r>
          </a:p>
        </p:txBody>
      </p:sp>
    </p:spTree>
    <p:extLst>
      <p:ext uri="{BB962C8B-B14F-4D97-AF65-F5344CB8AC3E}">
        <p14:creationId xmlns:p14="http://schemas.microsoft.com/office/powerpoint/2010/main" val="2267871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ppt_x"/>
                                          </p:val>
                                        </p:tav>
                                        <p:tav tm="100000">
                                          <p:val>
                                            <p:strVal val="#ppt_x"/>
                                          </p:val>
                                        </p:tav>
                                      </p:tavLst>
                                    </p:anim>
                                    <p:anim calcmode="lin" valueType="num">
                                      <p:cBhvr additive="base">
                                        <p:cTn id="8" dur="10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000" fill="hold"/>
                                        <p:tgtEl>
                                          <p:spTgt spid="17"/>
                                        </p:tgtEl>
                                        <p:attrNameLst>
                                          <p:attrName>ppt_x</p:attrName>
                                        </p:attrNameLst>
                                      </p:cBhvr>
                                      <p:tavLst>
                                        <p:tav tm="0">
                                          <p:val>
                                            <p:strVal val="#ppt_x"/>
                                          </p:val>
                                        </p:tav>
                                        <p:tav tm="100000">
                                          <p:val>
                                            <p:strVal val="#ppt_x"/>
                                          </p:val>
                                        </p:tav>
                                      </p:tavLst>
                                    </p:anim>
                                    <p:anim calcmode="lin" valueType="num">
                                      <p:cBhvr additive="base">
                                        <p:cTn id="12" dur="10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694352" y="-1694352"/>
            <a:ext cx="3980781" cy="3980781"/>
            <a:chOff x="0" y="0"/>
            <a:chExt cx="5307708" cy="5307708"/>
          </a:xfrm>
        </p:grpSpPr>
        <p:sp>
          <p:nvSpPr>
            <p:cNvPr id="3" name="Freeform 3"/>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757795" y="757795"/>
              <a:ext cx="3792117" cy="3792117"/>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grpSp>
        <p:nvGrpSpPr>
          <p:cNvPr id="7" name="Group 7"/>
          <p:cNvGrpSpPr/>
          <p:nvPr/>
        </p:nvGrpSpPr>
        <p:grpSpPr>
          <a:xfrm>
            <a:off x="0" y="5435390"/>
            <a:ext cx="8889977" cy="4851610"/>
            <a:chOff x="0" y="0"/>
            <a:chExt cx="2597469" cy="1417541"/>
          </a:xfrm>
        </p:grpSpPr>
        <p:sp>
          <p:nvSpPr>
            <p:cNvPr id="8" name="Freeform 8"/>
            <p:cNvSpPr/>
            <p:nvPr/>
          </p:nvSpPr>
          <p:spPr>
            <a:xfrm>
              <a:off x="0" y="0"/>
              <a:ext cx="2597469" cy="1417541"/>
            </a:xfrm>
            <a:custGeom>
              <a:avLst/>
              <a:gdLst/>
              <a:ahLst/>
              <a:cxnLst/>
              <a:rect l="l" t="t" r="r" b="b"/>
              <a:pathLst>
                <a:path w="2597469" h="1417541">
                  <a:moveTo>
                    <a:pt x="0" y="0"/>
                  </a:moveTo>
                  <a:lnTo>
                    <a:pt x="2597469" y="0"/>
                  </a:lnTo>
                  <a:lnTo>
                    <a:pt x="2597469" y="1417541"/>
                  </a:lnTo>
                  <a:lnTo>
                    <a:pt x="0" y="1417541"/>
                  </a:lnTo>
                  <a:close/>
                </a:path>
              </a:pathLst>
            </a:custGeom>
            <a:blipFill>
              <a:blip r:embed="rId4"/>
              <a:stretch>
                <a:fillRect t="-22158"/>
              </a:stretch>
            </a:blipFill>
          </p:spPr>
          <p:txBody>
            <a:bodyPr/>
            <a:lstStyle/>
            <a:p>
              <a:endParaRPr lang="en-US"/>
            </a:p>
          </p:txBody>
        </p:sp>
      </p:grpSp>
      <p:grpSp>
        <p:nvGrpSpPr>
          <p:cNvPr id="9" name="Group 9"/>
          <p:cNvGrpSpPr/>
          <p:nvPr/>
        </p:nvGrpSpPr>
        <p:grpSpPr>
          <a:xfrm>
            <a:off x="9398023" y="5435390"/>
            <a:ext cx="8889977" cy="4851610"/>
            <a:chOff x="0" y="0"/>
            <a:chExt cx="2597469" cy="1417541"/>
          </a:xfrm>
        </p:grpSpPr>
        <p:sp>
          <p:nvSpPr>
            <p:cNvPr id="10" name="Freeform 10"/>
            <p:cNvSpPr/>
            <p:nvPr/>
          </p:nvSpPr>
          <p:spPr>
            <a:xfrm>
              <a:off x="0" y="0"/>
              <a:ext cx="2597469" cy="1417541"/>
            </a:xfrm>
            <a:custGeom>
              <a:avLst/>
              <a:gdLst/>
              <a:ahLst/>
              <a:cxnLst/>
              <a:rect l="l" t="t" r="r" b="b"/>
              <a:pathLst>
                <a:path w="2597469" h="1417541">
                  <a:moveTo>
                    <a:pt x="0" y="0"/>
                  </a:moveTo>
                  <a:lnTo>
                    <a:pt x="2597469" y="0"/>
                  </a:lnTo>
                  <a:lnTo>
                    <a:pt x="2597469" y="1417541"/>
                  </a:lnTo>
                  <a:lnTo>
                    <a:pt x="0" y="1417541"/>
                  </a:lnTo>
                  <a:close/>
                </a:path>
              </a:pathLst>
            </a:custGeom>
            <a:blipFill>
              <a:blip r:embed="rId5"/>
              <a:stretch>
                <a:fillRect t="-22311"/>
              </a:stretch>
            </a:blipFill>
          </p:spPr>
          <p:txBody>
            <a:bodyPr/>
            <a:lstStyle/>
            <a:p>
              <a:endParaRPr lang="en-US"/>
            </a:p>
          </p:txBody>
        </p:sp>
      </p:grpSp>
      <p:sp>
        <p:nvSpPr>
          <p:cNvPr id="14" name="Freeform 14"/>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5" name="TextBox 15"/>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04</a:t>
            </a:r>
          </a:p>
        </p:txBody>
      </p:sp>
      <p:grpSp>
        <p:nvGrpSpPr>
          <p:cNvPr id="40" name="object 9">
            <a:extLst>
              <a:ext uri="{FF2B5EF4-FFF2-40B4-BE49-F238E27FC236}">
                <a16:creationId xmlns:a16="http://schemas.microsoft.com/office/drawing/2014/main" id="{DFEB11A9-3252-490D-40D5-952A0DA6FAD4}"/>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E512765C-CB3C-B8B7-C4BC-B4C30327D16C}"/>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9B9F8A23-FFBA-ECE6-FDCD-B5591AFC8B6A}"/>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9D45C23D-1FE8-B72E-AB1C-465A2C52CD6D}"/>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grpSp>
        <p:nvGrpSpPr>
          <p:cNvPr id="44" name="object 13">
            <a:extLst>
              <a:ext uri="{FF2B5EF4-FFF2-40B4-BE49-F238E27FC236}">
                <a16:creationId xmlns:a16="http://schemas.microsoft.com/office/drawing/2014/main" id="{65667582-F0C4-36DF-20F0-E51D6F5EC066}"/>
              </a:ext>
            </a:extLst>
          </p:cNvPr>
          <p:cNvGrpSpPr/>
          <p:nvPr/>
        </p:nvGrpSpPr>
        <p:grpSpPr>
          <a:xfrm>
            <a:off x="260362" y="2801108"/>
            <a:ext cx="826769" cy="334010"/>
            <a:chOff x="260362" y="2801108"/>
            <a:chExt cx="826769" cy="334010"/>
          </a:xfrm>
        </p:grpSpPr>
        <p:sp>
          <p:nvSpPr>
            <p:cNvPr id="45" name="object 14">
              <a:extLst>
                <a:ext uri="{FF2B5EF4-FFF2-40B4-BE49-F238E27FC236}">
                  <a16:creationId xmlns:a16="http://schemas.microsoft.com/office/drawing/2014/main" id="{7A4973DF-4ED4-BB99-0089-E57451268DB5}"/>
                </a:ext>
              </a:extLst>
            </p:cNvPr>
            <p:cNvSpPr/>
            <p:nvPr/>
          </p:nvSpPr>
          <p:spPr>
            <a:xfrm>
              <a:off x="812032" y="280110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6" name="object 15">
              <a:extLst>
                <a:ext uri="{FF2B5EF4-FFF2-40B4-BE49-F238E27FC236}">
                  <a16:creationId xmlns:a16="http://schemas.microsoft.com/office/drawing/2014/main" id="{BF502098-1789-8BA4-6734-39F70F9ADD70}"/>
                </a:ext>
              </a:extLst>
            </p:cNvPr>
            <p:cNvSpPr/>
            <p:nvPr/>
          </p:nvSpPr>
          <p:spPr>
            <a:xfrm>
              <a:off x="536200" y="280110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7" name="object 16">
              <a:extLst>
                <a:ext uri="{FF2B5EF4-FFF2-40B4-BE49-F238E27FC236}">
                  <a16:creationId xmlns:a16="http://schemas.microsoft.com/office/drawing/2014/main" id="{506CBC8D-DDEA-8F3A-9B43-2306E7A65A7C}"/>
                </a:ext>
              </a:extLst>
            </p:cNvPr>
            <p:cNvSpPr/>
            <p:nvPr/>
          </p:nvSpPr>
          <p:spPr>
            <a:xfrm>
              <a:off x="260362" y="280185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49" name="object 18">
            <a:extLst>
              <a:ext uri="{FF2B5EF4-FFF2-40B4-BE49-F238E27FC236}">
                <a16:creationId xmlns:a16="http://schemas.microsoft.com/office/drawing/2014/main" id="{E241CDE4-2293-C2EB-5B4A-A054C62F09D6}"/>
              </a:ext>
            </a:extLst>
          </p:cNvPr>
          <p:cNvSpPr txBox="1">
            <a:spLocks/>
          </p:cNvSpPr>
          <p:nvPr/>
        </p:nvSpPr>
        <p:spPr>
          <a:xfrm>
            <a:off x="914400" y="203809"/>
            <a:ext cx="17512678"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90500">
              <a:spcBef>
                <a:spcPts val="100"/>
              </a:spcBef>
            </a:pPr>
            <a:r>
              <a:rPr lang="en-US" sz="4000" b="1" dirty="0">
                <a:solidFill>
                  <a:srgbClr val="FF0000"/>
                </a:solidFill>
                <a:latin typeface="Arial" panose="020B0604020202020204" pitchFamily="34" charset="0"/>
                <a:cs typeface="Arial" panose="020B0604020202020204" pitchFamily="34" charset="0"/>
              </a:rPr>
              <a:t>1.1.</a:t>
            </a:r>
            <a:r>
              <a:rPr lang="en-US" sz="4000" b="1" spc="-225"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Tầm</a:t>
            </a:r>
            <a:r>
              <a:rPr lang="en-US" sz="4000" b="1" spc="-5" dirty="0">
                <a:solidFill>
                  <a:srgbClr val="FF0000"/>
                </a:solidFill>
                <a:latin typeface="Arial" panose="020B0604020202020204" pitchFamily="34" charset="0"/>
                <a:cs typeface="Arial" panose="020B0604020202020204" pitchFamily="34" charset="0"/>
              </a:rPr>
              <a:t> </a:t>
            </a:r>
            <a:r>
              <a:rPr lang="en-US" sz="4000" b="1" spc="-150" dirty="0" err="1">
                <a:solidFill>
                  <a:srgbClr val="FF0000"/>
                </a:solidFill>
                <a:latin typeface="Arial" panose="020B0604020202020204" pitchFamily="34" charset="0"/>
                <a:cs typeface="Arial" panose="020B0604020202020204" pitchFamily="34" charset="0"/>
              </a:rPr>
              <a:t>quan</a:t>
            </a:r>
            <a:r>
              <a:rPr lang="en-US" sz="4000" b="1" spc="-85" dirty="0">
                <a:solidFill>
                  <a:srgbClr val="FF0000"/>
                </a:solidFill>
                <a:latin typeface="Arial" panose="020B0604020202020204" pitchFamily="34" charset="0"/>
                <a:cs typeface="Arial" panose="020B0604020202020204" pitchFamily="34" charset="0"/>
              </a:rPr>
              <a:t> </a:t>
            </a:r>
            <a:r>
              <a:rPr lang="en-US" sz="4000" b="1" spc="-110" dirty="0" err="1">
                <a:solidFill>
                  <a:srgbClr val="FF0000"/>
                </a:solidFill>
                <a:latin typeface="Arial" panose="020B0604020202020204" pitchFamily="34" charset="0"/>
                <a:cs typeface="Arial" panose="020B0604020202020204" pitchFamily="34" charset="0"/>
              </a:rPr>
              <a:t>trọng</a:t>
            </a:r>
            <a:r>
              <a:rPr lang="en-US" sz="4000" b="1" spc="-85" dirty="0">
                <a:solidFill>
                  <a:srgbClr val="FF0000"/>
                </a:solidFill>
                <a:latin typeface="Arial" panose="020B0604020202020204" pitchFamily="34" charset="0"/>
                <a:cs typeface="Arial" panose="020B0604020202020204" pitchFamily="34" charset="0"/>
              </a:rPr>
              <a:t> </a:t>
            </a:r>
            <a:r>
              <a:rPr lang="en-US" sz="4000" b="1" spc="-25" dirty="0" err="1">
                <a:solidFill>
                  <a:srgbClr val="FF0000"/>
                </a:solidFill>
                <a:latin typeface="Arial" panose="020B0604020202020204" pitchFamily="34" charset="0"/>
                <a:cs typeface="Arial" panose="020B0604020202020204" pitchFamily="34" charset="0"/>
              </a:rPr>
              <a:t>của</a:t>
            </a:r>
            <a:r>
              <a:rPr lang="en-US" sz="4000" b="1" spc="-80" dirty="0">
                <a:solidFill>
                  <a:srgbClr val="FF0000"/>
                </a:solidFill>
                <a:latin typeface="Arial" panose="020B0604020202020204" pitchFamily="34" charset="0"/>
                <a:cs typeface="Arial" panose="020B0604020202020204" pitchFamily="34" charset="0"/>
              </a:rPr>
              <a:t> </a:t>
            </a:r>
            <a:r>
              <a:rPr lang="en-US" sz="4000" b="1" spc="-105" dirty="0" err="1">
                <a:solidFill>
                  <a:srgbClr val="FF0000"/>
                </a:solidFill>
                <a:latin typeface="Arial" panose="020B0604020202020204" pitchFamily="34" charset="0"/>
                <a:cs typeface="Arial" panose="020B0604020202020204" pitchFamily="34" charset="0"/>
              </a:rPr>
              <a:t>quản</a:t>
            </a:r>
            <a:r>
              <a:rPr lang="en-US" sz="4000" b="1" spc="-85" dirty="0">
                <a:solidFill>
                  <a:srgbClr val="FF0000"/>
                </a:solidFill>
                <a:latin typeface="Arial" panose="020B0604020202020204" pitchFamily="34" charset="0"/>
                <a:cs typeface="Arial" panose="020B0604020202020204" pitchFamily="34" charset="0"/>
              </a:rPr>
              <a:t> </a:t>
            </a:r>
            <a:r>
              <a:rPr lang="en-US" sz="4000" b="1" dirty="0" err="1">
                <a:solidFill>
                  <a:srgbClr val="FF0000"/>
                </a:solidFill>
                <a:latin typeface="Arial" panose="020B0604020202020204" pitchFamily="34" charset="0"/>
                <a:cs typeface="Arial" panose="020B0604020202020204" pitchFamily="34" charset="0"/>
              </a:rPr>
              <a:t>lý</a:t>
            </a:r>
            <a:r>
              <a:rPr lang="en-US" sz="4000" b="1" spc="-85" dirty="0">
                <a:solidFill>
                  <a:srgbClr val="FF0000"/>
                </a:solidFill>
                <a:latin typeface="Arial" panose="020B0604020202020204" pitchFamily="34" charset="0"/>
                <a:cs typeface="Arial" panose="020B0604020202020204" pitchFamily="34" charset="0"/>
              </a:rPr>
              <a:t> </a:t>
            </a:r>
            <a:r>
              <a:rPr lang="en-US" sz="4000" b="1" dirty="0">
                <a:solidFill>
                  <a:srgbClr val="FF0000"/>
                </a:solidFill>
                <a:latin typeface="Arial" panose="020B0604020202020204" pitchFamily="34" charset="0"/>
                <a:cs typeface="Arial" panose="020B0604020202020204" pitchFamily="34" charset="0"/>
              </a:rPr>
              <a:t>an</a:t>
            </a:r>
            <a:r>
              <a:rPr lang="en-US" sz="4000" b="1" spc="-85" dirty="0">
                <a:solidFill>
                  <a:srgbClr val="FF0000"/>
                </a:solidFill>
                <a:latin typeface="Arial" panose="020B0604020202020204" pitchFamily="34" charset="0"/>
                <a:cs typeface="Arial" panose="020B0604020202020204" pitchFamily="34" charset="0"/>
              </a:rPr>
              <a:t> </a:t>
            </a:r>
            <a:r>
              <a:rPr lang="en-US" sz="4000" b="1" spc="-145" dirty="0" err="1">
                <a:solidFill>
                  <a:srgbClr val="FF0000"/>
                </a:solidFill>
                <a:latin typeface="Arial" panose="020B0604020202020204" pitchFamily="34" charset="0"/>
                <a:cs typeface="Arial" panose="020B0604020202020204" pitchFamily="34" charset="0"/>
              </a:rPr>
              <a:t>toàn</a:t>
            </a:r>
            <a:r>
              <a:rPr lang="en-US" sz="4000" b="1" spc="-85" dirty="0">
                <a:solidFill>
                  <a:srgbClr val="FF0000"/>
                </a:solidFill>
                <a:latin typeface="Arial" panose="020B0604020202020204" pitchFamily="34" charset="0"/>
                <a:cs typeface="Arial" panose="020B0604020202020204" pitchFamily="34" charset="0"/>
              </a:rPr>
              <a:t> </a:t>
            </a:r>
            <a:r>
              <a:rPr lang="en-US" sz="4000" b="1" spc="-105" dirty="0" err="1">
                <a:solidFill>
                  <a:srgbClr val="FF0000"/>
                </a:solidFill>
                <a:latin typeface="Arial" panose="020B0604020202020204" pitchFamily="34" charset="0"/>
                <a:cs typeface="Arial" panose="020B0604020202020204" pitchFamily="34" charset="0"/>
              </a:rPr>
              <a:t>hoá</a:t>
            </a:r>
            <a:r>
              <a:rPr lang="en-US" sz="4000" b="1" spc="-85" dirty="0">
                <a:solidFill>
                  <a:srgbClr val="FF0000"/>
                </a:solidFill>
                <a:latin typeface="Arial" panose="020B0604020202020204" pitchFamily="34" charset="0"/>
                <a:cs typeface="Arial" panose="020B0604020202020204" pitchFamily="34" charset="0"/>
              </a:rPr>
              <a:t> </a:t>
            </a:r>
            <a:r>
              <a:rPr lang="en-US" sz="4000" b="1" spc="-185" dirty="0" err="1">
                <a:solidFill>
                  <a:srgbClr val="FF0000"/>
                </a:solidFill>
                <a:latin typeface="Arial" panose="020B0604020202020204" pitchFamily="34" charset="0"/>
                <a:cs typeface="Arial" panose="020B0604020202020204" pitchFamily="34" charset="0"/>
              </a:rPr>
              <a:t>chất</a:t>
            </a:r>
            <a:r>
              <a:rPr lang="en-US" sz="4000" b="1" spc="-55" dirty="0">
                <a:solidFill>
                  <a:srgbClr val="FF0000"/>
                </a:solidFill>
                <a:latin typeface="Arial" panose="020B0604020202020204" pitchFamily="34" charset="0"/>
                <a:cs typeface="Arial" panose="020B0604020202020204" pitchFamily="34" charset="0"/>
              </a:rPr>
              <a:t> </a:t>
            </a:r>
            <a:r>
              <a:rPr lang="en-US" sz="4000" b="1" spc="-175" dirty="0" err="1">
                <a:solidFill>
                  <a:srgbClr val="FF0000"/>
                </a:solidFill>
                <a:latin typeface="Arial" panose="020B0604020202020204" pitchFamily="34" charset="0"/>
                <a:cs typeface="Arial" panose="020B0604020202020204" pitchFamily="34" charset="0"/>
              </a:rPr>
              <a:t>trong</a:t>
            </a:r>
            <a:r>
              <a:rPr lang="en-US" sz="4000" b="1" spc="-70" dirty="0">
                <a:solidFill>
                  <a:srgbClr val="FF0000"/>
                </a:solidFill>
                <a:latin typeface="Arial" panose="020B0604020202020204" pitchFamily="34" charset="0"/>
                <a:cs typeface="Arial" panose="020B0604020202020204" pitchFamily="34" charset="0"/>
              </a:rPr>
              <a:t> </a:t>
            </a:r>
            <a:r>
              <a:rPr lang="en-US" sz="4000" b="1" spc="-175" dirty="0" err="1">
                <a:solidFill>
                  <a:srgbClr val="FF0000"/>
                </a:solidFill>
                <a:latin typeface="Arial" panose="020B0604020202020204" pitchFamily="34" charset="0"/>
                <a:cs typeface="Arial" panose="020B0604020202020204" pitchFamily="34" charset="0"/>
              </a:rPr>
              <a:t>ngành</a:t>
            </a:r>
            <a:r>
              <a:rPr lang="en-US" sz="4000" b="1" spc="-70" dirty="0">
                <a:solidFill>
                  <a:srgbClr val="FF0000"/>
                </a:solidFill>
                <a:latin typeface="Arial" panose="020B0604020202020204" pitchFamily="34" charset="0"/>
                <a:cs typeface="Arial" panose="020B0604020202020204" pitchFamily="34" charset="0"/>
              </a:rPr>
              <a:t> </a:t>
            </a:r>
            <a:r>
              <a:rPr lang="en-US" sz="4000" b="1" spc="-360" dirty="0">
                <a:solidFill>
                  <a:srgbClr val="FF0000"/>
                </a:solidFill>
                <a:latin typeface="Arial" panose="020B0604020202020204" pitchFamily="34" charset="0"/>
                <a:cs typeface="Arial" panose="020B0604020202020204" pitchFamily="34" charset="0"/>
              </a:rPr>
              <a:t>Logistics</a:t>
            </a:r>
          </a:p>
        </p:txBody>
      </p:sp>
      <p:sp>
        <p:nvSpPr>
          <p:cNvPr id="50" name="object 19">
            <a:extLst>
              <a:ext uri="{FF2B5EF4-FFF2-40B4-BE49-F238E27FC236}">
                <a16:creationId xmlns:a16="http://schemas.microsoft.com/office/drawing/2014/main" id="{D07DFE8C-CF37-DEBF-5F5E-90EF8D647A72}"/>
              </a:ext>
            </a:extLst>
          </p:cNvPr>
          <p:cNvSpPr txBox="1">
            <a:spLocks/>
          </p:cNvSpPr>
          <p:nvPr/>
        </p:nvSpPr>
        <p:spPr>
          <a:xfrm>
            <a:off x="1256671" y="1472407"/>
            <a:ext cx="16828135" cy="2610768"/>
          </a:xfrm>
          <a:prstGeom prst="rect">
            <a:avLst/>
          </a:prstGeom>
        </p:spPr>
        <p:txBody>
          <a:bodyPr vert="horz" wrap="square" lIns="0" tIns="78729" rIns="0" bIns="0" rtlCol="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08610">
              <a:spcBef>
                <a:spcPts val="100"/>
              </a:spcBef>
            </a:pPr>
            <a:r>
              <a:rPr lang="vi-VN" sz="4000" spc="-120" dirty="0">
                <a:solidFill>
                  <a:srgbClr val="002060"/>
                </a:solidFill>
                <a:latin typeface="Arial" panose="020B0604020202020204" pitchFamily="34" charset="0"/>
                <a:cs typeface="Arial" panose="020B0604020202020204" pitchFamily="34" charset="0"/>
              </a:rPr>
              <a:t>Sự</a:t>
            </a:r>
            <a:r>
              <a:rPr lang="vi-VN" sz="4000" spc="-65" dirty="0">
                <a:solidFill>
                  <a:srgbClr val="002060"/>
                </a:solidFill>
                <a:latin typeface="Arial" panose="020B0604020202020204" pitchFamily="34" charset="0"/>
                <a:cs typeface="Arial" panose="020B0604020202020204" pitchFamily="34" charset="0"/>
              </a:rPr>
              <a:t> quan</a:t>
            </a:r>
            <a:r>
              <a:rPr lang="vi-VN" sz="4000" spc="-280" dirty="0">
                <a:solidFill>
                  <a:srgbClr val="002060"/>
                </a:solidFill>
                <a:latin typeface="Arial" panose="020B0604020202020204" pitchFamily="34" charset="0"/>
                <a:cs typeface="Arial" panose="020B0604020202020204" pitchFamily="34" charset="0"/>
              </a:rPr>
              <a:t> </a:t>
            </a:r>
            <a:r>
              <a:rPr lang="vi-VN" sz="4000" spc="-35" dirty="0">
                <a:solidFill>
                  <a:srgbClr val="002060"/>
                </a:solidFill>
                <a:latin typeface="Arial" panose="020B0604020202020204" pitchFamily="34" charset="0"/>
                <a:cs typeface="Arial" panose="020B0604020202020204" pitchFamily="34" charset="0"/>
              </a:rPr>
              <a:t>trọng</a:t>
            </a:r>
            <a:r>
              <a:rPr lang="vi-VN" sz="4000" spc="-285" dirty="0">
                <a:solidFill>
                  <a:srgbClr val="002060"/>
                </a:solidFill>
                <a:latin typeface="Arial" panose="020B0604020202020204" pitchFamily="34" charset="0"/>
                <a:cs typeface="Arial" panose="020B0604020202020204" pitchFamily="34" charset="0"/>
              </a:rPr>
              <a:t> </a:t>
            </a:r>
            <a:r>
              <a:rPr lang="vi-VN" sz="4000" dirty="0">
                <a:solidFill>
                  <a:srgbClr val="002060"/>
                </a:solidFill>
                <a:latin typeface="Arial" panose="020B0604020202020204" pitchFamily="34" charset="0"/>
                <a:cs typeface="Arial" panose="020B0604020202020204" pitchFamily="34" charset="0"/>
              </a:rPr>
              <a:t>của</a:t>
            </a:r>
            <a:r>
              <a:rPr lang="vi-VN" sz="4000" spc="-280" dirty="0">
                <a:solidFill>
                  <a:srgbClr val="002060"/>
                </a:solidFill>
                <a:latin typeface="Arial" panose="020B0604020202020204" pitchFamily="34" charset="0"/>
                <a:cs typeface="Arial" panose="020B0604020202020204" pitchFamily="34" charset="0"/>
              </a:rPr>
              <a:t> </a:t>
            </a:r>
            <a:r>
              <a:rPr lang="vi-VN" sz="4000" spc="-30" dirty="0">
                <a:solidFill>
                  <a:srgbClr val="FF0000"/>
                </a:solidFill>
                <a:latin typeface="Arial" panose="020B0604020202020204" pitchFamily="34" charset="0"/>
                <a:cs typeface="Arial" panose="020B0604020202020204" pitchFamily="34" charset="0"/>
              </a:rPr>
              <a:t>quản</a:t>
            </a:r>
            <a:r>
              <a:rPr lang="vi-VN" sz="4000" spc="-285" dirty="0">
                <a:solidFill>
                  <a:srgbClr val="FF0000"/>
                </a:solidFill>
                <a:latin typeface="Arial" panose="020B0604020202020204" pitchFamily="34" charset="0"/>
                <a:cs typeface="Arial" panose="020B0604020202020204" pitchFamily="34" charset="0"/>
              </a:rPr>
              <a:t> </a:t>
            </a:r>
            <a:r>
              <a:rPr lang="vi-VN" sz="4000" spc="-20" dirty="0">
                <a:solidFill>
                  <a:srgbClr val="FF0000"/>
                </a:solidFill>
                <a:latin typeface="Arial" panose="020B0604020202020204" pitchFamily="34" charset="0"/>
                <a:cs typeface="Arial" panose="020B0604020202020204" pitchFamily="34" charset="0"/>
              </a:rPr>
              <a:t>lý</a:t>
            </a:r>
            <a:r>
              <a:rPr lang="vi-VN" sz="4000" spc="-280" dirty="0">
                <a:solidFill>
                  <a:srgbClr val="FF0000"/>
                </a:solidFill>
                <a:latin typeface="Arial" panose="020B0604020202020204" pitchFamily="34" charset="0"/>
                <a:cs typeface="Arial" panose="020B0604020202020204" pitchFamily="34" charset="0"/>
              </a:rPr>
              <a:t> </a:t>
            </a:r>
            <a:r>
              <a:rPr lang="vi-VN" sz="4000" spc="-100" dirty="0">
                <a:solidFill>
                  <a:srgbClr val="FF0000"/>
                </a:solidFill>
                <a:latin typeface="Arial" panose="020B0604020202020204" pitchFamily="34" charset="0"/>
                <a:cs typeface="Arial" panose="020B0604020202020204" pitchFamily="34" charset="0"/>
              </a:rPr>
              <a:t>an</a:t>
            </a:r>
            <a:r>
              <a:rPr lang="vi-VN" sz="4000" spc="-285" dirty="0">
                <a:solidFill>
                  <a:srgbClr val="FF0000"/>
                </a:solidFill>
                <a:latin typeface="Arial" panose="020B0604020202020204" pitchFamily="34" charset="0"/>
                <a:cs typeface="Arial" panose="020B0604020202020204" pitchFamily="34" charset="0"/>
              </a:rPr>
              <a:t> </a:t>
            </a:r>
            <a:r>
              <a:rPr lang="vi-VN" sz="4000" spc="-40" dirty="0">
                <a:solidFill>
                  <a:srgbClr val="FF0000"/>
                </a:solidFill>
                <a:latin typeface="Arial" panose="020B0604020202020204" pitchFamily="34" charset="0"/>
                <a:cs typeface="Arial" panose="020B0604020202020204" pitchFamily="34" charset="0"/>
              </a:rPr>
              <a:t>toàn</a:t>
            </a:r>
            <a:r>
              <a:rPr lang="vi-VN" sz="4000" spc="-280" dirty="0">
                <a:solidFill>
                  <a:srgbClr val="FF0000"/>
                </a:solidFill>
                <a:latin typeface="Arial" panose="020B0604020202020204" pitchFamily="34" charset="0"/>
                <a:cs typeface="Arial" panose="020B0604020202020204" pitchFamily="34" charset="0"/>
              </a:rPr>
              <a:t> </a:t>
            </a:r>
            <a:r>
              <a:rPr lang="vi-VN" sz="4000" spc="-65" dirty="0">
                <a:solidFill>
                  <a:srgbClr val="FF0000"/>
                </a:solidFill>
                <a:latin typeface="Arial" panose="020B0604020202020204" pitchFamily="34" charset="0"/>
                <a:cs typeface="Arial" panose="020B0604020202020204" pitchFamily="34" charset="0"/>
              </a:rPr>
              <a:t>hoá</a:t>
            </a:r>
            <a:r>
              <a:rPr lang="vi-VN" sz="4000" spc="-285" dirty="0">
                <a:solidFill>
                  <a:srgbClr val="FF0000"/>
                </a:solidFill>
                <a:latin typeface="Arial" panose="020B0604020202020204" pitchFamily="34" charset="0"/>
                <a:cs typeface="Arial" panose="020B0604020202020204" pitchFamily="34" charset="0"/>
              </a:rPr>
              <a:t> </a:t>
            </a:r>
            <a:r>
              <a:rPr lang="vi-VN" sz="4000" spc="-15" dirty="0">
                <a:solidFill>
                  <a:srgbClr val="FF0000"/>
                </a:solidFill>
                <a:latin typeface="Arial" panose="020B0604020202020204" pitchFamily="34" charset="0"/>
                <a:cs typeface="Arial" panose="020B0604020202020204" pitchFamily="34" charset="0"/>
              </a:rPr>
              <a:t>ch</a:t>
            </a:r>
            <a:r>
              <a:rPr lang="vi-VN" sz="4000" spc="-445" dirty="0">
                <a:solidFill>
                  <a:srgbClr val="FF0000"/>
                </a:solidFill>
                <a:latin typeface="Arial" panose="020B0604020202020204" pitchFamily="34" charset="0"/>
                <a:cs typeface="Arial" panose="020B0604020202020204" pitchFamily="34" charset="0"/>
              </a:rPr>
              <a:t>â</a:t>
            </a:r>
            <a:r>
              <a:rPr lang="vi-VN" sz="6000" spc="562" baseline="12037" dirty="0">
                <a:solidFill>
                  <a:srgbClr val="FF0000"/>
                </a:solidFill>
                <a:latin typeface="Arial" panose="020B0604020202020204" pitchFamily="34" charset="0"/>
                <a:cs typeface="Arial" panose="020B0604020202020204" pitchFamily="34" charset="0"/>
              </a:rPr>
              <a:t>́</a:t>
            </a:r>
            <a:r>
              <a:rPr lang="vi-VN" sz="4000" spc="-15" dirty="0">
                <a:solidFill>
                  <a:srgbClr val="FF0000"/>
                </a:solidFill>
                <a:latin typeface="Arial" panose="020B0604020202020204" pitchFamily="34" charset="0"/>
                <a:cs typeface="Arial" panose="020B0604020202020204" pitchFamily="34" charset="0"/>
              </a:rPr>
              <a:t>t</a:t>
            </a:r>
            <a:r>
              <a:rPr lang="vi-VN" sz="4000" spc="-280" dirty="0">
                <a:solidFill>
                  <a:srgbClr val="002060"/>
                </a:solidFill>
                <a:latin typeface="Arial" panose="020B0604020202020204" pitchFamily="34" charset="0"/>
                <a:cs typeface="Arial" panose="020B0604020202020204" pitchFamily="34" charset="0"/>
              </a:rPr>
              <a:t> </a:t>
            </a:r>
            <a:r>
              <a:rPr lang="vi-VN" sz="4000" spc="-55" dirty="0">
                <a:solidFill>
                  <a:srgbClr val="002060"/>
                </a:solidFill>
                <a:latin typeface="Arial" panose="020B0604020202020204" pitchFamily="34" charset="0"/>
                <a:cs typeface="Arial" panose="020B0604020202020204" pitchFamily="34" charset="0"/>
              </a:rPr>
              <a:t>trong</a:t>
            </a:r>
            <a:r>
              <a:rPr lang="vi-VN" sz="4000" spc="-285" dirty="0">
                <a:solidFill>
                  <a:srgbClr val="002060"/>
                </a:solidFill>
                <a:latin typeface="Arial" panose="020B0604020202020204" pitchFamily="34" charset="0"/>
                <a:cs typeface="Arial" panose="020B0604020202020204" pitchFamily="34" charset="0"/>
              </a:rPr>
              <a:t> </a:t>
            </a:r>
            <a:r>
              <a:rPr lang="vi-VN" sz="4000" spc="-100" dirty="0">
                <a:solidFill>
                  <a:srgbClr val="002060"/>
                </a:solidFill>
                <a:latin typeface="Arial" panose="020B0604020202020204" pitchFamily="34" charset="0"/>
                <a:cs typeface="Arial" panose="020B0604020202020204" pitchFamily="34" charset="0"/>
              </a:rPr>
              <a:t>ngành</a:t>
            </a:r>
            <a:r>
              <a:rPr lang="vi-VN" sz="4000" spc="-280" dirty="0">
                <a:solidFill>
                  <a:srgbClr val="002060"/>
                </a:solidFill>
                <a:latin typeface="Arial" panose="020B0604020202020204" pitchFamily="34" charset="0"/>
                <a:cs typeface="Arial" panose="020B0604020202020204" pitchFamily="34" charset="0"/>
              </a:rPr>
              <a:t> </a:t>
            </a:r>
            <a:r>
              <a:rPr lang="vi-VN" sz="4000" spc="-10" dirty="0">
                <a:solidFill>
                  <a:srgbClr val="002060"/>
                </a:solidFill>
                <a:latin typeface="Arial" panose="020B0604020202020204" pitchFamily="34" charset="0"/>
                <a:cs typeface="Arial" panose="020B0604020202020204" pitchFamily="34" charset="0"/>
              </a:rPr>
              <a:t>Logistics.</a:t>
            </a:r>
            <a:endParaRPr lang="vi-VN" sz="4000" dirty="0">
              <a:solidFill>
                <a:srgbClr val="002060"/>
              </a:solidFill>
              <a:latin typeface="Arial" panose="020B0604020202020204" pitchFamily="34" charset="0"/>
              <a:cs typeface="Arial" panose="020B0604020202020204" pitchFamily="34" charset="0"/>
            </a:endParaRPr>
          </a:p>
          <a:p>
            <a:pPr marL="308610" marR="30480">
              <a:lnSpc>
                <a:spcPct val="116700"/>
              </a:lnSpc>
              <a:spcBef>
                <a:spcPts val="4195"/>
              </a:spcBef>
            </a:pPr>
            <a:r>
              <a:rPr lang="vi-VN" sz="4000" spc="-100" dirty="0">
                <a:solidFill>
                  <a:srgbClr val="002060"/>
                </a:solidFill>
                <a:latin typeface="Arial" panose="020B0604020202020204" pitchFamily="34" charset="0"/>
                <a:cs typeface="Arial" panose="020B0604020202020204" pitchFamily="34" charset="0"/>
              </a:rPr>
              <a:t>T</a:t>
            </a:r>
            <a:r>
              <a:rPr lang="vi-VN" sz="4000" spc="-905" dirty="0">
                <a:solidFill>
                  <a:srgbClr val="002060"/>
                </a:solidFill>
                <a:latin typeface="Arial" panose="020B0604020202020204" pitchFamily="34" charset="0"/>
                <a:cs typeface="Arial" panose="020B0604020202020204" pitchFamily="34" charset="0"/>
              </a:rPr>
              <a:t>â</a:t>
            </a:r>
            <a:r>
              <a:rPr lang="vi-VN" sz="6000" spc="-150" baseline="12037" dirty="0">
                <a:solidFill>
                  <a:srgbClr val="002060"/>
                </a:solidFill>
                <a:latin typeface="Arial" panose="020B0604020202020204" pitchFamily="34" charset="0"/>
                <a:cs typeface="Arial" panose="020B0604020202020204" pitchFamily="34" charset="0"/>
              </a:rPr>
              <a:t>̀</a:t>
            </a:r>
            <a:r>
              <a:rPr lang="vi-VN" sz="6000" spc="-434" baseline="12037" dirty="0">
                <a:solidFill>
                  <a:srgbClr val="002060"/>
                </a:solidFill>
                <a:latin typeface="Arial" panose="020B0604020202020204" pitchFamily="34" charset="0"/>
                <a:cs typeface="Arial" panose="020B0604020202020204" pitchFamily="34" charset="0"/>
              </a:rPr>
              <a:t> </a:t>
            </a:r>
            <a:r>
              <a:rPr lang="vi-VN" sz="4000" spc="-185" dirty="0">
                <a:solidFill>
                  <a:srgbClr val="002060"/>
                </a:solidFill>
                <a:latin typeface="Arial" panose="020B0604020202020204" pitchFamily="34" charset="0"/>
                <a:cs typeface="Arial" panose="020B0604020202020204" pitchFamily="34" charset="0"/>
              </a:rPr>
              <a:t>m</a:t>
            </a:r>
            <a:r>
              <a:rPr lang="vi-VN" sz="4000" spc="-285" dirty="0">
                <a:solidFill>
                  <a:srgbClr val="002060"/>
                </a:solidFill>
                <a:latin typeface="Arial" panose="020B0604020202020204" pitchFamily="34" charset="0"/>
                <a:cs typeface="Arial" panose="020B0604020202020204" pitchFamily="34" charset="0"/>
              </a:rPr>
              <a:t> </a:t>
            </a:r>
            <a:r>
              <a:rPr lang="vi-VN" sz="4000" spc="-65" dirty="0">
                <a:solidFill>
                  <a:srgbClr val="002060"/>
                </a:solidFill>
                <a:latin typeface="Arial" panose="020B0604020202020204" pitchFamily="34" charset="0"/>
                <a:cs typeface="Arial" panose="020B0604020202020204" pitchFamily="34" charset="0"/>
              </a:rPr>
              <a:t>quan</a:t>
            </a:r>
            <a:r>
              <a:rPr lang="vi-VN" sz="4000" spc="-285" dirty="0">
                <a:solidFill>
                  <a:srgbClr val="002060"/>
                </a:solidFill>
                <a:latin typeface="Arial" panose="020B0604020202020204" pitchFamily="34" charset="0"/>
                <a:cs typeface="Arial" panose="020B0604020202020204" pitchFamily="34" charset="0"/>
              </a:rPr>
              <a:t> </a:t>
            </a:r>
            <a:r>
              <a:rPr lang="vi-VN" sz="4000" spc="-35" dirty="0">
                <a:solidFill>
                  <a:srgbClr val="002060"/>
                </a:solidFill>
                <a:latin typeface="Arial" panose="020B0604020202020204" pitchFamily="34" charset="0"/>
                <a:cs typeface="Arial" panose="020B0604020202020204" pitchFamily="34" charset="0"/>
              </a:rPr>
              <a:t>trọng</a:t>
            </a:r>
            <a:r>
              <a:rPr lang="vi-VN" sz="4000" spc="-285" dirty="0">
                <a:solidFill>
                  <a:srgbClr val="002060"/>
                </a:solidFill>
                <a:latin typeface="Arial" panose="020B0604020202020204" pitchFamily="34" charset="0"/>
                <a:cs typeface="Arial" panose="020B0604020202020204" pitchFamily="34" charset="0"/>
              </a:rPr>
              <a:t> </a:t>
            </a:r>
            <a:r>
              <a:rPr lang="vi-VN" sz="4000" dirty="0">
                <a:solidFill>
                  <a:srgbClr val="002060"/>
                </a:solidFill>
                <a:latin typeface="Arial" panose="020B0604020202020204" pitchFamily="34" charset="0"/>
                <a:cs typeface="Arial" panose="020B0604020202020204" pitchFamily="34" charset="0"/>
              </a:rPr>
              <a:t>của</a:t>
            </a:r>
            <a:r>
              <a:rPr lang="vi-VN" sz="4000" spc="-285" dirty="0">
                <a:solidFill>
                  <a:srgbClr val="002060"/>
                </a:solidFill>
                <a:latin typeface="Arial" panose="020B0604020202020204" pitchFamily="34" charset="0"/>
                <a:cs typeface="Arial" panose="020B0604020202020204" pitchFamily="34" charset="0"/>
              </a:rPr>
              <a:t> </a:t>
            </a:r>
            <a:r>
              <a:rPr lang="vi-VN" sz="4000" dirty="0">
                <a:solidFill>
                  <a:srgbClr val="002060"/>
                </a:solidFill>
                <a:latin typeface="Arial" panose="020B0604020202020204" pitchFamily="34" charset="0"/>
                <a:cs typeface="Arial" panose="020B0604020202020204" pitchFamily="34" charset="0"/>
              </a:rPr>
              <a:t>việc</a:t>
            </a:r>
            <a:r>
              <a:rPr lang="vi-VN" sz="4000" spc="-290" dirty="0">
                <a:solidFill>
                  <a:srgbClr val="002060"/>
                </a:solidFill>
                <a:latin typeface="Arial" panose="020B0604020202020204" pitchFamily="34" charset="0"/>
                <a:cs typeface="Arial" panose="020B0604020202020204" pitchFamily="34" charset="0"/>
              </a:rPr>
              <a:t> </a:t>
            </a:r>
            <a:r>
              <a:rPr lang="vi-VN" sz="4000" spc="-45" dirty="0">
                <a:solidFill>
                  <a:srgbClr val="FF0000"/>
                </a:solidFill>
                <a:latin typeface="Arial" panose="020B0604020202020204" pitchFamily="34" charset="0"/>
                <a:cs typeface="Arial" panose="020B0604020202020204" pitchFamily="34" charset="0"/>
              </a:rPr>
              <a:t>hiểu</a:t>
            </a:r>
            <a:r>
              <a:rPr lang="vi-VN" sz="4000" spc="-285" dirty="0">
                <a:solidFill>
                  <a:srgbClr val="FF0000"/>
                </a:solidFill>
                <a:latin typeface="Arial" panose="020B0604020202020204" pitchFamily="34" charset="0"/>
                <a:cs typeface="Arial" panose="020B0604020202020204" pitchFamily="34" charset="0"/>
              </a:rPr>
              <a:t> </a:t>
            </a:r>
            <a:r>
              <a:rPr lang="vi-VN" sz="4000" spc="-10" dirty="0">
                <a:solidFill>
                  <a:srgbClr val="FF0000"/>
                </a:solidFill>
                <a:latin typeface="Arial" panose="020B0604020202020204" pitchFamily="34" charset="0"/>
                <a:cs typeface="Arial" panose="020B0604020202020204" pitchFamily="34" charset="0"/>
              </a:rPr>
              <a:t>biểu</a:t>
            </a:r>
            <a:r>
              <a:rPr lang="vi-VN" sz="4000" spc="-285" dirty="0">
                <a:solidFill>
                  <a:srgbClr val="FF0000"/>
                </a:solidFill>
                <a:latin typeface="Arial" panose="020B0604020202020204" pitchFamily="34" charset="0"/>
                <a:cs typeface="Arial" panose="020B0604020202020204" pitchFamily="34" charset="0"/>
              </a:rPr>
              <a:t> </a:t>
            </a:r>
            <a:r>
              <a:rPr lang="vi-VN" sz="4000" spc="-40" dirty="0">
                <a:solidFill>
                  <a:srgbClr val="FF0000"/>
                </a:solidFill>
                <a:latin typeface="Arial" panose="020B0604020202020204" pitchFamily="34" charset="0"/>
                <a:cs typeface="Arial" panose="020B0604020202020204" pitchFamily="34" charset="0"/>
              </a:rPr>
              <a:t>hiện</a:t>
            </a:r>
            <a:r>
              <a:rPr lang="vi-VN" sz="4000" spc="-285" dirty="0">
                <a:solidFill>
                  <a:srgbClr val="FF0000"/>
                </a:solidFill>
                <a:latin typeface="Arial" panose="020B0604020202020204" pitchFamily="34" charset="0"/>
                <a:cs typeface="Arial" panose="020B0604020202020204" pitchFamily="34" charset="0"/>
              </a:rPr>
              <a:t> </a:t>
            </a:r>
            <a:r>
              <a:rPr lang="vi-VN" sz="4000" spc="-114" dirty="0">
                <a:solidFill>
                  <a:srgbClr val="FF0000"/>
                </a:solidFill>
                <a:latin typeface="Arial" panose="020B0604020202020204" pitchFamily="34" charset="0"/>
                <a:cs typeface="Arial" panose="020B0604020202020204" pitchFamily="34" charset="0"/>
              </a:rPr>
              <a:t>và</a:t>
            </a:r>
            <a:r>
              <a:rPr lang="vi-VN" sz="4000" spc="-285" dirty="0">
                <a:solidFill>
                  <a:srgbClr val="FF0000"/>
                </a:solidFill>
                <a:latin typeface="Arial" panose="020B0604020202020204" pitchFamily="34" charset="0"/>
                <a:cs typeface="Arial" panose="020B0604020202020204" pitchFamily="34" charset="0"/>
              </a:rPr>
              <a:t> </a:t>
            </a:r>
            <a:r>
              <a:rPr lang="vi-VN" sz="4000" spc="-50" dirty="0">
                <a:solidFill>
                  <a:srgbClr val="FF0000"/>
                </a:solidFill>
                <a:latin typeface="Arial" panose="020B0604020202020204" pitchFamily="34" charset="0"/>
                <a:cs typeface="Arial" panose="020B0604020202020204" pitchFamily="34" charset="0"/>
              </a:rPr>
              <a:t>nhận</a:t>
            </a:r>
            <a:r>
              <a:rPr lang="vi-VN" sz="4000" spc="-290" dirty="0">
                <a:solidFill>
                  <a:srgbClr val="FF0000"/>
                </a:solidFill>
                <a:latin typeface="Arial" panose="020B0604020202020204" pitchFamily="34" charset="0"/>
                <a:cs typeface="Arial" panose="020B0604020202020204" pitchFamily="34" charset="0"/>
              </a:rPr>
              <a:t> </a:t>
            </a:r>
            <a:r>
              <a:rPr lang="vi-VN" sz="4000" spc="-5" dirty="0">
                <a:solidFill>
                  <a:srgbClr val="FF0000"/>
                </a:solidFill>
                <a:latin typeface="Arial" panose="020B0604020202020204" pitchFamily="34" charset="0"/>
                <a:cs typeface="Arial" panose="020B0604020202020204" pitchFamily="34" charset="0"/>
              </a:rPr>
              <a:t>bi</a:t>
            </a:r>
            <a:r>
              <a:rPr lang="vi-VN" sz="4000" spc="-390" dirty="0">
                <a:solidFill>
                  <a:srgbClr val="FF0000"/>
                </a:solidFill>
                <a:latin typeface="Arial" panose="020B0604020202020204" pitchFamily="34" charset="0"/>
                <a:cs typeface="Arial" panose="020B0604020202020204" pitchFamily="34" charset="0"/>
              </a:rPr>
              <a:t>ê</a:t>
            </a:r>
            <a:r>
              <a:rPr lang="vi-VN" sz="6000" spc="532" baseline="12037" dirty="0">
                <a:solidFill>
                  <a:srgbClr val="FF0000"/>
                </a:solidFill>
                <a:latin typeface="Arial" panose="020B0604020202020204" pitchFamily="34" charset="0"/>
                <a:cs typeface="Arial" panose="020B0604020202020204" pitchFamily="34" charset="0"/>
              </a:rPr>
              <a:t>́</a:t>
            </a:r>
            <a:r>
              <a:rPr lang="vi-VN" sz="4000" spc="-5" dirty="0">
                <a:solidFill>
                  <a:srgbClr val="FF0000"/>
                </a:solidFill>
                <a:latin typeface="Arial" panose="020B0604020202020204" pitchFamily="34" charset="0"/>
                <a:cs typeface="Arial" panose="020B0604020202020204" pitchFamily="34" charset="0"/>
              </a:rPr>
              <a:t>t</a:t>
            </a:r>
            <a:r>
              <a:rPr lang="vi-VN" sz="4000" spc="-285" dirty="0">
                <a:solidFill>
                  <a:srgbClr val="FF0000"/>
                </a:solidFill>
                <a:latin typeface="Arial" panose="020B0604020202020204" pitchFamily="34" charset="0"/>
                <a:cs typeface="Arial" panose="020B0604020202020204" pitchFamily="34" charset="0"/>
              </a:rPr>
              <a:t> </a:t>
            </a:r>
            <a:r>
              <a:rPr lang="vi-VN" sz="4000" spc="-120" dirty="0">
                <a:solidFill>
                  <a:srgbClr val="FF0000"/>
                </a:solidFill>
                <a:latin typeface="Arial" panose="020B0604020202020204" pitchFamily="34" charset="0"/>
                <a:cs typeface="Arial" panose="020B0604020202020204" pitchFamily="34" charset="0"/>
              </a:rPr>
              <a:t>hàng</a:t>
            </a:r>
            <a:r>
              <a:rPr lang="vi-VN" sz="4000" spc="-285" dirty="0">
                <a:solidFill>
                  <a:srgbClr val="FF0000"/>
                </a:solidFill>
                <a:latin typeface="Arial" panose="020B0604020202020204" pitchFamily="34" charset="0"/>
                <a:cs typeface="Arial" panose="020B0604020202020204" pitchFamily="34" charset="0"/>
              </a:rPr>
              <a:t> </a:t>
            </a:r>
            <a:r>
              <a:rPr lang="vi-VN" sz="4000" spc="-65" dirty="0">
                <a:solidFill>
                  <a:srgbClr val="FF0000"/>
                </a:solidFill>
                <a:latin typeface="Arial" panose="020B0604020202020204" pitchFamily="34" charset="0"/>
                <a:cs typeface="Arial" panose="020B0604020202020204" pitchFamily="34" charset="0"/>
              </a:rPr>
              <a:t>hoá</a:t>
            </a:r>
            <a:r>
              <a:rPr lang="vi-VN" sz="4000" spc="-285" dirty="0">
                <a:solidFill>
                  <a:srgbClr val="FF0000"/>
                </a:solidFill>
                <a:latin typeface="Arial" panose="020B0604020202020204" pitchFamily="34" charset="0"/>
                <a:cs typeface="Arial" panose="020B0604020202020204" pitchFamily="34" charset="0"/>
              </a:rPr>
              <a:t> </a:t>
            </a:r>
            <a:r>
              <a:rPr lang="vi-VN" sz="4000" spc="-120" dirty="0">
                <a:solidFill>
                  <a:srgbClr val="FF0000"/>
                </a:solidFill>
                <a:latin typeface="Arial" panose="020B0604020202020204" pitchFamily="34" charset="0"/>
                <a:cs typeface="Arial" panose="020B0604020202020204" pitchFamily="34" charset="0"/>
              </a:rPr>
              <a:t>nguy</a:t>
            </a:r>
            <a:r>
              <a:rPr lang="vi-VN" sz="4000" spc="-285" dirty="0">
                <a:solidFill>
                  <a:srgbClr val="FF0000"/>
                </a:solidFill>
                <a:latin typeface="Arial" panose="020B0604020202020204" pitchFamily="34" charset="0"/>
                <a:cs typeface="Arial" panose="020B0604020202020204" pitchFamily="34" charset="0"/>
              </a:rPr>
              <a:t> </a:t>
            </a:r>
            <a:r>
              <a:rPr lang="vi-VN" sz="4000" spc="-70" dirty="0">
                <a:solidFill>
                  <a:srgbClr val="FF0000"/>
                </a:solidFill>
                <a:latin typeface="Arial" panose="020B0604020202020204" pitchFamily="34" charset="0"/>
                <a:cs typeface="Arial" panose="020B0604020202020204" pitchFamily="34" charset="0"/>
              </a:rPr>
              <a:t>hiểm</a:t>
            </a:r>
            <a:r>
              <a:rPr lang="vi-VN" sz="4000" spc="-285" dirty="0">
                <a:solidFill>
                  <a:srgbClr val="FF0000"/>
                </a:solidFill>
                <a:latin typeface="Arial" panose="020B0604020202020204" pitchFamily="34" charset="0"/>
                <a:cs typeface="Arial" panose="020B0604020202020204" pitchFamily="34" charset="0"/>
              </a:rPr>
              <a:t> </a:t>
            </a:r>
            <a:r>
              <a:rPr lang="vi-VN" sz="4000" spc="-55" dirty="0">
                <a:solidFill>
                  <a:srgbClr val="002060"/>
                </a:solidFill>
                <a:latin typeface="Arial" panose="020B0604020202020204" pitchFamily="34" charset="0"/>
                <a:cs typeface="Arial" panose="020B0604020202020204" pitchFamily="34" charset="0"/>
              </a:rPr>
              <a:t>trong</a:t>
            </a:r>
            <a:r>
              <a:rPr lang="vi-VN" sz="4000" spc="-290" dirty="0">
                <a:solidFill>
                  <a:srgbClr val="002060"/>
                </a:solidFill>
                <a:latin typeface="Arial" panose="020B0604020202020204" pitchFamily="34" charset="0"/>
                <a:cs typeface="Arial" panose="020B0604020202020204" pitchFamily="34" charset="0"/>
              </a:rPr>
              <a:t> </a:t>
            </a:r>
            <a:r>
              <a:rPr lang="vi-VN" sz="4000" spc="-65" dirty="0">
                <a:solidFill>
                  <a:srgbClr val="002060"/>
                </a:solidFill>
                <a:latin typeface="Arial" panose="020B0604020202020204" pitchFamily="34" charset="0"/>
                <a:cs typeface="Arial" panose="020B0604020202020204" pitchFamily="34" charset="0"/>
              </a:rPr>
              <a:t>quá</a:t>
            </a:r>
            <a:r>
              <a:rPr lang="vi-VN" sz="4000" spc="-285" dirty="0">
                <a:solidFill>
                  <a:srgbClr val="002060"/>
                </a:solidFill>
                <a:latin typeface="Arial" panose="020B0604020202020204" pitchFamily="34" charset="0"/>
                <a:cs typeface="Arial" panose="020B0604020202020204" pitchFamily="34" charset="0"/>
              </a:rPr>
              <a:t> </a:t>
            </a:r>
            <a:r>
              <a:rPr lang="vi-VN" sz="4000" spc="-10" dirty="0">
                <a:solidFill>
                  <a:srgbClr val="002060"/>
                </a:solidFill>
                <a:latin typeface="Arial" panose="020B0604020202020204" pitchFamily="34" charset="0"/>
                <a:cs typeface="Arial" panose="020B0604020202020204" pitchFamily="34" charset="0"/>
              </a:rPr>
              <a:t>trình </a:t>
            </a:r>
            <a:r>
              <a:rPr lang="vi-VN" sz="4000" spc="-50" dirty="0">
                <a:solidFill>
                  <a:srgbClr val="002060"/>
                </a:solidFill>
                <a:latin typeface="Arial" panose="020B0604020202020204" pitchFamily="34" charset="0"/>
                <a:cs typeface="Arial" panose="020B0604020202020204" pitchFamily="34" charset="0"/>
              </a:rPr>
              <a:t>vận</a:t>
            </a:r>
            <a:r>
              <a:rPr lang="vi-VN" sz="4000" spc="-305" dirty="0">
                <a:solidFill>
                  <a:srgbClr val="002060"/>
                </a:solidFill>
                <a:latin typeface="Arial" panose="020B0604020202020204" pitchFamily="34" charset="0"/>
                <a:cs typeface="Arial" panose="020B0604020202020204" pitchFamily="34" charset="0"/>
              </a:rPr>
              <a:t> </a:t>
            </a:r>
            <a:r>
              <a:rPr lang="vi-VN" sz="4000" spc="-25" dirty="0">
                <a:solidFill>
                  <a:srgbClr val="002060"/>
                </a:solidFill>
                <a:latin typeface="Arial" panose="020B0604020202020204" pitchFamily="34" charset="0"/>
                <a:cs typeface="Arial" panose="020B0604020202020204" pitchFamily="34" charset="0"/>
              </a:rPr>
              <a:t>chuyển</a:t>
            </a:r>
            <a:r>
              <a:rPr lang="vi-VN" sz="4000" spc="-300" dirty="0">
                <a:solidFill>
                  <a:srgbClr val="002060"/>
                </a:solidFill>
                <a:latin typeface="Arial" panose="020B0604020202020204" pitchFamily="34" charset="0"/>
                <a:cs typeface="Arial" panose="020B0604020202020204" pitchFamily="34" charset="0"/>
              </a:rPr>
              <a:t> </a:t>
            </a:r>
            <a:r>
              <a:rPr lang="vi-VN" sz="4000" spc="-114" dirty="0">
                <a:solidFill>
                  <a:srgbClr val="002060"/>
                </a:solidFill>
                <a:latin typeface="Arial" panose="020B0604020202020204" pitchFamily="34" charset="0"/>
                <a:cs typeface="Arial" panose="020B0604020202020204" pitchFamily="34" charset="0"/>
              </a:rPr>
              <a:t>và</a:t>
            </a:r>
            <a:r>
              <a:rPr lang="vi-VN" sz="4000" spc="-300" dirty="0">
                <a:solidFill>
                  <a:srgbClr val="002060"/>
                </a:solidFill>
                <a:latin typeface="Arial" panose="020B0604020202020204" pitchFamily="34" charset="0"/>
                <a:cs typeface="Arial" panose="020B0604020202020204" pitchFamily="34" charset="0"/>
              </a:rPr>
              <a:t> </a:t>
            </a:r>
            <a:r>
              <a:rPr lang="vi-VN" sz="4000" spc="-10" dirty="0">
                <a:solidFill>
                  <a:srgbClr val="002060"/>
                </a:solidFill>
                <a:latin typeface="Arial" panose="020B0604020202020204" pitchFamily="34" charset="0"/>
                <a:cs typeface="Arial" panose="020B0604020202020204" pitchFamily="34" charset="0"/>
              </a:rPr>
              <a:t>lưu</a:t>
            </a:r>
            <a:r>
              <a:rPr lang="vi-VN" sz="4000" spc="-300" dirty="0">
                <a:solidFill>
                  <a:srgbClr val="002060"/>
                </a:solidFill>
                <a:latin typeface="Arial" panose="020B0604020202020204" pitchFamily="34" charset="0"/>
                <a:cs typeface="Arial" panose="020B0604020202020204" pitchFamily="34" charset="0"/>
              </a:rPr>
              <a:t> </a:t>
            </a:r>
            <a:r>
              <a:rPr lang="vi-VN" sz="4000" spc="-20" dirty="0">
                <a:solidFill>
                  <a:srgbClr val="002060"/>
                </a:solidFill>
                <a:latin typeface="Arial" panose="020B0604020202020204" pitchFamily="34" charset="0"/>
                <a:cs typeface="Arial" panose="020B0604020202020204" pitchFamily="34" charset="0"/>
              </a:rPr>
              <a:t>trữ.</a:t>
            </a:r>
            <a:endParaRPr lang="vi-VN" sz="4000" dirty="0">
              <a:solidFill>
                <a:srgbClr val="002060"/>
              </a:solidFill>
              <a:latin typeface="Arial" panose="020B0604020202020204" pitchFamily="34" charset="0"/>
              <a:cs typeface="Arial" panose="020B0604020202020204" pitchFamily="34" charset="0"/>
            </a:endParaRPr>
          </a:p>
        </p:txBody>
      </p:sp>
      <p:grpSp>
        <p:nvGrpSpPr>
          <p:cNvPr id="51" name="Group 11">
            <a:extLst>
              <a:ext uri="{FF2B5EF4-FFF2-40B4-BE49-F238E27FC236}">
                <a16:creationId xmlns:a16="http://schemas.microsoft.com/office/drawing/2014/main" id="{96C9206D-7414-EC4A-B654-0B5270C56A4A}"/>
              </a:ext>
            </a:extLst>
          </p:cNvPr>
          <p:cNvGrpSpPr/>
          <p:nvPr/>
        </p:nvGrpSpPr>
        <p:grpSpPr>
          <a:xfrm>
            <a:off x="-1" y="9486900"/>
            <a:ext cx="18288001" cy="800100"/>
            <a:chOff x="0" y="0"/>
            <a:chExt cx="4888040" cy="317341"/>
          </a:xfrm>
        </p:grpSpPr>
        <p:sp>
          <p:nvSpPr>
            <p:cNvPr id="52" name="Freeform 12">
              <a:extLst>
                <a:ext uri="{FF2B5EF4-FFF2-40B4-BE49-F238E27FC236}">
                  <a16:creationId xmlns:a16="http://schemas.microsoft.com/office/drawing/2014/main" id="{D2527790-6C70-521A-FA25-C13A0EC63031}"/>
                </a:ext>
              </a:extLst>
            </p:cNvPr>
            <p:cNvSpPr/>
            <p:nvPr/>
          </p:nvSpPr>
          <p:spPr>
            <a:xfrm>
              <a:off x="0" y="0"/>
              <a:ext cx="4888040" cy="317341"/>
            </a:xfrm>
            <a:custGeom>
              <a:avLst/>
              <a:gdLst/>
              <a:ahLst/>
              <a:cxnLst/>
              <a:rect l="l" t="t" r="r" b="b"/>
              <a:pathLst>
                <a:path w="4888040" h="317341">
                  <a:moveTo>
                    <a:pt x="0" y="0"/>
                  </a:moveTo>
                  <a:lnTo>
                    <a:pt x="4888040" y="0"/>
                  </a:lnTo>
                  <a:lnTo>
                    <a:pt x="4888040" y="317341"/>
                  </a:lnTo>
                  <a:lnTo>
                    <a:pt x="0" y="317341"/>
                  </a:lnTo>
                  <a:close/>
                </a:path>
              </a:pathLst>
            </a:custGeom>
            <a:solidFill>
              <a:srgbClr val="FF5E13"/>
            </a:solidFill>
          </p:spPr>
          <p:txBody>
            <a:bodyPr/>
            <a:lstStyle/>
            <a:p>
              <a:endParaRPr lang="en-US"/>
            </a:p>
          </p:txBody>
        </p:sp>
        <p:sp>
          <p:nvSpPr>
            <p:cNvPr id="53" name="TextBox 13">
              <a:extLst>
                <a:ext uri="{FF2B5EF4-FFF2-40B4-BE49-F238E27FC236}">
                  <a16:creationId xmlns:a16="http://schemas.microsoft.com/office/drawing/2014/main" id="{E0DA1E0B-B3B8-5F77-407F-5873B331EC96}"/>
                </a:ext>
              </a:extLst>
            </p:cNvPr>
            <p:cNvSpPr txBox="1"/>
            <p:nvPr/>
          </p:nvSpPr>
          <p:spPr>
            <a:xfrm>
              <a:off x="0" y="-47625"/>
              <a:ext cx="4888040" cy="364966"/>
            </a:xfrm>
            <a:prstGeom prst="rect">
              <a:avLst/>
            </a:prstGeom>
          </p:spPr>
          <p:txBody>
            <a:bodyPr lIns="50800" tIns="50800" rIns="50800" bIns="50800" rtlCol="0" anchor="ctr"/>
            <a:lstStyle/>
            <a:p>
              <a:pPr algn="ctr">
                <a:lnSpc>
                  <a:spcPts val="3586"/>
                </a:lnSpc>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animEffect transition="in" filter="randombar(horizontal)">
                                      <p:cBhvr>
                                        <p:cTn id="7" dur="1000"/>
                                        <p:tgtEl>
                                          <p:spTgt spid="50">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0">
                                            <p:txEl>
                                              <p:pRg st="1" end="1"/>
                                            </p:txEl>
                                          </p:spTgt>
                                        </p:tgtEl>
                                        <p:attrNameLst>
                                          <p:attrName>style.visibility</p:attrName>
                                        </p:attrNameLst>
                                      </p:cBhvr>
                                      <p:to>
                                        <p:strVal val="visible"/>
                                      </p:to>
                                    </p:set>
                                    <p:animEffect transition="in" filter="randombar(horizontal)">
                                      <p:cBhvr>
                                        <p:cTn id="10" dur="1000"/>
                                        <p:tgtEl>
                                          <p:spTgt spid="50">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randombar(horizontal)">
                                      <p:cBhvr>
                                        <p:cTn id="13"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C1F79-B779-E8CE-5B43-64233F251FB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45CDBB8E-4D16-1FDD-7666-E70EC172F7D5}"/>
              </a:ext>
            </a:extLst>
          </p:cNvPr>
          <p:cNvGrpSpPr/>
          <p:nvPr/>
        </p:nvGrpSpPr>
        <p:grpSpPr>
          <a:xfrm>
            <a:off x="-1694352" y="-1694352"/>
            <a:ext cx="3980781" cy="3980781"/>
            <a:chOff x="0" y="0"/>
            <a:chExt cx="5307708" cy="5307708"/>
          </a:xfrm>
        </p:grpSpPr>
        <p:sp>
          <p:nvSpPr>
            <p:cNvPr id="3" name="Freeform 3">
              <a:extLst>
                <a:ext uri="{FF2B5EF4-FFF2-40B4-BE49-F238E27FC236}">
                  <a16:creationId xmlns:a16="http://schemas.microsoft.com/office/drawing/2014/main" id="{FE89DE61-1006-C1B7-B127-189D8210D514}"/>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FE426F76-D58E-7F0C-FCA8-11D5F1754552}"/>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1863498E-9BEB-9E8A-0B77-40CD17F06E6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16AA73D6-DE1B-8603-A907-75548142E7DE}"/>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8251952E-5AD3-501C-3D75-758F135BCDAC}"/>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5" name="TextBox 15">
            <a:extLst>
              <a:ext uri="{FF2B5EF4-FFF2-40B4-BE49-F238E27FC236}">
                <a16:creationId xmlns:a16="http://schemas.microsoft.com/office/drawing/2014/main" id="{E99CD813-D5B6-C1FA-4808-F7A8C8694DCC}"/>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05</a:t>
            </a:r>
          </a:p>
        </p:txBody>
      </p:sp>
      <p:grpSp>
        <p:nvGrpSpPr>
          <p:cNvPr id="40" name="object 9">
            <a:extLst>
              <a:ext uri="{FF2B5EF4-FFF2-40B4-BE49-F238E27FC236}">
                <a16:creationId xmlns:a16="http://schemas.microsoft.com/office/drawing/2014/main" id="{C5D4D4B8-A05A-1F7E-0344-4E6AFCCAD059}"/>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6296DA54-7BEF-7EA0-4446-E445DFB8066D}"/>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62382BBB-7FB8-2F57-5830-5B9F163EE8F5}"/>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133E3387-8FD7-B1C6-7206-6BBA4482B6C4}"/>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49" name="object 18">
            <a:extLst>
              <a:ext uri="{FF2B5EF4-FFF2-40B4-BE49-F238E27FC236}">
                <a16:creationId xmlns:a16="http://schemas.microsoft.com/office/drawing/2014/main" id="{E766A0E7-5B97-63DD-4DF9-3ACD91327DF3}"/>
              </a:ext>
            </a:extLst>
          </p:cNvPr>
          <p:cNvSpPr txBox="1">
            <a:spLocks/>
          </p:cNvSpPr>
          <p:nvPr/>
        </p:nvSpPr>
        <p:spPr>
          <a:xfrm>
            <a:off x="811790" y="513255"/>
            <a:ext cx="17512678"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90500">
              <a:spcBef>
                <a:spcPts val="100"/>
              </a:spcBef>
            </a:pPr>
            <a:r>
              <a:rPr lang="en-US" sz="4000" b="1" dirty="0">
                <a:solidFill>
                  <a:srgbClr val="FF0000"/>
                </a:solidFill>
                <a:latin typeface="Arial" panose="020B0604020202020204" pitchFamily="34" charset="0"/>
                <a:cs typeface="Arial" panose="020B0604020202020204" pitchFamily="34" charset="0"/>
              </a:rPr>
              <a:t>1.1.</a:t>
            </a:r>
            <a:r>
              <a:rPr lang="en-US" sz="4000" b="1" spc="-225"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Tầm</a:t>
            </a:r>
            <a:r>
              <a:rPr lang="en-US" sz="4000" b="1" spc="-5" dirty="0">
                <a:solidFill>
                  <a:srgbClr val="FF0000"/>
                </a:solidFill>
                <a:latin typeface="Arial" panose="020B0604020202020204" pitchFamily="34" charset="0"/>
                <a:cs typeface="Arial" panose="020B0604020202020204" pitchFamily="34" charset="0"/>
              </a:rPr>
              <a:t> </a:t>
            </a:r>
            <a:r>
              <a:rPr lang="en-US" sz="4000" b="1" spc="-150" dirty="0" err="1">
                <a:solidFill>
                  <a:srgbClr val="FF0000"/>
                </a:solidFill>
                <a:latin typeface="Arial" panose="020B0604020202020204" pitchFamily="34" charset="0"/>
                <a:cs typeface="Arial" panose="020B0604020202020204" pitchFamily="34" charset="0"/>
              </a:rPr>
              <a:t>quan</a:t>
            </a:r>
            <a:r>
              <a:rPr lang="en-US" sz="4000" b="1" spc="-85" dirty="0">
                <a:solidFill>
                  <a:srgbClr val="FF0000"/>
                </a:solidFill>
                <a:latin typeface="Arial" panose="020B0604020202020204" pitchFamily="34" charset="0"/>
                <a:cs typeface="Arial" panose="020B0604020202020204" pitchFamily="34" charset="0"/>
              </a:rPr>
              <a:t> </a:t>
            </a:r>
            <a:r>
              <a:rPr lang="en-US" sz="4000" b="1" spc="-110" dirty="0" err="1">
                <a:solidFill>
                  <a:srgbClr val="FF0000"/>
                </a:solidFill>
                <a:latin typeface="Arial" panose="020B0604020202020204" pitchFamily="34" charset="0"/>
                <a:cs typeface="Arial" panose="020B0604020202020204" pitchFamily="34" charset="0"/>
              </a:rPr>
              <a:t>trọng</a:t>
            </a:r>
            <a:r>
              <a:rPr lang="en-US" sz="4000" b="1" spc="-85" dirty="0">
                <a:solidFill>
                  <a:srgbClr val="FF0000"/>
                </a:solidFill>
                <a:latin typeface="Arial" panose="020B0604020202020204" pitchFamily="34" charset="0"/>
                <a:cs typeface="Arial" panose="020B0604020202020204" pitchFamily="34" charset="0"/>
              </a:rPr>
              <a:t> </a:t>
            </a:r>
            <a:r>
              <a:rPr lang="en-US" sz="4000" b="1" spc="-25" dirty="0" err="1">
                <a:solidFill>
                  <a:srgbClr val="FF0000"/>
                </a:solidFill>
                <a:latin typeface="Arial" panose="020B0604020202020204" pitchFamily="34" charset="0"/>
                <a:cs typeface="Arial" panose="020B0604020202020204" pitchFamily="34" charset="0"/>
              </a:rPr>
              <a:t>của</a:t>
            </a:r>
            <a:r>
              <a:rPr lang="en-US" sz="4000" b="1" spc="-80" dirty="0">
                <a:solidFill>
                  <a:srgbClr val="FF0000"/>
                </a:solidFill>
                <a:latin typeface="Arial" panose="020B0604020202020204" pitchFamily="34" charset="0"/>
                <a:cs typeface="Arial" panose="020B0604020202020204" pitchFamily="34" charset="0"/>
              </a:rPr>
              <a:t> </a:t>
            </a:r>
            <a:r>
              <a:rPr lang="en-US" sz="4000" b="1" spc="-105" dirty="0" err="1">
                <a:solidFill>
                  <a:srgbClr val="FF0000"/>
                </a:solidFill>
                <a:latin typeface="Arial" panose="020B0604020202020204" pitchFamily="34" charset="0"/>
                <a:cs typeface="Arial" panose="020B0604020202020204" pitchFamily="34" charset="0"/>
              </a:rPr>
              <a:t>quản</a:t>
            </a:r>
            <a:r>
              <a:rPr lang="en-US" sz="4000" b="1" spc="-85" dirty="0">
                <a:solidFill>
                  <a:srgbClr val="FF0000"/>
                </a:solidFill>
                <a:latin typeface="Arial" panose="020B0604020202020204" pitchFamily="34" charset="0"/>
                <a:cs typeface="Arial" panose="020B0604020202020204" pitchFamily="34" charset="0"/>
              </a:rPr>
              <a:t> </a:t>
            </a:r>
            <a:r>
              <a:rPr lang="en-US" sz="4000" b="1" dirty="0" err="1">
                <a:solidFill>
                  <a:srgbClr val="FF0000"/>
                </a:solidFill>
                <a:latin typeface="Arial" panose="020B0604020202020204" pitchFamily="34" charset="0"/>
                <a:cs typeface="Arial" panose="020B0604020202020204" pitchFamily="34" charset="0"/>
              </a:rPr>
              <a:t>lý</a:t>
            </a:r>
            <a:r>
              <a:rPr lang="en-US" sz="4000" b="1" spc="-85" dirty="0">
                <a:solidFill>
                  <a:srgbClr val="FF0000"/>
                </a:solidFill>
                <a:latin typeface="Arial" panose="020B0604020202020204" pitchFamily="34" charset="0"/>
                <a:cs typeface="Arial" panose="020B0604020202020204" pitchFamily="34" charset="0"/>
              </a:rPr>
              <a:t> </a:t>
            </a:r>
            <a:r>
              <a:rPr lang="en-US" sz="4000" b="1" dirty="0">
                <a:solidFill>
                  <a:srgbClr val="FF0000"/>
                </a:solidFill>
                <a:latin typeface="Arial" panose="020B0604020202020204" pitchFamily="34" charset="0"/>
                <a:cs typeface="Arial" panose="020B0604020202020204" pitchFamily="34" charset="0"/>
              </a:rPr>
              <a:t>an</a:t>
            </a:r>
            <a:r>
              <a:rPr lang="en-US" sz="4000" b="1" spc="-85" dirty="0">
                <a:solidFill>
                  <a:srgbClr val="FF0000"/>
                </a:solidFill>
                <a:latin typeface="Arial" panose="020B0604020202020204" pitchFamily="34" charset="0"/>
                <a:cs typeface="Arial" panose="020B0604020202020204" pitchFamily="34" charset="0"/>
              </a:rPr>
              <a:t> </a:t>
            </a:r>
            <a:r>
              <a:rPr lang="en-US" sz="4000" b="1" spc="-145" dirty="0" err="1">
                <a:solidFill>
                  <a:srgbClr val="FF0000"/>
                </a:solidFill>
                <a:latin typeface="Arial" panose="020B0604020202020204" pitchFamily="34" charset="0"/>
                <a:cs typeface="Arial" panose="020B0604020202020204" pitchFamily="34" charset="0"/>
              </a:rPr>
              <a:t>toàn</a:t>
            </a:r>
            <a:r>
              <a:rPr lang="en-US" sz="4000" b="1" spc="-85" dirty="0">
                <a:solidFill>
                  <a:srgbClr val="FF0000"/>
                </a:solidFill>
                <a:latin typeface="Arial" panose="020B0604020202020204" pitchFamily="34" charset="0"/>
                <a:cs typeface="Arial" panose="020B0604020202020204" pitchFamily="34" charset="0"/>
              </a:rPr>
              <a:t> </a:t>
            </a:r>
            <a:r>
              <a:rPr lang="en-US" sz="4000" b="1" spc="-105" dirty="0" err="1">
                <a:solidFill>
                  <a:srgbClr val="FF0000"/>
                </a:solidFill>
                <a:latin typeface="Arial" panose="020B0604020202020204" pitchFamily="34" charset="0"/>
                <a:cs typeface="Arial" panose="020B0604020202020204" pitchFamily="34" charset="0"/>
              </a:rPr>
              <a:t>hoá</a:t>
            </a:r>
            <a:r>
              <a:rPr lang="en-US" sz="4000" b="1" spc="-85" dirty="0">
                <a:solidFill>
                  <a:srgbClr val="FF0000"/>
                </a:solidFill>
                <a:latin typeface="Arial" panose="020B0604020202020204" pitchFamily="34" charset="0"/>
                <a:cs typeface="Arial" panose="020B0604020202020204" pitchFamily="34" charset="0"/>
              </a:rPr>
              <a:t> </a:t>
            </a:r>
            <a:r>
              <a:rPr lang="en-US" sz="4000" b="1" spc="-185" dirty="0" err="1">
                <a:solidFill>
                  <a:srgbClr val="FF0000"/>
                </a:solidFill>
                <a:latin typeface="Arial" panose="020B0604020202020204" pitchFamily="34" charset="0"/>
                <a:cs typeface="Arial" panose="020B0604020202020204" pitchFamily="34" charset="0"/>
              </a:rPr>
              <a:t>chất</a:t>
            </a:r>
            <a:r>
              <a:rPr lang="en-US" sz="4000" b="1" spc="-55" dirty="0">
                <a:solidFill>
                  <a:srgbClr val="FF0000"/>
                </a:solidFill>
                <a:latin typeface="Arial" panose="020B0604020202020204" pitchFamily="34" charset="0"/>
                <a:cs typeface="Arial" panose="020B0604020202020204" pitchFamily="34" charset="0"/>
              </a:rPr>
              <a:t> </a:t>
            </a:r>
            <a:r>
              <a:rPr lang="en-US" sz="4000" b="1" spc="-175" dirty="0" err="1">
                <a:solidFill>
                  <a:srgbClr val="FF0000"/>
                </a:solidFill>
                <a:latin typeface="Arial" panose="020B0604020202020204" pitchFamily="34" charset="0"/>
                <a:cs typeface="Arial" panose="020B0604020202020204" pitchFamily="34" charset="0"/>
              </a:rPr>
              <a:t>trong</a:t>
            </a:r>
            <a:r>
              <a:rPr lang="en-US" sz="4000" b="1" spc="-70" dirty="0">
                <a:solidFill>
                  <a:srgbClr val="FF0000"/>
                </a:solidFill>
                <a:latin typeface="Arial" panose="020B0604020202020204" pitchFamily="34" charset="0"/>
                <a:cs typeface="Arial" panose="020B0604020202020204" pitchFamily="34" charset="0"/>
              </a:rPr>
              <a:t> </a:t>
            </a:r>
            <a:r>
              <a:rPr lang="en-US" sz="4000" b="1" spc="-175" dirty="0" err="1">
                <a:solidFill>
                  <a:srgbClr val="FF0000"/>
                </a:solidFill>
                <a:latin typeface="Arial" panose="020B0604020202020204" pitchFamily="34" charset="0"/>
                <a:cs typeface="Arial" panose="020B0604020202020204" pitchFamily="34" charset="0"/>
              </a:rPr>
              <a:t>ngành</a:t>
            </a:r>
            <a:r>
              <a:rPr lang="en-US" sz="4000" b="1" spc="-70" dirty="0">
                <a:solidFill>
                  <a:srgbClr val="FF0000"/>
                </a:solidFill>
                <a:latin typeface="Arial" panose="020B0604020202020204" pitchFamily="34" charset="0"/>
                <a:cs typeface="Arial" panose="020B0604020202020204" pitchFamily="34" charset="0"/>
              </a:rPr>
              <a:t> </a:t>
            </a:r>
            <a:r>
              <a:rPr lang="en-US" sz="4000" b="1" spc="-360" dirty="0">
                <a:solidFill>
                  <a:srgbClr val="FF0000"/>
                </a:solidFill>
                <a:latin typeface="Arial" panose="020B0604020202020204" pitchFamily="34" charset="0"/>
                <a:cs typeface="Arial" panose="020B0604020202020204" pitchFamily="34" charset="0"/>
              </a:rPr>
              <a:t>Logistics</a:t>
            </a:r>
          </a:p>
        </p:txBody>
      </p:sp>
      <p:sp>
        <p:nvSpPr>
          <p:cNvPr id="16" name="object 9">
            <a:extLst>
              <a:ext uri="{FF2B5EF4-FFF2-40B4-BE49-F238E27FC236}">
                <a16:creationId xmlns:a16="http://schemas.microsoft.com/office/drawing/2014/main" id="{52473401-3166-1ABB-07F5-70768FD4197F}"/>
              </a:ext>
            </a:extLst>
          </p:cNvPr>
          <p:cNvSpPr txBox="1"/>
          <p:nvPr/>
        </p:nvSpPr>
        <p:spPr>
          <a:xfrm>
            <a:off x="547636" y="1517306"/>
            <a:ext cx="17512678" cy="6150402"/>
          </a:xfrm>
          <a:prstGeom prst="rect">
            <a:avLst/>
          </a:prstGeom>
        </p:spPr>
        <p:txBody>
          <a:bodyPr vert="horz" wrap="square" lIns="0" tIns="12700" rIns="0" bIns="0" rtlCol="0">
            <a:spAutoFit/>
          </a:bodyPr>
          <a:lstStyle/>
          <a:p>
            <a:pPr marL="890905">
              <a:lnSpc>
                <a:spcPct val="100000"/>
              </a:lnSpc>
              <a:spcBef>
                <a:spcPts val="100"/>
              </a:spcBef>
            </a:pPr>
            <a:r>
              <a:rPr sz="4000" spc="-120" dirty="0">
                <a:solidFill>
                  <a:srgbClr val="002060"/>
                </a:solidFill>
                <a:latin typeface="Arial" panose="020B0604020202020204" pitchFamily="34" charset="0"/>
                <a:cs typeface="Arial" panose="020B0604020202020204" pitchFamily="34" charset="0"/>
              </a:rPr>
              <a:t>Sự</a:t>
            </a:r>
            <a:r>
              <a:rPr sz="4000" spc="-65" dirty="0">
                <a:solidFill>
                  <a:srgbClr val="002060"/>
                </a:solidFill>
                <a:latin typeface="Arial" panose="020B0604020202020204" pitchFamily="34" charset="0"/>
                <a:cs typeface="Arial" panose="020B0604020202020204" pitchFamily="34" charset="0"/>
              </a:rPr>
              <a:t> quan</a:t>
            </a:r>
            <a:r>
              <a:rPr sz="4000" spc="-280" dirty="0">
                <a:solidFill>
                  <a:srgbClr val="002060"/>
                </a:solidFill>
                <a:latin typeface="Arial" panose="020B0604020202020204" pitchFamily="34" charset="0"/>
                <a:cs typeface="Arial" panose="020B0604020202020204" pitchFamily="34" charset="0"/>
              </a:rPr>
              <a:t> </a:t>
            </a:r>
            <a:r>
              <a:rPr sz="4000" spc="-35" dirty="0">
                <a:solidFill>
                  <a:srgbClr val="002060"/>
                </a:solidFill>
                <a:latin typeface="Arial" panose="020B0604020202020204" pitchFamily="34" charset="0"/>
                <a:cs typeface="Arial" panose="020B0604020202020204" pitchFamily="34" charset="0"/>
              </a:rPr>
              <a:t>trọng</a:t>
            </a:r>
            <a:r>
              <a:rPr sz="4000" spc="-28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của</a:t>
            </a:r>
            <a:r>
              <a:rPr sz="4000" spc="-280" dirty="0">
                <a:solidFill>
                  <a:srgbClr val="002060"/>
                </a:solidFill>
                <a:latin typeface="Arial" panose="020B0604020202020204" pitchFamily="34" charset="0"/>
                <a:cs typeface="Arial" panose="020B0604020202020204" pitchFamily="34" charset="0"/>
              </a:rPr>
              <a:t> </a:t>
            </a:r>
            <a:r>
              <a:rPr sz="4000" spc="-30" dirty="0">
                <a:solidFill>
                  <a:srgbClr val="FF0000"/>
                </a:solidFill>
                <a:latin typeface="Arial" panose="020B0604020202020204" pitchFamily="34" charset="0"/>
                <a:cs typeface="Arial" panose="020B0604020202020204" pitchFamily="34" charset="0"/>
              </a:rPr>
              <a:t>quản</a:t>
            </a:r>
            <a:r>
              <a:rPr sz="4000" spc="-285" dirty="0">
                <a:solidFill>
                  <a:srgbClr val="FF0000"/>
                </a:solidFill>
                <a:latin typeface="Arial" panose="020B0604020202020204" pitchFamily="34" charset="0"/>
                <a:cs typeface="Arial" panose="020B0604020202020204" pitchFamily="34" charset="0"/>
              </a:rPr>
              <a:t> </a:t>
            </a:r>
            <a:r>
              <a:rPr sz="4000" spc="-20" dirty="0">
                <a:solidFill>
                  <a:srgbClr val="FF0000"/>
                </a:solidFill>
                <a:latin typeface="Arial" panose="020B0604020202020204" pitchFamily="34" charset="0"/>
                <a:cs typeface="Arial" panose="020B0604020202020204" pitchFamily="34" charset="0"/>
              </a:rPr>
              <a:t>lý</a:t>
            </a:r>
            <a:r>
              <a:rPr sz="4000" spc="-280" dirty="0">
                <a:solidFill>
                  <a:srgbClr val="FF0000"/>
                </a:solidFill>
                <a:latin typeface="Arial" panose="020B0604020202020204" pitchFamily="34" charset="0"/>
                <a:cs typeface="Arial" panose="020B0604020202020204" pitchFamily="34" charset="0"/>
              </a:rPr>
              <a:t> </a:t>
            </a:r>
            <a:r>
              <a:rPr sz="4000" spc="-100" dirty="0">
                <a:solidFill>
                  <a:srgbClr val="FF0000"/>
                </a:solidFill>
                <a:latin typeface="Arial" panose="020B0604020202020204" pitchFamily="34" charset="0"/>
                <a:cs typeface="Arial" panose="020B0604020202020204" pitchFamily="34" charset="0"/>
              </a:rPr>
              <a:t>an</a:t>
            </a:r>
            <a:r>
              <a:rPr sz="4000" spc="-285" dirty="0">
                <a:solidFill>
                  <a:srgbClr val="FF0000"/>
                </a:solidFill>
                <a:latin typeface="Arial" panose="020B0604020202020204" pitchFamily="34" charset="0"/>
                <a:cs typeface="Arial" panose="020B0604020202020204" pitchFamily="34" charset="0"/>
              </a:rPr>
              <a:t> </a:t>
            </a:r>
            <a:r>
              <a:rPr sz="4000" spc="-40" dirty="0">
                <a:solidFill>
                  <a:srgbClr val="FF0000"/>
                </a:solidFill>
                <a:latin typeface="Arial" panose="020B0604020202020204" pitchFamily="34" charset="0"/>
                <a:cs typeface="Arial" panose="020B0604020202020204" pitchFamily="34" charset="0"/>
              </a:rPr>
              <a:t>toàn</a:t>
            </a:r>
            <a:r>
              <a:rPr sz="4000" spc="-280" dirty="0">
                <a:solidFill>
                  <a:srgbClr val="FF0000"/>
                </a:solidFill>
                <a:latin typeface="Arial" panose="020B0604020202020204" pitchFamily="34" charset="0"/>
                <a:cs typeface="Arial" panose="020B0604020202020204" pitchFamily="34" charset="0"/>
              </a:rPr>
              <a:t> </a:t>
            </a:r>
            <a:r>
              <a:rPr sz="4000" spc="-65" dirty="0">
                <a:solidFill>
                  <a:srgbClr val="FF0000"/>
                </a:solidFill>
                <a:latin typeface="Arial" panose="020B0604020202020204" pitchFamily="34" charset="0"/>
                <a:cs typeface="Arial" panose="020B0604020202020204" pitchFamily="34" charset="0"/>
              </a:rPr>
              <a:t>hoá</a:t>
            </a:r>
            <a:r>
              <a:rPr sz="4000" spc="-285" dirty="0">
                <a:solidFill>
                  <a:srgbClr val="FF0000"/>
                </a:solidFill>
                <a:latin typeface="Arial" panose="020B0604020202020204" pitchFamily="34" charset="0"/>
                <a:cs typeface="Arial" panose="020B0604020202020204" pitchFamily="34" charset="0"/>
              </a:rPr>
              <a:t> </a:t>
            </a:r>
            <a:r>
              <a:rPr sz="4000" spc="-15" dirty="0">
                <a:solidFill>
                  <a:srgbClr val="FF0000"/>
                </a:solidFill>
                <a:latin typeface="Arial" panose="020B0604020202020204" pitchFamily="34" charset="0"/>
                <a:cs typeface="Arial" panose="020B0604020202020204" pitchFamily="34" charset="0"/>
              </a:rPr>
              <a:t>ch</a:t>
            </a:r>
            <a:r>
              <a:rPr sz="4000" spc="-445" dirty="0">
                <a:solidFill>
                  <a:srgbClr val="FF0000"/>
                </a:solidFill>
                <a:latin typeface="Arial" panose="020B0604020202020204" pitchFamily="34" charset="0"/>
                <a:cs typeface="Arial" panose="020B0604020202020204" pitchFamily="34" charset="0"/>
              </a:rPr>
              <a:t>â</a:t>
            </a:r>
            <a:r>
              <a:rPr sz="6000" spc="562" baseline="12037" dirty="0">
                <a:solidFill>
                  <a:srgbClr val="FF0000"/>
                </a:solidFill>
                <a:latin typeface="Arial" panose="020B0604020202020204" pitchFamily="34" charset="0"/>
                <a:cs typeface="Arial" panose="020B0604020202020204" pitchFamily="34" charset="0"/>
              </a:rPr>
              <a:t>́</a:t>
            </a:r>
            <a:r>
              <a:rPr sz="4000" spc="-15" dirty="0">
                <a:solidFill>
                  <a:srgbClr val="FF0000"/>
                </a:solidFill>
                <a:latin typeface="Arial" panose="020B0604020202020204" pitchFamily="34" charset="0"/>
                <a:cs typeface="Arial" panose="020B0604020202020204" pitchFamily="34" charset="0"/>
              </a:rPr>
              <a:t>t</a:t>
            </a:r>
            <a:r>
              <a:rPr sz="4000" spc="-280" dirty="0">
                <a:solidFill>
                  <a:srgbClr val="FF0000"/>
                </a:solidFill>
                <a:latin typeface="Arial" panose="020B0604020202020204" pitchFamily="34" charset="0"/>
                <a:cs typeface="Arial" panose="020B0604020202020204" pitchFamily="34" charset="0"/>
              </a:rPr>
              <a:t> </a:t>
            </a:r>
            <a:r>
              <a:rPr sz="4000" spc="-55" dirty="0">
                <a:solidFill>
                  <a:srgbClr val="002060"/>
                </a:solidFill>
                <a:latin typeface="Arial" panose="020B0604020202020204" pitchFamily="34" charset="0"/>
                <a:cs typeface="Arial" panose="020B0604020202020204" pitchFamily="34" charset="0"/>
              </a:rPr>
              <a:t>trong</a:t>
            </a:r>
            <a:r>
              <a:rPr sz="4000" spc="-285"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ngành</a:t>
            </a:r>
            <a:r>
              <a:rPr sz="4000" spc="-28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Logistics:</a:t>
            </a:r>
            <a:endParaRPr sz="4000" dirty="0">
              <a:solidFill>
                <a:srgbClr val="002060"/>
              </a:solidFill>
              <a:latin typeface="Arial" panose="020B0604020202020204" pitchFamily="34" charset="0"/>
              <a:cs typeface="Arial" panose="020B0604020202020204" pitchFamily="34" charset="0"/>
            </a:endParaRPr>
          </a:p>
          <a:p>
            <a:pPr>
              <a:lnSpc>
                <a:spcPct val="100000"/>
              </a:lnSpc>
              <a:spcBef>
                <a:spcPts val="60"/>
              </a:spcBef>
            </a:pPr>
            <a:endParaRPr sz="4800" dirty="0">
              <a:solidFill>
                <a:srgbClr val="002060"/>
              </a:solidFill>
              <a:latin typeface="Arial" panose="020B0604020202020204" pitchFamily="34" charset="0"/>
              <a:cs typeface="Arial" panose="020B0604020202020204" pitchFamily="34" charset="0"/>
            </a:endParaRPr>
          </a:p>
          <a:p>
            <a:pPr marL="50800">
              <a:lnSpc>
                <a:spcPct val="100000"/>
              </a:lnSpc>
            </a:pPr>
            <a:r>
              <a:rPr sz="4000" spc="-910" dirty="0">
                <a:solidFill>
                  <a:srgbClr val="002060"/>
                </a:solidFill>
                <a:latin typeface="Arial" panose="020B0604020202020204" pitchFamily="34" charset="0"/>
                <a:cs typeface="Arial" panose="020B0604020202020204" pitchFamily="34" charset="0"/>
              </a:rPr>
              <a:t>+</a:t>
            </a:r>
            <a:r>
              <a:rPr sz="4000" spc="-310" dirty="0">
                <a:solidFill>
                  <a:srgbClr val="002060"/>
                </a:solidFill>
                <a:latin typeface="Arial" panose="020B0604020202020204" pitchFamily="34" charset="0"/>
                <a:cs typeface="Arial" panose="020B0604020202020204" pitchFamily="34" charset="0"/>
              </a:rPr>
              <a:t> </a:t>
            </a:r>
            <a:r>
              <a:rPr lang="en-US" sz="4000" spc="-310"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Bảo</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vệ</a:t>
            </a:r>
            <a:r>
              <a:rPr sz="4000" spc="-9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sức</a:t>
            </a:r>
            <a:r>
              <a:rPr sz="4000" spc="-31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khỏe</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con</a:t>
            </a:r>
            <a:r>
              <a:rPr sz="4000" spc="-30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người</a:t>
            </a:r>
            <a:endParaRPr sz="40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4000" spc="-910" dirty="0">
                <a:solidFill>
                  <a:srgbClr val="002060"/>
                </a:solidFill>
                <a:latin typeface="Arial" panose="020B0604020202020204" pitchFamily="34" charset="0"/>
                <a:cs typeface="Arial" panose="020B0604020202020204" pitchFamily="34" charset="0"/>
              </a:rPr>
              <a:t>+</a:t>
            </a:r>
            <a:r>
              <a:rPr sz="4000" spc="-320" dirty="0">
                <a:solidFill>
                  <a:srgbClr val="002060"/>
                </a:solidFill>
                <a:latin typeface="Arial" panose="020B0604020202020204" pitchFamily="34" charset="0"/>
                <a:cs typeface="Arial" panose="020B0604020202020204" pitchFamily="34" charset="0"/>
              </a:rPr>
              <a:t> </a:t>
            </a:r>
            <a:r>
              <a:rPr lang="en-US" sz="4000" spc="-320"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Bảo</a:t>
            </a:r>
            <a:r>
              <a:rPr sz="4000" spc="-32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vệ</a:t>
            </a:r>
            <a:r>
              <a:rPr sz="4000" spc="-110"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môi</a:t>
            </a:r>
            <a:r>
              <a:rPr sz="4000" spc="-32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trường</a:t>
            </a:r>
            <a:endParaRPr sz="40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4000" spc="-910" dirty="0">
                <a:solidFill>
                  <a:srgbClr val="002060"/>
                </a:solidFill>
                <a:latin typeface="Arial" panose="020B0604020202020204" pitchFamily="34" charset="0"/>
                <a:cs typeface="Arial" panose="020B0604020202020204" pitchFamily="34" charset="0"/>
              </a:rPr>
              <a:t>+</a:t>
            </a:r>
            <a:r>
              <a:rPr sz="4000" spc="-305" dirty="0">
                <a:solidFill>
                  <a:srgbClr val="002060"/>
                </a:solidFill>
                <a:latin typeface="Arial" panose="020B0604020202020204" pitchFamily="34" charset="0"/>
                <a:cs typeface="Arial" panose="020B0604020202020204" pitchFamily="34" charset="0"/>
              </a:rPr>
              <a:t> </a:t>
            </a:r>
            <a:r>
              <a:rPr lang="en-US" sz="4000" spc="-305" dirty="0">
                <a:solidFill>
                  <a:srgbClr val="002060"/>
                </a:solidFill>
                <a:latin typeface="Arial" panose="020B0604020202020204" pitchFamily="34" charset="0"/>
                <a:cs typeface="Arial" panose="020B0604020202020204" pitchFamily="34" charset="0"/>
              </a:rPr>
              <a:t> </a:t>
            </a:r>
            <a:r>
              <a:rPr sz="4000" spc="-85" dirty="0" err="1">
                <a:solidFill>
                  <a:srgbClr val="002060"/>
                </a:solidFill>
                <a:latin typeface="Arial" panose="020B0604020202020204" pitchFamily="34" charset="0"/>
                <a:cs typeface="Arial" panose="020B0604020202020204" pitchFamily="34" charset="0"/>
              </a:rPr>
              <a:t>Giảm</a:t>
            </a:r>
            <a:r>
              <a:rPr sz="4000" spc="-300"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thiểu</a:t>
            </a:r>
            <a:r>
              <a:rPr sz="4000" spc="-30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rủi</a:t>
            </a:r>
            <a:r>
              <a:rPr sz="4000" spc="-30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ro</a:t>
            </a:r>
            <a:r>
              <a:rPr sz="4000" spc="-30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00"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sự</a:t>
            </a:r>
            <a:r>
              <a:rPr sz="4000" spc="-85" dirty="0">
                <a:solidFill>
                  <a:srgbClr val="002060"/>
                </a:solidFill>
                <a:latin typeface="Arial" panose="020B0604020202020204" pitchFamily="34" charset="0"/>
                <a:cs typeface="Arial" panose="020B0604020202020204" pitchFamily="34" charset="0"/>
              </a:rPr>
              <a:t> </a:t>
            </a:r>
            <a:r>
              <a:rPr sz="4000" spc="-25" dirty="0" err="1">
                <a:solidFill>
                  <a:srgbClr val="002060"/>
                </a:solidFill>
                <a:latin typeface="Arial" panose="020B0604020202020204" pitchFamily="34" charset="0"/>
                <a:cs typeface="Arial" panose="020B0604020202020204" pitchFamily="34" charset="0"/>
              </a:rPr>
              <a:t>c</a:t>
            </a:r>
            <a:r>
              <a:rPr lang="en-US" sz="4000" spc="-25" dirty="0" err="1">
                <a:solidFill>
                  <a:srgbClr val="002060"/>
                </a:solidFill>
                <a:latin typeface="Arial" panose="020B0604020202020204" pitchFamily="34" charset="0"/>
                <a:cs typeface="Arial" panose="020B0604020202020204" pitchFamily="34" charset="0"/>
              </a:rPr>
              <a:t>ố</a:t>
            </a:r>
            <a:endParaRPr sz="40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4000" spc="-910" dirty="0">
                <a:solidFill>
                  <a:srgbClr val="002060"/>
                </a:solidFill>
                <a:latin typeface="Arial" panose="020B0604020202020204" pitchFamily="34" charset="0"/>
                <a:cs typeface="Arial" panose="020B0604020202020204" pitchFamily="34" charset="0"/>
              </a:rPr>
              <a:t>+</a:t>
            </a:r>
            <a:r>
              <a:rPr sz="4000" spc="-320" dirty="0">
                <a:solidFill>
                  <a:srgbClr val="002060"/>
                </a:solidFill>
                <a:latin typeface="Arial" panose="020B0604020202020204" pitchFamily="34" charset="0"/>
                <a:cs typeface="Arial" panose="020B0604020202020204" pitchFamily="34" charset="0"/>
              </a:rPr>
              <a:t> </a:t>
            </a:r>
            <a:r>
              <a:rPr lang="en-US" sz="4000" spc="-320" dirty="0">
                <a:solidFill>
                  <a:srgbClr val="002060"/>
                </a:solidFill>
                <a:latin typeface="Arial" panose="020B0604020202020204" pitchFamily="34" charset="0"/>
                <a:cs typeface="Arial" panose="020B0604020202020204" pitchFamily="34" charset="0"/>
              </a:rPr>
              <a:t> </a:t>
            </a:r>
            <a:r>
              <a:rPr sz="4000" spc="-135" dirty="0" err="1">
                <a:solidFill>
                  <a:srgbClr val="002060"/>
                </a:solidFill>
                <a:latin typeface="Arial" panose="020B0604020202020204" pitchFamily="34" charset="0"/>
                <a:cs typeface="Arial" panose="020B0604020202020204" pitchFamily="34" charset="0"/>
              </a:rPr>
              <a:t>Tăng</a:t>
            </a:r>
            <a:r>
              <a:rPr sz="4000" spc="-315"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hiệu</a:t>
            </a:r>
            <a:r>
              <a:rPr sz="4000" spc="-31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quả</a:t>
            </a:r>
            <a:r>
              <a:rPr sz="4000" spc="-9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chi</a:t>
            </a:r>
            <a:r>
              <a:rPr sz="4000" spc="-31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phí</a:t>
            </a:r>
            <a:endParaRPr sz="40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4000" spc="-910" dirty="0">
                <a:solidFill>
                  <a:srgbClr val="002060"/>
                </a:solidFill>
                <a:latin typeface="Arial" panose="020B0604020202020204" pitchFamily="34" charset="0"/>
                <a:cs typeface="Arial" panose="020B0604020202020204" pitchFamily="34" charset="0"/>
              </a:rPr>
              <a:t>+</a:t>
            </a:r>
            <a:r>
              <a:rPr sz="4000" spc="-295" dirty="0">
                <a:solidFill>
                  <a:srgbClr val="002060"/>
                </a:solidFill>
                <a:latin typeface="Arial" panose="020B0604020202020204" pitchFamily="34" charset="0"/>
                <a:cs typeface="Arial" panose="020B0604020202020204" pitchFamily="34" charset="0"/>
              </a:rPr>
              <a:t> </a:t>
            </a:r>
            <a:r>
              <a:rPr lang="en-US" sz="4000" spc="-295" dirty="0">
                <a:solidFill>
                  <a:srgbClr val="002060"/>
                </a:solidFill>
                <a:latin typeface="Arial" panose="020B0604020202020204" pitchFamily="34" charset="0"/>
                <a:cs typeface="Arial" panose="020B0604020202020204" pitchFamily="34" charset="0"/>
              </a:rPr>
              <a:t> </a:t>
            </a:r>
            <a:r>
              <a:rPr sz="4000" spc="-80" dirty="0" err="1">
                <a:solidFill>
                  <a:srgbClr val="002060"/>
                </a:solidFill>
                <a:latin typeface="Arial" panose="020B0604020202020204" pitchFamily="34" charset="0"/>
                <a:cs typeface="Arial" panose="020B0604020202020204" pitchFamily="34" charset="0"/>
              </a:rPr>
              <a:t>Đảm</a:t>
            </a:r>
            <a:r>
              <a:rPr sz="4000" spc="-29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bảo</a:t>
            </a:r>
            <a:r>
              <a:rPr sz="4000" spc="-290" dirty="0">
                <a:solidFill>
                  <a:srgbClr val="002060"/>
                </a:solidFill>
                <a:latin typeface="Arial" panose="020B0604020202020204" pitchFamily="34" charset="0"/>
                <a:cs typeface="Arial" panose="020B0604020202020204" pitchFamily="34" charset="0"/>
              </a:rPr>
              <a:t> </a:t>
            </a:r>
            <a:r>
              <a:rPr sz="4000" spc="-60" dirty="0">
                <a:solidFill>
                  <a:srgbClr val="002060"/>
                </a:solidFill>
                <a:latin typeface="Arial" panose="020B0604020202020204" pitchFamily="34" charset="0"/>
                <a:cs typeface="Arial" panose="020B0604020202020204" pitchFamily="34" charset="0"/>
              </a:rPr>
              <a:t>tuân</a:t>
            </a:r>
            <a:r>
              <a:rPr sz="4000" spc="-295" dirty="0">
                <a:solidFill>
                  <a:srgbClr val="002060"/>
                </a:solidFill>
                <a:latin typeface="Arial" panose="020B0604020202020204" pitchFamily="34" charset="0"/>
                <a:cs typeface="Arial" panose="020B0604020202020204" pitchFamily="34" charset="0"/>
              </a:rPr>
              <a:t> </a:t>
            </a:r>
            <a:r>
              <a:rPr sz="4000" spc="60" dirty="0">
                <a:solidFill>
                  <a:srgbClr val="002060"/>
                </a:solidFill>
                <a:latin typeface="Arial" panose="020B0604020202020204" pitchFamily="34" charset="0"/>
                <a:cs typeface="Arial" panose="020B0604020202020204" pitchFamily="34" charset="0"/>
              </a:rPr>
              <a:t>thủ</a:t>
            </a:r>
            <a:r>
              <a:rPr sz="4000" spc="-7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pháp</a:t>
            </a:r>
            <a:r>
              <a:rPr sz="4000" spc="-290"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luật</a:t>
            </a:r>
            <a:endParaRPr sz="40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4000" spc="-910" dirty="0">
                <a:solidFill>
                  <a:srgbClr val="002060"/>
                </a:solidFill>
                <a:latin typeface="Arial" panose="020B0604020202020204" pitchFamily="34" charset="0"/>
                <a:cs typeface="Arial" panose="020B0604020202020204" pitchFamily="34" charset="0"/>
              </a:rPr>
              <a:t>+</a:t>
            </a:r>
            <a:r>
              <a:rPr lang="en-US" sz="4000" spc="-910" dirty="0">
                <a:solidFill>
                  <a:srgbClr val="002060"/>
                </a:solidFill>
                <a:latin typeface="Arial" panose="020B0604020202020204" pitchFamily="34" charset="0"/>
                <a:cs typeface="Arial" panose="020B0604020202020204" pitchFamily="34" charset="0"/>
              </a:rPr>
              <a:t> </a:t>
            </a:r>
            <a:r>
              <a:rPr sz="4000" spc="-290" dirty="0">
                <a:solidFill>
                  <a:srgbClr val="002060"/>
                </a:solidFill>
                <a:latin typeface="Arial" panose="020B0604020202020204" pitchFamily="34" charset="0"/>
                <a:cs typeface="Arial" panose="020B0604020202020204" pitchFamily="34" charset="0"/>
              </a:rPr>
              <a:t> </a:t>
            </a:r>
            <a:r>
              <a:rPr lang="en-US" sz="4000" spc="-290"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Bảo</a:t>
            </a:r>
            <a:r>
              <a:rPr sz="4000" spc="-29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vệ</a:t>
            </a:r>
            <a:r>
              <a:rPr sz="4000" spc="-70" dirty="0">
                <a:solidFill>
                  <a:srgbClr val="002060"/>
                </a:solidFill>
                <a:latin typeface="Arial" panose="020B0604020202020204" pitchFamily="34" charset="0"/>
                <a:cs typeface="Arial" panose="020B0604020202020204" pitchFamily="34" charset="0"/>
              </a:rPr>
              <a:t> </a:t>
            </a:r>
            <a:r>
              <a:rPr sz="4000" spc="-55" dirty="0">
                <a:solidFill>
                  <a:srgbClr val="002060"/>
                </a:solidFill>
                <a:latin typeface="Arial" panose="020B0604020202020204" pitchFamily="34" charset="0"/>
                <a:cs typeface="Arial" panose="020B0604020202020204" pitchFamily="34" charset="0"/>
              </a:rPr>
              <a:t>hình</a:t>
            </a:r>
            <a:r>
              <a:rPr sz="4000" spc="-290"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ảnh</a:t>
            </a:r>
            <a:r>
              <a:rPr sz="4000" spc="-29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thương</a:t>
            </a:r>
            <a:r>
              <a:rPr sz="4000" spc="-290"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hiệu</a:t>
            </a:r>
            <a:r>
              <a:rPr sz="4000" spc="-29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của</a:t>
            </a:r>
            <a:r>
              <a:rPr sz="4000" spc="-290"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doanh</a:t>
            </a:r>
            <a:r>
              <a:rPr sz="4000" spc="-29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nghiệp</a:t>
            </a:r>
            <a:endParaRPr sz="40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4000" spc="-910" dirty="0">
                <a:solidFill>
                  <a:srgbClr val="002060"/>
                </a:solidFill>
                <a:latin typeface="Arial" panose="020B0604020202020204" pitchFamily="34" charset="0"/>
                <a:cs typeface="Arial" panose="020B0604020202020204" pitchFamily="34" charset="0"/>
              </a:rPr>
              <a:t>+</a:t>
            </a:r>
            <a:r>
              <a:rPr sz="4000" spc="-295" dirty="0">
                <a:solidFill>
                  <a:srgbClr val="002060"/>
                </a:solidFill>
                <a:latin typeface="Arial" panose="020B0604020202020204" pitchFamily="34" charset="0"/>
                <a:cs typeface="Arial" panose="020B0604020202020204" pitchFamily="34" charset="0"/>
              </a:rPr>
              <a:t> </a:t>
            </a:r>
            <a:r>
              <a:rPr lang="en-US" sz="4000" spc="-295" dirty="0">
                <a:solidFill>
                  <a:srgbClr val="002060"/>
                </a:solidFill>
                <a:latin typeface="Arial" panose="020B0604020202020204" pitchFamily="34" charset="0"/>
                <a:cs typeface="Arial" panose="020B0604020202020204" pitchFamily="34" charset="0"/>
              </a:rPr>
              <a:t> </a:t>
            </a:r>
            <a:r>
              <a:rPr sz="4000" spc="-80" dirty="0" err="1">
                <a:solidFill>
                  <a:srgbClr val="002060"/>
                </a:solidFill>
                <a:latin typeface="Arial" panose="020B0604020202020204" pitchFamily="34" charset="0"/>
                <a:cs typeface="Arial" panose="020B0604020202020204" pitchFamily="34" charset="0"/>
              </a:rPr>
              <a:t>Đảm</a:t>
            </a:r>
            <a:r>
              <a:rPr sz="4000" spc="-29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bảo</a:t>
            </a:r>
            <a:r>
              <a:rPr sz="4000" spc="-290"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an</a:t>
            </a:r>
            <a:r>
              <a:rPr sz="4000" spc="-295"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toàn</a:t>
            </a:r>
            <a:r>
              <a:rPr sz="4000" spc="-29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cho</a:t>
            </a:r>
            <a:r>
              <a:rPr sz="4000" spc="-295"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tài</a:t>
            </a:r>
            <a:r>
              <a:rPr sz="4000" spc="-290" dirty="0">
                <a:solidFill>
                  <a:srgbClr val="002060"/>
                </a:solidFill>
                <a:latin typeface="Arial" panose="020B0604020202020204" pitchFamily="34" charset="0"/>
                <a:cs typeface="Arial" panose="020B0604020202020204" pitchFamily="34" charset="0"/>
              </a:rPr>
              <a:t> </a:t>
            </a:r>
            <a:r>
              <a:rPr sz="4000" spc="-55" dirty="0">
                <a:solidFill>
                  <a:srgbClr val="002060"/>
                </a:solidFill>
                <a:latin typeface="Arial" panose="020B0604020202020204" pitchFamily="34" charset="0"/>
                <a:cs typeface="Arial" panose="020B0604020202020204" pitchFamily="34" charset="0"/>
              </a:rPr>
              <a:t>sản</a:t>
            </a:r>
            <a:r>
              <a:rPr sz="4000" spc="-29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vật</a:t>
            </a:r>
            <a:r>
              <a:rPr sz="4000" spc="-290" dirty="0">
                <a:solidFill>
                  <a:srgbClr val="002060"/>
                </a:solidFill>
                <a:latin typeface="Arial" panose="020B0604020202020204" pitchFamily="34" charset="0"/>
                <a:cs typeface="Arial" panose="020B0604020202020204" pitchFamily="34" charset="0"/>
              </a:rPr>
              <a:t> </a:t>
            </a:r>
            <a:r>
              <a:rPr sz="4000" spc="-5" dirty="0">
                <a:solidFill>
                  <a:srgbClr val="002060"/>
                </a:solidFill>
                <a:latin typeface="Arial" panose="020B0604020202020204" pitchFamily="34" charset="0"/>
                <a:cs typeface="Arial" panose="020B0604020202020204" pitchFamily="34" charset="0"/>
              </a:rPr>
              <a:t>ch</a:t>
            </a:r>
            <a:r>
              <a:rPr sz="4000" spc="-434" dirty="0">
                <a:solidFill>
                  <a:srgbClr val="002060"/>
                </a:solidFill>
                <a:latin typeface="Arial" panose="020B0604020202020204" pitchFamily="34" charset="0"/>
                <a:cs typeface="Arial" panose="020B0604020202020204" pitchFamily="34" charset="0"/>
              </a:rPr>
              <a:t>â</a:t>
            </a:r>
            <a:r>
              <a:rPr sz="6000" spc="577" baseline="12037" dirty="0">
                <a:solidFill>
                  <a:srgbClr val="002060"/>
                </a:solidFill>
                <a:latin typeface="Arial" panose="020B0604020202020204" pitchFamily="34" charset="0"/>
                <a:cs typeface="Arial" panose="020B0604020202020204" pitchFamily="34" charset="0"/>
              </a:rPr>
              <a:t>́</a:t>
            </a:r>
            <a:r>
              <a:rPr sz="4000" spc="-5" dirty="0">
                <a:solidFill>
                  <a:srgbClr val="002060"/>
                </a:solidFill>
                <a:latin typeface="Arial" panose="020B0604020202020204" pitchFamily="34" charset="0"/>
                <a:cs typeface="Arial" panose="020B0604020202020204" pitchFamily="34" charset="0"/>
              </a:rPr>
              <a:t>t</a:t>
            </a:r>
            <a:endParaRPr sz="4000" dirty="0">
              <a:solidFill>
                <a:srgbClr val="002060"/>
              </a:solidFill>
              <a:latin typeface="Arial" panose="020B0604020202020204" pitchFamily="34" charset="0"/>
              <a:cs typeface="Arial" panose="020B0604020202020204" pitchFamily="34" charset="0"/>
            </a:endParaRPr>
          </a:p>
        </p:txBody>
      </p:sp>
      <p:grpSp>
        <p:nvGrpSpPr>
          <p:cNvPr id="17" name="object 10">
            <a:extLst>
              <a:ext uri="{FF2B5EF4-FFF2-40B4-BE49-F238E27FC236}">
                <a16:creationId xmlns:a16="http://schemas.microsoft.com/office/drawing/2014/main" id="{00A42C11-2D8C-405D-5D2F-AC6624ABF0EC}"/>
              </a:ext>
            </a:extLst>
          </p:cNvPr>
          <p:cNvGrpSpPr/>
          <p:nvPr/>
        </p:nvGrpSpPr>
        <p:grpSpPr>
          <a:xfrm>
            <a:off x="11734800" y="6384431"/>
            <a:ext cx="6242050" cy="4115435"/>
            <a:chOff x="12044591" y="6172153"/>
            <a:chExt cx="6242050" cy="4115435"/>
          </a:xfrm>
        </p:grpSpPr>
        <p:sp>
          <p:nvSpPr>
            <p:cNvPr id="18" name="object 11">
              <a:extLst>
                <a:ext uri="{FF2B5EF4-FFF2-40B4-BE49-F238E27FC236}">
                  <a16:creationId xmlns:a16="http://schemas.microsoft.com/office/drawing/2014/main" id="{EF625726-89CE-D73D-B866-B58037F4FE58}"/>
                </a:ext>
              </a:extLst>
            </p:cNvPr>
            <p:cNvSpPr/>
            <p:nvPr/>
          </p:nvSpPr>
          <p:spPr>
            <a:xfrm>
              <a:off x="15450025" y="6926810"/>
              <a:ext cx="1699895" cy="2446655"/>
            </a:xfrm>
            <a:custGeom>
              <a:avLst/>
              <a:gdLst/>
              <a:ahLst/>
              <a:cxnLst/>
              <a:rect l="l" t="t" r="r" b="b"/>
              <a:pathLst>
                <a:path w="1699894" h="2446654">
                  <a:moveTo>
                    <a:pt x="1373709" y="2446620"/>
                  </a:moveTo>
                  <a:lnTo>
                    <a:pt x="505734" y="2446620"/>
                  </a:lnTo>
                  <a:lnTo>
                    <a:pt x="457318" y="2442714"/>
                  </a:lnTo>
                  <a:lnTo>
                    <a:pt x="411392" y="2431408"/>
                  </a:lnTo>
                  <a:lnTo>
                    <a:pt x="368570" y="2413316"/>
                  </a:lnTo>
                  <a:lnTo>
                    <a:pt x="329466" y="2389053"/>
                  </a:lnTo>
                  <a:lnTo>
                    <a:pt x="294694" y="2359232"/>
                  </a:lnTo>
                  <a:lnTo>
                    <a:pt x="264867" y="2324469"/>
                  </a:lnTo>
                  <a:lnTo>
                    <a:pt x="240600" y="2285377"/>
                  </a:lnTo>
                  <a:lnTo>
                    <a:pt x="222506" y="2242572"/>
                  </a:lnTo>
                  <a:lnTo>
                    <a:pt x="211200" y="2196668"/>
                  </a:lnTo>
                  <a:lnTo>
                    <a:pt x="207294" y="2148280"/>
                  </a:lnTo>
                  <a:lnTo>
                    <a:pt x="210520" y="359129"/>
                  </a:lnTo>
                  <a:lnTo>
                    <a:pt x="207365" y="320311"/>
                  </a:lnTo>
                  <a:lnTo>
                    <a:pt x="197935" y="282786"/>
                  </a:lnTo>
                  <a:lnTo>
                    <a:pt x="182493" y="247302"/>
                  </a:lnTo>
                  <a:lnTo>
                    <a:pt x="161302" y="214608"/>
                  </a:lnTo>
                  <a:lnTo>
                    <a:pt x="5281" y="12942"/>
                  </a:lnTo>
                  <a:lnTo>
                    <a:pt x="0" y="8503"/>
                  </a:lnTo>
                  <a:lnTo>
                    <a:pt x="3225" y="0"/>
                  </a:lnTo>
                  <a:lnTo>
                    <a:pt x="1642561" y="0"/>
                  </a:lnTo>
                  <a:lnTo>
                    <a:pt x="1666146" y="5066"/>
                  </a:lnTo>
                  <a:lnTo>
                    <a:pt x="1684885" y="18730"/>
                  </a:lnTo>
                  <a:lnTo>
                    <a:pt x="1696682" y="38694"/>
                  </a:lnTo>
                  <a:lnTo>
                    <a:pt x="1699444" y="62658"/>
                  </a:lnTo>
                  <a:lnTo>
                    <a:pt x="1661024" y="343149"/>
                  </a:lnTo>
                  <a:lnTo>
                    <a:pt x="1672148" y="2148280"/>
                  </a:lnTo>
                  <a:lnTo>
                    <a:pt x="1668241" y="2196668"/>
                  </a:lnTo>
                  <a:lnTo>
                    <a:pt x="1656932" y="2242572"/>
                  </a:lnTo>
                  <a:lnTo>
                    <a:pt x="1638834" y="2285377"/>
                  </a:lnTo>
                  <a:lnTo>
                    <a:pt x="1614562" y="2324469"/>
                  </a:lnTo>
                  <a:lnTo>
                    <a:pt x="1584731" y="2359232"/>
                  </a:lnTo>
                  <a:lnTo>
                    <a:pt x="1549956" y="2389053"/>
                  </a:lnTo>
                  <a:lnTo>
                    <a:pt x="1510852" y="2413316"/>
                  </a:lnTo>
                  <a:lnTo>
                    <a:pt x="1468032" y="2431408"/>
                  </a:lnTo>
                  <a:lnTo>
                    <a:pt x="1422113" y="2442714"/>
                  </a:lnTo>
                  <a:lnTo>
                    <a:pt x="1373709" y="2446620"/>
                  </a:lnTo>
                  <a:close/>
                </a:path>
              </a:pathLst>
            </a:custGeom>
            <a:solidFill>
              <a:srgbClr val="FFFFFF"/>
            </a:solidFill>
          </p:spPr>
          <p:txBody>
            <a:bodyPr wrap="square" lIns="0" tIns="0" rIns="0" bIns="0" rtlCol="0"/>
            <a:lstStyle/>
            <a:p>
              <a:endParaRPr>
                <a:solidFill>
                  <a:srgbClr val="002060"/>
                </a:solidFill>
              </a:endParaRPr>
            </a:p>
          </p:txBody>
        </p:sp>
        <p:sp>
          <p:nvSpPr>
            <p:cNvPr id="19" name="object 12">
              <a:extLst>
                <a:ext uri="{FF2B5EF4-FFF2-40B4-BE49-F238E27FC236}">
                  <a16:creationId xmlns:a16="http://schemas.microsoft.com/office/drawing/2014/main" id="{BF7B85BB-C215-A046-A2A8-53FBFEF43970}"/>
                </a:ext>
              </a:extLst>
            </p:cNvPr>
            <p:cNvSpPr/>
            <p:nvPr/>
          </p:nvSpPr>
          <p:spPr>
            <a:xfrm>
              <a:off x="15422822" y="6896906"/>
              <a:ext cx="1757045" cy="2506980"/>
            </a:xfrm>
            <a:custGeom>
              <a:avLst/>
              <a:gdLst/>
              <a:ahLst/>
              <a:cxnLst/>
              <a:rect l="l" t="t" r="r" b="b"/>
              <a:pathLst>
                <a:path w="1757044" h="2506979">
                  <a:moveTo>
                    <a:pt x="1400912" y="2506428"/>
                  </a:moveTo>
                  <a:lnTo>
                    <a:pt x="532937" y="2506428"/>
                  </a:lnTo>
                  <a:lnTo>
                    <a:pt x="484476" y="2502862"/>
                  </a:lnTo>
                  <a:lnTo>
                    <a:pt x="438200" y="2492503"/>
                  </a:lnTo>
                  <a:lnTo>
                    <a:pt x="394622" y="2475865"/>
                  </a:lnTo>
                  <a:lnTo>
                    <a:pt x="354253" y="2453457"/>
                  </a:lnTo>
                  <a:lnTo>
                    <a:pt x="317605" y="2425790"/>
                  </a:lnTo>
                  <a:lnTo>
                    <a:pt x="285192" y="2393377"/>
                  </a:lnTo>
                  <a:lnTo>
                    <a:pt x="257525" y="2356728"/>
                  </a:lnTo>
                  <a:lnTo>
                    <a:pt x="235118" y="2316354"/>
                  </a:lnTo>
                  <a:lnTo>
                    <a:pt x="218508" y="2272869"/>
                  </a:lnTo>
                  <a:lnTo>
                    <a:pt x="208150" y="2226618"/>
                  </a:lnTo>
                  <a:lnTo>
                    <a:pt x="204587" y="2178231"/>
                  </a:lnTo>
                  <a:lnTo>
                    <a:pt x="207809" y="388986"/>
                  </a:lnTo>
                  <a:lnTo>
                    <a:pt x="205041" y="355167"/>
                  </a:lnTo>
                  <a:lnTo>
                    <a:pt x="196778" y="322350"/>
                  </a:lnTo>
                  <a:lnTo>
                    <a:pt x="183292" y="291312"/>
                  </a:lnTo>
                  <a:lnTo>
                    <a:pt x="164854" y="262828"/>
                  </a:lnTo>
                  <a:lnTo>
                    <a:pt x="10096" y="62751"/>
                  </a:lnTo>
                  <a:lnTo>
                    <a:pt x="4089" y="54382"/>
                  </a:lnTo>
                  <a:lnTo>
                    <a:pt x="677" y="44891"/>
                  </a:lnTo>
                  <a:lnTo>
                    <a:pt x="0" y="34786"/>
                  </a:lnTo>
                  <a:lnTo>
                    <a:pt x="2196" y="24577"/>
                  </a:lnTo>
                  <a:lnTo>
                    <a:pt x="7735" y="14527"/>
                  </a:lnTo>
                  <a:lnTo>
                    <a:pt x="15903" y="6769"/>
                  </a:lnTo>
                  <a:lnTo>
                    <a:pt x="26017" y="1770"/>
                  </a:lnTo>
                  <a:lnTo>
                    <a:pt x="37392" y="0"/>
                  </a:lnTo>
                  <a:lnTo>
                    <a:pt x="1669764" y="0"/>
                  </a:lnTo>
                  <a:lnTo>
                    <a:pt x="1720678" y="16420"/>
                  </a:lnTo>
                  <a:lnTo>
                    <a:pt x="1752408" y="59656"/>
                  </a:lnTo>
                  <a:lnTo>
                    <a:pt x="1752441" y="59808"/>
                  </a:lnTo>
                  <a:lnTo>
                    <a:pt x="83432" y="59808"/>
                  </a:lnTo>
                  <a:lnTo>
                    <a:pt x="212155" y="226242"/>
                  </a:lnTo>
                  <a:lnTo>
                    <a:pt x="235982" y="262994"/>
                  </a:lnTo>
                  <a:lnTo>
                    <a:pt x="253392" y="303053"/>
                  </a:lnTo>
                  <a:lnTo>
                    <a:pt x="264055" y="345416"/>
                  </a:lnTo>
                  <a:lnTo>
                    <a:pt x="267637" y="389079"/>
                  </a:lnTo>
                  <a:lnTo>
                    <a:pt x="264412" y="2178231"/>
                  </a:lnTo>
                  <a:lnTo>
                    <a:pt x="268742" y="2226376"/>
                  </a:lnTo>
                  <a:lnTo>
                    <a:pt x="281237" y="2271780"/>
                  </a:lnTo>
                  <a:lnTo>
                    <a:pt x="301124" y="2313581"/>
                  </a:lnTo>
                  <a:lnTo>
                    <a:pt x="327640" y="2351048"/>
                  </a:lnTo>
                  <a:lnTo>
                    <a:pt x="360023" y="2383416"/>
                  </a:lnTo>
                  <a:lnTo>
                    <a:pt x="397508" y="2409921"/>
                  </a:lnTo>
                  <a:lnTo>
                    <a:pt x="439332" y="2429800"/>
                  </a:lnTo>
                  <a:lnTo>
                    <a:pt x="484729" y="2442287"/>
                  </a:lnTo>
                  <a:lnTo>
                    <a:pt x="532937" y="2446620"/>
                  </a:lnTo>
                  <a:lnTo>
                    <a:pt x="1588639" y="2446620"/>
                  </a:lnTo>
                  <a:lnTo>
                    <a:pt x="1579568" y="2453466"/>
                  </a:lnTo>
                  <a:lnTo>
                    <a:pt x="1539210" y="2475868"/>
                  </a:lnTo>
                  <a:lnTo>
                    <a:pt x="1495640" y="2492505"/>
                  </a:lnTo>
                  <a:lnTo>
                    <a:pt x="1449370" y="2502862"/>
                  </a:lnTo>
                  <a:lnTo>
                    <a:pt x="1400912" y="2506428"/>
                  </a:lnTo>
                  <a:close/>
                </a:path>
                <a:path w="1757044" h="2506979">
                  <a:moveTo>
                    <a:pt x="1588639" y="2446620"/>
                  </a:moveTo>
                  <a:lnTo>
                    <a:pt x="1400912" y="2446620"/>
                  </a:lnTo>
                  <a:lnTo>
                    <a:pt x="1449119" y="2442287"/>
                  </a:lnTo>
                  <a:lnTo>
                    <a:pt x="1494517" y="2429799"/>
                  </a:lnTo>
                  <a:lnTo>
                    <a:pt x="1536340" y="2409920"/>
                  </a:lnTo>
                  <a:lnTo>
                    <a:pt x="1573825" y="2383412"/>
                  </a:lnTo>
                  <a:lnTo>
                    <a:pt x="1606208" y="2351040"/>
                  </a:lnTo>
                  <a:lnTo>
                    <a:pt x="1632725" y="2313567"/>
                  </a:lnTo>
                  <a:lnTo>
                    <a:pt x="1652611" y="2271758"/>
                  </a:lnTo>
                  <a:lnTo>
                    <a:pt x="1665103" y="2226376"/>
                  </a:lnTo>
                  <a:lnTo>
                    <a:pt x="1669433" y="2178231"/>
                  </a:lnTo>
                  <a:lnTo>
                    <a:pt x="1658313" y="371137"/>
                  </a:lnTo>
                  <a:lnTo>
                    <a:pt x="1696920" y="89151"/>
                  </a:lnTo>
                  <a:lnTo>
                    <a:pt x="1677570" y="59808"/>
                  </a:lnTo>
                  <a:lnTo>
                    <a:pt x="1752441" y="59808"/>
                  </a:lnTo>
                  <a:lnTo>
                    <a:pt x="1756279" y="77264"/>
                  </a:lnTo>
                  <a:lnTo>
                    <a:pt x="1756421" y="95459"/>
                  </a:lnTo>
                  <a:lnTo>
                    <a:pt x="1756281" y="96580"/>
                  </a:lnTo>
                  <a:lnTo>
                    <a:pt x="1718141" y="375015"/>
                  </a:lnTo>
                  <a:lnTo>
                    <a:pt x="1729265" y="2177997"/>
                  </a:lnTo>
                  <a:lnTo>
                    <a:pt x="1725706" y="2226376"/>
                  </a:lnTo>
                  <a:lnTo>
                    <a:pt x="1715341" y="2272767"/>
                  </a:lnTo>
                  <a:lnTo>
                    <a:pt x="1698663" y="2316426"/>
                  </a:lnTo>
                  <a:lnTo>
                    <a:pt x="1676261" y="2356776"/>
                  </a:lnTo>
                  <a:lnTo>
                    <a:pt x="1648604" y="2393407"/>
                  </a:lnTo>
                  <a:lnTo>
                    <a:pt x="1616202" y="2425808"/>
                  </a:lnTo>
                  <a:lnTo>
                    <a:pt x="1588639" y="2446620"/>
                  </a:lnTo>
                  <a:close/>
                </a:path>
              </a:pathLst>
            </a:custGeom>
            <a:solidFill>
              <a:srgbClr val="231F20"/>
            </a:solidFill>
          </p:spPr>
          <p:txBody>
            <a:bodyPr wrap="square" lIns="0" tIns="0" rIns="0" bIns="0" rtlCol="0"/>
            <a:lstStyle/>
            <a:p>
              <a:endParaRPr>
                <a:solidFill>
                  <a:srgbClr val="002060"/>
                </a:solidFill>
              </a:endParaRPr>
            </a:p>
          </p:txBody>
        </p:sp>
        <p:sp>
          <p:nvSpPr>
            <p:cNvPr id="20" name="object 13">
              <a:extLst>
                <a:ext uri="{FF2B5EF4-FFF2-40B4-BE49-F238E27FC236}">
                  <a16:creationId xmlns:a16="http://schemas.microsoft.com/office/drawing/2014/main" id="{2D9463BD-B879-F3D4-8B27-B990DEEA5CE1}"/>
                </a:ext>
              </a:extLst>
            </p:cNvPr>
            <p:cNvSpPr/>
            <p:nvPr/>
          </p:nvSpPr>
          <p:spPr>
            <a:xfrm>
              <a:off x="15730469" y="7679785"/>
              <a:ext cx="1316990" cy="1630680"/>
            </a:xfrm>
            <a:custGeom>
              <a:avLst/>
              <a:gdLst/>
              <a:ahLst/>
              <a:cxnLst/>
              <a:rect l="l" t="t" r="r" b="b"/>
              <a:pathLst>
                <a:path w="1316990" h="1630679">
                  <a:moveTo>
                    <a:pt x="1048393" y="1630566"/>
                  </a:moveTo>
                  <a:lnTo>
                    <a:pt x="268244" y="1630566"/>
                  </a:lnTo>
                  <a:lnTo>
                    <a:pt x="220034" y="1626520"/>
                  </a:lnTo>
                  <a:lnTo>
                    <a:pt x="174656" y="1614856"/>
                  </a:lnTo>
                  <a:lnTo>
                    <a:pt x="132868" y="1596281"/>
                  </a:lnTo>
                  <a:lnTo>
                    <a:pt x="95428" y="1571506"/>
                  </a:lnTo>
                  <a:lnTo>
                    <a:pt x="63096" y="1541238"/>
                  </a:lnTo>
                  <a:lnTo>
                    <a:pt x="36629" y="1506187"/>
                  </a:lnTo>
                  <a:lnTo>
                    <a:pt x="16785" y="1467060"/>
                  </a:lnTo>
                  <a:lnTo>
                    <a:pt x="4322" y="1424568"/>
                  </a:lnTo>
                  <a:lnTo>
                    <a:pt x="0" y="1379418"/>
                  </a:lnTo>
                  <a:lnTo>
                    <a:pt x="1635" y="526218"/>
                  </a:lnTo>
                  <a:lnTo>
                    <a:pt x="1635" y="0"/>
                  </a:lnTo>
                  <a:lnTo>
                    <a:pt x="1316638" y="0"/>
                  </a:lnTo>
                  <a:lnTo>
                    <a:pt x="1316638" y="1379418"/>
                  </a:lnTo>
                  <a:lnTo>
                    <a:pt x="1312317" y="1424568"/>
                  </a:lnTo>
                  <a:lnTo>
                    <a:pt x="1299858" y="1467060"/>
                  </a:lnTo>
                  <a:lnTo>
                    <a:pt x="1280019" y="1506187"/>
                  </a:lnTo>
                  <a:lnTo>
                    <a:pt x="1253557" y="1541238"/>
                  </a:lnTo>
                  <a:lnTo>
                    <a:pt x="1221228" y="1571506"/>
                  </a:lnTo>
                  <a:lnTo>
                    <a:pt x="1183791" y="1596281"/>
                  </a:lnTo>
                  <a:lnTo>
                    <a:pt x="1142001" y="1614856"/>
                  </a:lnTo>
                  <a:lnTo>
                    <a:pt x="1096616" y="1626520"/>
                  </a:lnTo>
                  <a:lnTo>
                    <a:pt x="1048393" y="1630566"/>
                  </a:lnTo>
                  <a:close/>
                </a:path>
              </a:pathLst>
            </a:custGeom>
            <a:solidFill>
              <a:srgbClr val="45C1EF"/>
            </a:solidFill>
          </p:spPr>
          <p:txBody>
            <a:bodyPr wrap="square" lIns="0" tIns="0" rIns="0" bIns="0" rtlCol="0"/>
            <a:lstStyle/>
            <a:p>
              <a:endParaRPr>
                <a:solidFill>
                  <a:srgbClr val="002060"/>
                </a:solidFill>
              </a:endParaRPr>
            </a:p>
          </p:txBody>
        </p:sp>
        <p:sp>
          <p:nvSpPr>
            <p:cNvPr id="21" name="object 14">
              <a:extLst>
                <a:ext uri="{FF2B5EF4-FFF2-40B4-BE49-F238E27FC236}">
                  <a16:creationId xmlns:a16="http://schemas.microsoft.com/office/drawing/2014/main" id="{D7B38869-D15A-D8CB-B3E2-682764A3FBC9}"/>
                </a:ext>
              </a:extLst>
            </p:cNvPr>
            <p:cNvSpPr/>
            <p:nvPr/>
          </p:nvSpPr>
          <p:spPr>
            <a:xfrm>
              <a:off x="16517760" y="7259218"/>
              <a:ext cx="441325" cy="1864360"/>
            </a:xfrm>
            <a:custGeom>
              <a:avLst/>
              <a:gdLst/>
              <a:ahLst/>
              <a:cxnLst/>
              <a:rect l="l" t="t" r="r" b="b"/>
              <a:pathLst>
                <a:path w="441325" h="1864359">
                  <a:moveTo>
                    <a:pt x="441325" y="1828304"/>
                  </a:moveTo>
                  <a:lnTo>
                    <a:pt x="0" y="1828304"/>
                  </a:lnTo>
                  <a:lnTo>
                    <a:pt x="0" y="1864194"/>
                  </a:lnTo>
                  <a:lnTo>
                    <a:pt x="441325" y="1864194"/>
                  </a:lnTo>
                  <a:lnTo>
                    <a:pt x="441325" y="1828304"/>
                  </a:lnTo>
                  <a:close/>
                </a:path>
                <a:path w="441325" h="1864359">
                  <a:moveTo>
                    <a:pt x="441325" y="1697710"/>
                  </a:moveTo>
                  <a:lnTo>
                    <a:pt x="249974" y="1697710"/>
                  </a:lnTo>
                  <a:lnTo>
                    <a:pt x="249974" y="1733600"/>
                  </a:lnTo>
                  <a:lnTo>
                    <a:pt x="441325" y="1733600"/>
                  </a:lnTo>
                  <a:lnTo>
                    <a:pt x="441325" y="1697710"/>
                  </a:lnTo>
                  <a:close/>
                </a:path>
                <a:path w="441325" h="1864359">
                  <a:moveTo>
                    <a:pt x="441325" y="1567116"/>
                  </a:moveTo>
                  <a:lnTo>
                    <a:pt x="249974" y="1567116"/>
                  </a:lnTo>
                  <a:lnTo>
                    <a:pt x="249974" y="1602994"/>
                  </a:lnTo>
                  <a:lnTo>
                    <a:pt x="441325" y="1602994"/>
                  </a:lnTo>
                  <a:lnTo>
                    <a:pt x="441325" y="1567116"/>
                  </a:lnTo>
                  <a:close/>
                </a:path>
                <a:path w="441325" h="1864359">
                  <a:moveTo>
                    <a:pt x="441325" y="1436560"/>
                  </a:moveTo>
                  <a:lnTo>
                    <a:pt x="149809" y="1436560"/>
                  </a:lnTo>
                  <a:lnTo>
                    <a:pt x="149809" y="1472450"/>
                  </a:lnTo>
                  <a:lnTo>
                    <a:pt x="441325" y="1472450"/>
                  </a:lnTo>
                  <a:lnTo>
                    <a:pt x="441325" y="1436560"/>
                  </a:lnTo>
                  <a:close/>
                </a:path>
                <a:path w="441325" h="1864359">
                  <a:moveTo>
                    <a:pt x="441325" y="1305966"/>
                  </a:moveTo>
                  <a:lnTo>
                    <a:pt x="249974" y="1305966"/>
                  </a:lnTo>
                  <a:lnTo>
                    <a:pt x="249974" y="1341856"/>
                  </a:lnTo>
                  <a:lnTo>
                    <a:pt x="441325" y="1341856"/>
                  </a:lnTo>
                  <a:lnTo>
                    <a:pt x="441325" y="1305966"/>
                  </a:lnTo>
                  <a:close/>
                </a:path>
                <a:path w="441325" h="1864359">
                  <a:moveTo>
                    <a:pt x="441325" y="1175372"/>
                  </a:moveTo>
                  <a:lnTo>
                    <a:pt x="0" y="1175372"/>
                  </a:lnTo>
                  <a:lnTo>
                    <a:pt x="0" y="1211249"/>
                  </a:lnTo>
                  <a:lnTo>
                    <a:pt x="441325" y="1211249"/>
                  </a:lnTo>
                  <a:lnTo>
                    <a:pt x="441325" y="1175372"/>
                  </a:lnTo>
                  <a:close/>
                </a:path>
                <a:path w="441325" h="1864359">
                  <a:moveTo>
                    <a:pt x="441325" y="1044778"/>
                  </a:moveTo>
                  <a:lnTo>
                    <a:pt x="249974" y="1044778"/>
                  </a:lnTo>
                  <a:lnTo>
                    <a:pt x="249974" y="1080655"/>
                  </a:lnTo>
                  <a:lnTo>
                    <a:pt x="441325" y="1080655"/>
                  </a:lnTo>
                  <a:lnTo>
                    <a:pt x="441325" y="1044778"/>
                  </a:lnTo>
                  <a:close/>
                </a:path>
                <a:path w="441325" h="1864359">
                  <a:moveTo>
                    <a:pt x="441325" y="914171"/>
                  </a:moveTo>
                  <a:lnTo>
                    <a:pt x="249974" y="914171"/>
                  </a:lnTo>
                  <a:lnTo>
                    <a:pt x="249974" y="950061"/>
                  </a:lnTo>
                  <a:lnTo>
                    <a:pt x="441325" y="950061"/>
                  </a:lnTo>
                  <a:lnTo>
                    <a:pt x="441325" y="914171"/>
                  </a:lnTo>
                  <a:close/>
                </a:path>
                <a:path w="441325" h="1864359">
                  <a:moveTo>
                    <a:pt x="441325" y="783577"/>
                  </a:moveTo>
                  <a:lnTo>
                    <a:pt x="149809" y="783577"/>
                  </a:lnTo>
                  <a:lnTo>
                    <a:pt x="149809" y="819467"/>
                  </a:lnTo>
                  <a:lnTo>
                    <a:pt x="441325" y="819467"/>
                  </a:lnTo>
                  <a:lnTo>
                    <a:pt x="441325" y="783577"/>
                  </a:lnTo>
                  <a:close/>
                </a:path>
                <a:path w="441325" h="1864359">
                  <a:moveTo>
                    <a:pt x="441325" y="652983"/>
                  </a:moveTo>
                  <a:lnTo>
                    <a:pt x="249974" y="652983"/>
                  </a:lnTo>
                  <a:lnTo>
                    <a:pt x="249974" y="688873"/>
                  </a:lnTo>
                  <a:lnTo>
                    <a:pt x="441325" y="688873"/>
                  </a:lnTo>
                  <a:lnTo>
                    <a:pt x="441325" y="652983"/>
                  </a:lnTo>
                  <a:close/>
                </a:path>
                <a:path w="441325" h="1864359">
                  <a:moveTo>
                    <a:pt x="441325" y="522389"/>
                  </a:moveTo>
                  <a:lnTo>
                    <a:pt x="0" y="522389"/>
                  </a:lnTo>
                  <a:lnTo>
                    <a:pt x="0" y="558266"/>
                  </a:lnTo>
                  <a:lnTo>
                    <a:pt x="441325" y="558266"/>
                  </a:lnTo>
                  <a:lnTo>
                    <a:pt x="441325" y="522389"/>
                  </a:lnTo>
                  <a:close/>
                </a:path>
                <a:path w="441325" h="1864359">
                  <a:moveTo>
                    <a:pt x="441325" y="391795"/>
                  </a:moveTo>
                  <a:lnTo>
                    <a:pt x="249974" y="391795"/>
                  </a:lnTo>
                  <a:lnTo>
                    <a:pt x="249974" y="427672"/>
                  </a:lnTo>
                  <a:lnTo>
                    <a:pt x="441325" y="427672"/>
                  </a:lnTo>
                  <a:lnTo>
                    <a:pt x="441325" y="391795"/>
                  </a:lnTo>
                  <a:close/>
                </a:path>
                <a:path w="441325" h="1864359">
                  <a:moveTo>
                    <a:pt x="441325" y="261188"/>
                  </a:moveTo>
                  <a:lnTo>
                    <a:pt x="149809" y="261188"/>
                  </a:lnTo>
                  <a:lnTo>
                    <a:pt x="149809" y="297078"/>
                  </a:lnTo>
                  <a:lnTo>
                    <a:pt x="441325" y="297078"/>
                  </a:lnTo>
                  <a:lnTo>
                    <a:pt x="441325" y="261188"/>
                  </a:lnTo>
                  <a:close/>
                </a:path>
                <a:path w="441325" h="1864359">
                  <a:moveTo>
                    <a:pt x="441325" y="130594"/>
                  </a:moveTo>
                  <a:lnTo>
                    <a:pt x="249974" y="130594"/>
                  </a:lnTo>
                  <a:lnTo>
                    <a:pt x="249974" y="166484"/>
                  </a:lnTo>
                  <a:lnTo>
                    <a:pt x="441325" y="166484"/>
                  </a:lnTo>
                  <a:lnTo>
                    <a:pt x="441325" y="130594"/>
                  </a:lnTo>
                  <a:close/>
                </a:path>
                <a:path w="441325" h="1864359">
                  <a:moveTo>
                    <a:pt x="441325" y="0"/>
                  </a:moveTo>
                  <a:lnTo>
                    <a:pt x="249974" y="0"/>
                  </a:lnTo>
                  <a:lnTo>
                    <a:pt x="249974" y="35890"/>
                  </a:lnTo>
                  <a:lnTo>
                    <a:pt x="441325" y="35890"/>
                  </a:lnTo>
                  <a:lnTo>
                    <a:pt x="441325" y="0"/>
                  </a:lnTo>
                  <a:close/>
                </a:path>
              </a:pathLst>
            </a:custGeom>
            <a:solidFill>
              <a:srgbClr val="000000"/>
            </a:solidFill>
          </p:spPr>
          <p:txBody>
            <a:bodyPr wrap="square" lIns="0" tIns="0" rIns="0" bIns="0" rtlCol="0"/>
            <a:lstStyle/>
            <a:p>
              <a:endParaRPr>
                <a:solidFill>
                  <a:srgbClr val="002060"/>
                </a:solidFill>
              </a:endParaRPr>
            </a:p>
          </p:txBody>
        </p:sp>
        <p:sp>
          <p:nvSpPr>
            <p:cNvPr id="22" name="object 15">
              <a:extLst>
                <a:ext uri="{FF2B5EF4-FFF2-40B4-BE49-F238E27FC236}">
                  <a16:creationId xmlns:a16="http://schemas.microsoft.com/office/drawing/2014/main" id="{506D0A8E-4D40-BE5F-F606-051B79075623}"/>
                </a:ext>
              </a:extLst>
            </p:cNvPr>
            <p:cNvSpPr/>
            <p:nvPr/>
          </p:nvSpPr>
          <p:spPr>
            <a:xfrm>
              <a:off x="15752437" y="7288088"/>
              <a:ext cx="76200" cy="335915"/>
            </a:xfrm>
            <a:custGeom>
              <a:avLst/>
              <a:gdLst/>
              <a:ahLst/>
              <a:cxnLst/>
              <a:rect l="l" t="t" r="r" b="b"/>
              <a:pathLst>
                <a:path w="76200" h="335915">
                  <a:moveTo>
                    <a:pt x="37766" y="335766"/>
                  </a:moveTo>
                  <a:lnTo>
                    <a:pt x="23090" y="332791"/>
                  </a:lnTo>
                  <a:lnTo>
                    <a:pt x="11083" y="324686"/>
                  </a:lnTo>
                  <a:lnTo>
                    <a:pt x="2976" y="312683"/>
                  </a:lnTo>
                  <a:lnTo>
                    <a:pt x="0" y="298012"/>
                  </a:lnTo>
                  <a:lnTo>
                    <a:pt x="0" y="37800"/>
                  </a:lnTo>
                  <a:lnTo>
                    <a:pt x="2976" y="23122"/>
                  </a:lnTo>
                  <a:lnTo>
                    <a:pt x="11083" y="11103"/>
                  </a:lnTo>
                  <a:lnTo>
                    <a:pt x="23090" y="2982"/>
                  </a:lnTo>
                  <a:lnTo>
                    <a:pt x="37766" y="0"/>
                  </a:lnTo>
                  <a:lnTo>
                    <a:pt x="52449" y="2982"/>
                  </a:lnTo>
                  <a:lnTo>
                    <a:pt x="64472" y="11103"/>
                  </a:lnTo>
                  <a:lnTo>
                    <a:pt x="72596" y="23122"/>
                  </a:lnTo>
                  <a:lnTo>
                    <a:pt x="75579" y="37800"/>
                  </a:lnTo>
                  <a:lnTo>
                    <a:pt x="75579" y="298012"/>
                  </a:lnTo>
                  <a:lnTo>
                    <a:pt x="72596" y="312683"/>
                  </a:lnTo>
                  <a:lnTo>
                    <a:pt x="64472" y="324686"/>
                  </a:lnTo>
                  <a:lnTo>
                    <a:pt x="52449" y="332791"/>
                  </a:lnTo>
                  <a:lnTo>
                    <a:pt x="37766" y="335766"/>
                  </a:lnTo>
                  <a:close/>
                </a:path>
              </a:pathLst>
            </a:custGeom>
            <a:solidFill>
              <a:srgbClr val="E6E7E7"/>
            </a:solidFill>
          </p:spPr>
          <p:txBody>
            <a:bodyPr wrap="square" lIns="0" tIns="0" rIns="0" bIns="0" rtlCol="0"/>
            <a:lstStyle/>
            <a:p>
              <a:endParaRPr>
                <a:solidFill>
                  <a:srgbClr val="002060"/>
                </a:solidFill>
              </a:endParaRPr>
            </a:p>
          </p:txBody>
        </p:sp>
        <p:sp>
          <p:nvSpPr>
            <p:cNvPr id="23" name="object 16">
              <a:extLst>
                <a:ext uri="{FF2B5EF4-FFF2-40B4-BE49-F238E27FC236}">
                  <a16:creationId xmlns:a16="http://schemas.microsoft.com/office/drawing/2014/main" id="{11E02BB8-1C8D-DA6A-A5EF-DD3714A4CD17}"/>
                </a:ext>
              </a:extLst>
            </p:cNvPr>
            <p:cNvSpPr/>
            <p:nvPr/>
          </p:nvSpPr>
          <p:spPr>
            <a:xfrm>
              <a:off x="17109378" y="6510816"/>
              <a:ext cx="1147445" cy="3209290"/>
            </a:xfrm>
            <a:custGeom>
              <a:avLst/>
              <a:gdLst/>
              <a:ahLst/>
              <a:cxnLst/>
              <a:rect l="l" t="t" r="r" b="b"/>
              <a:pathLst>
                <a:path w="1147444" h="3209290">
                  <a:moveTo>
                    <a:pt x="1135413" y="3208893"/>
                  </a:moveTo>
                  <a:lnTo>
                    <a:pt x="11673" y="3208893"/>
                  </a:lnTo>
                  <a:lnTo>
                    <a:pt x="4744" y="3206935"/>
                  </a:lnTo>
                  <a:lnTo>
                    <a:pt x="619" y="3202130"/>
                  </a:lnTo>
                  <a:lnTo>
                    <a:pt x="0" y="3196080"/>
                  </a:lnTo>
                  <a:lnTo>
                    <a:pt x="3587" y="3190390"/>
                  </a:lnTo>
                  <a:lnTo>
                    <a:pt x="230419" y="3000920"/>
                  </a:lnTo>
                  <a:lnTo>
                    <a:pt x="230419" y="168023"/>
                  </a:lnTo>
                  <a:lnTo>
                    <a:pt x="103378" y="29016"/>
                  </a:lnTo>
                  <a:lnTo>
                    <a:pt x="98977" y="19791"/>
                  </a:lnTo>
                  <a:lnTo>
                    <a:pt x="100317" y="10337"/>
                  </a:lnTo>
                  <a:lnTo>
                    <a:pt x="106389" y="2969"/>
                  </a:lnTo>
                  <a:lnTo>
                    <a:pt x="116185" y="0"/>
                  </a:lnTo>
                  <a:lnTo>
                    <a:pt x="911478" y="0"/>
                  </a:lnTo>
                  <a:lnTo>
                    <a:pt x="916713" y="5233"/>
                  </a:lnTo>
                  <a:lnTo>
                    <a:pt x="916713" y="3000920"/>
                  </a:lnTo>
                  <a:lnTo>
                    <a:pt x="1143546" y="3190390"/>
                  </a:lnTo>
                  <a:lnTo>
                    <a:pt x="1147132" y="3196080"/>
                  </a:lnTo>
                  <a:lnTo>
                    <a:pt x="1146508" y="3202130"/>
                  </a:lnTo>
                  <a:lnTo>
                    <a:pt x="1142369" y="3206935"/>
                  </a:lnTo>
                  <a:lnTo>
                    <a:pt x="1135413" y="3208893"/>
                  </a:lnTo>
                  <a:close/>
                </a:path>
              </a:pathLst>
            </a:custGeom>
            <a:solidFill>
              <a:srgbClr val="FFFFFF"/>
            </a:solidFill>
          </p:spPr>
          <p:txBody>
            <a:bodyPr wrap="square" lIns="0" tIns="0" rIns="0" bIns="0" rtlCol="0"/>
            <a:lstStyle/>
            <a:p>
              <a:endParaRPr>
                <a:solidFill>
                  <a:srgbClr val="002060"/>
                </a:solidFill>
              </a:endParaRPr>
            </a:p>
          </p:txBody>
        </p:sp>
        <p:sp>
          <p:nvSpPr>
            <p:cNvPr id="24" name="object 17">
              <a:extLst>
                <a:ext uri="{FF2B5EF4-FFF2-40B4-BE49-F238E27FC236}">
                  <a16:creationId xmlns:a16="http://schemas.microsoft.com/office/drawing/2014/main" id="{94826203-B26A-3328-CBFE-41241D6DF11B}"/>
                </a:ext>
              </a:extLst>
            </p:cNvPr>
            <p:cNvSpPr/>
            <p:nvPr/>
          </p:nvSpPr>
          <p:spPr>
            <a:xfrm>
              <a:off x="17079249" y="6480912"/>
              <a:ext cx="1207770" cy="3268979"/>
            </a:xfrm>
            <a:custGeom>
              <a:avLst/>
              <a:gdLst/>
              <a:ahLst/>
              <a:cxnLst/>
              <a:rect l="l" t="t" r="r" b="b"/>
              <a:pathLst>
                <a:path w="1207769" h="3268979">
                  <a:moveTo>
                    <a:pt x="1165542" y="3268701"/>
                  </a:moveTo>
                  <a:lnTo>
                    <a:pt x="41802" y="3268701"/>
                  </a:lnTo>
                  <a:lnTo>
                    <a:pt x="29020" y="3266747"/>
                  </a:lnTo>
                  <a:lnTo>
                    <a:pt x="17684" y="3261231"/>
                  </a:lnTo>
                  <a:lnTo>
                    <a:pt x="8556" y="3252675"/>
                  </a:lnTo>
                  <a:lnTo>
                    <a:pt x="2399" y="3241601"/>
                  </a:lnTo>
                  <a:lnTo>
                    <a:pt x="0" y="3229535"/>
                  </a:lnTo>
                  <a:lnTo>
                    <a:pt x="1359" y="3217654"/>
                  </a:lnTo>
                  <a:lnTo>
                    <a:pt x="6277" y="3206684"/>
                  </a:lnTo>
                  <a:lnTo>
                    <a:pt x="14552" y="3197352"/>
                  </a:lnTo>
                  <a:lnTo>
                    <a:pt x="230634" y="3016853"/>
                  </a:lnTo>
                  <a:lnTo>
                    <a:pt x="230634" y="209515"/>
                  </a:lnTo>
                  <a:lnTo>
                    <a:pt x="111399" y="79105"/>
                  </a:lnTo>
                  <a:lnTo>
                    <a:pt x="103710" y="67717"/>
                  </a:lnTo>
                  <a:lnTo>
                    <a:pt x="99667" y="54866"/>
                  </a:lnTo>
                  <a:lnTo>
                    <a:pt x="99410" y="41402"/>
                  </a:lnTo>
                  <a:lnTo>
                    <a:pt x="103079" y="28175"/>
                  </a:lnTo>
                  <a:lnTo>
                    <a:pt x="110373" y="16558"/>
                  </a:lnTo>
                  <a:lnTo>
                    <a:pt x="120490" y="7674"/>
                  </a:lnTo>
                  <a:lnTo>
                    <a:pt x="132710" y="1997"/>
                  </a:lnTo>
                  <a:lnTo>
                    <a:pt x="146314" y="0"/>
                  </a:lnTo>
                  <a:lnTo>
                    <a:pt x="935157" y="0"/>
                  </a:lnTo>
                  <a:lnTo>
                    <a:pt x="973483" y="25408"/>
                  </a:lnTo>
                  <a:lnTo>
                    <a:pt x="976756" y="59808"/>
                  </a:lnTo>
                  <a:lnTo>
                    <a:pt x="174826" y="59808"/>
                  </a:lnTo>
                  <a:lnTo>
                    <a:pt x="290462" y="186339"/>
                  </a:lnTo>
                  <a:lnTo>
                    <a:pt x="290462" y="3044795"/>
                  </a:lnTo>
                  <a:lnTo>
                    <a:pt x="94011" y="3208893"/>
                  </a:lnTo>
                  <a:lnTo>
                    <a:pt x="1202098" y="3208893"/>
                  </a:lnTo>
                  <a:lnTo>
                    <a:pt x="1206031" y="3217677"/>
                  </a:lnTo>
                  <a:lnTo>
                    <a:pt x="1207391" y="3229575"/>
                  </a:lnTo>
                  <a:lnTo>
                    <a:pt x="1204991" y="3241647"/>
                  </a:lnTo>
                  <a:lnTo>
                    <a:pt x="1198833" y="3252695"/>
                  </a:lnTo>
                  <a:lnTo>
                    <a:pt x="1189701" y="3261237"/>
                  </a:lnTo>
                  <a:lnTo>
                    <a:pt x="1178351" y="3266748"/>
                  </a:lnTo>
                  <a:lnTo>
                    <a:pt x="1165542" y="3268701"/>
                  </a:lnTo>
                  <a:close/>
                </a:path>
                <a:path w="1207769" h="3268979">
                  <a:moveTo>
                    <a:pt x="1202098" y="3208893"/>
                  </a:moveTo>
                  <a:lnTo>
                    <a:pt x="1113379" y="3208893"/>
                  </a:lnTo>
                  <a:lnTo>
                    <a:pt x="916928" y="3044795"/>
                  </a:lnTo>
                  <a:lnTo>
                    <a:pt x="916928" y="59808"/>
                  </a:lnTo>
                  <a:lnTo>
                    <a:pt x="976756" y="59808"/>
                  </a:lnTo>
                  <a:lnTo>
                    <a:pt x="976756" y="3016853"/>
                  </a:lnTo>
                  <a:lnTo>
                    <a:pt x="1192838" y="3197352"/>
                  </a:lnTo>
                  <a:lnTo>
                    <a:pt x="1201113" y="3206691"/>
                  </a:lnTo>
                  <a:lnTo>
                    <a:pt x="1202098" y="3208893"/>
                  </a:lnTo>
                  <a:close/>
                </a:path>
              </a:pathLst>
            </a:custGeom>
            <a:solidFill>
              <a:srgbClr val="000000"/>
            </a:solidFill>
          </p:spPr>
          <p:txBody>
            <a:bodyPr wrap="square" lIns="0" tIns="0" rIns="0" bIns="0" rtlCol="0"/>
            <a:lstStyle/>
            <a:p>
              <a:endParaRPr>
                <a:solidFill>
                  <a:srgbClr val="002060"/>
                </a:solidFill>
              </a:endParaRPr>
            </a:p>
          </p:txBody>
        </p:sp>
        <p:sp>
          <p:nvSpPr>
            <p:cNvPr id="25" name="object 18">
              <a:extLst>
                <a:ext uri="{FF2B5EF4-FFF2-40B4-BE49-F238E27FC236}">
                  <a16:creationId xmlns:a16="http://schemas.microsoft.com/office/drawing/2014/main" id="{4F06FF9F-3AC7-B242-36D0-DD33BB004FAA}"/>
                </a:ext>
              </a:extLst>
            </p:cNvPr>
            <p:cNvSpPr/>
            <p:nvPr/>
          </p:nvSpPr>
          <p:spPr>
            <a:xfrm>
              <a:off x="17262208" y="8303799"/>
              <a:ext cx="842010" cy="1353820"/>
            </a:xfrm>
            <a:custGeom>
              <a:avLst/>
              <a:gdLst/>
              <a:ahLst/>
              <a:cxnLst/>
              <a:rect l="l" t="t" r="r" b="b"/>
              <a:pathLst>
                <a:path w="842009" h="1353820">
                  <a:moveTo>
                    <a:pt x="841472" y="1353766"/>
                  </a:moveTo>
                  <a:lnTo>
                    <a:pt x="0" y="1353766"/>
                  </a:lnTo>
                  <a:lnTo>
                    <a:pt x="139754" y="1237000"/>
                  </a:lnTo>
                  <a:lnTo>
                    <a:pt x="139754" y="0"/>
                  </a:lnTo>
                  <a:lnTo>
                    <a:pt x="701718" y="0"/>
                  </a:lnTo>
                  <a:lnTo>
                    <a:pt x="701718" y="1237000"/>
                  </a:lnTo>
                  <a:lnTo>
                    <a:pt x="841472" y="1353766"/>
                  </a:lnTo>
                  <a:close/>
                </a:path>
              </a:pathLst>
            </a:custGeom>
            <a:solidFill>
              <a:srgbClr val="FF58DF"/>
            </a:solidFill>
          </p:spPr>
          <p:txBody>
            <a:bodyPr wrap="square" lIns="0" tIns="0" rIns="0" bIns="0" rtlCol="0"/>
            <a:lstStyle/>
            <a:p>
              <a:endParaRPr>
                <a:solidFill>
                  <a:srgbClr val="002060"/>
                </a:solidFill>
              </a:endParaRPr>
            </a:p>
          </p:txBody>
        </p:sp>
        <p:sp>
          <p:nvSpPr>
            <p:cNvPr id="26" name="object 19">
              <a:extLst>
                <a:ext uri="{FF2B5EF4-FFF2-40B4-BE49-F238E27FC236}">
                  <a16:creationId xmlns:a16="http://schemas.microsoft.com/office/drawing/2014/main" id="{62510ED6-D61C-C51E-6DCD-F84AAEDDD3DC}"/>
                </a:ext>
              </a:extLst>
            </p:cNvPr>
            <p:cNvSpPr/>
            <p:nvPr/>
          </p:nvSpPr>
          <p:spPr>
            <a:xfrm>
              <a:off x="17790414" y="6772617"/>
              <a:ext cx="216535" cy="2609215"/>
            </a:xfrm>
            <a:custGeom>
              <a:avLst/>
              <a:gdLst/>
              <a:ahLst/>
              <a:cxnLst/>
              <a:rect l="l" t="t" r="r" b="b"/>
              <a:pathLst>
                <a:path w="216534" h="2609215">
                  <a:moveTo>
                    <a:pt x="216408" y="2572880"/>
                  </a:moveTo>
                  <a:lnTo>
                    <a:pt x="73952" y="2572880"/>
                  </a:lnTo>
                  <a:lnTo>
                    <a:pt x="73952" y="2608757"/>
                  </a:lnTo>
                  <a:lnTo>
                    <a:pt x="216408" y="2608757"/>
                  </a:lnTo>
                  <a:lnTo>
                    <a:pt x="216408" y="2572880"/>
                  </a:lnTo>
                  <a:close/>
                </a:path>
                <a:path w="216534" h="2609215">
                  <a:moveTo>
                    <a:pt x="216408" y="2444762"/>
                  </a:moveTo>
                  <a:lnTo>
                    <a:pt x="73952" y="2444762"/>
                  </a:lnTo>
                  <a:lnTo>
                    <a:pt x="73952" y="2480640"/>
                  </a:lnTo>
                  <a:lnTo>
                    <a:pt x="216408" y="2480640"/>
                  </a:lnTo>
                  <a:lnTo>
                    <a:pt x="216408" y="2444762"/>
                  </a:lnTo>
                  <a:close/>
                </a:path>
                <a:path w="216534" h="2609215">
                  <a:moveTo>
                    <a:pt x="216408" y="2316632"/>
                  </a:moveTo>
                  <a:lnTo>
                    <a:pt x="73952" y="2316632"/>
                  </a:lnTo>
                  <a:lnTo>
                    <a:pt x="73952" y="2352522"/>
                  </a:lnTo>
                  <a:lnTo>
                    <a:pt x="216408" y="2352522"/>
                  </a:lnTo>
                  <a:lnTo>
                    <a:pt x="216408" y="2316632"/>
                  </a:lnTo>
                  <a:close/>
                </a:path>
                <a:path w="216534" h="2609215">
                  <a:moveTo>
                    <a:pt x="216408" y="2188464"/>
                  </a:moveTo>
                  <a:lnTo>
                    <a:pt x="0" y="2188464"/>
                  </a:lnTo>
                  <a:lnTo>
                    <a:pt x="0" y="2224354"/>
                  </a:lnTo>
                  <a:lnTo>
                    <a:pt x="216408" y="2224354"/>
                  </a:lnTo>
                  <a:lnTo>
                    <a:pt x="216408" y="2188464"/>
                  </a:lnTo>
                  <a:close/>
                </a:path>
                <a:path w="216534" h="2609215">
                  <a:moveTo>
                    <a:pt x="216408" y="2050910"/>
                  </a:moveTo>
                  <a:lnTo>
                    <a:pt x="73952" y="2050910"/>
                  </a:lnTo>
                  <a:lnTo>
                    <a:pt x="73952" y="2086800"/>
                  </a:lnTo>
                  <a:lnTo>
                    <a:pt x="216408" y="2086800"/>
                  </a:lnTo>
                  <a:lnTo>
                    <a:pt x="216408" y="2050910"/>
                  </a:lnTo>
                  <a:close/>
                </a:path>
                <a:path w="216534" h="2609215">
                  <a:moveTo>
                    <a:pt x="216408" y="1922792"/>
                  </a:moveTo>
                  <a:lnTo>
                    <a:pt x="73952" y="1922792"/>
                  </a:lnTo>
                  <a:lnTo>
                    <a:pt x="73952" y="1958670"/>
                  </a:lnTo>
                  <a:lnTo>
                    <a:pt x="216408" y="1958670"/>
                  </a:lnTo>
                  <a:lnTo>
                    <a:pt x="216408" y="1922792"/>
                  </a:lnTo>
                  <a:close/>
                </a:path>
                <a:path w="216534" h="2609215">
                  <a:moveTo>
                    <a:pt x="216408" y="1794675"/>
                  </a:moveTo>
                  <a:lnTo>
                    <a:pt x="73952" y="1794675"/>
                  </a:lnTo>
                  <a:lnTo>
                    <a:pt x="73952" y="1830552"/>
                  </a:lnTo>
                  <a:lnTo>
                    <a:pt x="216408" y="1830552"/>
                  </a:lnTo>
                  <a:lnTo>
                    <a:pt x="216408" y="1794675"/>
                  </a:lnTo>
                  <a:close/>
                </a:path>
                <a:path w="216534" h="2609215">
                  <a:moveTo>
                    <a:pt x="216408" y="1666506"/>
                  </a:moveTo>
                  <a:lnTo>
                    <a:pt x="73952" y="1666506"/>
                  </a:lnTo>
                  <a:lnTo>
                    <a:pt x="73952" y="1702384"/>
                  </a:lnTo>
                  <a:lnTo>
                    <a:pt x="216408" y="1702384"/>
                  </a:lnTo>
                  <a:lnTo>
                    <a:pt x="216408" y="1666506"/>
                  </a:lnTo>
                  <a:close/>
                </a:path>
                <a:path w="216534" h="2609215">
                  <a:moveTo>
                    <a:pt x="216408" y="1538389"/>
                  </a:moveTo>
                  <a:lnTo>
                    <a:pt x="0" y="1538389"/>
                  </a:lnTo>
                  <a:lnTo>
                    <a:pt x="0" y="1574266"/>
                  </a:lnTo>
                  <a:lnTo>
                    <a:pt x="216408" y="1574266"/>
                  </a:lnTo>
                  <a:lnTo>
                    <a:pt x="216408" y="1538389"/>
                  </a:lnTo>
                  <a:close/>
                </a:path>
                <a:path w="216534" h="2609215">
                  <a:moveTo>
                    <a:pt x="216408" y="1410258"/>
                  </a:moveTo>
                  <a:lnTo>
                    <a:pt x="73952" y="1410258"/>
                  </a:lnTo>
                  <a:lnTo>
                    <a:pt x="73952" y="1446149"/>
                  </a:lnTo>
                  <a:lnTo>
                    <a:pt x="216408" y="1446149"/>
                  </a:lnTo>
                  <a:lnTo>
                    <a:pt x="216408" y="1410258"/>
                  </a:lnTo>
                  <a:close/>
                </a:path>
                <a:path w="216534" h="2609215">
                  <a:moveTo>
                    <a:pt x="216408" y="1282141"/>
                  </a:moveTo>
                  <a:lnTo>
                    <a:pt x="73952" y="1282141"/>
                  </a:lnTo>
                  <a:lnTo>
                    <a:pt x="73952" y="1318031"/>
                  </a:lnTo>
                  <a:lnTo>
                    <a:pt x="216408" y="1318031"/>
                  </a:lnTo>
                  <a:lnTo>
                    <a:pt x="216408" y="1282141"/>
                  </a:lnTo>
                  <a:close/>
                </a:path>
                <a:path w="216534" h="2609215">
                  <a:moveTo>
                    <a:pt x="216408" y="1153972"/>
                  </a:moveTo>
                  <a:lnTo>
                    <a:pt x="73952" y="1153972"/>
                  </a:lnTo>
                  <a:lnTo>
                    <a:pt x="73952" y="1189863"/>
                  </a:lnTo>
                  <a:lnTo>
                    <a:pt x="216408" y="1189863"/>
                  </a:lnTo>
                  <a:lnTo>
                    <a:pt x="216408" y="1153972"/>
                  </a:lnTo>
                  <a:close/>
                </a:path>
                <a:path w="216534" h="2609215">
                  <a:moveTo>
                    <a:pt x="216408" y="1025855"/>
                  </a:moveTo>
                  <a:lnTo>
                    <a:pt x="73952" y="1025855"/>
                  </a:lnTo>
                  <a:lnTo>
                    <a:pt x="73952" y="1061745"/>
                  </a:lnTo>
                  <a:lnTo>
                    <a:pt x="216408" y="1061745"/>
                  </a:lnTo>
                  <a:lnTo>
                    <a:pt x="216408" y="1025855"/>
                  </a:lnTo>
                  <a:close/>
                </a:path>
                <a:path w="216534" h="2609215">
                  <a:moveTo>
                    <a:pt x="216408" y="897686"/>
                  </a:moveTo>
                  <a:lnTo>
                    <a:pt x="0" y="897686"/>
                  </a:lnTo>
                  <a:lnTo>
                    <a:pt x="0" y="933577"/>
                  </a:lnTo>
                  <a:lnTo>
                    <a:pt x="216408" y="933577"/>
                  </a:lnTo>
                  <a:lnTo>
                    <a:pt x="216408" y="897686"/>
                  </a:lnTo>
                  <a:close/>
                </a:path>
                <a:path w="216534" h="2609215">
                  <a:moveTo>
                    <a:pt x="216408" y="769569"/>
                  </a:moveTo>
                  <a:lnTo>
                    <a:pt x="73952" y="769569"/>
                  </a:lnTo>
                  <a:lnTo>
                    <a:pt x="73952" y="805459"/>
                  </a:lnTo>
                  <a:lnTo>
                    <a:pt x="216408" y="805459"/>
                  </a:lnTo>
                  <a:lnTo>
                    <a:pt x="216408" y="769569"/>
                  </a:lnTo>
                  <a:close/>
                </a:path>
                <a:path w="216534" h="2609215">
                  <a:moveTo>
                    <a:pt x="216408" y="641451"/>
                  </a:moveTo>
                  <a:lnTo>
                    <a:pt x="73952" y="641451"/>
                  </a:lnTo>
                  <a:lnTo>
                    <a:pt x="73952" y="677329"/>
                  </a:lnTo>
                  <a:lnTo>
                    <a:pt x="216408" y="677329"/>
                  </a:lnTo>
                  <a:lnTo>
                    <a:pt x="216408" y="641451"/>
                  </a:lnTo>
                  <a:close/>
                </a:path>
                <a:path w="216534" h="2609215">
                  <a:moveTo>
                    <a:pt x="216408" y="513334"/>
                  </a:moveTo>
                  <a:lnTo>
                    <a:pt x="73952" y="513334"/>
                  </a:lnTo>
                  <a:lnTo>
                    <a:pt x="73952" y="549211"/>
                  </a:lnTo>
                  <a:lnTo>
                    <a:pt x="216408" y="549211"/>
                  </a:lnTo>
                  <a:lnTo>
                    <a:pt x="216408" y="513334"/>
                  </a:lnTo>
                  <a:close/>
                </a:path>
                <a:path w="216534" h="2609215">
                  <a:moveTo>
                    <a:pt x="216408" y="385165"/>
                  </a:moveTo>
                  <a:lnTo>
                    <a:pt x="73952" y="385165"/>
                  </a:lnTo>
                  <a:lnTo>
                    <a:pt x="73952" y="421043"/>
                  </a:lnTo>
                  <a:lnTo>
                    <a:pt x="216408" y="421043"/>
                  </a:lnTo>
                  <a:lnTo>
                    <a:pt x="216408" y="385165"/>
                  </a:lnTo>
                  <a:close/>
                </a:path>
                <a:path w="216534" h="2609215">
                  <a:moveTo>
                    <a:pt x="216408" y="257035"/>
                  </a:moveTo>
                  <a:lnTo>
                    <a:pt x="0" y="257035"/>
                  </a:lnTo>
                  <a:lnTo>
                    <a:pt x="0" y="292925"/>
                  </a:lnTo>
                  <a:lnTo>
                    <a:pt x="216408" y="292925"/>
                  </a:lnTo>
                  <a:lnTo>
                    <a:pt x="216408" y="257035"/>
                  </a:lnTo>
                  <a:close/>
                </a:path>
                <a:path w="216534" h="2609215">
                  <a:moveTo>
                    <a:pt x="216408" y="128130"/>
                  </a:moveTo>
                  <a:lnTo>
                    <a:pt x="73952" y="128130"/>
                  </a:lnTo>
                  <a:lnTo>
                    <a:pt x="73952" y="164007"/>
                  </a:lnTo>
                  <a:lnTo>
                    <a:pt x="216408" y="164007"/>
                  </a:lnTo>
                  <a:lnTo>
                    <a:pt x="216408" y="128130"/>
                  </a:lnTo>
                  <a:close/>
                </a:path>
                <a:path w="216534" h="2609215">
                  <a:moveTo>
                    <a:pt x="216408" y="0"/>
                  </a:moveTo>
                  <a:lnTo>
                    <a:pt x="73952" y="0"/>
                  </a:lnTo>
                  <a:lnTo>
                    <a:pt x="73952" y="35890"/>
                  </a:lnTo>
                  <a:lnTo>
                    <a:pt x="216408" y="35890"/>
                  </a:lnTo>
                  <a:lnTo>
                    <a:pt x="216408" y="0"/>
                  </a:lnTo>
                  <a:close/>
                </a:path>
              </a:pathLst>
            </a:custGeom>
            <a:solidFill>
              <a:srgbClr val="000000"/>
            </a:solidFill>
          </p:spPr>
          <p:txBody>
            <a:bodyPr wrap="square" lIns="0" tIns="0" rIns="0" bIns="0" rtlCol="0"/>
            <a:lstStyle/>
            <a:p>
              <a:endParaRPr>
                <a:solidFill>
                  <a:srgbClr val="002060"/>
                </a:solidFill>
              </a:endParaRPr>
            </a:p>
          </p:txBody>
        </p:sp>
        <p:sp>
          <p:nvSpPr>
            <p:cNvPr id="27" name="object 20">
              <a:extLst>
                <a:ext uri="{FF2B5EF4-FFF2-40B4-BE49-F238E27FC236}">
                  <a16:creationId xmlns:a16="http://schemas.microsoft.com/office/drawing/2014/main" id="{D7D7532D-B9A9-F3C8-C701-6CFF6DCFD7D8}"/>
                </a:ext>
              </a:extLst>
            </p:cNvPr>
            <p:cNvSpPr/>
            <p:nvPr/>
          </p:nvSpPr>
          <p:spPr>
            <a:xfrm>
              <a:off x="17471981" y="8562843"/>
              <a:ext cx="76200" cy="846455"/>
            </a:xfrm>
            <a:custGeom>
              <a:avLst/>
              <a:gdLst/>
              <a:ahLst/>
              <a:cxnLst/>
              <a:rect l="l" t="t" r="r" b="b"/>
              <a:pathLst>
                <a:path w="76200" h="846454">
                  <a:moveTo>
                    <a:pt x="37766" y="846238"/>
                  </a:moveTo>
                  <a:lnTo>
                    <a:pt x="23110" y="843255"/>
                  </a:lnTo>
                  <a:lnTo>
                    <a:pt x="11100" y="835135"/>
                  </a:lnTo>
                  <a:lnTo>
                    <a:pt x="2982" y="823115"/>
                  </a:lnTo>
                  <a:lnTo>
                    <a:pt x="0" y="808437"/>
                  </a:lnTo>
                  <a:lnTo>
                    <a:pt x="0" y="37753"/>
                  </a:lnTo>
                  <a:lnTo>
                    <a:pt x="2982" y="23102"/>
                  </a:lnTo>
                  <a:lnTo>
                    <a:pt x="11100" y="11097"/>
                  </a:lnTo>
                  <a:lnTo>
                    <a:pt x="23110" y="2981"/>
                  </a:lnTo>
                  <a:lnTo>
                    <a:pt x="37766" y="0"/>
                  </a:lnTo>
                  <a:lnTo>
                    <a:pt x="52449" y="2981"/>
                  </a:lnTo>
                  <a:lnTo>
                    <a:pt x="64472" y="11097"/>
                  </a:lnTo>
                  <a:lnTo>
                    <a:pt x="72596" y="23102"/>
                  </a:lnTo>
                  <a:lnTo>
                    <a:pt x="75579" y="37753"/>
                  </a:lnTo>
                  <a:lnTo>
                    <a:pt x="75579" y="808437"/>
                  </a:lnTo>
                  <a:lnTo>
                    <a:pt x="72596" y="823115"/>
                  </a:lnTo>
                  <a:lnTo>
                    <a:pt x="64472" y="835135"/>
                  </a:lnTo>
                  <a:lnTo>
                    <a:pt x="52449" y="843255"/>
                  </a:lnTo>
                  <a:lnTo>
                    <a:pt x="37766" y="846238"/>
                  </a:lnTo>
                  <a:close/>
                </a:path>
              </a:pathLst>
            </a:custGeom>
            <a:solidFill>
              <a:srgbClr val="FFBDF1"/>
            </a:solidFill>
          </p:spPr>
          <p:txBody>
            <a:bodyPr wrap="square" lIns="0" tIns="0" rIns="0" bIns="0" rtlCol="0"/>
            <a:lstStyle/>
            <a:p>
              <a:endParaRPr>
                <a:solidFill>
                  <a:srgbClr val="002060"/>
                </a:solidFill>
              </a:endParaRPr>
            </a:p>
          </p:txBody>
        </p:sp>
        <p:sp>
          <p:nvSpPr>
            <p:cNvPr id="28" name="object 21">
              <a:extLst>
                <a:ext uri="{FF2B5EF4-FFF2-40B4-BE49-F238E27FC236}">
                  <a16:creationId xmlns:a16="http://schemas.microsoft.com/office/drawing/2014/main" id="{AB48DC0B-0213-FEFA-0C2F-6C32BE224606}"/>
                </a:ext>
              </a:extLst>
            </p:cNvPr>
            <p:cNvSpPr/>
            <p:nvPr/>
          </p:nvSpPr>
          <p:spPr>
            <a:xfrm>
              <a:off x="17434168" y="6792849"/>
              <a:ext cx="76200" cy="537845"/>
            </a:xfrm>
            <a:custGeom>
              <a:avLst/>
              <a:gdLst/>
              <a:ahLst/>
              <a:cxnLst/>
              <a:rect l="l" t="t" r="r" b="b"/>
              <a:pathLst>
                <a:path w="76200" h="537845">
                  <a:moveTo>
                    <a:pt x="37813" y="537759"/>
                  </a:moveTo>
                  <a:lnTo>
                    <a:pt x="23130" y="534776"/>
                  </a:lnTo>
                  <a:lnTo>
                    <a:pt x="11106" y="526656"/>
                  </a:lnTo>
                  <a:lnTo>
                    <a:pt x="2983" y="514636"/>
                  </a:lnTo>
                  <a:lnTo>
                    <a:pt x="0" y="499958"/>
                  </a:lnTo>
                  <a:lnTo>
                    <a:pt x="0" y="37753"/>
                  </a:lnTo>
                  <a:lnTo>
                    <a:pt x="2983" y="23102"/>
                  </a:lnTo>
                  <a:lnTo>
                    <a:pt x="11106" y="11097"/>
                  </a:lnTo>
                  <a:lnTo>
                    <a:pt x="23130" y="2981"/>
                  </a:lnTo>
                  <a:lnTo>
                    <a:pt x="37813" y="0"/>
                  </a:lnTo>
                  <a:lnTo>
                    <a:pt x="52469" y="2981"/>
                  </a:lnTo>
                  <a:lnTo>
                    <a:pt x="64478" y="11097"/>
                  </a:lnTo>
                  <a:lnTo>
                    <a:pt x="72596" y="23102"/>
                  </a:lnTo>
                  <a:lnTo>
                    <a:pt x="75579" y="37753"/>
                  </a:lnTo>
                  <a:lnTo>
                    <a:pt x="75579" y="499958"/>
                  </a:lnTo>
                  <a:lnTo>
                    <a:pt x="72596" y="514636"/>
                  </a:lnTo>
                  <a:lnTo>
                    <a:pt x="64478" y="526656"/>
                  </a:lnTo>
                  <a:lnTo>
                    <a:pt x="52469" y="534776"/>
                  </a:lnTo>
                  <a:lnTo>
                    <a:pt x="37813" y="537759"/>
                  </a:lnTo>
                  <a:close/>
                </a:path>
              </a:pathLst>
            </a:custGeom>
            <a:solidFill>
              <a:srgbClr val="E6E7E7"/>
            </a:solidFill>
          </p:spPr>
          <p:txBody>
            <a:bodyPr wrap="square" lIns="0" tIns="0" rIns="0" bIns="0" rtlCol="0"/>
            <a:lstStyle/>
            <a:p>
              <a:endParaRPr>
                <a:solidFill>
                  <a:srgbClr val="002060"/>
                </a:solidFill>
              </a:endParaRPr>
            </a:p>
          </p:txBody>
        </p:sp>
        <p:sp>
          <p:nvSpPr>
            <p:cNvPr id="29" name="object 22">
              <a:extLst>
                <a:ext uri="{FF2B5EF4-FFF2-40B4-BE49-F238E27FC236}">
                  <a16:creationId xmlns:a16="http://schemas.microsoft.com/office/drawing/2014/main" id="{2153DD1E-D2CB-F02F-C870-D9B4373788F7}"/>
                </a:ext>
              </a:extLst>
            </p:cNvPr>
            <p:cNvSpPr/>
            <p:nvPr/>
          </p:nvSpPr>
          <p:spPr>
            <a:xfrm>
              <a:off x="14825663" y="7213468"/>
              <a:ext cx="408940" cy="1772920"/>
            </a:xfrm>
            <a:custGeom>
              <a:avLst/>
              <a:gdLst/>
              <a:ahLst/>
              <a:cxnLst/>
              <a:rect l="l" t="t" r="r" b="b"/>
              <a:pathLst>
                <a:path w="408940" h="1772920">
                  <a:moveTo>
                    <a:pt x="136622" y="1772470"/>
                  </a:moveTo>
                  <a:lnTo>
                    <a:pt x="96633" y="1765192"/>
                  </a:lnTo>
                  <a:lnTo>
                    <a:pt x="63672" y="1743891"/>
                  </a:lnTo>
                  <a:lnTo>
                    <a:pt x="41105" y="1711789"/>
                  </a:lnTo>
                  <a:lnTo>
                    <a:pt x="32297" y="1672104"/>
                  </a:lnTo>
                  <a:lnTo>
                    <a:pt x="0" y="7289"/>
                  </a:lnTo>
                  <a:lnTo>
                    <a:pt x="376402" y="0"/>
                  </a:lnTo>
                  <a:lnTo>
                    <a:pt x="408700" y="1664815"/>
                  </a:lnTo>
                  <a:lnTo>
                    <a:pt x="401439" y="1704791"/>
                  </a:lnTo>
                  <a:lnTo>
                    <a:pt x="380130" y="1737741"/>
                  </a:lnTo>
                  <a:lnTo>
                    <a:pt x="348006" y="1760301"/>
                  </a:lnTo>
                  <a:lnTo>
                    <a:pt x="308301" y="1769106"/>
                  </a:lnTo>
                  <a:lnTo>
                    <a:pt x="136622" y="1772470"/>
                  </a:lnTo>
                  <a:close/>
                </a:path>
              </a:pathLst>
            </a:custGeom>
            <a:solidFill>
              <a:srgbClr val="FAA140"/>
            </a:solidFill>
          </p:spPr>
          <p:txBody>
            <a:bodyPr wrap="square" lIns="0" tIns="0" rIns="0" bIns="0" rtlCol="0"/>
            <a:lstStyle/>
            <a:p>
              <a:endParaRPr>
                <a:solidFill>
                  <a:srgbClr val="002060"/>
                </a:solidFill>
              </a:endParaRPr>
            </a:p>
          </p:txBody>
        </p:sp>
        <p:sp>
          <p:nvSpPr>
            <p:cNvPr id="30" name="object 23">
              <a:extLst>
                <a:ext uri="{FF2B5EF4-FFF2-40B4-BE49-F238E27FC236}">
                  <a16:creationId xmlns:a16="http://schemas.microsoft.com/office/drawing/2014/main" id="{97191BCB-423D-1911-73F3-0A8BF6109A49}"/>
                </a:ext>
              </a:extLst>
            </p:cNvPr>
            <p:cNvSpPr/>
            <p:nvPr/>
          </p:nvSpPr>
          <p:spPr>
            <a:xfrm>
              <a:off x="14627898" y="6567969"/>
              <a:ext cx="751205" cy="2507615"/>
            </a:xfrm>
            <a:custGeom>
              <a:avLst/>
              <a:gdLst/>
              <a:ahLst/>
              <a:cxnLst/>
              <a:rect l="l" t="t" r="r" b="b"/>
              <a:pathLst>
                <a:path w="751205" h="2507615">
                  <a:moveTo>
                    <a:pt x="334289" y="549109"/>
                  </a:moveTo>
                  <a:lnTo>
                    <a:pt x="333590" y="513232"/>
                  </a:lnTo>
                  <a:lnTo>
                    <a:pt x="219913" y="515467"/>
                  </a:lnTo>
                  <a:lnTo>
                    <a:pt x="220611" y="551307"/>
                  </a:lnTo>
                  <a:lnTo>
                    <a:pt x="334289" y="549109"/>
                  </a:lnTo>
                  <a:close/>
                </a:path>
                <a:path w="751205" h="2507615">
                  <a:moveTo>
                    <a:pt x="336537" y="663727"/>
                  </a:moveTo>
                  <a:lnTo>
                    <a:pt x="335826" y="627837"/>
                  </a:lnTo>
                  <a:lnTo>
                    <a:pt x="222161" y="630085"/>
                  </a:lnTo>
                  <a:lnTo>
                    <a:pt x="222859" y="665924"/>
                  </a:lnTo>
                  <a:lnTo>
                    <a:pt x="336537" y="663727"/>
                  </a:lnTo>
                  <a:close/>
                </a:path>
                <a:path w="751205" h="2507615">
                  <a:moveTo>
                    <a:pt x="338734" y="778344"/>
                  </a:moveTo>
                  <a:lnTo>
                    <a:pt x="338023" y="742454"/>
                  </a:lnTo>
                  <a:lnTo>
                    <a:pt x="224358" y="744702"/>
                  </a:lnTo>
                  <a:lnTo>
                    <a:pt x="225056" y="780542"/>
                  </a:lnTo>
                  <a:lnTo>
                    <a:pt x="338734" y="778344"/>
                  </a:lnTo>
                  <a:close/>
                </a:path>
                <a:path w="751205" h="2507615">
                  <a:moveTo>
                    <a:pt x="340969" y="892962"/>
                  </a:moveTo>
                  <a:lnTo>
                    <a:pt x="340271" y="857072"/>
                  </a:lnTo>
                  <a:lnTo>
                    <a:pt x="226593" y="859320"/>
                  </a:lnTo>
                  <a:lnTo>
                    <a:pt x="227304" y="895159"/>
                  </a:lnTo>
                  <a:lnTo>
                    <a:pt x="340969" y="892962"/>
                  </a:lnTo>
                  <a:close/>
                </a:path>
                <a:path w="751205" h="2507615">
                  <a:moveTo>
                    <a:pt x="345414" y="1122197"/>
                  </a:moveTo>
                  <a:lnTo>
                    <a:pt x="344716" y="1086358"/>
                  </a:lnTo>
                  <a:lnTo>
                    <a:pt x="231038" y="1088555"/>
                  </a:lnTo>
                  <a:lnTo>
                    <a:pt x="231736" y="1124432"/>
                  </a:lnTo>
                  <a:lnTo>
                    <a:pt x="345414" y="1122197"/>
                  </a:lnTo>
                  <a:close/>
                </a:path>
                <a:path w="751205" h="2507615">
                  <a:moveTo>
                    <a:pt x="347649" y="1236814"/>
                  </a:moveTo>
                  <a:lnTo>
                    <a:pt x="346951" y="1200975"/>
                  </a:lnTo>
                  <a:lnTo>
                    <a:pt x="233286" y="1203172"/>
                  </a:lnTo>
                  <a:lnTo>
                    <a:pt x="233934" y="1239050"/>
                  </a:lnTo>
                  <a:lnTo>
                    <a:pt x="347649" y="1236814"/>
                  </a:lnTo>
                  <a:close/>
                </a:path>
                <a:path w="751205" h="2507615">
                  <a:moveTo>
                    <a:pt x="349846" y="1351432"/>
                  </a:moveTo>
                  <a:lnTo>
                    <a:pt x="349148" y="1315593"/>
                  </a:lnTo>
                  <a:lnTo>
                    <a:pt x="235483" y="1317790"/>
                  </a:lnTo>
                  <a:lnTo>
                    <a:pt x="236181" y="1353667"/>
                  </a:lnTo>
                  <a:lnTo>
                    <a:pt x="349846" y="1351432"/>
                  </a:lnTo>
                  <a:close/>
                </a:path>
                <a:path w="751205" h="2507615">
                  <a:moveTo>
                    <a:pt x="352094" y="1466049"/>
                  </a:moveTo>
                  <a:lnTo>
                    <a:pt x="351396" y="1430210"/>
                  </a:lnTo>
                  <a:lnTo>
                    <a:pt x="237718" y="1432407"/>
                  </a:lnTo>
                  <a:lnTo>
                    <a:pt x="238417" y="1468285"/>
                  </a:lnTo>
                  <a:lnTo>
                    <a:pt x="352094" y="1466049"/>
                  </a:lnTo>
                  <a:close/>
                </a:path>
                <a:path w="751205" h="2507615">
                  <a:moveTo>
                    <a:pt x="356539" y="1695323"/>
                  </a:moveTo>
                  <a:lnTo>
                    <a:pt x="355841" y="1659445"/>
                  </a:lnTo>
                  <a:lnTo>
                    <a:pt x="242163" y="1661642"/>
                  </a:lnTo>
                  <a:lnTo>
                    <a:pt x="242862" y="1697520"/>
                  </a:lnTo>
                  <a:lnTo>
                    <a:pt x="356539" y="1695323"/>
                  </a:lnTo>
                  <a:close/>
                </a:path>
                <a:path w="751205" h="2507615">
                  <a:moveTo>
                    <a:pt x="358775" y="1809940"/>
                  </a:moveTo>
                  <a:lnTo>
                    <a:pt x="358038" y="1774063"/>
                  </a:lnTo>
                  <a:lnTo>
                    <a:pt x="244360" y="1776247"/>
                  </a:lnTo>
                  <a:lnTo>
                    <a:pt x="245059" y="1812137"/>
                  </a:lnTo>
                  <a:lnTo>
                    <a:pt x="358775" y="1809940"/>
                  </a:lnTo>
                  <a:close/>
                </a:path>
                <a:path w="751205" h="2507615">
                  <a:moveTo>
                    <a:pt x="360972" y="1924558"/>
                  </a:moveTo>
                  <a:lnTo>
                    <a:pt x="360273" y="1888667"/>
                  </a:lnTo>
                  <a:lnTo>
                    <a:pt x="246608" y="1890864"/>
                  </a:lnTo>
                  <a:lnTo>
                    <a:pt x="247307" y="1926755"/>
                  </a:lnTo>
                  <a:lnTo>
                    <a:pt x="360972" y="1924558"/>
                  </a:lnTo>
                  <a:close/>
                </a:path>
                <a:path w="751205" h="2507615">
                  <a:moveTo>
                    <a:pt x="363169" y="2039175"/>
                  </a:moveTo>
                  <a:lnTo>
                    <a:pt x="362521" y="2003285"/>
                  </a:lnTo>
                  <a:lnTo>
                    <a:pt x="248843" y="2005482"/>
                  </a:lnTo>
                  <a:lnTo>
                    <a:pt x="249504" y="2041372"/>
                  </a:lnTo>
                  <a:lnTo>
                    <a:pt x="363169" y="2039175"/>
                  </a:lnTo>
                  <a:close/>
                </a:path>
                <a:path w="751205" h="2507615">
                  <a:moveTo>
                    <a:pt x="491667" y="1004684"/>
                  </a:moveTo>
                  <a:lnTo>
                    <a:pt x="491007" y="968844"/>
                  </a:lnTo>
                  <a:lnTo>
                    <a:pt x="228790" y="973937"/>
                  </a:lnTo>
                  <a:lnTo>
                    <a:pt x="229501" y="1009815"/>
                  </a:lnTo>
                  <a:lnTo>
                    <a:pt x="491667" y="1004684"/>
                  </a:lnTo>
                  <a:close/>
                </a:path>
                <a:path w="751205" h="2507615">
                  <a:moveTo>
                    <a:pt x="502793" y="1577809"/>
                  </a:moveTo>
                  <a:lnTo>
                    <a:pt x="502081" y="1541932"/>
                  </a:lnTo>
                  <a:lnTo>
                    <a:pt x="239915" y="1547025"/>
                  </a:lnTo>
                  <a:lnTo>
                    <a:pt x="240614" y="1582851"/>
                  </a:lnTo>
                  <a:lnTo>
                    <a:pt x="502793" y="1577809"/>
                  </a:lnTo>
                  <a:close/>
                </a:path>
                <a:path w="751205" h="2507615">
                  <a:moveTo>
                    <a:pt x="513918" y="2150897"/>
                  </a:moveTo>
                  <a:lnTo>
                    <a:pt x="513207" y="2115007"/>
                  </a:lnTo>
                  <a:lnTo>
                    <a:pt x="251040" y="2120100"/>
                  </a:lnTo>
                  <a:lnTo>
                    <a:pt x="251739" y="2155990"/>
                  </a:lnTo>
                  <a:lnTo>
                    <a:pt x="513918" y="2150897"/>
                  </a:lnTo>
                  <a:close/>
                </a:path>
                <a:path w="751205" h="2507615">
                  <a:moveTo>
                    <a:pt x="750608" y="88582"/>
                  </a:moveTo>
                  <a:lnTo>
                    <a:pt x="744778" y="59804"/>
                  </a:lnTo>
                  <a:lnTo>
                    <a:pt x="743635" y="54127"/>
                  </a:lnTo>
                  <a:lnTo>
                    <a:pt x="724636" y="25971"/>
                  </a:lnTo>
                  <a:lnTo>
                    <a:pt x="696455" y="6972"/>
                  </a:lnTo>
                  <a:lnTo>
                    <a:pt x="690778" y="5829"/>
                  </a:lnTo>
                  <a:lnTo>
                    <a:pt x="690778" y="88582"/>
                  </a:lnTo>
                  <a:lnTo>
                    <a:pt x="688517" y="99771"/>
                  </a:lnTo>
                  <a:lnTo>
                    <a:pt x="682345" y="108915"/>
                  </a:lnTo>
                  <a:lnTo>
                    <a:pt x="673188" y="115100"/>
                  </a:lnTo>
                  <a:lnTo>
                    <a:pt x="661987" y="117373"/>
                  </a:lnTo>
                  <a:lnTo>
                    <a:pt x="596506" y="117373"/>
                  </a:lnTo>
                  <a:lnTo>
                    <a:pt x="639508" y="2334577"/>
                  </a:lnTo>
                  <a:lnTo>
                    <a:pt x="632256" y="2375497"/>
                  </a:lnTo>
                  <a:lnTo>
                    <a:pt x="609828" y="2410447"/>
                  </a:lnTo>
                  <a:lnTo>
                    <a:pt x="575754" y="2434221"/>
                  </a:lnTo>
                  <a:lnTo>
                    <a:pt x="535127" y="2443022"/>
                  </a:lnTo>
                  <a:lnTo>
                    <a:pt x="306476" y="2447506"/>
                  </a:lnTo>
                  <a:lnTo>
                    <a:pt x="285534" y="2446032"/>
                  </a:lnTo>
                  <a:lnTo>
                    <a:pt x="247103" y="2430881"/>
                  </a:lnTo>
                  <a:lnTo>
                    <a:pt x="216916" y="2401811"/>
                  </a:lnTo>
                  <a:lnTo>
                    <a:pt x="200406" y="2364016"/>
                  </a:lnTo>
                  <a:lnTo>
                    <a:pt x="154762" y="117373"/>
                  </a:lnTo>
                  <a:lnTo>
                    <a:pt x="88620" y="117373"/>
                  </a:lnTo>
                  <a:lnTo>
                    <a:pt x="77431" y="115100"/>
                  </a:lnTo>
                  <a:lnTo>
                    <a:pt x="68275" y="108915"/>
                  </a:lnTo>
                  <a:lnTo>
                    <a:pt x="62103" y="99771"/>
                  </a:lnTo>
                  <a:lnTo>
                    <a:pt x="59829" y="88582"/>
                  </a:lnTo>
                  <a:lnTo>
                    <a:pt x="62103" y="77393"/>
                  </a:lnTo>
                  <a:lnTo>
                    <a:pt x="68275" y="68237"/>
                  </a:lnTo>
                  <a:lnTo>
                    <a:pt x="77431" y="62064"/>
                  </a:lnTo>
                  <a:lnTo>
                    <a:pt x="88620" y="59804"/>
                  </a:lnTo>
                  <a:lnTo>
                    <a:pt x="661987" y="59804"/>
                  </a:lnTo>
                  <a:lnTo>
                    <a:pt x="673188" y="62064"/>
                  </a:lnTo>
                  <a:lnTo>
                    <a:pt x="682345" y="68237"/>
                  </a:lnTo>
                  <a:lnTo>
                    <a:pt x="688517" y="77393"/>
                  </a:lnTo>
                  <a:lnTo>
                    <a:pt x="690778" y="88582"/>
                  </a:lnTo>
                  <a:lnTo>
                    <a:pt x="690778" y="5829"/>
                  </a:lnTo>
                  <a:lnTo>
                    <a:pt x="661987" y="0"/>
                  </a:lnTo>
                  <a:lnTo>
                    <a:pt x="88620" y="0"/>
                  </a:lnTo>
                  <a:lnTo>
                    <a:pt x="54165" y="6972"/>
                  </a:lnTo>
                  <a:lnTo>
                    <a:pt x="25996" y="25971"/>
                  </a:lnTo>
                  <a:lnTo>
                    <a:pt x="6972" y="54127"/>
                  </a:lnTo>
                  <a:lnTo>
                    <a:pt x="0" y="88582"/>
                  </a:lnTo>
                  <a:lnTo>
                    <a:pt x="6972" y="123024"/>
                  </a:lnTo>
                  <a:lnTo>
                    <a:pt x="25996" y="151193"/>
                  </a:lnTo>
                  <a:lnTo>
                    <a:pt x="54165" y="170205"/>
                  </a:lnTo>
                  <a:lnTo>
                    <a:pt x="88620" y="177177"/>
                  </a:lnTo>
                  <a:lnTo>
                    <a:pt x="96100" y="177177"/>
                  </a:lnTo>
                  <a:lnTo>
                    <a:pt x="138112" y="2344293"/>
                  </a:lnTo>
                  <a:lnTo>
                    <a:pt x="151942" y="2407678"/>
                  </a:lnTo>
                  <a:lnTo>
                    <a:pt x="189115" y="2460866"/>
                  </a:lnTo>
                  <a:lnTo>
                    <a:pt x="242227" y="2495359"/>
                  </a:lnTo>
                  <a:lnTo>
                    <a:pt x="304330" y="2507310"/>
                  </a:lnTo>
                  <a:lnTo>
                    <a:pt x="307594" y="2507310"/>
                  </a:lnTo>
                  <a:lnTo>
                    <a:pt x="536295" y="2502827"/>
                  </a:lnTo>
                  <a:lnTo>
                    <a:pt x="580326" y="2496032"/>
                  </a:lnTo>
                  <a:lnTo>
                    <a:pt x="619696" y="2478481"/>
                  </a:lnTo>
                  <a:lnTo>
                    <a:pt x="652856" y="2451824"/>
                  </a:lnTo>
                  <a:lnTo>
                    <a:pt x="678218" y="2417673"/>
                  </a:lnTo>
                  <a:lnTo>
                    <a:pt x="694232" y="2377656"/>
                  </a:lnTo>
                  <a:lnTo>
                    <a:pt x="699338" y="2333409"/>
                  </a:lnTo>
                  <a:lnTo>
                    <a:pt x="657504" y="177177"/>
                  </a:lnTo>
                  <a:lnTo>
                    <a:pt x="661987" y="177177"/>
                  </a:lnTo>
                  <a:lnTo>
                    <a:pt x="696455" y="170205"/>
                  </a:lnTo>
                  <a:lnTo>
                    <a:pt x="724636" y="151193"/>
                  </a:lnTo>
                  <a:lnTo>
                    <a:pt x="743635" y="123024"/>
                  </a:lnTo>
                  <a:lnTo>
                    <a:pt x="750608" y="88582"/>
                  </a:lnTo>
                  <a:close/>
                </a:path>
              </a:pathLst>
            </a:custGeom>
            <a:solidFill>
              <a:srgbClr val="000000"/>
            </a:solidFill>
          </p:spPr>
          <p:txBody>
            <a:bodyPr wrap="square" lIns="0" tIns="0" rIns="0" bIns="0" rtlCol="0"/>
            <a:lstStyle/>
            <a:p>
              <a:endParaRPr>
                <a:solidFill>
                  <a:srgbClr val="002060"/>
                </a:solidFill>
              </a:endParaRPr>
            </a:p>
          </p:txBody>
        </p:sp>
        <p:sp>
          <p:nvSpPr>
            <p:cNvPr id="31" name="object 24">
              <a:extLst>
                <a:ext uri="{FF2B5EF4-FFF2-40B4-BE49-F238E27FC236}">
                  <a16:creationId xmlns:a16="http://schemas.microsoft.com/office/drawing/2014/main" id="{5F6654E9-3CDF-7AD6-2A0E-523685584FB8}"/>
                </a:ext>
              </a:extLst>
            </p:cNvPr>
            <p:cNvSpPr/>
            <p:nvPr/>
          </p:nvSpPr>
          <p:spPr>
            <a:xfrm>
              <a:off x="15092412" y="6803549"/>
              <a:ext cx="76200" cy="349250"/>
            </a:xfrm>
            <a:custGeom>
              <a:avLst/>
              <a:gdLst/>
              <a:ahLst/>
              <a:cxnLst/>
              <a:rect l="l" t="t" r="r" b="b"/>
              <a:pathLst>
                <a:path w="76200" h="349250">
                  <a:moveTo>
                    <a:pt x="37813" y="348756"/>
                  </a:moveTo>
                  <a:lnTo>
                    <a:pt x="23130" y="345773"/>
                  </a:lnTo>
                  <a:lnTo>
                    <a:pt x="11106" y="337653"/>
                  </a:lnTo>
                  <a:lnTo>
                    <a:pt x="2983" y="325633"/>
                  </a:lnTo>
                  <a:lnTo>
                    <a:pt x="0" y="310955"/>
                  </a:lnTo>
                  <a:lnTo>
                    <a:pt x="0" y="37800"/>
                  </a:lnTo>
                  <a:lnTo>
                    <a:pt x="2983" y="23122"/>
                  </a:lnTo>
                  <a:lnTo>
                    <a:pt x="11106" y="11103"/>
                  </a:lnTo>
                  <a:lnTo>
                    <a:pt x="23130" y="2982"/>
                  </a:lnTo>
                  <a:lnTo>
                    <a:pt x="37813" y="0"/>
                  </a:lnTo>
                  <a:lnTo>
                    <a:pt x="52469" y="2982"/>
                  </a:lnTo>
                  <a:lnTo>
                    <a:pt x="64478" y="11103"/>
                  </a:lnTo>
                  <a:lnTo>
                    <a:pt x="72597" y="23122"/>
                  </a:lnTo>
                  <a:lnTo>
                    <a:pt x="75579" y="37800"/>
                  </a:lnTo>
                  <a:lnTo>
                    <a:pt x="75579" y="310955"/>
                  </a:lnTo>
                  <a:lnTo>
                    <a:pt x="72597" y="325633"/>
                  </a:lnTo>
                  <a:lnTo>
                    <a:pt x="64478" y="337653"/>
                  </a:lnTo>
                  <a:lnTo>
                    <a:pt x="52469" y="345773"/>
                  </a:lnTo>
                  <a:lnTo>
                    <a:pt x="37813" y="348756"/>
                  </a:lnTo>
                  <a:close/>
                </a:path>
              </a:pathLst>
            </a:custGeom>
            <a:solidFill>
              <a:srgbClr val="E6E7E7"/>
            </a:solidFill>
          </p:spPr>
          <p:txBody>
            <a:bodyPr wrap="square" lIns="0" tIns="0" rIns="0" bIns="0" rtlCol="0"/>
            <a:lstStyle/>
            <a:p>
              <a:endParaRPr>
                <a:solidFill>
                  <a:srgbClr val="002060"/>
                </a:solidFill>
              </a:endParaRPr>
            </a:p>
          </p:txBody>
        </p:sp>
        <p:sp>
          <p:nvSpPr>
            <p:cNvPr id="32" name="object 25">
              <a:extLst>
                <a:ext uri="{FF2B5EF4-FFF2-40B4-BE49-F238E27FC236}">
                  <a16:creationId xmlns:a16="http://schemas.microsoft.com/office/drawing/2014/main" id="{15DBF04B-CFDA-FC71-B973-B4CAB287E9A7}"/>
                </a:ext>
              </a:extLst>
            </p:cNvPr>
            <p:cNvSpPr/>
            <p:nvPr/>
          </p:nvSpPr>
          <p:spPr>
            <a:xfrm>
              <a:off x="13184597" y="6311393"/>
              <a:ext cx="2003425" cy="3151505"/>
            </a:xfrm>
            <a:custGeom>
              <a:avLst/>
              <a:gdLst/>
              <a:ahLst/>
              <a:cxnLst/>
              <a:rect l="l" t="t" r="r" b="b"/>
              <a:pathLst>
                <a:path w="2003425" h="3151504">
                  <a:moveTo>
                    <a:pt x="1702576" y="3151421"/>
                  </a:moveTo>
                  <a:lnTo>
                    <a:pt x="300495" y="3151421"/>
                  </a:lnTo>
                  <a:lnTo>
                    <a:pt x="256865" y="3148163"/>
                  </a:lnTo>
                  <a:lnTo>
                    <a:pt x="215500" y="3138725"/>
                  </a:lnTo>
                  <a:lnTo>
                    <a:pt x="176734" y="3123608"/>
                  </a:lnTo>
                  <a:lnTo>
                    <a:pt x="140902" y="3103313"/>
                  </a:lnTo>
                  <a:lnTo>
                    <a:pt x="108338" y="3078343"/>
                  </a:lnTo>
                  <a:lnTo>
                    <a:pt x="79377" y="3049200"/>
                  </a:lnTo>
                  <a:lnTo>
                    <a:pt x="54353" y="3016386"/>
                  </a:lnTo>
                  <a:lnTo>
                    <a:pt x="33600" y="2980401"/>
                  </a:lnTo>
                  <a:lnTo>
                    <a:pt x="17455" y="2941749"/>
                  </a:lnTo>
                  <a:lnTo>
                    <a:pt x="6249" y="2900931"/>
                  </a:lnTo>
                  <a:lnTo>
                    <a:pt x="320" y="2858449"/>
                  </a:lnTo>
                  <a:lnTo>
                    <a:pt x="0" y="2814804"/>
                  </a:lnTo>
                  <a:lnTo>
                    <a:pt x="5624" y="2770499"/>
                  </a:lnTo>
                  <a:lnTo>
                    <a:pt x="17527" y="2726036"/>
                  </a:lnTo>
                  <a:lnTo>
                    <a:pt x="686293" y="767833"/>
                  </a:lnTo>
                  <a:lnTo>
                    <a:pt x="699975" y="722745"/>
                  </a:lnTo>
                  <a:lnTo>
                    <a:pt x="710445" y="676878"/>
                  </a:lnTo>
                  <a:lnTo>
                    <a:pt x="717689" y="630421"/>
                  </a:lnTo>
                  <a:lnTo>
                    <a:pt x="721695" y="583560"/>
                  </a:lnTo>
                  <a:lnTo>
                    <a:pt x="722449" y="536484"/>
                  </a:lnTo>
                  <a:lnTo>
                    <a:pt x="719939" y="489381"/>
                  </a:lnTo>
                  <a:lnTo>
                    <a:pt x="714150" y="442440"/>
                  </a:lnTo>
                  <a:lnTo>
                    <a:pt x="643759" y="0"/>
                  </a:lnTo>
                  <a:lnTo>
                    <a:pt x="1365342" y="0"/>
                  </a:lnTo>
                  <a:lnTo>
                    <a:pt x="1282330" y="520938"/>
                  </a:lnTo>
                  <a:lnTo>
                    <a:pt x="1277619" y="569009"/>
                  </a:lnTo>
                  <a:lnTo>
                    <a:pt x="1278754" y="617098"/>
                  </a:lnTo>
                  <a:lnTo>
                    <a:pt x="1285709" y="664626"/>
                  </a:lnTo>
                  <a:lnTo>
                    <a:pt x="1298456" y="711015"/>
                  </a:lnTo>
                  <a:lnTo>
                    <a:pt x="1985637" y="2726269"/>
                  </a:lnTo>
                  <a:lnTo>
                    <a:pt x="1997522" y="2770704"/>
                  </a:lnTo>
                  <a:lnTo>
                    <a:pt x="2003130" y="2814981"/>
                  </a:lnTo>
                  <a:lnTo>
                    <a:pt x="2002796" y="2858599"/>
                  </a:lnTo>
                  <a:lnTo>
                    <a:pt x="1996855" y="2901057"/>
                  </a:lnTo>
                  <a:lnTo>
                    <a:pt x="1985641" y="2941853"/>
                  </a:lnTo>
                  <a:lnTo>
                    <a:pt x="1969488" y="2980484"/>
                  </a:lnTo>
                  <a:lnTo>
                    <a:pt x="1948730" y="3016450"/>
                  </a:lnTo>
                  <a:lnTo>
                    <a:pt x="1923701" y="3049248"/>
                  </a:lnTo>
                  <a:lnTo>
                    <a:pt x="1894737" y="3078377"/>
                  </a:lnTo>
                  <a:lnTo>
                    <a:pt x="1862171" y="3103335"/>
                  </a:lnTo>
                  <a:lnTo>
                    <a:pt x="1826337" y="3123620"/>
                  </a:lnTo>
                  <a:lnTo>
                    <a:pt x="1787571" y="3138731"/>
                  </a:lnTo>
                  <a:lnTo>
                    <a:pt x="1746205" y="3148165"/>
                  </a:lnTo>
                  <a:lnTo>
                    <a:pt x="1702576" y="3151421"/>
                  </a:lnTo>
                  <a:close/>
                </a:path>
              </a:pathLst>
            </a:custGeom>
            <a:solidFill>
              <a:srgbClr val="FFFFFF"/>
            </a:solidFill>
          </p:spPr>
          <p:txBody>
            <a:bodyPr wrap="square" lIns="0" tIns="0" rIns="0" bIns="0" rtlCol="0"/>
            <a:lstStyle/>
            <a:p>
              <a:endParaRPr>
                <a:solidFill>
                  <a:srgbClr val="002060"/>
                </a:solidFill>
              </a:endParaRPr>
            </a:p>
          </p:txBody>
        </p:sp>
        <p:sp>
          <p:nvSpPr>
            <p:cNvPr id="33" name="object 26">
              <a:extLst>
                <a:ext uri="{FF2B5EF4-FFF2-40B4-BE49-F238E27FC236}">
                  <a16:creationId xmlns:a16="http://schemas.microsoft.com/office/drawing/2014/main" id="{011E57F6-BA48-1D40-CFB6-A4525D72F6CA}"/>
                </a:ext>
              </a:extLst>
            </p:cNvPr>
            <p:cNvSpPr/>
            <p:nvPr/>
          </p:nvSpPr>
          <p:spPr>
            <a:xfrm>
              <a:off x="13154894" y="6281489"/>
              <a:ext cx="2063114" cy="3211830"/>
            </a:xfrm>
            <a:custGeom>
              <a:avLst/>
              <a:gdLst/>
              <a:ahLst/>
              <a:cxnLst/>
              <a:rect l="l" t="t" r="r" b="b"/>
              <a:pathLst>
                <a:path w="2063115" h="3211829">
                  <a:moveTo>
                    <a:pt x="1732279" y="3211229"/>
                  </a:moveTo>
                  <a:lnTo>
                    <a:pt x="330198" y="3211229"/>
                  </a:lnTo>
                  <a:lnTo>
                    <a:pt x="278563" y="3207080"/>
                  </a:lnTo>
                  <a:lnTo>
                    <a:pt x="229048" y="3194874"/>
                  </a:lnTo>
                  <a:lnTo>
                    <a:pt x="182340" y="3174971"/>
                  </a:lnTo>
                  <a:lnTo>
                    <a:pt x="139126" y="3147732"/>
                  </a:lnTo>
                  <a:lnTo>
                    <a:pt x="100092" y="3113518"/>
                  </a:lnTo>
                  <a:lnTo>
                    <a:pt x="65926" y="3072690"/>
                  </a:lnTo>
                  <a:lnTo>
                    <a:pt x="40194" y="3030835"/>
                  </a:lnTo>
                  <a:lnTo>
                    <a:pt x="20634" y="2986235"/>
                  </a:lnTo>
                  <a:lnTo>
                    <a:pt x="7348" y="2939580"/>
                  </a:lnTo>
                  <a:lnTo>
                    <a:pt x="437" y="2891564"/>
                  </a:lnTo>
                  <a:lnTo>
                    <a:pt x="0" y="2842878"/>
                  </a:lnTo>
                  <a:lnTo>
                    <a:pt x="6138" y="2794215"/>
                  </a:lnTo>
                  <a:lnTo>
                    <a:pt x="18952" y="2746268"/>
                  </a:lnTo>
                  <a:lnTo>
                    <a:pt x="687718" y="788065"/>
                  </a:lnTo>
                  <a:lnTo>
                    <a:pt x="702619" y="737804"/>
                  </a:lnTo>
                  <a:lnTo>
                    <a:pt x="713372" y="686480"/>
                  </a:lnTo>
                  <a:lnTo>
                    <a:pt x="719946" y="634416"/>
                  </a:lnTo>
                  <a:lnTo>
                    <a:pt x="722313" y="581935"/>
                  </a:lnTo>
                  <a:lnTo>
                    <a:pt x="720445" y="529361"/>
                  </a:lnTo>
                  <a:lnTo>
                    <a:pt x="714313" y="477016"/>
                  </a:lnTo>
                  <a:lnTo>
                    <a:pt x="638453" y="0"/>
                  </a:lnTo>
                  <a:lnTo>
                    <a:pt x="1430100" y="0"/>
                  </a:lnTo>
                  <a:lnTo>
                    <a:pt x="1420570" y="59808"/>
                  </a:lnTo>
                  <a:lnTo>
                    <a:pt x="708471" y="59808"/>
                  </a:lnTo>
                  <a:lnTo>
                    <a:pt x="773394" y="467671"/>
                  </a:lnTo>
                  <a:lnTo>
                    <a:pt x="779424" y="516641"/>
                  </a:lnTo>
                  <a:lnTo>
                    <a:pt x="782024" y="565839"/>
                  </a:lnTo>
                  <a:lnTo>
                    <a:pt x="781216" y="615040"/>
                  </a:lnTo>
                  <a:lnTo>
                    <a:pt x="777020" y="664022"/>
                  </a:lnTo>
                  <a:lnTo>
                    <a:pt x="769458" y="712560"/>
                  </a:lnTo>
                  <a:lnTo>
                    <a:pt x="758551" y="760431"/>
                  </a:lnTo>
                  <a:lnTo>
                    <a:pt x="744321" y="807409"/>
                  </a:lnTo>
                  <a:lnTo>
                    <a:pt x="75555" y="2765612"/>
                  </a:lnTo>
                  <a:lnTo>
                    <a:pt x="63622" y="2812391"/>
                  </a:lnTo>
                  <a:lnTo>
                    <a:pt x="59239" y="2859832"/>
                  </a:lnTo>
                  <a:lnTo>
                    <a:pt x="62275" y="2907020"/>
                  </a:lnTo>
                  <a:lnTo>
                    <a:pt x="72622" y="2953094"/>
                  </a:lnTo>
                  <a:lnTo>
                    <a:pt x="90094" y="2996988"/>
                  </a:lnTo>
                  <a:lnTo>
                    <a:pt x="114583" y="3037879"/>
                  </a:lnTo>
                  <a:lnTo>
                    <a:pt x="148642" y="3077391"/>
                  </a:lnTo>
                  <a:lnTo>
                    <a:pt x="188198" y="3109012"/>
                  </a:lnTo>
                  <a:lnTo>
                    <a:pt x="232286" y="3132232"/>
                  </a:lnTo>
                  <a:lnTo>
                    <a:pt x="279941" y="3146539"/>
                  </a:lnTo>
                  <a:lnTo>
                    <a:pt x="330198" y="3151421"/>
                  </a:lnTo>
                  <a:lnTo>
                    <a:pt x="1917542" y="3151421"/>
                  </a:lnTo>
                  <a:lnTo>
                    <a:pt x="1880178" y="3174971"/>
                  </a:lnTo>
                  <a:lnTo>
                    <a:pt x="1833462" y="3194874"/>
                  </a:lnTo>
                  <a:lnTo>
                    <a:pt x="1783934" y="3207080"/>
                  </a:lnTo>
                  <a:lnTo>
                    <a:pt x="1732279" y="3211229"/>
                  </a:lnTo>
                  <a:close/>
                </a:path>
                <a:path w="2063115" h="3211829">
                  <a:moveTo>
                    <a:pt x="1917542" y="3151421"/>
                  </a:moveTo>
                  <a:lnTo>
                    <a:pt x="1732279" y="3151421"/>
                  </a:lnTo>
                  <a:lnTo>
                    <a:pt x="1782541" y="3146539"/>
                  </a:lnTo>
                  <a:lnTo>
                    <a:pt x="1830208" y="3132232"/>
                  </a:lnTo>
                  <a:lnTo>
                    <a:pt x="1874309" y="3109012"/>
                  </a:lnTo>
                  <a:lnTo>
                    <a:pt x="1913877" y="3077391"/>
                  </a:lnTo>
                  <a:lnTo>
                    <a:pt x="1947941" y="3037879"/>
                  </a:lnTo>
                  <a:lnTo>
                    <a:pt x="1972457" y="2996961"/>
                  </a:lnTo>
                  <a:lnTo>
                    <a:pt x="1989941" y="2953035"/>
                  </a:lnTo>
                  <a:lnTo>
                    <a:pt x="2000255" y="2907113"/>
                  </a:lnTo>
                  <a:lnTo>
                    <a:pt x="2003299" y="2859960"/>
                  </a:lnTo>
                  <a:lnTo>
                    <a:pt x="1998929" y="2812551"/>
                  </a:lnTo>
                  <a:lnTo>
                    <a:pt x="1987016" y="2765799"/>
                  </a:lnTo>
                  <a:lnTo>
                    <a:pt x="1299834" y="750592"/>
                  </a:lnTo>
                  <a:lnTo>
                    <a:pt x="1286181" y="700810"/>
                  </a:lnTo>
                  <a:lnTo>
                    <a:pt x="1278701" y="649654"/>
                  </a:lnTo>
                  <a:lnTo>
                    <a:pt x="1277453" y="597849"/>
                  </a:lnTo>
                  <a:lnTo>
                    <a:pt x="1282493" y="546123"/>
                  </a:lnTo>
                  <a:lnTo>
                    <a:pt x="1360036" y="59808"/>
                  </a:lnTo>
                  <a:lnTo>
                    <a:pt x="1420570" y="59808"/>
                  </a:lnTo>
                  <a:lnTo>
                    <a:pt x="1341573" y="555561"/>
                  </a:lnTo>
                  <a:lnTo>
                    <a:pt x="1337224" y="600017"/>
                  </a:lnTo>
                  <a:lnTo>
                    <a:pt x="1338296" y="644526"/>
                  </a:lnTo>
                  <a:lnTo>
                    <a:pt x="1344722" y="688474"/>
                  </a:lnTo>
                  <a:lnTo>
                    <a:pt x="1356437" y="731247"/>
                  </a:lnTo>
                  <a:lnTo>
                    <a:pt x="2043665" y="2746501"/>
                  </a:lnTo>
                  <a:lnTo>
                    <a:pt x="2056443" y="2794412"/>
                  </a:lnTo>
                  <a:lnTo>
                    <a:pt x="2062550" y="2843041"/>
                  </a:lnTo>
                  <a:lnTo>
                    <a:pt x="2062090" y="2891696"/>
                  </a:lnTo>
                  <a:lnTo>
                    <a:pt x="2055163" y="2939682"/>
                  </a:lnTo>
                  <a:lnTo>
                    <a:pt x="2041871" y="2986306"/>
                  </a:lnTo>
                  <a:lnTo>
                    <a:pt x="2022316" y="3030873"/>
                  </a:lnTo>
                  <a:lnTo>
                    <a:pt x="1996597" y="3072690"/>
                  </a:lnTo>
                  <a:lnTo>
                    <a:pt x="1962431" y="3113518"/>
                  </a:lnTo>
                  <a:lnTo>
                    <a:pt x="1923396" y="3147732"/>
                  </a:lnTo>
                  <a:lnTo>
                    <a:pt x="1917542" y="3151421"/>
                  </a:lnTo>
                  <a:close/>
                </a:path>
              </a:pathLst>
            </a:custGeom>
            <a:solidFill>
              <a:srgbClr val="000000"/>
            </a:solidFill>
          </p:spPr>
          <p:txBody>
            <a:bodyPr wrap="square" lIns="0" tIns="0" rIns="0" bIns="0" rtlCol="0"/>
            <a:lstStyle/>
            <a:p>
              <a:endParaRPr>
                <a:solidFill>
                  <a:srgbClr val="002060"/>
                </a:solidFill>
              </a:endParaRPr>
            </a:p>
          </p:txBody>
        </p:sp>
        <p:sp>
          <p:nvSpPr>
            <p:cNvPr id="34" name="object 27">
              <a:extLst>
                <a:ext uri="{FF2B5EF4-FFF2-40B4-BE49-F238E27FC236}">
                  <a16:creationId xmlns:a16="http://schemas.microsoft.com/office/drawing/2014/main" id="{C5A60BA6-A3C4-8DF9-2ABB-925A9198FF6E}"/>
                </a:ext>
              </a:extLst>
            </p:cNvPr>
            <p:cNvSpPr/>
            <p:nvPr/>
          </p:nvSpPr>
          <p:spPr>
            <a:xfrm>
              <a:off x="13275328" y="7177023"/>
              <a:ext cx="1821814" cy="2218690"/>
            </a:xfrm>
            <a:custGeom>
              <a:avLst/>
              <a:gdLst/>
              <a:ahLst/>
              <a:cxnLst/>
              <a:rect l="l" t="t" r="r" b="b"/>
              <a:pathLst>
                <a:path w="1821815" h="2218690">
                  <a:moveTo>
                    <a:pt x="1548044" y="2218181"/>
                  </a:moveTo>
                  <a:lnTo>
                    <a:pt x="273612" y="2218181"/>
                  </a:lnTo>
                  <a:lnTo>
                    <a:pt x="227539" y="2214166"/>
                  </a:lnTo>
                  <a:lnTo>
                    <a:pt x="184338" y="2202607"/>
                  </a:lnTo>
                  <a:lnTo>
                    <a:pt x="144491" y="2184227"/>
                  </a:lnTo>
                  <a:lnTo>
                    <a:pt x="108481" y="2159752"/>
                  </a:lnTo>
                  <a:lnTo>
                    <a:pt x="76789" y="2129906"/>
                  </a:lnTo>
                  <a:lnTo>
                    <a:pt x="49900" y="2095416"/>
                  </a:lnTo>
                  <a:lnTo>
                    <a:pt x="28293" y="2057006"/>
                  </a:lnTo>
                  <a:lnTo>
                    <a:pt x="12453" y="2015400"/>
                  </a:lnTo>
                  <a:lnTo>
                    <a:pt x="2861" y="1971325"/>
                  </a:lnTo>
                  <a:lnTo>
                    <a:pt x="0" y="1925505"/>
                  </a:lnTo>
                  <a:lnTo>
                    <a:pt x="4351" y="1878665"/>
                  </a:lnTo>
                  <a:lnTo>
                    <a:pt x="16398" y="1831530"/>
                  </a:lnTo>
                  <a:lnTo>
                    <a:pt x="643284" y="0"/>
                  </a:lnTo>
                  <a:lnTo>
                    <a:pt x="1180662" y="0"/>
                  </a:lnTo>
                  <a:lnTo>
                    <a:pt x="1805305" y="1831717"/>
                  </a:lnTo>
                  <a:lnTo>
                    <a:pt x="1817331" y="1878838"/>
                  </a:lnTo>
                  <a:lnTo>
                    <a:pt x="1821667" y="1925662"/>
                  </a:lnTo>
                  <a:lnTo>
                    <a:pt x="1818795" y="1971463"/>
                  </a:lnTo>
                  <a:lnTo>
                    <a:pt x="1809196" y="2015518"/>
                  </a:lnTo>
                  <a:lnTo>
                    <a:pt x="1793352" y="2057103"/>
                  </a:lnTo>
                  <a:lnTo>
                    <a:pt x="1771745" y="2095492"/>
                  </a:lnTo>
                  <a:lnTo>
                    <a:pt x="1744856" y="2129963"/>
                  </a:lnTo>
                  <a:lnTo>
                    <a:pt x="1713167" y="2159790"/>
                  </a:lnTo>
                  <a:lnTo>
                    <a:pt x="1677159" y="2184249"/>
                  </a:lnTo>
                  <a:lnTo>
                    <a:pt x="1637315" y="2202617"/>
                  </a:lnTo>
                  <a:lnTo>
                    <a:pt x="1594116" y="2214169"/>
                  </a:lnTo>
                  <a:lnTo>
                    <a:pt x="1548044" y="2218181"/>
                  </a:lnTo>
                  <a:close/>
                </a:path>
              </a:pathLst>
            </a:custGeom>
            <a:solidFill>
              <a:srgbClr val="8CC63F"/>
            </a:solidFill>
          </p:spPr>
          <p:txBody>
            <a:bodyPr wrap="square" lIns="0" tIns="0" rIns="0" bIns="0" rtlCol="0"/>
            <a:lstStyle/>
            <a:p>
              <a:endParaRPr>
                <a:solidFill>
                  <a:srgbClr val="002060"/>
                </a:solidFill>
              </a:endParaRPr>
            </a:p>
          </p:txBody>
        </p:sp>
        <p:sp>
          <p:nvSpPr>
            <p:cNvPr id="35" name="object 28">
              <a:extLst>
                <a:ext uri="{FF2B5EF4-FFF2-40B4-BE49-F238E27FC236}">
                  <a16:creationId xmlns:a16="http://schemas.microsoft.com/office/drawing/2014/main" id="{AA5EE68D-AF50-3523-0C10-8BDFD53F112D}"/>
                </a:ext>
              </a:extLst>
            </p:cNvPr>
            <p:cNvSpPr/>
            <p:nvPr/>
          </p:nvSpPr>
          <p:spPr>
            <a:xfrm>
              <a:off x="13358838" y="6172161"/>
              <a:ext cx="1339215" cy="2893060"/>
            </a:xfrm>
            <a:custGeom>
              <a:avLst/>
              <a:gdLst/>
              <a:ahLst/>
              <a:cxnLst/>
              <a:rect l="l" t="t" r="r" b="b"/>
              <a:pathLst>
                <a:path w="1339215" h="2893059">
                  <a:moveTo>
                    <a:pt x="841387" y="1432496"/>
                  </a:moveTo>
                  <a:lnTo>
                    <a:pt x="834694" y="1425816"/>
                  </a:lnTo>
                  <a:lnTo>
                    <a:pt x="533704" y="1425816"/>
                  </a:lnTo>
                  <a:lnTo>
                    <a:pt x="569455" y="1322222"/>
                  </a:lnTo>
                  <a:lnTo>
                    <a:pt x="727570" y="1322222"/>
                  </a:lnTo>
                  <a:lnTo>
                    <a:pt x="735838" y="1322222"/>
                  </a:lnTo>
                  <a:lnTo>
                    <a:pt x="742530" y="1315542"/>
                  </a:lnTo>
                  <a:lnTo>
                    <a:pt x="742530" y="1299044"/>
                  </a:lnTo>
                  <a:lnTo>
                    <a:pt x="735838" y="1292326"/>
                  </a:lnTo>
                  <a:lnTo>
                    <a:pt x="579780" y="1292326"/>
                  </a:lnTo>
                  <a:lnTo>
                    <a:pt x="598652" y="1237653"/>
                  </a:lnTo>
                  <a:lnTo>
                    <a:pt x="594499" y="1229144"/>
                  </a:lnTo>
                  <a:lnTo>
                    <a:pt x="578891" y="1223772"/>
                  </a:lnTo>
                  <a:lnTo>
                    <a:pt x="570382" y="1227886"/>
                  </a:lnTo>
                  <a:lnTo>
                    <a:pt x="547814" y="1293253"/>
                  </a:lnTo>
                  <a:lnTo>
                    <a:pt x="542048" y="1299044"/>
                  </a:lnTo>
                  <a:lnTo>
                    <a:pt x="542048" y="1309992"/>
                  </a:lnTo>
                  <a:lnTo>
                    <a:pt x="501523" y="1427416"/>
                  </a:lnTo>
                  <a:lnTo>
                    <a:pt x="496430" y="1432496"/>
                  </a:lnTo>
                  <a:lnTo>
                    <a:pt x="496430" y="1442173"/>
                  </a:lnTo>
                  <a:lnTo>
                    <a:pt x="362648" y="1829816"/>
                  </a:lnTo>
                  <a:lnTo>
                    <a:pt x="359575" y="1832889"/>
                  </a:lnTo>
                  <a:lnTo>
                    <a:pt x="359575" y="1838731"/>
                  </a:lnTo>
                  <a:lnTo>
                    <a:pt x="224116" y="2231225"/>
                  </a:lnTo>
                  <a:lnTo>
                    <a:pt x="222072" y="2233269"/>
                  </a:lnTo>
                  <a:lnTo>
                    <a:pt x="222072" y="2237168"/>
                  </a:lnTo>
                  <a:lnTo>
                    <a:pt x="0" y="2880652"/>
                  </a:lnTo>
                  <a:lnTo>
                    <a:pt x="4114" y="2889148"/>
                  </a:lnTo>
                  <a:lnTo>
                    <a:pt x="13550" y="2892425"/>
                  </a:lnTo>
                  <a:lnTo>
                    <a:pt x="16827" y="2892653"/>
                  </a:lnTo>
                  <a:lnTo>
                    <a:pt x="22999" y="2892653"/>
                  </a:lnTo>
                  <a:lnTo>
                    <a:pt x="28790" y="2888780"/>
                  </a:lnTo>
                  <a:lnTo>
                    <a:pt x="62763" y="2790329"/>
                  </a:lnTo>
                  <a:lnTo>
                    <a:pt x="370700" y="2790329"/>
                  </a:lnTo>
                  <a:lnTo>
                    <a:pt x="378980" y="2790329"/>
                  </a:lnTo>
                  <a:lnTo>
                    <a:pt x="385660" y="2783649"/>
                  </a:lnTo>
                  <a:lnTo>
                    <a:pt x="385660" y="2767101"/>
                  </a:lnTo>
                  <a:lnTo>
                    <a:pt x="378980" y="2760421"/>
                  </a:lnTo>
                  <a:lnTo>
                    <a:pt x="73088" y="2760421"/>
                  </a:lnTo>
                  <a:lnTo>
                    <a:pt x="108826" y="2656878"/>
                  </a:lnTo>
                  <a:lnTo>
                    <a:pt x="271894" y="2656878"/>
                  </a:lnTo>
                  <a:lnTo>
                    <a:pt x="280123" y="2656878"/>
                  </a:lnTo>
                  <a:lnTo>
                    <a:pt x="286854" y="2650198"/>
                  </a:lnTo>
                  <a:lnTo>
                    <a:pt x="286854" y="2633662"/>
                  </a:lnTo>
                  <a:lnTo>
                    <a:pt x="280123" y="2626982"/>
                  </a:lnTo>
                  <a:lnTo>
                    <a:pt x="119138" y="2626982"/>
                  </a:lnTo>
                  <a:lnTo>
                    <a:pt x="154889" y="2523388"/>
                  </a:lnTo>
                  <a:lnTo>
                    <a:pt x="461937" y="2523388"/>
                  </a:lnTo>
                  <a:lnTo>
                    <a:pt x="470217" y="2523388"/>
                  </a:lnTo>
                  <a:lnTo>
                    <a:pt x="476897" y="2516708"/>
                  </a:lnTo>
                  <a:lnTo>
                    <a:pt x="476897" y="2500211"/>
                  </a:lnTo>
                  <a:lnTo>
                    <a:pt x="470217" y="2493480"/>
                  </a:lnTo>
                  <a:lnTo>
                    <a:pt x="165214" y="2493480"/>
                  </a:lnTo>
                  <a:lnTo>
                    <a:pt x="200952" y="2389936"/>
                  </a:lnTo>
                  <a:lnTo>
                    <a:pt x="365328" y="2389936"/>
                  </a:lnTo>
                  <a:lnTo>
                    <a:pt x="373595" y="2389936"/>
                  </a:lnTo>
                  <a:lnTo>
                    <a:pt x="380288" y="2383256"/>
                  </a:lnTo>
                  <a:lnTo>
                    <a:pt x="380288" y="2366721"/>
                  </a:lnTo>
                  <a:lnTo>
                    <a:pt x="373595" y="2360041"/>
                  </a:lnTo>
                  <a:lnTo>
                    <a:pt x="211277" y="2360041"/>
                  </a:lnTo>
                  <a:lnTo>
                    <a:pt x="247002" y="2256498"/>
                  </a:lnTo>
                  <a:lnTo>
                    <a:pt x="552056" y="2256498"/>
                  </a:lnTo>
                  <a:lnTo>
                    <a:pt x="560324" y="2256498"/>
                  </a:lnTo>
                  <a:lnTo>
                    <a:pt x="567016" y="2249767"/>
                  </a:lnTo>
                  <a:lnTo>
                    <a:pt x="567016" y="2233269"/>
                  </a:lnTo>
                  <a:lnTo>
                    <a:pt x="560324" y="2226589"/>
                  </a:lnTo>
                  <a:lnTo>
                    <a:pt x="257327" y="2226589"/>
                  </a:lnTo>
                  <a:lnTo>
                    <a:pt x="293065" y="2123046"/>
                  </a:lnTo>
                  <a:lnTo>
                    <a:pt x="456565" y="2123046"/>
                  </a:lnTo>
                  <a:lnTo>
                    <a:pt x="464832" y="2123046"/>
                  </a:lnTo>
                  <a:lnTo>
                    <a:pt x="471525" y="2116315"/>
                  </a:lnTo>
                  <a:lnTo>
                    <a:pt x="471525" y="2099818"/>
                  </a:lnTo>
                  <a:lnTo>
                    <a:pt x="464832" y="2093137"/>
                  </a:lnTo>
                  <a:lnTo>
                    <a:pt x="303390" y="2093137"/>
                  </a:lnTo>
                  <a:lnTo>
                    <a:pt x="339140" y="1989556"/>
                  </a:lnTo>
                  <a:lnTo>
                    <a:pt x="646658" y="1989556"/>
                  </a:lnTo>
                  <a:lnTo>
                    <a:pt x="654888" y="1989556"/>
                  </a:lnTo>
                  <a:lnTo>
                    <a:pt x="661619" y="1982876"/>
                  </a:lnTo>
                  <a:lnTo>
                    <a:pt x="661619" y="1966379"/>
                  </a:lnTo>
                  <a:lnTo>
                    <a:pt x="654888" y="1959648"/>
                  </a:lnTo>
                  <a:lnTo>
                    <a:pt x="349465" y="1959648"/>
                  </a:lnTo>
                  <a:lnTo>
                    <a:pt x="385191" y="1856105"/>
                  </a:lnTo>
                  <a:lnTo>
                    <a:pt x="545096" y="1856105"/>
                  </a:lnTo>
                  <a:lnTo>
                    <a:pt x="553364" y="1856105"/>
                  </a:lnTo>
                  <a:lnTo>
                    <a:pt x="560044" y="1849424"/>
                  </a:lnTo>
                  <a:lnTo>
                    <a:pt x="560044" y="1832889"/>
                  </a:lnTo>
                  <a:lnTo>
                    <a:pt x="553364" y="1826196"/>
                  </a:lnTo>
                  <a:lnTo>
                    <a:pt x="395516" y="1826196"/>
                  </a:lnTo>
                  <a:lnTo>
                    <a:pt x="431253" y="1722653"/>
                  </a:lnTo>
                  <a:lnTo>
                    <a:pt x="738555" y="1722653"/>
                  </a:lnTo>
                  <a:lnTo>
                    <a:pt x="746772" y="1722653"/>
                  </a:lnTo>
                  <a:lnTo>
                    <a:pt x="753503" y="1715935"/>
                  </a:lnTo>
                  <a:lnTo>
                    <a:pt x="753503" y="1699437"/>
                  </a:lnTo>
                  <a:lnTo>
                    <a:pt x="746772" y="1692757"/>
                  </a:lnTo>
                  <a:lnTo>
                    <a:pt x="441579" y="1692757"/>
                  </a:lnTo>
                  <a:lnTo>
                    <a:pt x="477329" y="1589163"/>
                  </a:lnTo>
                  <a:lnTo>
                    <a:pt x="639699" y="1589163"/>
                  </a:lnTo>
                  <a:lnTo>
                    <a:pt x="647915" y="1589163"/>
                  </a:lnTo>
                  <a:lnTo>
                    <a:pt x="654646" y="1582483"/>
                  </a:lnTo>
                  <a:lnTo>
                    <a:pt x="654646" y="1565948"/>
                  </a:lnTo>
                  <a:lnTo>
                    <a:pt x="647915" y="1559255"/>
                  </a:lnTo>
                  <a:lnTo>
                    <a:pt x="487654" y="1559255"/>
                  </a:lnTo>
                  <a:lnTo>
                    <a:pt x="523379" y="1455724"/>
                  </a:lnTo>
                  <a:lnTo>
                    <a:pt x="826427" y="1455724"/>
                  </a:lnTo>
                  <a:lnTo>
                    <a:pt x="834694" y="1455724"/>
                  </a:lnTo>
                  <a:lnTo>
                    <a:pt x="841387" y="1449031"/>
                  </a:lnTo>
                  <a:lnTo>
                    <a:pt x="841387" y="1432496"/>
                  </a:lnTo>
                  <a:close/>
                </a:path>
                <a:path w="1339215" h="2893059">
                  <a:moveTo>
                    <a:pt x="1339164" y="85598"/>
                  </a:moveTo>
                  <a:lnTo>
                    <a:pt x="1326997" y="37846"/>
                  </a:lnTo>
                  <a:lnTo>
                    <a:pt x="1295819" y="6756"/>
                  </a:lnTo>
                  <a:lnTo>
                    <a:pt x="1268310" y="0"/>
                  </a:lnTo>
                  <a:lnTo>
                    <a:pt x="386359" y="0"/>
                  </a:lnTo>
                  <a:lnTo>
                    <a:pt x="358876" y="6756"/>
                  </a:lnTo>
                  <a:lnTo>
                    <a:pt x="336359" y="25171"/>
                  </a:lnTo>
                  <a:lnTo>
                    <a:pt x="321132" y="52387"/>
                  </a:lnTo>
                  <a:lnTo>
                    <a:pt x="315544" y="85598"/>
                  </a:lnTo>
                  <a:lnTo>
                    <a:pt x="316992" y="102755"/>
                  </a:lnTo>
                  <a:lnTo>
                    <a:pt x="336346" y="146011"/>
                  </a:lnTo>
                  <a:lnTo>
                    <a:pt x="372135" y="169354"/>
                  </a:lnTo>
                  <a:lnTo>
                    <a:pt x="386359" y="171107"/>
                  </a:lnTo>
                  <a:lnTo>
                    <a:pt x="572808" y="171107"/>
                  </a:lnTo>
                  <a:lnTo>
                    <a:pt x="571690" y="295770"/>
                  </a:lnTo>
                  <a:lnTo>
                    <a:pt x="584441" y="340474"/>
                  </a:lnTo>
                  <a:lnTo>
                    <a:pt x="617778" y="371094"/>
                  </a:lnTo>
                  <a:lnTo>
                    <a:pt x="656386" y="380390"/>
                  </a:lnTo>
                  <a:lnTo>
                    <a:pt x="998334" y="380390"/>
                  </a:lnTo>
                  <a:lnTo>
                    <a:pt x="1039736" y="369620"/>
                  </a:lnTo>
                  <a:lnTo>
                    <a:pt x="1071346" y="338569"/>
                  </a:lnTo>
                  <a:lnTo>
                    <a:pt x="1082979" y="300393"/>
                  </a:lnTo>
                  <a:lnTo>
                    <a:pt x="1081443" y="171107"/>
                  </a:lnTo>
                  <a:lnTo>
                    <a:pt x="1268310" y="171107"/>
                  </a:lnTo>
                  <a:lnTo>
                    <a:pt x="1295806" y="164363"/>
                  </a:lnTo>
                  <a:lnTo>
                    <a:pt x="1318336" y="145999"/>
                  </a:lnTo>
                  <a:lnTo>
                    <a:pt x="1333576" y="118808"/>
                  </a:lnTo>
                  <a:lnTo>
                    <a:pt x="1339164" y="85598"/>
                  </a:lnTo>
                  <a:close/>
                </a:path>
              </a:pathLst>
            </a:custGeom>
            <a:solidFill>
              <a:srgbClr val="000000"/>
            </a:solidFill>
          </p:spPr>
          <p:txBody>
            <a:bodyPr wrap="square" lIns="0" tIns="0" rIns="0" bIns="0" rtlCol="0"/>
            <a:lstStyle/>
            <a:p>
              <a:endParaRPr>
                <a:solidFill>
                  <a:srgbClr val="002060"/>
                </a:solidFill>
              </a:endParaRPr>
            </a:p>
          </p:txBody>
        </p:sp>
        <p:sp>
          <p:nvSpPr>
            <p:cNvPr id="36" name="object 29">
              <a:extLst>
                <a:ext uri="{FF2B5EF4-FFF2-40B4-BE49-F238E27FC236}">
                  <a16:creationId xmlns:a16="http://schemas.microsoft.com/office/drawing/2014/main" id="{2E97B6D3-2592-D06C-550A-1A3868F04781}"/>
                </a:ext>
              </a:extLst>
            </p:cNvPr>
            <p:cNvSpPr/>
            <p:nvPr/>
          </p:nvSpPr>
          <p:spPr>
            <a:xfrm>
              <a:off x="13771423" y="6172161"/>
              <a:ext cx="145415" cy="171450"/>
            </a:xfrm>
            <a:custGeom>
              <a:avLst/>
              <a:gdLst/>
              <a:ahLst/>
              <a:cxnLst/>
              <a:rect l="l" t="t" r="r" b="b"/>
              <a:pathLst>
                <a:path w="145415" h="171450">
                  <a:moveTo>
                    <a:pt x="43891" y="0"/>
                  </a:moveTo>
                  <a:lnTo>
                    <a:pt x="0" y="0"/>
                  </a:lnTo>
                  <a:lnTo>
                    <a:pt x="0" y="171107"/>
                  </a:lnTo>
                  <a:lnTo>
                    <a:pt x="43891" y="171107"/>
                  </a:lnTo>
                  <a:lnTo>
                    <a:pt x="43891" y="0"/>
                  </a:lnTo>
                  <a:close/>
                </a:path>
                <a:path w="145415" h="171450">
                  <a:moveTo>
                    <a:pt x="144983" y="0"/>
                  </a:moveTo>
                  <a:lnTo>
                    <a:pt x="73571" y="0"/>
                  </a:lnTo>
                  <a:lnTo>
                    <a:pt x="73571" y="171107"/>
                  </a:lnTo>
                  <a:lnTo>
                    <a:pt x="144983" y="171107"/>
                  </a:lnTo>
                  <a:lnTo>
                    <a:pt x="144983" y="0"/>
                  </a:lnTo>
                  <a:close/>
                </a:path>
              </a:pathLst>
            </a:custGeom>
            <a:solidFill>
              <a:srgbClr val="58585B"/>
            </a:solidFill>
          </p:spPr>
          <p:txBody>
            <a:bodyPr wrap="square" lIns="0" tIns="0" rIns="0" bIns="0" rtlCol="0"/>
            <a:lstStyle/>
            <a:p>
              <a:endParaRPr>
                <a:solidFill>
                  <a:srgbClr val="002060"/>
                </a:solidFill>
              </a:endParaRPr>
            </a:p>
          </p:txBody>
        </p:sp>
        <p:sp>
          <p:nvSpPr>
            <p:cNvPr id="37" name="object 30">
              <a:extLst>
                <a:ext uri="{FF2B5EF4-FFF2-40B4-BE49-F238E27FC236}">
                  <a16:creationId xmlns:a16="http://schemas.microsoft.com/office/drawing/2014/main" id="{6173D0B9-1688-1668-8C1D-23036EF42192}"/>
                </a:ext>
              </a:extLst>
            </p:cNvPr>
            <p:cNvSpPr/>
            <p:nvPr/>
          </p:nvSpPr>
          <p:spPr>
            <a:xfrm>
              <a:off x="14405123" y="7543955"/>
              <a:ext cx="403225" cy="939165"/>
            </a:xfrm>
            <a:custGeom>
              <a:avLst/>
              <a:gdLst/>
              <a:ahLst/>
              <a:cxnLst/>
              <a:rect l="l" t="t" r="r" b="b"/>
              <a:pathLst>
                <a:path w="403225" h="939165">
                  <a:moveTo>
                    <a:pt x="370480" y="938847"/>
                  </a:moveTo>
                  <a:lnTo>
                    <a:pt x="263210" y="937866"/>
                  </a:lnTo>
                  <a:lnTo>
                    <a:pt x="231941" y="913615"/>
                  </a:lnTo>
                  <a:lnTo>
                    <a:pt x="574" y="43547"/>
                  </a:lnTo>
                  <a:lnTo>
                    <a:pt x="0" y="29235"/>
                  </a:lnTo>
                  <a:lnTo>
                    <a:pt x="5301" y="16552"/>
                  </a:lnTo>
                  <a:lnTo>
                    <a:pt x="15344" y="7146"/>
                  </a:lnTo>
                  <a:lnTo>
                    <a:pt x="28993" y="2663"/>
                  </a:lnTo>
                  <a:lnTo>
                    <a:pt x="56757" y="0"/>
                  </a:lnTo>
                  <a:lnTo>
                    <a:pt x="67646" y="770"/>
                  </a:lnTo>
                  <a:lnTo>
                    <a:pt x="401563" y="895253"/>
                  </a:lnTo>
                  <a:lnTo>
                    <a:pt x="403115" y="911125"/>
                  </a:lnTo>
                  <a:lnTo>
                    <a:pt x="397397" y="925162"/>
                  </a:lnTo>
                  <a:lnTo>
                    <a:pt x="385991" y="935143"/>
                  </a:lnTo>
                  <a:lnTo>
                    <a:pt x="370480" y="938847"/>
                  </a:lnTo>
                  <a:close/>
                </a:path>
              </a:pathLst>
            </a:custGeom>
            <a:solidFill>
              <a:srgbClr val="6DA126"/>
            </a:solidFill>
          </p:spPr>
          <p:txBody>
            <a:bodyPr wrap="square" lIns="0" tIns="0" rIns="0" bIns="0" rtlCol="0"/>
            <a:lstStyle/>
            <a:p>
              <a:endParaRPr>
                <a:solidFill>
                  <a:srgbClr val="002060"/>
                </a:solidFill>
              </a:endParaRPr>
            </a:p>
          </p:txBody>
        </p:sp>
        <p:sp>
          <p:nvSpPr>
            <p:cNvPr id="38" name="object 31">
              <a:extLst>
                <a:ext uri="{FF2B5EF4-FFF2-40B4-BE49-F238E27FC236}">
                  <a16:creationId xmlns:a16="http://schemas.microsoft.com/office/drawing/2014/main" id="{3BF9E79E-F735-9ED6-265D-8397BB41DC3F}"/>
                </a:ext>
              </a:extLst>
            </p:cNvPr>
            <p:cNvSpPr/>
            <p:nvPr/>
          </p:nvSpPr>
          <p:spPr>
            <a:xfrm>
              <a:off x="14185100" y="6343624"/>
              <a:ext cx="255904" cy="25400"/>
            </a:xfrm>
            <a:custGeom>
              <a:avLst/>
              <a:gdLst/>
              <a:ahLst/>
              <a:cxnLst/>
              <a:rect l="l" t="t" r="r" b="b"/>
              <a:pathLst>
                <a:path w="255905" h="25400">
                  <a:moveTo>
                    <a:pt x="255397" y="20320"/>
                  </a:moveTo>
                  <a:lnTo>
                    <a:pt x="255346" y="5080"/>
                  </a:lnTo>
                  <a:lnTo>
                    <a:pt x="255282" y="0"/>
                  </a:lnTo>
                  <a:lnTo>
                    <a:pt x="3009" y="0"/>
                  </a:lnTo>
                  <a:lnTo>
                    <a:pt x="3009" y="5080"/>
                  </a:lnTo>
                  <a:lnTo>
                    <a:pt x="0" y="5080"/>
                  </a:lnTo>
                  <a:lnTo>
                    <a:pt x="0" y="20320"/>
                  </a:lnTo>
                  <a:lnTo>
                    <a:pt x="2755" y="20320"/>
                  </a:lnTo>
                  <a:lnTo>
                    <a:pt x="2755" y="25400"/>
                  </a:lnTo>
                  <a:lnTo>
                    <a:pt x="255397" y="25400"/>
                  </a:lnTo>
                  <a:lnTo>
                    <a:pt x="255397" y="20320"/>
                  </a:lnTo>
                  <a:close/>
                </a:path>
              </a:pathLst>
            </a:custGeom>
            <a:solidFill>
              <a:srgbClr val="404041"/>
            </a:solidFill>
          </p:spPr>
          <p:txBody>
            <a:bodyPr wrap="square" lIns="0" tIns="0" rIns="0" bIns="0" rtlCol="0"/>
            <a:lstStyle/>
            <a:p>
              <a:endParaRPr>
                <a:solidFill>
                  <a:srgbClr val="002060"/>
                </a:solidFill>
              </a:endParaRPr>
            </a:p>
          </p:txBody>
        </p:sp>
        <p:sp>
          <p:nvSpPr>
            <p:cNvPr id="39" name="object 32">
              <a:extLst>
                <a:ext uri="{FF2B5EF4-FFF2-40B4-BE49-F238E27FC236}">
                  <a16:creationId xmlns:a16="http://schemas.microsoft.com/office/drawing/2014/main" id="{14C1D9A5-47F1-899E-9D92-33B7EA4AD600}"/>
                </a:ext>
              </a:extLst>
            </p:cNvPr>
            <p:cNvSpPr/>
            <p:nvPr/>
          </p:nvSpPr>
          <p:spPr>
            <a:xfrm>
              <a:off x="12074505" y="7034698"/>
              <a:ext cx="1778635" cy="3222625"/>
            </a:xfrm>
            <a:custGeom>
              <a:avLst/>
              <a:gdLst/>
              <a:ahLst/>
              <a:cxnLst/>
              <a:rect l="l" t="t" r="r" b="b"/>
              <a:pathLst>
                <a:path w="1778634" h="3222625">
                  <a:moveTo>
                    <a:pt x="867647" y="3222490"/>
                  </a:moveTo>
                  <a:lnTo>
                    <a:pt x="820013" y="3220081"/>
                  </a:lnTo>
                  <a:lnTo>
                    <a:pt x="773058" y="3215170"/>
                  </a:lnTo>
                  <a:lnTo>
                    <a:pt x="726846" y="3207823"/>
                  </a:lnTo>
                  <a:lnTo>
                    <a:pt x="681445" y="3198109"/>
                  </a:lnTo>
                  <a:lnTo>
                    <a:pt x="636918" y="3186095"/>
                  </a:lnTo>
                  <a:lnTo>
                    <a:pt x="593333" y="3171847"/>
                  </a:lnTo>
                  <a:lnTo>
                    <a:pt x="550753" y="3155433"/>
                  </a:lnTo>
                  <a:lnTo>
                    <a:pt x="509246" y="3136921"/>
                  </a:lnTo>
                  <a:lnTo>
                    <a:pt x="468876" y="3116377"/>
                  </a:lnTo>
                  <a:lnTo>
                    <a:pt x="429709" y="3093870"/>
                  </a:lnTo>
                  <a:lnTo>
                    <a:pt x="391811" y="3069465"/>
                  </a:lnTo>
                  <a:lnTo>
                    <a:pt x="355247" y="3043231"/>
                  </a:lnTo>
                  <a:lnTo>
                    <a:pt x="320083" y="3015234"/>
                  </a:lnTo>
                  <a:lnTo>
                    <a:pt x="286384" y="2985543"/>
                  </a:lnTo>
                  <a:lnTo>
                    <a:pt x="254216" y="2954224"/>
                  </a:lnTo>
                  <a:lnTo>
                    <a:pt x="223645" y="2921344"/>
                  </a:lnTo>
                  <a:lnTo>
                    <a:pt x="194736" y="2886971"/>
                  </a:lnTo>
                  <a:lnTo>
                    <a:pt x="167554" y="2851172"/>
                  </a:lnTo>
                  <a:lnTo>
                    <a:pt x="142166" y="2814015"/>
                  </a:lnTo>
                  <a:lnTo>
                    <a:pt x="118636" y="2775566"/>
                  </a:lnTo>
                  <a:lnTo>
                    <a:pt x="97031" y="2735893"/>
                  </a:lnTo>
                  <a:lnTo>
                    <a:pt x="77415" y="2695063"/>
                  </a:lnTo>
                  <a:lnTo>
                    <a:pt x="59856" y="2653144"/>
                  </a:lnTo>
                  <a:lnTo>
                    <a:pt x="44417" y="2610203"/>
                  </a:lnTo>
                  <a:lnTo>
                    <a:pt x="31165" y="2566306"/>
                  </a:lnTo>
                  <a:lnTo>
                    <a:pt x="20165" y="2521522"/>
                  </a:lnTo>
                  <a:lnTo>
                    <a:pt x="11483" y="2475917"/>
                  </a:lnTo>
                  <a:lnTo>
                    <a:pt x="5184" y="2429559"/>
                  </a:lnTo>
                  <a:lnTo>
                    <a:pt x="1335" y="2382516"/>
                  </a:lnTo>
                  <a:lnTo>
                    <a:pt x="0" y="2334853"/>
                  </a:lnTo>
                  <a:lnTo>
                    <a:pt x="1356" y="2284248"/>
                  </a:lnTo>
                  <a:lnTo>
                    <a:pt x="5496" y="2234384"/>
                  </a:lnTo>
                  <a:lnTo>
                    <a:pt x="12344" y="2185337"/>
                  </a:lnTo>
                  <a:lnTo>
                    <a:pt x="21824" y="2137183"/>
                  </a:lnTo>
                  <a:lnTo>
                    <a:pt x="33860" y="2089998"/>
                  </a:lnTo>
                  <a:lnTo>
                    <a:pt x="48377" y="2043856"/>
                  </a:lnTo>
                  <a:lnTo>
                    <a:pt x="65299" y="1998835"/>
                  </a:lnTo>
                  <a:lnTo>
                    <a:pt x="84549" y="1955009"/>
                  </a:lnTo>
                  <a:lnTo>
                    <a:pt x="106053" y="1912455"/>
                  </a:lnTo>
                  <a:lnTo>
                    <a:pt x="129734" y="1871247"/>
                  </a:lnTo>
                  <a:lnTo>
                    <a:pt x="155516" y="1831463"/>
                  </a:lnTo>
                  <a:lnTo>
                    <a:pt x="183324" y="1793177"/>
                  </a:lnTo>
                  <a:lnTo>
                    <a:pt x="213082" y="1756465"/>
                  </a:lnTo>
                  <a:lnTo>
                    <a:pt x="244714" y="1721403"/>
                  </a:lnTo>
                  <a:lnTo>
                    <a:pt x="278144" y="1688067"/>
                  </a:lnTo>
                  <a:lnTo>
                    <a:pt x="313297" y="1656532"/>
                  </a:lnTo>
                  <a:lnTo>
                    <a:pt x="350096" y="1626874"/>
                  </a:lnTo>
                  <a:lnTo>
                    <a:pt x="388466" y="1599169"/>
                  </a:lnTo>
                  <a:lnTo>
                    <a:pt x="428331" y="1573493"/>
                  </a:lnTo>
                  <a:lnTo>
                    <a:pt x="469615" y="1549920"/>
                  </a:lnTo>
                  <a:lnTo>
                    <a:pt x="512243" y="1528528"/>
                  </a:lnTo>
                  <a:lnTo>
                    <a:pt x="556138" y="1509392"/>
                  </a:lnTo>
                  <a:lnTo>
                    <a:pt x="601225" y="1492586"/>
                  </a:lnTo>
                  <a:lnTo>
                    <a:pt x="601225" y="101954"/>
                  </a:lnTo>
                  <a:lnTo>
                    <a:pt x="599963" y="101954"/>
                  </a:lnTo>
                  <a:lnTo>
                    <a:pt x="538546" y="6261"/>
                  </a:lnTo>
                  <a:lnTo>
                    <a:pt x="539808" y="0"/>
                  </a:lnTo>
                  <a:lnTo>
                    <a:pt x="1237833" y="0"/>
                  </a:lnTo>
                  <a:lnTo>
                    <a:pt x="1239142" y="6261"/>
                  </a:lnTo>
                  <a:lnTo>
                    <a:pt x="1177725" y="101954"/>
                  </a:lnTo>
                  <a:lnTo>
                    <a:pt x="1177211" y="101954"/>
                  </a:lnTo>
                  <a:lnTo>
                    <a:pt x="1177211" y="1492586"/>
                  </a:lnTo>
                  <a:lnTo>
                    <a:pt x="1222262" y="1509377"/>
                  </a:lnTo>
                  <a:lnTo>
                    <a:pt x="1266123" y="1528495"/>
                  </a:lnTo>
                  <a:lnTo>
                    <a:pt x="1308719" y="1549863"/>
                  </a:lnTo>
                  <a:lnTo>
                    <a:pt x="1349973" y="1573408"/>
                  </a:lnTo>
                  <a:lnTo>
                    <a:pt x="1389811" y="1599053"/>
                  </a:lnTo>
                  <a:lnTo>
                    <a:pt x="1428157" y="1626723"/>
                  </a:lnTo>
                  <a:lnTo>
                    <a:pt x="1464935" y="1656343"/>
                  </a:lnTo>
                  <a:lnTo>
                    <a:pt x="1500069" y="1687836"/>
                  </a:lnTo>
                  <a:lnTo>
                    <a:pt x="1533485" y="1721128"/>
                  </a:lnTo>
                  <a:lnTo>
                    <a:pt x="1565106" y="1756143"/>
                  </a:lnTo>
                  <a:lnTo>
                    <a:pt x="1594857" y="1792805"/>
                  </a:lnTo>
                  <a:lnTo>
                    <a:pt x="1622662" y="1831039"/>
                  </a:lnTo>
                  <a:lnTo>
                    <a:pt x="1648445" y="1870770"/>
                  </a:lnTo>
                  <a:lnTo>
                    <a:pt x="1672132" y="1911922"/>
                  </a:lnTo>
                  <a:lnTo>
                    <a:pt x="1693646" y="1954419"/>
                  </a:lnTo>
                  <a:lnTo>
                    <a:pt x="1712913" y="1998187"/>
                  </a:lnTo>
                  <a:lnTo>
                    <a:pt x="1729855" y="2043148"/>
                  </a:lnTo>
                  <a:lnTo>
                    <a:pt x="1744399" y="2089229"/>
                  </a:lnTo>
                  <a:lnTo>
                    <a:pt x="1756468" y="2136354"/>
                  </a:lnTo>
                  <a:lnTo>
                    <a:pt x="1765986" y="2184447"/>
                  </a:lnTo>
                  <a:lnTo>
                    <a:pt x="1772878" y="2233432"/>
                  </a:lnTo>
                  <a:lnTo>
                    <a:pt x="1777069" y="2283234"/>
                  </a:lnTo>
                  <a:lnTo>
                    <a:pt x="1778483" y="2333778"/>
                  </a:lnTo>
                  <a:lnTo>
                    <a:pt x="1777214" y="2381676"/>
                  </a:lnTo>
                  <a:lnTo>
                    <a:pt x="1773450" y="2428911"/>
                  </a:lnTo>
                  <a:lnTo>
                    <a:pt x="1767256" y="2475421"/>
                  </a:lnTo>
                  <a:lnTo>
                    <a:pt x="1758696" y="2521141"/>
                  </a:lnTo>
                  <a:lnTo>
                    <a:pt x="1747833" y="2566007"/>
                  </a:lnTo>
                  <a:lnTo>
                    <a:pt x="1734732" y="2609955"/>
                  </a:lnTo>
                  <a:lnTo>
                    <a:pt x="1719457" y="2652920"/>
                  </a:lnTo>
                  <a:lnTo>
                    <a:pt x="1702073" y="2694838"/>
                  </a:lnTo>
                  <a:lnTo>
                    <a:pt x="1682643" y="2735645"/>
                  </a:lnTo>
                  <a:lnTo>
                    <a:pt x="1661232" y="2775278"/>
                  </a:lnTo>
                  <a:lnTo>
                    <a:pt x="1637904" y="2813671"/>
                  </a:lnTo>
                  <a:lnTo>
                    <a:pt x="1612724" y="2850761"/>
                  </a:lnTo>
                  <a:lnTo>
                    <a:pt x="1585754" y="2886484"/>
                  </a:lnTo>
                  <a:lnTo>
                    <a:pt x="1557061" y="2920774"/>
                  </a:lnTo>
                  <a:lnTo>
                    <a:pt x="1526707" y="2953569"/>
                  </a:lnTo>
                  <a:lnTo>
                    <a:pt x="1494757" y="2984804"/>
                  </a:lnTo>
                  <a:lnTo>
                    <a:pt x="1461275" y="3014415"/>
                  </a:lnTo>
                  <a:lnTo>
                    <a:pt x="1426326" y="3042338"/>
                  </a:lnTo>
                  <a:lnTo>
                    <a:pt x="1389974" y="3068507"/>
                  </a:lnTo>
                  <a:lnTo>
                    <a:pt x="1352282" y="3092861"/>
                  </a:lnTo>
                  <a:lnTo>
                    <a:pt x="1313315" y="3115333"/>
                  </a:lnTo>
                  <a:lnTo>
                    <a:pt x="1273137" y="3135860"/>
                  </a:lnTo>
                  <a:lnTo>
                    <a:pt x="1231813" y="3154378"/>
                  </a:lnTo>
                  <a:lnTo>
                    <a:pt x="1189407" y="3170823"/>
                  </a:lnTo>
                  <a:lnTo>
                    <a:pt x="1145982" y="3185130"/>
                  </a:lnTo>
                  <a:lnTo>
                    <a:pt x="1101603" y="3197235"/>
                  </a:lnTo>
                  <a:lnTo>
                    <a:pt x="1056335" y="3207075"/>
                  </a:lnTo>
                  <a:lnTo>
                    <a:pt x="1010241" y="3214584"/>
                  </a:lnTo>
                  <a:lnTo>
                    <a:pt x="963385" y="3219699"/>
                  </a:lnTo>
                  <a:lnTo>
                    <a:pt x="915833" y="3222356"/>
                  </a:lnTo>
                  <a:lnTo>
                    <a:pt x="867647" y="3222490"/>
                  </a:lnTo>
                  <a:close/>
                </a:path>
              </a:pathLst>
            </a:custGeom>
            <a:solidFill>
              <a:srgbClr val="FFFFFF"/>
            </a:solidFill>
          </p:spPr>
          <p:txBody>
            <a:bodyPr wrap="square" lIns="0" tIns="0" rIns="0" bIns="0" rtlCol="0"/>
            <a:lstStyle/>
            <a:p>
              <a:endParaRPr>
                <a:solidFill>
                  <a:srgbClr val="002060"/>
                </a:solidFill>
              </a:endParaRPr>
            </a:p>
          </p:txBody>
        </p:sp>
        <p:sp>
          <p:nvSpPr>
            <p:cNvPr id="48" name="object 33">
              <a:extLst>
                <a:ext uri="{FF2B5EF4-FFF2-40B4-BE49-F238E27FC236}">
                  <a16:creationId xmlns:a16="http://schemas.microsoft.com/office/drawing/2014/main" id="{4717E7AB-8FEC-6E9A-2E3B-6DB9EF277166}"/>
                </a:ext>
              </a:extLst>
            </p:cNvPr>
            <p:cNvSpPr/>
            <p:nvPr/>
          </p:nvSpPr>
          <p:spPr>
            <a:xfrm>
              <a:off x="12044591" y="7004794"/>
              <a:ext cx="1838325" cy="3282950"/>
            </a:xfrm>
            <a:custGeom>
              <a:avLst/>
              <a:gdLst/>
              <a:ahLst/>
              <a:cxnLst/>
              <a:rect l="l" t="t" r="r" b="b"/>
              <a:pathLst>
                <a:path w="1838325" h="3282950">
                  <a:moveTo>
                    <a:pt x="919342" y="3282579"/>
                  </a:moveTo>
                  <a:lnTo>
                    <a:pt x="911864" y="3282579"/>
                  </a:lnTo>
                  <a:lnTo>
                    <a:pt x="904385" y="3282485"/>
                  </a:lnTo>
                  <a:lnTo>
                    <a:pt x="849354" y="3279926"/>
                  </a:lnTo>
                  <a:lnTo>
                    <a:pt x="802483" y="3275121"/>
                  </a:lnTo>
                  <a:lnTo>
                    <a:pt x="756308" y="3267947"/>
                  </a:lnTo>
                  <a:lnTo>
                    <a:pt x="710893" y="3258469"/>
                  </a:lnTo>
                  <a:lnTo>
                    <a:pt x="666300" y="3246750"/>
                  </a:lnTo>
                  <a:lnTo>
                    <a:pt x="622591" y="3232854"/>
                  </a:lnTo>
                  <a:lnTo>
                    <a:pt x="579829" y="3216845"/>
                  </a:lnTo>
                  <a:lnTo>
                    <a:pt x="538077" y="3198787"/>
                  </a:lnTo>
                  <a:lnTo>
                    <a:pt x="497396" y="3178744"/>
                  </a:lnTo>
                  <a:lnTo>
                    <a:pt x="457849" y="3156779"/>
                  </a:lnTo>
                  <a:lnTo>
                    <a:pt x="419499" y="3132957"/>
                  </a:lnTo>
                  <a:lnTo>
                    <a:pt x="382408" y="3107341"/>
                  </a:lnTo>
                  <a:lnTo>
                    <a:pt x="346638" y="3079995"/>
                  </a:lnTo>
                  <a:lnTo>
                    <a:pt x="312253" y="3050984"/>
                  </a:lnTo>
                  <a:lnTo>
                    <a:pt x="279314" y="3020370"/>
                  </a:lnTo>
                  <a:lnTo>
                    <a:pt x="247884" y="2988218"/>
                  </a:lnTo>
                  <a:lnTo>
                    <a:pt x="218026" y="2954592"/>
                  </a:lnTo>
                  <a:lnTo>
                    <a:pt x="189802" y="2919556"/>
                  </a:lnTo>
                  <a:lnTo>
                    <a:pt x="163274" y="2883173"/>
                  </a:lnTo>
                  <a:lnTo>
                    <a:pt x="138505" y="2845508"/>
                  </a:lnTo>
                  <a:lnTo>
                    <a:pt x="115557" y="2806623"/>
                  </a:lnTo>
                  <a:lnTo>
                    <a:pt x="94493" y="2766584"/>
                  </a:lnTo>
                  <a:lnTo>
                    <a:pt x="75376" y="2725454"/>
                  </a:lnTo>
                  <a:lnTo>
                    <a:pt x="58267" y="2683297"/>
                  </a:lnTo>
                  <a:lnTo>
                    <a:pt x="43230" y="2640177"/>
                  </a:lnTo>
                  <a:lnTo>
                    <a:pt x="30326" y="2596157"/>
                  </a:lnTo>
                  <a:lnTo>
                    <a:pt x="19619" y="2551302"/>
                  </a:lnTo>
                  <a:lnTo>
                    <a:pt x="11170" y="2505675"/>
                  </a:lnTo>
                  <a:lnTo>
                    <a:pt x="5026" y="2459148"/>
                  </a:lnTo>
                  <a:lnTo>
                    <a:pt x="1295" y="2412265"/>
                  </a:lnTo>
                  <a:lnTo>
                    <a:pt x="0" y="2364804"/>
                  </a:lnTo>
                  <a:lnTo>
                    <a:pt x="1292" y="2314862"/>
                  </a:lnTo>
                  <a:lnTo>
                    <a:pt x="5233" y="2265566"/>
                  </a:lnTo>
                  <a:lnTo>
                    <a:pt x="11878" y="2216079"/>
                  </a:lnTo>
                  <a:lnTo>
                    <a:pt x="21007" y="2167971"/>
                  </a:lnTo>
                  <a:lnTo>
                    <a:pt x="32652" y="2120580"/>
                  </a:lnTo>
                  <a:lnTo>
                    <a:pt x="46734" y="2074084"/>
                  </a:lnTo>
                  <a:lnTo>
                    <a:pt x="63193" y="2028564"/>
                  </a:lnTo>
                  <a:lnTo>
                    <a:pt x="81971" y="1984107"/>
                  </a:lnTo>
                  <a:lnTo>
                    <a:pt x="103008" y="1940793"/>
                  </a:lnTo>
                  <a:lnTo>
                    <a:pt x="126243" y="1898708"/>
                  </a:lnTo>
                  <a:lnTo>
                    <a:pt x="151617" y="1857935"/>
                  </a:lnTo>
                  <a:lnTo>
                    <a:pt x="179071" y="1818557"/>
                  </a:lnTo>
                  <a:lnTo>
                    <a:pt x="208544" y="1780657"/>
                  </a:lnTo>
                  <a:lnTo>
                    <a:pt x="239977" y="1744320"/>
                  </a:lnTo>
                  <a:lnTo>
                    <a:pt x="273311" y="1709629"/>
                  </a:lnTo>
                  <a:lnTo>
                    <a:pt x="308485" y="1676667"/>
                  </a:lnTo>
                  <a:lnTo>
                    <a:pt x="345440" y="1645518"/>
                  </a:lnTo>
                  <a:lnTo>
                    <a:pt x="384116" y="1616265"/>
                  </a:lnTo>
                  <a:lnTo>
                    <a:pt x="424454" y="1588992"/>
                  </a:lnTo>
                  <a:lnTo>
                    <a:pt x="466393" y="1563783"/>
                  </a:lnTo>
                  <a:lnTo>
                    <a:pt x="509991" y="1540666"/>
                  </a:lnTo>
                  <a:lnTo>
                    <a:pt x="554903" y="1519863"/>
                  </a:lnTo>
                  <a:lnTo>
                    <a:pt x="601225" y="1501371"/>
                  </a:lnTo>
                  <a:lnTo>
                    <a:pt x="601225" y="142651"/>
                  </a:lnTo>
                  <a:lnTo>
                    <a:pt x="545370" y="55556"/>
                  </a:lnTo>
                  <a:lnTo>
                    <a:pt x="541236" y="46498"/>
                  </a:lnTo>
                  <a:lnTo>
                    <a:pt x="539644" y="36574"/>
                  </a:lnTo>
                  <a:lnTo>
                    <a:pt x="540611" y="26526"/>
                  </a:lnTo>
                  <a:lnTo>
                    <a:pt x="572480" y="0"/>
                  </a:lnTo>
                  <a:lnTo>
                    <a:pt x="1264990" y="0"/>
                  </a:lnTo>
                  <a:lnTo>
                    <a:pt x="1296898" y="26566"/>
                  </a:lnTo>
                  <a:lnTo>
                    <a:pt x="1297848" y="36603"/>
                  </a:lnTo>
                  <a:lnTo>
                    <a:pt x="1296240" y="46525"/>
                  </a:lnTo>
                  <a:lnTo>
                    <a:pt x="1292099" y="55602"/>
                  </a:lnTo>
                  <a:lnTo>
                    <a:pt x="1289400" y="59808"/>
                  </a:lnTo>
                  <a:lnTo>
                    <a:pt x="619173" y="59808"/>
                  </a:lnTo>
                  <a:lnTo>
                    <a:pt x="646190" y="101954"/>
                  </a:lnTo>
                  <a:lnTo>
                    <a:pt x="661053" y="101954"/>
                  </a:lnTo>
                  <a:lnTo>
                    <a:pt x="661053" y="1543844"/>
                  </a:lnTo>
                  <a:lnTo>
                    <a:pt x="640814" y="1550759"/>
                  </a:lnTo>
                  <a:lnTo>
                    <a:pt x="594089" y="1568262"/>
                  </a:lnTo>
                  <a:lnTo>
                    <a:pt x="548850" y="1588250"/>
                  </a:lnTo>
                  <a:lnTo>
                    <a:pt x="505165" y="1610630"/>
                  </a:lnTo>
                  <a:lnTo>
                    <a:pt x="463100" y="1635306"/>
                  </a:lnTo>
                  <a:lnTo>
                    <a:pt x="422724" y="1662186"/>
                  </a:lnTo>
                  <a:lnTo>
                    <a:pt x="384103" y="1691173"/>
                  </a:lnTo>
                  <a:lnTo>
                    <a:pt x="347305" y="1722175"/>
                  </a:lnTo>
                  <a:lnTo>
                    <a:pt x="312397" y="1755097"/>
                  </a:lnTo>
                  <a:lnTo>
                    <a:pt x="279447" y="1789844"/>
                  </a:lnTo>
                  <a:lnTo>
                    <a:pt x="248521" y="1826322"/>
                  </a:lnTo>
                  <a:lnTo>
                    <a:pt x="219687" y="1864437"/>
                  </a:lnTo>
                  <a:lnTo>
                    <a:pt x="193012" y="1904094"/>
                  </a:lnTo>
                  <a:lnTo>
                    <a:pt x="168564" y="1945199"/>
                  </a:lnTo>
                  <a:lnTo>
                    <a:pt x="146409" y="1987659"/>
                  </a:lnTo>
                  <a:lnTo>
                    <a:pt x="126616" y="2031378"/>
                  </a:lnTo>
                  <a:lnTo>
                    <a:pt x="109251" y="2076262"/>
                  </a:lnTo>
                  <a:lnTo>
                    <a:pt x="94382" y="2122218"/>
                  </a:lnTo>
                  <a:lnTo>
                    <a:pt x="82076" y="2169149"/>
                  </a:lnTo>
                  <a:lnTo>
                    <a:pt x="72400" y="2216964"/>
                  </a:lnTo>
                  <a:lnTo>
                    <a:pt x="65422" y="2265566"/>
                  </a:lnTo>
                  <a:lnTo>
                    <a:pt x="61209" y="2314862"/>
                  </a:lnTo>
                  <a:lnTo>
                    <a:pt x="59829" y="2364804"/>
                  </a:lnTo>
                  <a:lnTo>
                    <a:pt x="61213" y="2412265"/>
                  </a:lnTo>
                  <a:lnTo>
                    <a:pt x="65235" y="2459341"/>
                  </a:lnTo>
                  <a:lnTo>
                    <a:pt x="71738" y="2505334"/>
                  </a:lnTo>
                  <a:lnTo>
                    <a:pt x="80734" y="2550750"/>
                  </a:lnTo>
                  <a:lnTo>
                    <a:pt x="92124" y="2595324"/>
                  </a:lnTo>
                  <a:lnTo>
                    <a:pt x="105837" y="2638981"/>
                  </a:lnTo>
                  <a:lnTo>
                    <a:pt x="121801" y="2681650"/>
                  </a:lnTo>
                  <a:lnTo>
                    <a:pt x="139946" y="2723257"/>
                  </a:lnTo>
                  <a:lnTo>
                    <a:pt x="160199" y="2763729"/>
                  </a:lnTo>
                  <a:lnTo>
                    <a:pt x="182490" y="2802993"/>
                  </a:lnTo>
                  <a:lnTo>
                    <a:pt x="206746" y="2840977"/>
                  </a:lnTo>
                  <a:lnTo>
                    <a:pt x="232898" y="2877607"/>
                  </a:lnTo>
                  <a:lnTo>
                    <a:pt x="260873" y="2912810"/>
                  </a:lnTo>
                  <a:lnTo>
                    <a:pt x="290600" y="2946514"/>
                  </a:lnTo>
                  <a:lnTo>
                    <a:pt x="322008" y="2978645"/>
                  </a:lnTo>
                  <a:lnTo>
                    <a:pt x="355026" y="3009130"/>
                  </a:lnTo>
                  <a:lnTo>
                    <a:pt x="389581" y="3037897"/>
                  </a:lnTo>
                  <a:lnTo>
                    <a:pt x="425604" y="3064872"/>
                  </a:lnTo>
                  <a:lnTo>
                    <a:pt x="463022" y="3089983"/>
                  </a:lnTo>
                  <a:lnTo>
                    <a:pt x="501764" y="3113156"/>
                  </a:lnTo>
                  <a:lnTo>
                    <a:pt x="541759" y="3134319"/>
                  </a:lnTo>
                  <a:lnTo>
                    <a:pt x="582935" y="3153399"/>
                  </a:lnTo>
                  <a:lnTo>
                    <a:pt x="625222" y="3170322"/>
                  </a:lnTo>
                  <a:lnTo>
                    <a:pt x="668548" y="3185015"/>
                  </a:lnTo>
                  <a:lnTo>
                    <a:pt x="712841" y="3197407"/>
                  </a:lnTo>
                  <a:lnTo>
                    <a:pt x="758030" y="3207423"/>
                  </a:lnTo>
                  <a:lnTo>
                    <a:pt x="804044" y="3214991"/>
                  </a:lnTo>
                  <a:lnTo>
                    <a:pt x="850812" y="3220038"/>
                  </a:lnTo>
                  <a:lnTo>
                    <a:pt x="898262" y="3222490"/>
                  </a:lnTo>
                  <a:lnTo>
                    <a:pt x="1246613" y="3222490"/>
                  </a:lnTo>
                  <a:lnTo>
                    <a:pt x="1218884" y="3232890"/>
                  </a:lnTo>
                  <a:lnTo>
                    <a:pt x="1170854" y="3247923"/>
                  </a:lnTo>
                  <a:lnTo>
                    <a:pt x="1121950" y="3260301"/>
                  </a:lnTo>
                  <a:lnTo>
                    <a:pt x="1072261" y="3269989"/>
                  </a:lnTo>
                  <a:lnTo>
                    <a:pt x="1021872" y="3276954"/>
                  </a:lnTo>
                  <a:lnTo>
                    <a:pt x="970870" y="3281162"/>
                  </a:lnTo>
                  <a:lnTo>
                    <a:pt x="919342" y="3282579"/>
                  </a:lnTo>
                  <a:close/>
                </a:path>
                <a:path w="1838325" h="3282950">
                  <a:moveTo>
                    <a:pt x="1246613" y="3222490"/>
                  </a:moveTo>
                  <a:lnTo>
                    <a:pt x="898262" y="3222490"/>
                  </a:lnTo>
                  <a:lnTo>
                    <a:pt x="948108" y="3222284"/>
                  </a:lnTo>
                  <a:lnTo>
                    <a:pt x="997469" y="3219285"/>
                  </a:lnTo>
                  <a:lnTo>
                    <a:pt x="1046255" y="3213529"/>
                  </a:lnTo>
                  <a:lnTo>
                    <a:pt x="1094378" y="3205051"/>
                  </a:lnTo>
                  <a:lnTo>
                    <a:pt x="1141748" y="3193886"/>
                  </a:lnTo>
                  <a:lnTo>
                    <a:pt x="1188275" y="3180071"/>
                  </a:lnTo>
                  <a:lnTo>
                    <a:pt x="1233872" y="3163640"/>
                  </a:lnTo>
                  <a:lnTo>
                    <a:pt x="1278449" y="3144628"/>
                  </a:lnTo>
                  <a:lnTo>
                    <a:pt x="1321916" y="3123072"/>
                  </a:lnTo>
                  <a:lnTo>
                    <a:pt x="1364184" y="3099006"/>
                  </a:lnTo>
                  <a:lnTo>
                    <a:pt x="1405166" y="3072465"/>
                  </a:lnTo>
                  <a:lnTo>
                    <a:pt x="1444770" y="3043486"/>
                  </a:lnTo>
                  <a:lnTo>
                    <a:pt x="1482909" y="3012103"/>
                  </a:lnTo>
                  <a:lnTo>
                    <a:pt x="1519493" y="2978351"/>
                  </a:lnTo>
                  <a:lnTo>
                    <a:pt x="1554125" y="2942578"/>
                  </a:lnTo>
                  <a:lnTo>
                    <a:pt x="1586424" y="2905202"/>
                  </a:lnTo>
                  <a:lnTo>
                    <a:pt x="1616352" y="2866313"/>
                  </a:lnTo>
                  <a:lnTo>
                    <a:pt x="1643872" y="2825998"/>
                  </a:lnTo>
                  <a:lnTo>
                    <a:pt x="1668947" y="2784343"/>
                  </a:lnTo>
                  <a:lnTo>
                    <a:pt x="1691540" y="2741438"/>
                  </a:lnTo>
                  <a:lnTo>
                    <a:pt x="1711615" y="2697370"/>
                  </a:lnTo>
                  <a:lnTo>
                    <a:pt x="1729133" y="2652226"/>
                  </a:lnTo>
                  <a:lnTo>
                    <a:pt x="1744057" y="2606094"/>
                  </a:lnTo>
                  <a:lnTo>
                    <a:pt x="1756352" y="2559062"/>
                  </a:lnTo>
                  <a:lnTo>
                    <a:pt x="1765989" y="2511145"/>
                  </a:lnTo>
                  <a:lnTo>
                    <a:pt x="1772909" y="2462547"/>
                  </a:lnTo>
                  <a:lnTo>
                    <a:pt x="1777081" y="2413440"/>
                  </a:lnTo>
                  <a:lnTo>
                    <a:pt x="1778483" y="2363683"/>
                  </a:lnTo>
                  <a:lnTo>
                    <a:pt x="1777076" y="2314862"/>
                  </a:lnTo>
                  <a:lnTo>
                    <a:pt x="1772825" y="2265101"/>
                  </a:lnTo>
                  <a:lnTo>
                    <a:pt x="1765759" y="2216079"/>
                  </a:lnTo>
                  <a:lnTo>
                    <a:pt x="1756043" y="2168328"/>
                  </a:lnTo>
                  <a:lnTo>
                    <a:pt x="1743701" y="2121458"/>
                  </a:lnTo>
                  <a:lnTo>
                    <a:pt x="1728800" y="2075563"/>
                  </a:lnTo>
                  <a:lnTo>
                    <a:pt x="1711409" y="2030739"/>
                  </a:lnTo>
                  <a:lnTo>
                    <a:pt x="1691595" y="1987078"/>
                  </a:lnTo>
                  <a:lnTo>
                    <a:pt x="1669425" y="1944676"/>
                  </a:lnTo>
                  <a:lnTo>
                    <a:pt x="1644966" y="1903626"/>
                  </a:lnTo>
                  <a:lnTo>
                    <a:pt x="1618285" y="1864022"/>
                  </a:lnTo>
                  <a:lnTo>
                    <a:pt x="1589451" y="1825958"/>
                  </a:lnTo>
                  <a:lnTo>
                    <a:pt x="1558529" y="1789530"/>
                  </a:lnTo>
                  <a:lnTo>
                    <a:pt x="1525589" y="1754830"/>
                  </a:lnTo>
                  <a:lnTo>
                    <a:pt x="1490696" y="1721953"/>
                  </a:lnTo>
                  <a:lnTo>
                    <a:pt x="1453919" y="1690992"/>
                  </a:lnTo>
                  <a:lnTo>
                    <a:pt x="1415324" y="1662043"/>
                  </a:lnTo>
                  <a:lnTo>
                    <a:pt x="1374980" y="1635200"/>
                  </a:lnTo>
                  <a:lnTo>
                    <a:pt x="1332953" y="1610555"/>
                  </a:lnTo>
                  <a:lnTo>
                    <a:pt x="1289311" y="1588204"/>
                  </a:lnTo>
                  <a:lnTo>
                    <a:pt x="1244120" y="1568241"/>
                  </a:lnTo>
                  <a:lnTo>
                    <a:pt x="1197449" y="1550759"/>
                  </a:lnTo>
                  <a:lnTo>
                    <a:pt x="1177211" y="1543844"/>
                  </a:lnTo>
                  <a:lnTo>
                    <a:pt x="1177211" y="101954"/>
                  </a:lnTo>
                  <a:lnTo>
                    <a:pt x="1191280" y="101954"/>
                  </a:lnTo>
                  <a:lnTo>
                    <a:pt x="1218296" y="59808"/>
                  </a:lnTo>
                  <a:lnTo>
                    <a:pt x="1289400" y="59808"/>
                  </a:lnTo>
                  <a:lnTo>
                    <a:pt x="1237039" y="141390"/>
                  </a:lnTo>
                  <a:lnTo>
                    <a:pt x="1237039" y="1501371"/>
                  </a:lnTo>
                  <a:lnTo>
                    <a:pt x="1283434" y="1519889"/>
                  </a:lnTo>
                  <a:lnTo>
                    <a:pt x="1328401" y="1540720"/>
                  </a:lnTo>
                  <a:lnTo>
                    <a:pt x="1371742" y="1563698"/>
                  </a:lnTo>
                  <a:lnTo>
                    <a:pt x="1413646" y="1588874"/>
                  </a:lnTo>
                  <a:lnTo>
                    <a:pt x="1453952" y="1616111"/>
                  </a:lnTo>
                  <a:lnTo>
                    <a:pt x="1492602" y="1645326"/>
                  </a:lnTo>
                  <a:lnTo>
                    <a:pt x="1529534" y="1676435"/>
                  </a:lnTo>
                  <a:lnTo>
                    <a:pt x="1564690" y="1709355"/>
                  </a:lnTo>
                  <a:lnTo>
                    <a:pt x="1598009" y="1744002"/>
                  </a:lnTo>
                  <a:lnTo>
                    <a:pt x="1629433" y="1780292"/>
                  </a:lnTo>
                  <a:lnTo>
                    <a:pt x="1658902" y="1818143"/>
                  </a:lnTo>
                  <a:lnTo>
                    <a:pt x="1686355" y="1857471"/>
                  </a:lnTo>
                  <a:lnTo>
                    <a:pt x="1711734" y="1898193"/>
                  </a:lnTo>
                  <a:lnTo>
                    <a:pt x="1734979" y="1940224"/>
                  </a:lnTo>
                  <a:lnTo>
                    <a:pt x="1756030" y="1983482"/>
                  </a:lnTo>
                  <a:lnTo>
                    <a:pt x="1774828" y="2027882"/>
                  </a:lnTo>
                  <a:lnTo>
                    <a:pt x="1791313" y="2073343"/>
                  </a:lnTo>
                  <a:lnTo>
                    <a:pt x="1805425" y="2119779"/>
                  </a:lnTo>
                  <a:lnTo>
                    <a:pt x="1817105" y="2167108"/>
                  </a:lnTo>
                  <a:lnTo>
                    <a:pt x="1826293" y="2215247"/>
                  </a:lnTo>
                  <a:lnTo>
                    <a:pt x="1832930" y="2264111"/>
                  </a:lnTo>
                  <a:lnTo>
                    <a:pt x="1836956" y="2313617"/>
                  </a:lnTo>
                  <a:lnTo>
                    <a:pt x="1838311" y="2363683"/>
                  </a:lnTo>
                  <a:lnTo>
                    <a:pt x="1836999" y="2413440"/>
                  </a:lnTo>
                  <a:lnTo>
                    <a:pt x="1833093" y="2462647"/>
                  </a:lnTo>
                  <a:lnTo>
                    <a:pt x="1826636" y="2511217"/>
                  </a:lnTo>
                  <a:lnTo>
                    <a:pt x="1817665" y="2559085"/>
                  </a:lnTo>
                  <a:lnTo>
                    <a:pt x="1806186" y="2606290"/>
                  </a:lnTo>
                  <a:lnTo>
                    <a:pt x="1792245" y="2652684"/>
                  </a:lnTo>
                  <a:lnTo>
                    <a:pt x="1775873" y="2698190"/>
                  </a:lnTo>
                  <a:lnTo>
                    <a:pt x="1757104" y="2742732"/>
                  </a:lnTo>
                  <a:lnTo>
                    <a:pt x="1735968" y="2786234"/>
                  </a:lnTo>
                  <a:lnTo>
                    <a:pt x="1712499" y="2828618"/>
                  </a:lnTo>
                  <a:lnTo>
                    <a:pt x="1686729" y="2869809"/>
                  </a:lnTo>
                  <a:lnTo>
                    <a:pt x="1658689" y="2909729"/>
                  </a:lnTo>
                  <a:lnTo>
                    <a:pt x="1628413" y="2948303"/>
                  </a:lnTo>
                  <a:lnTo>
                    <a:pt x="1595932" y="2985454"/>
                  </a:lnTo>
                  <a:lnTo>
                    <a:pt x="1561279" y="3021105"/>
                  </a:lnTo>
                  <a:lnTo>
                    <a:pt x="1523358" y="3056160"/>
                  </a:lnTo>
                  <a:lnTo>
                    <a:pt x="1483869" y="3088830"/>
                  </a:lnTo>
                  <a:lnTo>
                    <a:pt x="1442900" y="3119083"/>
                  </a:lnTo>
                  <a:lnTo>
                    <a:pt x="1400537" y="3146884"/>
                  </a:lnTo>
                  <a:lnTo>
                    <a:pt x="1356867" y="3172199"/>
                  </a:lnTo>
                  <a:lnTo>
                    <a:pt x="1311977" y="3194994"/>
                  </a:lnTo>
                  <a:lnTo>
                    <a:pt x="1265954" y="3215236"/>
                  </a:lnTo>
                  <a:lnTo>
                    <a:pt x="1246613" y="3222490"/>
                  </a:lnTo>
                  <a:close/>
                </a:path>
              </a:pathLst>
            </a:custGeom>
            <a:solidFill>
              <a:srgbClr val="000000"/>
            </a:solidFill>
          </p:spPr>
          <p:txBody>
            <a:bodyPr wrap="square" lIns="0" tIns="0" rIns="0" bIns="0" rtlCol="0"/>
            <a:lstStyle/>
            <a:p>
              <a:endParaRPr>
                <a:solidFill>
                  <a:srgbClr val="002060"/>
                </a:solidFill>
              </a:endParaRPr>
            </a:p>
          </p:txBody>
        </p:sp>
        <p:sp>
          <p:nvSpPr>
            <p:cNvPr id="51" name="object 34">
              <a:extLst>
                <a:ext uri="{FF2B5EF4-FFF2-40B4-BE49-F238E27FC236}">
                  <a16:creationId xmlns:a16="http://schemas.microsoft.com/office/drawing/2014/main" id="{2BE87537-83EF-E4AD-C59C-E9E2CB0F900F}"/>
                </a:ext>
              </a:extLst>
            </p:cNvPr>
            <p:cNvSpPr/>
            <p:nvPr/>
          </p:nvSpPr>
          <p:spPr>
            <a:xfrm>
              <a:off x="12157844" y="9363664"/>
              <a:ext cx="1612265" cy="808990"/>
            </a:xfrm>
            <a:custGeom>
              <a:avLst/>
              <a:gdLst/>
              <a:ahLst/>
              <a:cxnLst/>
              <a:rect l="l" t="t" r="r" b="b"/>
              <a:pathLst>
                <a:path w="1612265" h="808990">
                  <a:moveTo>
                    <a:pt x="794404" y="808531"/>
                  </a:moveTo>
                  <a:lnTo>
                    <a:pt x="745917" y="806397"/>
                  </a:lnTo>
                  <a:lnTo>
                    <a:pt x="698197" y="801411"/>
                  </a:lnTo>
                  <a:lnTo>
                    <a:pt x="651331" y="793660"/>
                  </a:lnTo>
                  <a:lnTo>
                    <a:pt x="605400" y="783229"/>
                  </a:lnTo>
                  <a:lnTo>
                    <a:pt x="560489" y="770203"/>
                  </a:lnTo>
                  <a:lnTo>
                    <a:pt x="516681" y="754667"/>
                  </a:lnTo>
                  <a:lnTo>
                    <a:pt x="474061" y="736707"/>
                  </a:lnTo>
                  <a:lnTo>
                    <a:pt x="432712" y="716409"/>
                  </a:lnTo>
                  <a:lnTo>
                    <a:pt x="392718" y="693857"/>
                  </a:lnTo>
                  <a:lnTo>
                    <a:pt x="354163" y="669138"/>
                  </a:lnTo>
                  <a:lnTo>
                    <a:pt x="317130" y="642336"/>
                  </a:lnTo>
                  <a:lnTo>
                    <a:pt x="281703" y="613537"/>
                  </a:lnTo>
                  <a:lnTo>
                    <a:pt x="247966" y="582826"/>
                  </a:lnTo>
                  <a:lnTo>
                    <a:pt x="216003" y="550290"/>
                  </a:lnTo>
                  <a:lnTo>
                    <a:pt x="185897" y="516012"/>
                  </a:lnTo>
                  <a:lnTo>
                    <a:pt x="157732" y="480080"/>
                  </a:lnTo>
                  <a:lnTo>
                    <a:pt x="131593" y="442577"/>
                  </a:lnTo>
                  <a:lnTo>
                    <a:pt x="107562" y="403590"/>
                  </a:lnTo>
                  <a:lnTo>
                    <a:pt x="85724" y="363204"/>
                  </a:lnTo>
                  <a:lnTo>
                    <a:pt x="66162" y="321504"/>
                  </a:lnTo>
                  <a:lnTo>
                    <a:pt x="48960" y="278577"/>
                  </a:lnTo>
                  <a:lnTo>
                    <a:pt x="34201" y="234506"/>
                  </a:lnTo>
                  <a:lnTo>
                    <a:pt x="21971" y="189378"/>
                  </a:lnTo>
                  <a:lnTo>
                    <a:pt x="12352" y="143278"/>
                  </a:lnTo>
                  <a:lnTo>
                    <a:pt x="5427" y="96291"/>
                  </a:lnTo>
                  <a:lnTo>
                    <a:pt x="1282" y="48503"/>
                  </a:lnTo>
                  <a:lnTo>
                    <a:pt x="0" y="0"/>
                  </a:lnTo>
                  <a:lnTo>
                    <a:pt x="1611806" y="2943"/>
                  </a:lnTo>
                  <a:lnTo>
                    <a:pt x="1610414" y="50683"/>
                  </a:lnTo>
                  <a:lnTo>
                    <a:pt x="1606291" y="97689"/>
                  </a:lnTo>
                  <a:lnTo>
                    <a:pt x="1599514" y="143885"/>
                  </a:lnTo>
                  <a:lnTo>
                    <a:pt x="1590160" y="189193"/>
                  </a:lnTo>
                  <a:lnTo>
                    <a:pt x="1578308" y="233535"/>
                  </a:lnTo>
                  <a:lnTo>
                    <a:pt x="1564034" y="276834"/>
                  </a:lnTo>
                  <a:lnTo>
                    <a:pt x="1547417" y="319012"/>
                  </a:lnTo>
                  <a:lnTo>
                    <a:pt x="1528533" y="359992"/>
                  </a:lnTo>
                  <a:lnTo>
                    <a:pt x="1507461" y="399696"/>
                  </a:lnTo>
                  <a:lnTo>
                    <a:pt x="1484278" y="438047"/>
                  </a:lnTo>
                  <a:lnTo>
                    <a:pt x="1459061" y="474967"/>
                  </a:lnTo>
                  <a:lnTo>
                    <a:pt x="1431888" y="510378"/>
                  </a:lnTo>
                  <a:lnTo>
                    <a:pt x="1402837" y="544204"/>
                  </a:lnTo>
                  <a:lnTo>
                    <a:pt x="1371985" y="576365"/>
                  </a:lnTo>
                  <a:lnTo>
                    <a:pt x="1339410" y="606786"/>
                  </a:lnTo>
                  <a:lnTo>
                    <a:pt x="1305189" y="635388"/>
                  </a:lnTo>
                  <a:lnTo>
                    <a:pt x="1269400" y="662094"/>
                  </a:lnTo>
                  <a:lnTo>
                    <a:pt x="1232120" y="686826"/>
                  </a:lnTo>
                  <a:lnTo>
                    <a:pt x="1193427" y="709507"/>
                  </a:lnTo>
                  <a:lnTo>
                    <a:pt x="1153399" y="730059"/>
                  </a:lnTo>
                  <a:lnTo>
                    <a:pt x="1112113" y="748404"/>
                  </a:lnTo>
                  <a:lnTo>
                    <a:pt x="1069647" y="764466"/>
                  </a:lnTo>
                  <a:lnTo>
                    <a:pt x="1026078" y="778166"/>
                  </a:lnTo>
                  <a:lnTo>
                    <a:pt x="981483" y="789427"/>
                  </a:lnTo>
                  <a:lnTo>
                    <a:pt x="935941" y="798172"/>
                  </a:lnTo>
                  <a:lnTo>
                    <a:pt x="889529" y="804322"/>
                  </a:lnTo>
                  <a:lnTo>
                    <a:pt x="842324" y="807801"/>
                  </a:lnTo>
                  <a:lnTo>
                    <a:pt x="794404" y="808531"/>
                  </a:lnTo>
                  <a:close/>
                </a:path>
              </a:pathLst>
            </a:custGeom>
            <a:solidFill>
              <a:srgbClr val="EF3636"/>
            </a:solidFill>
          </p:spPr>
          <p:txBody>
            <a:bodyPr wrap="square" lIns="0" tIns="0" rIns="0" bIns="0" rtlCol="0"/>
            <a:lstStyle/>
            <a:p>
              <a:endParaRPr>
                <a:solidFill>
                  <a:srgbClr val="002060"/>
                </a:solidFill>
              </a:endParaRPr>
            </a:p>
          </p:txBody>
        </p:sp>
        <p:pic>
          <p:nvPicPr>
            <p:cNvPr id="52" name="object 35">
              <a:extLst>
                <a:ext uri="{FF2B5EF4-FFF2-40B4-BE49-F238E27FC236}">
                  <a16:creationId xmlns:a16="http://schemas.microsoft.com/office/drawing/2014/main" id="{3A01360E-25EA-3B30-EF6D-F718EA26876C}"/>
                </a:ext>
              </a:extLst>
            </p:cNvPr>
            <p:cNvPicPr/>
            <p:nvPr/>
          </p:nvPicPr>
          <p:blipFill>
            <a:blip r:embed="rId6" cstate="print"/>
            <a:stretch>
              <a:fillRect/>
            </a:stretch>
          </p:blipFill>
          <p:spPr>
            <a:xfrm>
              <a:off x="13011627" y="6543121"/>
              <a:ext cx="172812" cy="172754"/>
            </a:xfrm>
            <a:prstGeom prst="rect">
              <a:avLst/>
            </a:prstGeom>
          </p:spPr>
        </p:pic>
        <p:pic>
          <p:nvPicPr>
            <p:cNvPr id="53" name="object 36">
              <a:extLst>
                <a:ext uri="{FF2B5EF4-FFF2-40B4-BE49-F238E27FC236}">
                  <a16:creationId xmlns:a16="http://schemas.microsoft.com/office/drawing/2014/main" id="{71804DDD-48D1-F699-B7C5-7A3461600896}"/>
                </a:ext>
              </a:extLst>
            </p:cNvPr>
            <p:cNvPicPr/>
            <p:nvPr/>
          </p:nvPicPr>
          <p:blipFill>
            <a:blip r:embed="rId7" cstate="print"/>
            <a:stretch>
              <a:fillRect/>
            </a:stretch>
          </p:blipFill>
          <p:spPr>
            <a:xfrm>
              <a:off x="12909575" y="9783536"/>
              <a:ext cx="176165" cy="176153"/>
            </a:xfrm>
            <a:prstGeom prst="rect">
              <a:avLst/>
            </a:prstGeom>
          </p:spPr>
        </p:pic>
        <p:pic>
          <p:nvPicPr>
            <p:cNvPr id="54" name="object 37">
              <a:extLst>
                <a:ext uri="{FF2B5EF4-FFF2-40B4-BE49-F238E27FC236}">
                  <a16:creationId xmlns:a16="http://schemas.microsoft.com/office/drawing/2014/main" id="{6D22C848-0B81-FFEA-8A5D-D02DBB7A9698}"/>
                </a:ext>
              </a:extLst>
            </p:cNvPr>
            <p:cNvPicPr/>
            <p:nvPr/>
          </p:nvPicPr>
          <p:blipFill>
            <a:blip r:embed="rId8" cstate="print"/>
            <a:stretch>
              <a:fillRect/>
            </a:stretch>
          </p:blipFill>
          <p:spPr>
            <a:xfrm>
              <a:off x="12983098" y="6314758"/>
              <a:ext cx="98061" cy="98029"/>
            </a:xfrm>
            <a:prstGeom prst="rect">
              <a:avLst/>
            </a:prstGeom>
          </p:spPr>
        </p:pic>
        <p:pic>
          <p:nvPicPr>
            <p:cNvPr id="55" name="object 38">
              <a:extLst>
                <a:ext uri="{FF2B5EF4-FFF2-40B4-BE49-F238E27FC236}">
                  <a16:creationId xmlns:a16="http://schemas.microsoft.com/office/drawing/2014/main" id="{D17DE811-3B04-8326-AF1B-CDE654863774}"/>
                </a:ext>
              </a:extLst>
            </p:cNvPr>
            <p:cNvPicPr/>
            <p:nvPr/>
          </p:nvPicPr>
          <p:blipFill>
            <a:blip r:embed="rId9" cstate="print"/>
            <a:stretch>
              <a:fillRect/>
            </a:stretch>
          </p:blipFill>
          <p:spPr>
            <a:xfrm>
              <a:off x="12613846" y="9512998"/>
              <a:ext cx="98015" cy="97982"/>
            </a:xfrm>
            <a:prstGeom prst="rect">
              <a:avLst/>
            </a:prstGeom>
          </p:spPr>
        </p:pic>
        <p:pic>
          <p:nvPicPr>
            <p:cNvPr id="56" name="object 39">
              <a:extLst>
                <a:ext uri="{FF2B5EF4-FFF2-40B4-BE49-F238E27FC236}">
                  <a16:creationId xmlns:a16="http://schemas.microsoft.com/office/drawing/2014/main" id="{018AECE4-D1DD-212E-D1A7-0AAC680E6FC2}"/>
                </a:ext>
              </a:extLst>
            </p:cNvPr>
            <p:cNvPicPr/>
            <p:nvPr/>
          </p:nvPicPr>
          <p:blipFill>
            <a:blip r:embed="rId10" cstate="print"/>
            <a:stretch>
              <a:fillRect/>
            </a:stretch>
          </p:blipFill>
          <p:spPr>
            <a:xfrm>
              <a:off x="13017125" y="7703101"/>
              <a:ext cx="98061" cy="98029"/>
            </a:xfrm>
            <a:prstGeom prst="rect">
              <a:avLst/>
            </a:prstGeom>
          </p:spPr>
        </p:pic>
        <p:pic>
          <p:nvPicPr>
            <p:cNvPr id="57" name="object 40">
              <a:extLst>
                <a:ext uri="{FF2B5EF4-FFF2-40B4-BE49-F238E27FC236}">
                  <a16:creationId xmlns:a16="http://schemas.microsoft.com/office/drawing/2014/main" id="{32BD818B-4034-4232-E041-A95FD67409D2}"/>
                </a:ext>
              </a:extLst>
            </p:cNvPr>
            <p:cNvPicPr/>
            <p:nvPr/>
          </p:nvPicPr>
          <p:blipFill>
            <a:blip r:embed="rId10" cstate="print"/>
            <a:stretch>
              <a:fillRect/>
            </a:stretch>
          </p:blipFill>
          <p:spPr>
            <a:xfrm>
              <a:off x="13017125" y="8913515"/>
              <a:ext cx="98061" cy="98029"/>
            </a:xfrm>
            <a:prstGeom prst="rect">
              <a:avLst/>
            </a:prstGeom>
          </p:spPr>
        </p:pic>
        <p:pic>
          <p:nvPicPr>
            <p:cNvPr id="58" name="object 41">
              <a:extLst>
                <a:ext uri="{FF2B5EF4-FFF2-40B4-BE49-F238E27FC236}">
                  <a16:creationId xmlns:a16="http://schemas.microsoft.com/office/drawing/2014/main" id="{775CA107-E99C-9375-F9FD-6523CB900C5E}"/>
                </a:ext>
              </a:extLst>
            </p:cNvPr>
            <p:cNvPicPr/>
            <p:nvPr/>
          </p:nvPicPr>
          <p:blipFill>
            <a:blip r:embed="rId11" cstate="print"/>
            <a:stretch>
              <a:fillRect/>
            </a:stretch>
          </p:blipFill>
          <p:spPr>
            <a:xfrm>
              <a:off x="12907238" y="6797148"/>
              <a:ext cx="136996" cy="136951"/>
            </a:xfrm>
            <a:prstGeom prst="rect">
              <a:avLst/>
            </a:prstGeom>
          </p:spPr>
        </p:pic>
        <p:pic>
          <p:nvPicPr>
            <p:cNvPr id="59" name="object 42">
              <a:extLst>
                <a:ext uri="{FF2B5EF4-FFF2-40B4-BE49-F238E27FC236}">
                  <a16:creationId xmlns:a16="http://schemas.microsoft.com/office/drawing/2014/main" id="{0872F6DD-704A-A2ED-F793-AF05A5FCCCCD}"/>
                </a:ext>
              </a:extLst>
            </p:cNvPr>
            <p:cNvPicPr/>
            <p:nvPr/>
          </p:nvPicPr>
          <p:blipFill>
            <a:blip r:embed="rId12" cstate="print"/>
            <a:stretch>
              <a:fillRect/>
            </a:stretch>
          </p:blipFill>
          <p:spPr>
            <a:xfrm>
              <a:off x="12859796" y="8427901"/>
              <a:ext cx="136996" cy="136951"/>
            </a:xfrm>
            <a:prstGeom prst="rect">
              <a:avLst/>
            </a:prstGeom>
          </p:spPr>
        </p:pic>
        <p:pic>
          <p:nvPicPr>
            <p:cNvPr id="60" name="object 43">
              <a:extLst>
                <a:ext uri="{FF2B5EF4-FFF2-40B4-BE49-F238E27FC236}">
                  <a16:creationId xmlns:a16="http://schemas.microsoft.com/office/drawing/2014/main" id="{DADE23EC-AB2C-5860-9E75-952B722EBDF4}"/>
                </a:ext>
              </a:extLst>
            </p:cNvPr>
            <p:cNvPicPr/>
            <p:nvPr/>
          </p:nvPicPr>
          <p:blipFill>
            <a:blip r:embed="rId13" cstate="print"/>
            <a:stretch>
              <a:fillRect/>
            </a:stretch>
          </p:blipFill>
          <p:spPr>
            <a:xfrm>
              <a:off x="12895272" y="9493513"/>
              <a:ext cx="136950" cy="136951"/>
            </a:xfrm>
            <a:prstGeom prst="rect">
              <a:avLst/>
            </a:prstGeom>
          </p:spPr>
        </p:pic>
        <p:pic>
          <p:nvPicPr>
            <p:cNvPr id="61" name="object 44">
              <a:extLst>
                <a:ext uri="{FF2B5EF4-FFF2-40B4-BE49-F238E27FC236}">
                  <a16:creationId xmlns:a16="http://schemas.microsoft.com/office/drawing/2014/main" id="{D6B66524-BE7E-065C-A683-36671F2E1E03}"/>
                </a:ext>
              </a:extLst>
            </p:cNvPr>
            <p:cNvPicPr/>
            <p:nvPr/>
          </p:nvPicPr>
          <p:blipFill>
            <a:blip r:embed="rId14" cstate="print"/>
            <a:stretch>
              <a:fillRect/>
            </a:stretch>
          </p:blipFill>
          <p:spPr>
            <a:xfrm>
              <a:off x="12771362" y="6474277"/>
              <a:ext cx="139520" cy="139427"/>
            </a:xfrm>
            <a:prstGeom prst="rect">
              <a:avLst/>
            </a:prstGeom>
          </p:spPr>
        </p:pic>
        <p:sp>
          <p:nvSpPr>
            <p:cNvPr id="62" name="object 45">
              <a:extLst>
                <a:ext uri="{FF2B5EF4-FFF2-40B4-BE49-F238E27FC236}">
                  <a16:creationId xmlns:a16="http://schemas.microsoft.com/office/drawing/2014/main" id="{522FFCDD-6215-3661-411C-085AB6CE1091}"/>
                </a:ext>
              </a:extLst>
            </p:cNvPr>
            <p:cNvSpPr/>
            <p:nvPr/>
          </p:nvSpPr>
          <p:spPr>
            <a:xfrm>
              <a:off x="12770930" y="7303884"/>
              <a:ext cx="980440" cy="1906270"/>
            </a:xfrm>
            <a:custGeom>
              <a:avLst/>
              <a:gdLst/>
              <a:ahLst/>
              <a:cxnLst/>
              <a:rect l="l" t="t" r="r" b="b"/>
              <a:pathLst>
                <a:path w="980440" h="1906270">
                  <a:moveTo>
                    <a:pt x="75590" y="37757"/>
                  </a:moveTo>
                  <a:lnTo>
                    <a:pt x="72605" y="23088"/>
                  </a:lnTo>
                  <a:lnTo>
                    <a:pt x="64477" y="11087"/>
                  </a:lnTo>
                  <a:lnTo>
                    <a:pt x="52451" y="2984"/>
                  </a:lnTo>
                  <a:lnTo>
                    <a:pt x="37769" y="0"/>
                  </a:lnTo>
                  <a:lnTo>
                    <a:pt x="23114" y="2984"/>
                  </a:lnTo>
                  <a:lnTo>
                    <a:pt x="11112" y="11087"/>
                  </a:lnTo>
                  <a:lnTo>
                    <a:pt x="2984" y="23088"/>
                  </a:lnTo>
                  <a:lnTo>
                    <a:pt x="0" y="37757"/>
                  </a:lnTo>
                  <a:lnTo>
                    <a:pt x="0" y="808443"/>
                  </a:lnTo>
                  <a:lnTo>
                    <a:pt x="2984" y="823125"/>
                  </a:lnTo>
                  <a:lnTo>
                    <a:pt x="11112" y="835139"/>
                  </a:lnTo>
                  <a:lnTo>
                    <a:pt x="23114" y="843254"/>
                  </a:lnTo>
                  <a:lnTo>
                    <a:pt x="37769" y="846239"/>
                  </a:lnTo>
                  <a:lnTo>
                    <a:pt x="52451" y="843254"/>
                  </a:lnTo>
                  <a:lnTo>
                    <a:pt x="64477" y="835139"/>
                  </a:lnTo>
                  <a:lnTo>
                    <a:pt x="72605" y="823125"/>
                  </a:lnTo>
                  <a:lnTo>
                    <a:pt x="75590" y="808443"/>
                  </a:lnTo>
                  <a:lnTo>
                    <a:pt x="75590" y="37757"/>
                  </a:lnTo>
                  <a:close/>
                </a:path>
                <a:path w="980440" h="1906270">
                  <a:moveTo>
                    <a:pt x="979843" y="1881035"/>
                  </a:moveTo>
                  <a:lnTo>
                    <a:pt x="961771" y="1817573"/>
                  </a:lnTo>
                  <a:lnTo>
                    <a:pt x="933475" y="1749755"/>
                  </a:lnTo>
                  <a:lnTo>
                    <a:pt x="914590" y="1711210"/>
                  </a:lnTo>
                  <a:lnTo>
                    <a:pt x="892263" y="1670494"/>
                  </a:lnTo>
                  <a:lnTo>
                    <a:pt x="866279" y="1628279"/>
                  </a:lnTo>
                  <a:lnTo>
                    <a:pt x="836409" y="1585277"/>
                  </a:lnTo>
                  <a:lnTo>
                    <a:pt x="802424" y="1542173"/>
                  </a:lnTo>
                  <a:lnTo>
                    <a:pt x="764120" y="1499654"/>
                  </a:lnTo>
                  <a:lnTo>
                    <a:pt x="721271" y="1458404"/>
                  </a:lnTo>
                  <a:lnTo>
                    <a:pt x="673658" y="1419136"/>
                  </a:lnTo>
                  <a:lnTo>
                    <a:pt x="621055" y="1382509"/>
                  </a:lnTo>
                  <a:lnTo>
                    <a:pt x="615264" y="1381366"/>
                  </a:lnTo>
                  <a:lnTo>
                    <a:pt x="610679" y="1384173"/>
                  </a:lnTo>
                  <a:lnTo>
                    <a:pt x="608761" y="1389176"/>
                  </a:lnTo>
                  <a:lnTo>
                    <a:pt x="610997" y="1394612"/>
                  </a:lnTo>
                  <a:lnTo>
                    <a:pt x="633844" y="1419161"/>
                  </a:lnTo>
                  <a:lnTo>
                    <a:pt x="659828" y="1448523"/>
                  </a:lnTo>
                  <a:lnTo>
                    <a:pt x="688098" y="1482318"/>
                  </a:lnTo>
                  <a:lnTo>
                    <a:pt x="717804" y="1520164"/>
                  </a:lnTo>
                  <a:lnTo>
                    <a:pt x="748068" y="1561706"/>
                  </a:lnTo>
                  <a:lnTo>
                    <a:pt x="778052" y="1606550"/>
                  </a:lnTo>
                  <a:lnTo>
                    <a:pt x="806894" y="1654327"/>
                  </a:lnTo>
                  <a:lnTo>
                    <a:pt x="833729" y="1704657"/>
                  </a:lnTo>
                  <a:lnTo>
                    <a:pt x="857707" y="1757172"/>
                  </a:lnTo>
                  <a:lnTo>
                    <a:pt x="877963" y="1811489"/>
                  </a:lnTo>
                  <a:lnTo>
                    <a:pt x="893635" y="1867230"/>
                  </a:lnTo>
                  <a:lnTo>
                    <a:pt x="901585" y="1884972"/>
                  </a:lnTo>
                  <a:lnTo>
                    <a:pt x="915136" y="1898091"/>
                  </a:lnTo>
                  <a:lnTo>
                    <a:pt x="932548" y="1905520"/>
                  </a:lnTo>
                  <a:lnTo>
                    <a:pt x="952068" y="1906206"/>
                  </a:lnTo>
                  <a:lnTo>
                    <a:pt x="965784" y="1901329"/>
                  </a:lnTo>
                  <a:lnTo>
                    <a:pt x="975245" y="1892465"/>
                  </a:lnTo>
                  <a:lnTo>
                    <a:pt x="979843" y="1881035"/>
                  </a:lnTo>
                  <a:close/>
                </a:path>
              </a:pathLst>
            </a:custGeom>
            <a:solidFill>
              <a:srgbClr val="E6E7E7"/>
            </a:solidFill>
          </p:spPr>
          <p:txBody>
            <a:bodyPr wrap="square" lIns="0" tIns="0" rIns="0" bIns="0" rtlCol="0"/>
            <a:lstStyle/>
            <a:p>
              <a:endParaRPr>
                <a:solidFill>
                  <a:srgbClr val="002060"/>
                </a:solidFill>
              </a:endParaRPr>
            </a:p>
          </p:txBody>
        </p:sp>
        <p:sp>
          <p:nvSpPr>
            <p:cNvPr id="63" name="object 46">
              <a:extLst>
                <a:ext uri="{FF2B5EF4-FFF2-40B4-BE49-F238E27FC236}">
                  <a16:creationId xmlns:a16="http://schemas.microsoft.com/office/drawing/2014/main" id="{0082D3F7-72BC-B390-EFED-FB05D84EF826}"/>
                </a:ext>
              </a:extLst>
            </p:cNvPr>
            <p:cNvSpPr/>
            <p:nvPr/>
          </p:nvSpPr>
          <p:spPr>
            <a:xfrm>
              <a:off x="12790945" y="6491896"/>
              <a:ext cx="177165" cy="3089910"/>
            </a:xfrm>
            <a:custGeom>
              <a:avLst/>
              <a:gdLst/>
              <a:ahLst/>
              <a:cxnLst/>
              <a:rect l="l" t="t" r="r" b="b"/>
              <a:pathLst>
                <a:path w="177165" h="3089909">
                  <a:moveTo>
                    <a:pt x="53936" y="30378"/>
                  </a:moveTo>
                  <a:lnTo>
                    <a:pt x="51320" y="0"/>
                  </a:lnTo>
                  <a:lnTo>
                    <a:pt x="43853" y="4152"/>
                  </a:lnTo>
                  <a:lnTo>
                    <a:pt x="27152" y="16548"/>
                  </a:lnTo>
                  <a:lnTo>
                    <a:pt x="9690" y="37084"/>
                  </a:lnTo>
                  <a:lnTo>
                    <a:pt x="0" y="65646"/>
                  </a:lnTo>
                  <a:lnTo>
                    <a:pt x="5422" y="58127"/>
                  </a:lnTo>
                  <a:lnTo>
                    <a:pt x="18973" y="42633"/>
                  </a:lnTo>
                  <a:lnTo>
                    <a:pt x="36512" y="29832"/>
                  </a:lnTo>
                  <a:lnTo>
                    <a:pt x="53936" y="30378"/>
                  </a:lnTo>
                  <a:close/>
                </a:path>
                <a:path w="177165" h="3089909">
                  <a:moveTo>
                    <a:pt x="146710" y="1982127"/>
                  </a:moveTo>
                  <a:lnTo>
                    <a:pt x="143725" y="1947875"/>
                  </a:lnTo>
                  <a:lnTo>
                    <a:pt x="135318" y="1952561"/>
                  </a:lnTo>
                  <a:lnTo>
                    <a:pt x="116471" y="1966518"/>
                  </a:lnTo>
                  <a:lnTo>
                    <a:pt x="96799" y="1989670"/>
                  </a:lnTo>
                  <a:lnTo>
                    <a:pt x="85864" y="2021890"/>
                  </a:lnTo>
                  <a:lnTo>
                    <a:pt x="91986" y="2013394"/>
                  </a:lnTo>
                  <a:lnTo>
                    <a:pt x="107276" y="1995932"/>
                  </a:lnTo>
                  <a:lnTo>
                    <a:pt x="127076" y="1981504"/>
                  </a:lnTo>
                  <a:lnTo>
                    <a:pt x="146710" y="1982127"/>
                  </a:lnTo>
                  <a:close/>
                </a:path>
                <a:path w="177165" h="3089909">
                  <a:moveTo>
                    <a:pt x="177139" y="3049613"/>
                  </a:moveTo>
                  <a:lnTo>
                    <a:pt x="174193" y="3015411"/>
                  </a:lnTo>
                  <a:lnTo>
                    <a:pt x="165785" y="3020085"/>
                  </a:lnTo>
                  <a:lnTo>
                    <a:pt x="146926" y="3034055"/>
                  </a:lnTo>
                  <a:lnTo>
                    <a:pt x="127228" y="3057194"/>
                  </a:lnTo>
                  <a:lnTo>
                    <a:pt x="116281" y="3089414"/>
                  </a:lnTo>
                  <a:lnTo>
                    <a:pt x="122415" y="3080931"/>
                  </a:lnTo>
                  <a:lnTo>
                    <a:pt x="137706" y="3063456"/>
                  </a:lnTo>
                  <a:lnTo>
                    <a:pt x="157505" y="3049016"/>
                  </a:lnTo>
                  <a:lnTo>
                    <a:pt x="177139" y="3049613"/>
                  </a:lnTo>
                  <a:close/>
                </a:path>
              </a:pathLst>
            </a:custGeom>
            <a:solidFill>
              <a:srgbClr val="FFDADA"/>
            </a:solidFill>
          </p:spPr>
          <p:txBody>
            <a:bodyPr wrap="square" lIns="0" tIns="0" rIns="0" bIns="0" rtlCol="0"/>
            <a:lstStyle/>
            <a:p>
              <a:endParaRPr>
                <a:solidFill>
                  <a:srgbClr val="002060"/>
                </a:solidFill>
              </a:endParaRPr>
            </a:p>
          </p:txBody>
        </p:sp>
        <p:pic>
          <p:nvPicPr>
            <p:cNvPr id="64" name="object 47">
              <a:extLst>
                <a:ext uri="{FF2B5EF4-FFF2-40B4-BE49-F238E27FC236}">
                  <a16:creationId xmlns:a16="http://schemas.microsoft.com/office/drawing/2014/main" id="{D6D01D13-9B0F-C994-D85C-1A3C23CF6C69}"/>
                </a:ext>
              </a:extLst>
            </p:cNvPr>
            <p:cNvPicPr/>
            <p:nvPr/>
          </p:nvPicPr>
          <p:blipFill>
            <a:blip r:embed="rId15" cstate="print"/>
            <a:stretch>
              <a:fillRect/>
            </a:stretch>
          </p:blipFill>
          <p:spPr>
            <a:xfrm>
              <a:off x="12926915" y="9796853"/>
              <a:ext cx="73663" cy="89572"/>
            </a:xfrm>
            <a:prstGeom prst="rect">
              <a:avLst/>
            </a:prstGeom>
          </p:spPr>
        </p:pic>
        <p:sp>
          <p:nvSpPr>
            <p:cNvPr id="65" name="object 48">
              <a:extLst>
                <a:ext uri="{FF2B5EF4-FFF2-40B4-BE49-F238E27FC236}">
                  <a16:creationId xmlns:a16="http://schemas.microsoft.com/office/drawing/2014/main" id="{6142E440-2AC3-9FED-237C-66A22FC2FA60}"/>
                </a:ext>
              </a:extLst>
            </p:cNvPr>
            <p:cNvSpPr/>
            <p:nvPr/>
          </p:nvSpPr>
          <p:spPr>
            <a:xfrm>
              <a:off x="12936638" y="6808549"/>
              <a:ext cx="54610" cy="65405"/>
            </a:xfrm>
            <a:custGeom>
              <a:avLst/>
              <a:gdLst/>
              <a:ahLst/>
              <a:cxnLst/>
              <a:rect l="l" t="t" r="r" b="b"/>
              <a:pathLst>
                <a:path w="54609" h="65404">
                  <a:moveTo>
                    <a:pt x="0" y="65181"/>
                  </a:moveTo>
                  <a:lnTo>
                    <a:pt x="9933" y="36723"/>
                  </a:lnTo>
                  <a:lnTo>
                    <a:pt x="27547" y="16347"/>
                  </a:lnTo>
                  <a:lnTo>
                    <a:pt x="44347" y="4093"/>
                  </a:lnTo>
                  <a:lnTo>
                    <a:pt x="51835" y="0"/>
                  </a:lnTo>
                  <a:lnTo>
                    <a:pt x="54219" y="30371"/>
                  </a:lnTo>
                  <a:lnTo>
                    <a:pt x="36814" y="29679"/>
                  </a:lnTo>
                  <a:lnTo>
                    <a:pt x="19169" y="42327"/>
                  </a:lnTo>
                  <a:lnTo>
                    <a:pt x="5494" y="57698"/>
                  </a:lnTo>
                  <a:lnTo>
                    <a:pt x="0" y="65181"/>
                  </a:lnTo>
                  <a:close/>
                </a:path>
              </a:pathLst>
            </a:custGeom>
            <a:solidFill>
              <a:srgbClr val="FFDADA"/>
            </a:solidFill>
          </p:spPr>
          <p:txBody>
            <a:bodyPr wrap="square" lIns="0" tIns="0" rIns="0" bIns="0" rtlCol="0"/>
            <a:lstStyle/>
            <a:p>
              <a:endParaRPr>
                <a:solidFill>
                  <a:srgbClr val="002060"/>
                </a:solidFill>
              </a:endParaRPr>
            </a:p>
          </p:txBody>
        </p:sp>
        <p:pic>
          <p:nvPicPr>
            <p:cNvPr id="66" name="object 49">
              <a:extLst>
                <a:ext uri="{FF2B5EF4-FFF2-40B4-BE49-F238E27FC236}">
                  <a16:creationId xmlns:a16="http://schemas.microsoft.com/office/drawing/2014/main" id="{BCCEADE7-CA6F-905B-0494-72563519B37B}"/>
                </a:ext>
              </a:extLst>
            </p:cNvPr>
            <p:cNvPicPr/>
            <p:nvPr/>
          </p:nvPicPr>
          <p:blipFill>
            <a:blip r:embed="rId16" cstate="print"/>
            <a:stretch>
              <a:fillRect/>
            </a:stretch>
          </p:blipFill>
          <p:spPr>
            <a:xfrm>
              <a:off x="12907238" y="7432516"/>
              <a:ext cx="113907" cy="113869"/>
            </a:xfrm>
            <a:prstGeom prst="rect">
              <a:avLst/>
            </a:prstGeom>
          </p:spPr>
        </p:pic>
        <p:sp>
          <p:nvSpPr>
            <p:cNvPr id="67" name="object 50">
              <a:extLst>
                <a:ext uri="{FF2B5EF4-FFF2-40B4-BE49-F238E27FC236}">
                  <a16:creationId xmlns:a16="http://schemas.microsoft.com/office/drawing/2014/main" id="{60D4803F-7E4C-EC89-EDC7-0066F580542C}"/>
                </a:ext>
              </a:extLst>
            </p:cNvPr>
            <p:cNvSpPr/>
            <p:nvPr/>
          </p:nvSpPr>
          <p:spPr>
            <a:xfrm>
              <a:off x="12624778" y="6328968"/>
              <a:ext cx="451484" cy="3241675"/>
            </a:xfrm>
            <a:custGeom>
              <a:avLst/>
              <a:gdLst/>
              <a:ahLst/>
              <a:cxnLst/>
              <a:rect l="l" t="t" r="r" b="b"/>
              <a:pathLst>
                <a:path w="451484" h="3241675">
                  <a:moveTo>
                    <a:pt x="37528" y="3211512"/>
                  </a:moveTo>
                  <a:lnTo>
                    <a:pt x="33413" y="3189173"/>
                  </a:lnTo>
                  <a:lnTo>
                    <a:pt x="28181" y="3192780"/>
                  </a:lnTo>
                  <a:lnTo>
                    <a:pt x="16662" y="3203143"/>
                  </a:lnTo>
                  <a:lnTo>
                    <a:pt x="5156" y="3219615"/>
                  </a:lnTo>
                  <a:lnTo>
                    <a:pt x="0" y="3241510"/>
                  </a:lnTo>
                  <a:lnTo>
                    <a:pt x="3492" y="3235528"/>
                  </a:lnTo>
                  <a:lnTo>
                    <a:pt x="12458" y="3223069"/>
                  </a:lnTo>
                  <a:lnTo>
                    <a:pt x="24574" y="3212338"/>
                  </a:lnTo>
                  <a:lnTo>
                    <a:pt x="37528" y="3211512"/>
                  </a:lnTo>
                  <a:close/>
                </a:path>
                <a:path w="451484" h="3241675">
                  <a:moveTo>
                    <a:pt x="417296" y="22707"/>
                  </a:moveTo>
                  <a:lnTo>
                    <a:pt x="416839" y="0"/>
                  </a:lnTo>
                  <a:lnTo>
                    <a:pt x="411073" y="2717"/>
                  </a:lnTo>
                  <a:lnTo>
                    <a:pt x="398043" y="11112"/>
                  </a:lnTo>
                  <a:lnTo>
                    <a:pt x="384035" y="25527"/>
                  </a:lnTo>
                  <a:lnTo>
                    <a:pt x="375424" y="46304"/>
                  </a:lnTo>
                  <a:lnTo>
                    <a:pt x="379831" y="40970"/>
                  </a:lnTo>
                  <a:lnTo>
                    <a:pt x="390677" y="30111"/>
                  </a:lnTo>
                  <a:lnTo>
                    <a:pt x="404368" y="21450"/>
                  </a:lnTo>
                  <a:lnTo>
                    <a:pt x="417296" y="22707"/>
                  </a:lnTo>
                  <a:close/>
                </a:path>
                <a:path w="451484" h="3241675">
                  <a:moveTo>
                    <a:pt x="451002" y="2614739"/>
                  </a:moveTo>
                  <a:lnTo>
                    <a:pt x="446887" y="2592400"/>
                  </a:lnTo>
                  <a:lnTo>
                    <a:pt x="441642" y="2596007"/>
                  </a:lnTo>
                  <a:lnTo>
                    <a:pt x="430123" y="2606395"/>
                  </a:lnTo>
                  <a:lnTo>
                    <a:pt x="418630" y="2622854"/>
                  </a:lnTo>
                  <a:lnTo>
                    <a:pt x="413473" y="2644737"/>
                  </a:lnTo>
                  <a:lnTo>
                    <a:pt x="416966" y="2638755"/>
                  </a:lnTo>
                  <a:lnTo>
                    <a:pt x="425919" y="2626296"/>
                  </a:lnTo>
                  <a:lnTo>
                    <a:pt x="438035" y="2615565"/>
                  </a:lnTo>
                  <a:lnTo>
                    <a:pt x="451002" y="2614739"/>
                  </a:lnTo>
                  <a:close/>
                </a:path>
                <a:path w="451484" h="3241675">
                  <a:moveTo>
                    <a:pt x="451332" y="1406004"/>
                  </a:moveTo>
                  <a:lnTo>
                    <a:pt x="450862" y="1383296"/>
                  </a:lnTo>
                  <a:lnTo>
                    <a:pt x="445109" y="1386014"/>
                  </a:lnTo>
                  <a:lnTo>
                    <a:pt x="432066" y="1394409"/>
                  </a:lnTo>
                  <a:lnTo>
                    <a:pt x="418071" y="1408823"/>
                  </a:lnTo>
                  <a:lnTo>
                    <a:pt x="409448" y="1429600"/>
                  </a:lnTo>
                  <a:lnTo>
                    <a:pt x="413867" y="1424266"/>
                  </a:lnTo>
                  <a:lnTo>
                    <a:pt x="424713" y="1413408"/>
                  </a:lnTo>
                  <a:lnTo>
                    <a:pt x="438391" y="1404747"/>
                  </a:lnTo>
                  <a:lnTo>
                    <a:pt x="451332" y="1406004"/>
                  </a:lnTo>
                  <a:close/>
                </a:path>
              </a:pathLst>
            </a:custGeom>
            <a:solidFill>
              <a:srgbClr val="FFDADA"/>
            </a:solidFill>
          </p:spPr>
          <p:txBody>
            <a:bodyPr wrap="square" lIns="0" tIns="0" rIns="0" bIns="0" rtlCol="0"/>
            <a:lstStyle/>
            <a:p>
              <a:endParaRPr>
                <a:solidFill>
                  <a:srgbClr val="002060"/>
                </a:solidFill>
              </a:endParaRPr>
            </a:p>
          </p:txBody>
        </p:sp>
        <p:pic>
          <p:nvPicPr>
            <p:cNvPr id="68" name="object 51">
              <a:extLst>
                <a:ext uri="{FF2B5EF4-FFF2-40B4-BE49-F238E27FC236}">
                  <a16:creationId xmlns:a16="http://schemas.microsoft.com/office/drawing/2014/main" id="{48856985-9EEC-0E3E-E9E6-50601FBF6ED0}"/>
                </a:ext>
              </a:extLst>
            </p:cNvPr>
            <p:cNvPicPr/>
            <p:nvPr/>
          </p:nvPicPr>
          <p:blipFill>
            <a:blip r:embed="rId17" cstate="print"/>
            <a:stretch>
              <a:fillRect/>
            </a:stretch>
          </p:blipFill>
          <p:spPr>
            <a:xfrm>
              <a:off x="13032830" y="6550205"/>
              <a:ext cx="68755" cy="100505"/>
            </a:xfrm>
            <a:prstGeom prst="rect">
              <a:avLst/>
            </a:prstGeom>
          </p:spPr>
        </p:pic>
        <p:sp>
          <p:nvSpPr>
            <p:cNvPr id="69" name="object 52">
              <a:extLst>
                <a:ext uri="{FF2B5EF4-FFF2-40B4-BE49-F238E27FC236}">
                  <a16:creationId xmlns:a16="http://schemas.microsoft.com/office/drawing/2014/main" id="{DA271DBB-4927-8195-260F-ACC3F89DAEF2}"/>
                </a:ext>
              </a:extLst>
            </p:cNvPr>
            <p:cNvSpPr/>
            <p:nvPr/>
          </p:nvSpPr>
          <p:spPr>
            <a:xfrm>
              <a:off x="12220290" y="9422818"/>
              <a:ext cx="226695" cy="473075"/>
            </a:xfrm>
            <a:custGeom>
              <a:avLst/>
              <a:gdLst/>
              <a:ahLst/>
              <a:cxnLst/>
              <a:rect l="l" t="t" r="r" b="b"/>
              <a:pathLst>
                <a:path w="226695" h="473075">
                  <a:moveTo>
                    <a:pt x="218218" y="472814"/>
                  </a:moveTo>
                  <a:lnTo>
                    <a:pt x="169077" y="423922"/>
                  </a:lnTo>
                  <a:lnTo>
                    <a:pt x="131850" y="375534"/>
                  </a:lnTo>
                  <a:lnTo>
                    <a:pt x="100331" y="326211"/>
                  </a:lnTo>
                  <a:lnTo>
                    <a:pt x="74050" y="276945"/>
                  </a:lnTo>
                  <a:lnTo>
                    <a:pt x="52536" y="228731"/>
                  </a:lnTo>
                  <a:lnTo>
                    <a:pt x="35318" y="182560"/>
                  </a:lnTo>
                  <a:lnTo>
                    <a:pt x="21926" y="139426"/>
                  </a:lnTo>
                  <a:lnTo>
                    <a:pt x="11890" y="100321"/>
                  </a:lnTo>
                  <a:lnTo>
                    <a:pt x="0" y="38174"/>
                  </a:lnTo>
                  <a:lnTo>
                    <a:pt x="998" y="23733"/>
                  </a:lnTo>
                  <a:lnTo>
                    <a:pt x="7636" y="11552"/>
                  </a:lnTo>
                  <a:lnTo>
                    <a:pt x="18647" y="3139"/>
                  </a:lnTo>
                  <a:lnTo>
                    <a:pt x="32765" y="0"/>
                  </a:lnTo>
                  <a:lnTo>
                    <a:pt x="45263" y="2444"/>
                  </a:lnTo>
                  <a:lnTo>
                    <a:pt x="55563" y="9146"/>
                  </a:lnTo>
                  <a:lnTo>
                    <a:pt x="62724" y="19160"/>
                  </a:lnTo>
                  <a:lnTo>
                    <a:pt x="65810" y="31539"/>
                  </a:lnTo>
                  <a:lnTo>
                    <a:pt x="72043" y="89054"/>
                  </a:lnTo>
                  <a:lnTo>
                    <a:pt x="83592" y="145721"/>
                  </a:lnTo>
                  <a:lnTo>
                    <a:pt x="99410" y="200841"/>
                  </a:lnTo>
                  <a:lnTo>
                    <a:pt x="118451" y="253717"/>
                  </a:lnTo>
                  <a:lnTo>
                    <a:pt x="139666" y="303649"/>
                  </a:lnTo>
                  <a:lnTo>
                    <a:pt x="162010" y="349938"/>
                  </a:lnTo>
                  <a:lnTo>
                    <a:pt x="184434" y="391885"/>
                  </a:lnTo>
                  <a:lnTo>
                    <a:pt x="205892" y="428793"/>
                  </a:lnTo>
                  <a:lnTo>
                    <a:pt x="225336" y="459961"/>
                  </a:lnTo>
                  <a:lnTo>
                    <a:pt x="226568" y="466044"/>
                  </a:lnTo>
                  <a:lnTo>
                    <a:pt x="223554" y="470848"/>
                  </a:lnTo>
                  <a:lnTo>
                    <a:pt x="218218" y="472814"/>
                  </a:lnTo>
                  <a:close/>
                </a:path>
              </a:pathLst>
            </a:custGeom>
            <a:solidFill>
              <a:srgbClr val="FFC7C7"/>
            </a:solidFill>
          </p:spPr>
          <p:txBody>
            <a:bodyPr wrap="square" lIns="0" tIns="0" rIns="0" bIns="0" rtlCol="0"/>
            <a:lstStyle/>
            <a:p>
              <a:endParaRPr>
                <a:solidFill>
                  <a:srgbClr val="002060"/>
                </a:solidFill>
              </a:endParaRPr>
            </a:p>
          </p:txBody>
        </p:sp>
        <p:sp>
          <p:nvSpPr>
            <p:cNvPr id="70" name="object 53">
              <a:extLst>
                <a:ext uri="{FF2B5EF4-FFF2-40B4-BE49-F238E27FC236}">
                  <a16:creationId xmlns:a16="http://schemas.microsoft.com/office/drawing/2014/main" id="{4F9AE115-518B-0663-AC1A-646493E54E56}"/>
                </a:ext>
              </a:extLst>
            </p:cNvPr>
            <p:cNvSpPr/>
            <p:nvPr/>
          </p:nvSpPr>
          <p:spPr>
            <a:xfrm>
              <a:off x="14544097" y="7900701"/>
              <a:ext cx="1795780" cy="2159000"/>
            </a:xfrm>
            <a:custGeom>
              <a:avLst/>
              <a:gdLst/>
              <a:ahLst/>
              <a:cxnLst/>
              <a:rect l="l" t="t" r="r" b="b"/>
              <a:pathLst>
                <a:path w="1795780" h="2159000">
                  <a:moveTo>
                    <a:pt x="1325659" y="2158886"/>
                  </a:moveTo>
                  <a:lnTo>
                    <a:pt x="456422" y="2154821"/>
                  </a:lnTo>
                  <a:lnTo>
                    <a:pt x="406209" y="2150208"/>
                  </a:lnTo>
                  <a:lnTo>
                    <a:pt x="358063" y="2137146"/>
                  </a:lnTo>
                  <a:lnTo>
                    <a:pt x="313113" y="2116045"/>
                  </a:lnTo>
                  <a:lnTo>
                    <a:pt x="272484" y="2087317"/>
                  </a:lnTo>
                  <a:lnTo>
                    <a:pt x="237302" y="2051372"/>
                  </a:lnTo>
                  <a:lnTo>
                    <a:pt x="206579" y="2011711"/>
                  </a:lnTo>
                  <a:lnTo>
                    <a:pt x="177265" y="1969993"/>
                  </a:lnTo>
                  <a:lnTo>
                    <a:pt x="149542" y="1926437"/>
                  </a:lnTo>
                  <a:lnTo>
                    <a:pt x="123593" y="1881260"/>
                  </a:lnTo>
                  <a:lnTo>
                    <a:pt x="99601" y="1834681"/>
                  </a:lnTo>
                  <a:lnTo>
                    <a:pt x="77747" y="1786919"/>
                  </a:lnTo>
                  <a:lnTo>
                    <a:pt x="58216" y="1738193"/>
                  </a:lnTo>
                  <a:lnTo>
                    <a:pt x="41188" y="1688721"/>
                  </a:lnTo>
                  <a:lnTo>
                    <a:pt x="26847" y="1638722"/>
                  </a:lnTo>
                  <a:lnTo>
                    <a:pt x="15375" y="1588414"/>
                  </a:lnTo>
                  <a:lnTo>
                    <a:pt x="6955" y="1538016"/>
                  </a:lnTo>
                  <a:lnTo>
                    <a:pt x="1769" y="1487747"/>
                  </a:lnTo>
                  <a:lnTo>
                    <a:pt x="0" y="1437825"/>
                  </a:lnTo>
                  <a:lnTo>
                    <a:pt x="1364" y="1387938"/>
                  </a:lnTo>
                  <a:lnTo>
                    <a:pt x="5409" y="1338767"/>
                  </a:lnTo>
                  <a:lnTo>
                    <a:pt x="12064" y="1290382"/>
                  </a:lnTo>
                  <a:lnTo>
                    <a:pt x="21257" y="1242855"/>
                  </a:lnTo>
                  <a:lnTo>
                    <a:pt x="32917" y="1196257"/>
                  </a:lnTo>
                  <a:lnTo>
                    <a:pt x="46972" y="1150658"/>
                  </a:lnTo>
                  <a:lnTo>
                    <a:pt x="63352" y="1106130"/>
                  </a:lnTo>
                  <a:lnTo>
                    <a:pt x="81984" y="1062744"/>
                  </a:lnTo>
                  <a:lnTo>
                    <a:pt x="102798" y="1020570"/>
                  </a:lnTo>
                  <a:lnTo>
                    <a:pt x="125723" y="979680"/>
                  </a:lnTo>
                  <a:lnTo>
                    <a:pt x="150686" y="940144"/>
                  </a:lnTo>
                  <a:lnTo>
                    <a:pt x="177616" y="902033"/>
                  </a:lnTo>
                  <a:lnTo>
                    <a:pt x="206443" y="865419"/>
                  </a:lnTo>
                  <a:lnTo>
                    <a:pt x="237094" y="830373"/>
                  </a:lnTo>
                  <a:lnTo>
                    <a:pt x="269499" y="796965"/>
                  </a:lnTo>
                  <a:lnTo>
                    <a:pt x="303585" y="765267"/>
                  </a:lnTo>
                  <a:lnTo>
                    <a:pt x="339283" y="735348"/>
                  </a:lnTo>
                  <a:lnTo>
                    <a:pt x="376520" y="707282"/>
                  </a:lnTo>
                  <a:lnTo>
                    <a:pt x="415225" y="681137"/>
                  </a:lnTo>
                  <a:lnTo>
                    <a:pt x="455326" y="656987"/>
                  </a:lnTo>
                  <a:lnTo>
                    <a:pt x="496753" y="634900"/>
                  </a:lnTo>
                  <a:lnTo>
                    <a:pt x="539434" y="614949"/>
                  </a:lnTo>
                  <a:lnTo>
                    <a:pt x="539434" y="0"/>
                  </a:lnTo>
                  <a:lnTo>
                    <a:pt x="1255782" y="0"/>
                  </a:lnTo>
                  <a:lnTo>
                    <a:pt x="1255782" y="614949"/>
                  </a:lnTo>
                  <a:lnTo>
                    <a:pt x="1298462" y="634900"/>
                  </a:lnTo>
                  <a:lnTo>
                    <a:pt x="1339889" y="656987"/>
                  </a:lnTo>
                  <a:lnTo>
                    <a:pt x="1379991" y="681137"/>
                  </a:lnTo>
                  <a:lnTo>
                    <a:pt x="1418696" y="707282"/>
                  </a:lnTo>
                  <a:lnTo>
                    <a:pt x="1455933" y="735348"/>
                  </a:lnTo>
                  <a:lnTo>
                    <a:pt x="1491630" y="765267"/>
                  </a:lnTo>
                  <a:lnTo>
                    <a:pt x="1525717" y="796965"/>
                  </a:lnTo>
                  <a:lnTo>
                    <a:pt x="1558122" y="830373"/>
                  </a:lnTo>
                  <a:lnTo>
                    <a:pt x="1588773" y="865419"/>
                  </a:lnTo>
                  <a:lnTo>
                    <a:pt x="1617599" y="902033"/>
                  </a:lnTo>
                  <a:lnTo>
                    <a:pt x="1644530" y="940144"/>
                  </a:lnTo>
                  <a:lnTo>
                    <a:pt x="1669493" y="979680"/>
                  </a:lnTo>
                  <a:lnTo>
                    <a:pt x="1692417" y="1020570"/>
                  </a:lnTo>
                  <a:lnTo>
                    <a:pt x="1713231" y="1062744"/>
                  </a:lnTo>
                  <a:lnTo>
                    <a:pt x="1731864" y="1106130"/>
                  </a:lnTo>
                  <a:lnTo>
                    <a:pt x="1748243" y="1150658"/>
                  </a:lnTo>
                  <a:lnTo>
                    <a:pt x="1762299" y="1196257"/>
                  </a:lnTo>
                  <a:lnTo>
                    <a:pt x="1773959" y="1242855"/>
                  </a:lnTo>
                  <a:lnTo>
                    <a:pt x="1783152" y="1290382"/>
                  </a:lnTo>
                  <a:lnTo>
                    <a:pt x="1789807" y="1338767"/>
                  </a:lnTo>
                  <a:lnTo>
                    <a:pt x="1793852" y="1387938"/>
                  </a:lnTo>
                  <a:lnTo>
                    <a:pt x="1795216" y="1437825"/>
                  </a:lnTo>
                  <a:lnTo>
                    <a:pt x="1793650" y="1491259"/>
                  </a:lnTo>
                  <a:lnTo>
                    <a:pt x="1789012" y="1543869"/>
                  </a:lnTo>
                  <a:lnTo>
                    <a:pt x="1781388" y="1595567"/>
                  </a:lnTo>
                  <a:lnTo>
                    <a:pt x="1770867" y="1646265"/>
                  </a:lnTo>
                  <a:lnTo>
                    <a:pt x="1757536" y="1695875"/>
                  </a:lnTo>
                  <a:lnTo>
                    <a:pt x="1741484" y="1744310"/>
                  </a:lnTo>
                  <a:lnTo>
                    <a:pt x="1722797" y="1791481"/>
                  </a:lnTo>
                  <a:lnTo>
                    <a:pt x="1701565" y="1837302"/>
                  </a:lnTo>
                  <a:lnTo>
                    <a:pt x="1677874" y="1881683"/>
                  </a:lnTo>
                  <a:lnTo>
                    <a:pt x="1651812" y="1924539"/>
                  </a:lnTo>
                  <a:lnTo>
                    <a:pt x="1623468" y="1965780"/>
                  </a:lnTo>
                  <a:lnTo>
                    <a:pt x="1592928" y="2005319"/>
                  </a:lnTo>
                  <a:lnTo>
                    <a:pt x="1560282" y="2043068"/>
                  </a:lnTo>
                  <a:lnTo>
                    <a:pt x="1525616" y="2078940"/>
                  </a:lnTo>
                  <a:lnTo>
                    <a:pt x="1482390" y="2113456"/>
                  </a:lnTo>
                  <a:lnTo>
                    <a:pt x="1433612" y="2138573"/>
                  </a:lnTo>
                  <a:lnTo>
                    <a:pt x="1380847" y="2153859"/>
                  </a:lnTo>
                  <a:lnTo>
                    <a:pt x="1325659" y="2158886"/>
                  </a:lnTo>
                  <a:close/>
                </a:path>
              </a:pathLst>
            </a:custGeom>
            <a:solidFill>
              <a:srgbClr val="FFFFFF"/>
            </a:solidFill>
          </p:spPr>
          <p:txBody>
            <a:bodyPr wrap="square" lIns="0" tIns="0" rIns="0" bIns="0" rtlCol="0"/>
            <a:lstStyle/>
            <a:p>
              <a:endParaRPr>
                <a:solidFill>
                  <a:srgbClr val="002060"/>
                </a:solidFill>
              </a:endParaRPr>
            </a:p>
          </p:txBody>
        </p:sp>
        <p:sp>
          <p:nvSpPr>
            <p:cNvPr id="71" name="object 54">
              <a:extLst>
                <a:ext uri="{FF2B5EF4-FFF2-40B4-BE49-F238E27FC236}">
                  <a16:creationId xmlns:a16="http://schemas.microsoft.com/office/drawing/2014/main" id="{5279A285-6C62-1164-F2B2-8678A5728A79}"/>
                </a:ext>
              </a:extLst>
            </p:cNvPr>
            <p:cNvSpPr/>
            <p:nvPr/>
          </p:nvSpPr>
          <p:spPr>
            <a:xfrm>
              <a:off x="14514183" y="7870797"/>
              <a:ext cx="1855470" cy="2218690"/>
            </a:xfrm>
            <a:custGeom>
              <a:avLst/>
              <a:gdLst/>
              <a:ahLst/>
              <a:cxnLst/>
              <a:rect l="l" t="t" r="r" b="b"/>
              <a:pathLst>
                <a:path w="1855469" h="2218690">
                  <a:moveTo>
                    <a:pt x="1356975" y="2218648"/>
                  </a:moveTo>
                  <a:lnTo>
                    <a:pt x="486196" y="2214630"/>
                  </a:lnTo>
                  <a:lnTo>
                    <a:pt x="439314" y="2211007"/>
                  </a:lnTo>
                  <a:lnTo>
                    <a:pt x="394204" y="2200804"/>
                  </a:lnTo>
                  <a:lnTo>
                    <a:pt x="351489" y="2184317"/>
                  </a:lnTo>
                  <a:lnTo>
                    <a:pt x="311798" y="2161841"/>
                  </a:lnTo>
                  <a:lnTo>
                    <a:pt x="275755" y="2133672"/>
                  </a:lnTo>
                  <a:lnTo>
                    <a:pt x="243986" y="2100106"/>
                  </a:lnTo>
                  <a:lnTo>
                    <a:pt x="212198" y="2059141"/>
                  </a:lnTo>
                  <a:lnTo>
                    <a:pt x="182360" y="2016857"/>
                  </a:lnTo>
                  <a:lnTo>
                    <a:pt x="154538" y="1973423"/>
                  </a:lnTo>
                  <a:lnTo>
                    <a:pt x="128795" y="1929006"/>
                  </a:lnTo>
                  <a:lnTo>
                    <a:pt x="105197" y="1883775"/>
                  </a:lnTo>
                  <a:lnTo>
                    <a:pt x="83809" y="1837897"/>
                  </a:lnTo>
                  <a:lnTo>
                    <a:pt x="64694" y="1791540"/>
                  </a:lnTo>
                  <a:lnTo>
                    <a:pt x="47919" y="1744871"/>
                  </a:lnTo>
                  <a:lnTo>
                    <a:pt x="33546" y="1698060"/>
                  </a:lnTo>
                  <a:lnTo>
                    <a:pt x="21642" y="1651273"/>
                  </a:lnTo>
                  <a:lnTo>
                    <a:pt x="12270" y="1604678"/>
                  </a:lnTo>
                  <a:lnTo>
                    <a:pt x="5496" y="1558444"/>
                  </a:lnTo>
                  <a:lnTo>
                    <a:pt x="1381" y="1512621"/>
                  </a:lnTo>
                  <a:lnTo>
                    <a:pt x="0" y="1467729"/>
                  </a:lnTo>
                  <a:lnTo>
                    <a:pt x="1299" y="1418528"/>
                  </a:lnTo>
                  <a:lnTo>
                    <a:pt x="5162" y="1369830"/>
                  </a:lnTo>
                  <a:lnTo>
                    <a:pt x="11537" y="1321715"/>
                  </a:lnTo>
                  <a:lnTo>
                    <a:pt x="20369" y="1274264"/>
                  </a:lnTo>
                  <a:lnTo>
                    <a:pt x="31607" y="1227557"/>
                  </a:lnTo>
                  <a:lnTo>
                    <a:pt x="45197" y="1181674"/>
                  </a:lnTo>
                  <a:lnTo>
                    <a:pt x="61087" y="1136697"/>
                  </a:lnTo>
                  <a:lnTo>
                    <a:pt x="79223" y="1092706"/>
                  </a:lnTo>
                  <a:lnTo>
                    <a:pt x="99554" y="1049781"/>
                  </a:lnTo>
                  <a:lnTo>
                    <a:pt x="122025" y="1008004"/>
                  </a:lnTo>
                  <a:lnTo>
                    <a:pt x="146584" y="967455"/>
                  </a:lnTo>
                  <a:lnTo>
                    <a:pt x="173179" y="928214"/>
                  </a:lnTo>
                  <a:lnTo>
                    <a:pt x="201756" y="890362"/>
                  </a:lnTo>
                  <a:lnTo>
                    <a:pt x="232262" y="853980"/>
                  </a:lnTo>
                  <a:lnTo>
                    <a:pt x="264645" y="819148"/>
                  </a:lnTo>
                  <a:lnTo>
                    <a:pt x="298852" y="785948"/>
                  </a:lnTo>
                  <a:lnTo>
                    <a:pt x="334830" y="754459"/>
                  </a:lnTo>
                  <a:lnTo>
                    <a:pt x="372526" y="724762"/>
                  </a:lnTo>
                  <a:lnTo>
                    <a:pt x="411887" y="696938"/>
                  </a:lnTo>
                  <a:lnTo>
                    <a:pt x="452861" y="671067"/>
                  </a:lnTo>
                  <a:lnTo>
                    <a:pt x="495394" y="647230"/>
                  </a:lnTo>
                  <a:lnTo>
                    <a:pt x="539434" y="625509"/>
                  </a:lnTo>
                  <a:lnTo>
                    <a:pt x="539434" y="0"/>
                  </a:lnTo>
                  <a:lnTo>
                    <a:pt x="1315563" y="0"/>
                  </a:lnTo>
                  <a:lnTo>
                    <a:pt x="1315563" y="59808"/>
                  </a:lnTo>
                  <a:lnTo>
                    <a:pt x="599262" y="59808"/>
                  </a:lnTo>
                  <a:lnTo>
                    <a:pt x="599262" y="664477"/>
                  </a:lnTo>
                  <a:lnTo>
                    <a:pt x="536828" y="693168"/>
                  </a:lnTo>
                  <a:lnTo>
                    <a:pt x="493928" y="716334"/>
                  </a:lnTo>
                  <a:lnTo>
                    <a:pt x="452673" y="741687"/>
                  </a:lnTo>
                  <a:lnTo>
                    <a:pt x="413124" y="769136"/>
                  </a:lnTo>
                  <a:lnTo>
                    <a:pt x="375341" y="798589"/>
                  </a:lnTo>
                  <a:lnTo>
                    <a:pt x="339383" y="829954"/>
                  </a:lnTo>
                  <a:lnTo>
                    <a:pt x="305310" y="863140"/>
                  </a:lnTo>
                  <a:lnTo>
                    <a:pt x="273182" y="898056"/>
                  </a:lnTo>
                  <a:lnTo>
                    <a:pt x="243060" y="934610"/>
                  </a:lnTo>
                  <a:lnTo>
                    <a:pt x="215003" y="972711"/>
                  </a:lnTo>
                  <a:lnTo>
                    <a:pt x="189071" y="1012266"/>
                  </a:lnTo>
                  <a:lnTo>
                    <a:pt x="165324" y="1053186"/>
                  </a:lnTo>
                  <a:lnTo>
                    <a:pt x="143822" y="1095377"/>
                  </a:lnTo>
                  <a:lnTo>
                    <a:pt x="124626" y="1138749"/>
                  </a:lnTo>
                  <a:lnTo>
                    <a:pt x="107794" y="1183211"/>
                  </a:lnTo>
                  <a:lnTo>
                    <a:pt x="93388" y="1228670"/>
                  </a:lnTo>
                  <a:lnTo>
                    <a:pt x="81466" y="1275035"/>
                  </a:lnTo>
                  <a:lnTo>
                    <a:pt x="72089" y="1322215"/>
                  </a:lnTo>
                  <a:lnTo>
                    <a:pt x="65317" y="1370118"/>
                  </a:lnTo>
                  <a:lnTo>
                    <a:pt x="61210" y="1418653"/>
                  </a:lnTo>
                  <a:lnTo>
                    <a:pt x="59828" y="1467729"/>
                  </a:lnTo>
                  <a:lnTo>
                    <a:pt x="61392" y="1512738"/>
                  </a:lnTo>
                  <a:lnTo>
                    <a:pt x="65975" y="1558547"/>
                  </a:lnTo>
                  <a:lnTo>
                    <a:pt x="73518" y="1605262"/>
                  </a:lnTo>
                  <a:lnTo>
                    <a:pt x="83915" y="1652524"/>
                  </a:lnTo>
                  <a:lnTo>
                    <a:pt x="97072" y="1700090"/>
                  </a:lnTo>
                  <a:lnTo>
                    <a:pt x="112895" y="1747717"/>
                  </a:lnTo>
                  <a:lnTo>
                    <a:pt x="131290" y="1795161"/>
                  </a:lnTo>
                  <a:lnTo>
                    <a:pt x="152162" y="1842181"/>
                  </a:lnTo>
                  <a:lnTo>
                    <a:pt x="175419" y="1888532"/>
                  </a:lnTo>
                  <a:lnTo>
                    <a:pt x="200964" y="1933973"/>
                  </a:lnTo>
                  <a:lnTo>
                    <a:pt x="228706" y="1978260"/>
                  </a:lnTo>
                  <a:lnTo>
                    <a:pt x="258549" y="2021149"/>
                  </a:lnTo>
                  <a:lnTo>
                    <a:pt x="290399" y="2062399"/>
                  </a:lnTo>
                  <a:lnTo>
                    <a:pt x="321623" y="2094385"/>
                  </a:lnTo>
                  <a:lnTo>
                    <a:pt x="357722" y="2120036"/>
                  </a:lnTo>
                  <a:lnTo>
                    <a:pt x="397817" y="2138935"/>
                  </a:lnTo>
                  <a:lnTo>
                    <a:pt x="441029" y="2150668"/>
                  </a:lnTo>
                  <a:lnTo>
                    <a:pt x="486477" y="2154821"/>
                  </a:lnTo>
                  <a:lnTo>
                    <a:pt x="1542238" y="2158840"/>
                  </a:lnTo>
                  <a:lnTo>
                    <a:pt x="1539239" y="2161346"/>
                  </a:lnTo>
                  <a:lnTo>
                    <a:pt x="1497996" y="2186008"/>
                  </a:lnTo>
                  <a:lnTo>
                    <a:pt x="1453420" y="2203961"/>
                  </a:lnTo>
                  <a:lnTo>
                    <a:pt x="1406187" y="2214931"/>
                  </a:lnTo>
                  <a:lnTo>
                    <a:pt x="1356975" y="2218648"/>
                  </a:lnTo>
                  <a:close/>
                </a:path>
                <a:path w="1855469" h="2218690">
                  <a:moveTo>
                    <a:pt x="1542238" y="2158840"/>
                  </a:moveTo>
                  <a:lnTo>
                    <a:pt x="1356929" y="2158840"/>
                  </a:lnTo>
                  <a:lnTo>
                    <a:pt x="1406267" y="2154078"/>
                  </a:lnTo>
                  <a:lnTo>
                    <a:pt x="1453349" y="2140196"/>
                  </a:lnTo>
                  <a:lnTo>
                    <a:pt x="1496636" y="2117799"/>
                  </a:lnTo>
                  <a:lnTo>
                    <a:pt x="1534590" y="2087490"/>
                  </a:lnTo>
                  <a:lnTo>
                    <a:pt x="1569445" y="2051400"/>
                  </a:lnTo>
                  <a:lnTo>
                    <a:pt x="1601950" y="2013696"/>
                  </a:lnTo>
                  <a:lnTo>
                    <a:pt x="1632069" y="1974468"/>
                  </a:lnTo>
                  <a:lnTo>
                    <a:pt x="1659763" y="1933804"/>
                  </a:lnTo>
                  <a:lnTo>
                    <a:pt x="1684997" y="1891793"/>
                  </a:lnTo>
                  <a:lnTo>
                    <a:pt x="1707733" y="1848524"/>
                  </a:lnTo>
                  <a:lnTo>
                    <a:pt x="1727933" y="1804085"/>
                  </a:lnTo>
                  <a:lnTo>
                    <a:pt x="1745560" y="1758566"/>
                  </a:lnTo>
                  <a:lnTo>
                    <a:pt x="1760578" y="1712055"/>
                  </a:lnTo>
                  <a:lnTo>
                    <a:pt x="1772967" y="1664547"/>
                  </a:lnTo>
                  <a:lnTo>
                    <a:pt x="1782657" y="1616254"/>
                  </a:lnTo>
                  <a:lnTo>
                    <a:pt x="1789613" y="1567303"/>
                  </a:lnTo>
                  <a:lnTo>
                    <a:pt x="1793809" y="1517768"/>
                  </a:lnTo>
                  <a:lnTo>
                    <a:pt x="1795216" y="1467729"/>
                  </a:lnTo>
                  <a:lnTo>
                    <a:pt x="1793823" y="1418528"/>
                  </a:lnTo>
                  <a:lnTo>
                    <a:pt x="1789727" y="1370118"/>
                  </a:lnTo>
                  <a:lnTo>
                    <a:pt x="1782955" y="1322215"/>
                  </a:lnTo>
                  <a:lnTo>
                    <a:pt x="1773578" y="1275035"/>
                  </a:lnTo>
                  <a:lnTo>
                    <a:pt x="1761656" y="1228670"/>
                  </a:lnTo>
                  <a:lnTo>
                    <a:pt x="1747250" y="1183211"/>
                  </a:lnTo>
                  <a:lnTo>
                    <a:pt x="1730418" y="1138749"/>
                  </a:lnTo>
                  <a:lnTo>
                    <a:pt x="1711221" y="1095377"/>
                  </a:lnTo>
                  <a:lnTo>
                    <a:pt x="1689720" y="1053186"/>
                  </a:lnTo>
                  <a:lnTo>
                    <a:pt x="1665973" y="1012266"/>
                  </a:lnTo>
                  <a:lnTo>
                    <a:pt x="1640041" y="972711"/>
                  </a:lnTo>
                  <a:lnTo>
                    <a:pt x="1611984" y="934610"/>
                  </a:lnTo>
                  <a:lnTo>
                    <a:pt x="1581862" y="898056"/>
                  </a:lnTo>
                  <a:lnTo>
                    <a:pt x="1549734" y="863140"/>
                  </a:lnTo>
                  <a:lnTo>
                    <a:pt x="1515661" y="829954"/>
                  </a:lnTo>
                  <a:lnTo>
                    <a:pt x="1479703" y="798589"/>
                  </a:lnTo>
                  <a:lnTo>
                    <a:pt x="1441919" y="769136"/>
                  </a:lnTo>
                  <a:lnTo>
                    <a:pt x="1402370" y="741687"/>
                  </a:lnTo>
                  <a:lnTo>
                    <a:pt x="1361116" y="716334"/>
                  </a:lnTo>
                  <a:lnTo>
                    <a:pt x="1318216" y="693168"/>
                  </a:lnTo>
                  <a:lnTo>
                    <a:pt x="1273730" y="672280"/>
                  </a:lnTo>
                  <a:lnTo>
                    <a:pt x="1255735" y="664477"/>
                  </a:lnTo>
                  <a:lnTo>
                    <a:pt x="1255735" y="59808"/>
                  </a:lnTo>
                  <a:lnTo>
                    <a:pt x="1315563" y="59808"/>
                  </a:lnTo>
                  <a:lnTo>
                    <a:pt x="1315563" y="625509"/>
                  </a:lnTo>
                  <a:lnTo>
                    <a:pt x="1359609" y="647230"/>
                  </a:lnTo>
                  <a:lnTo>
                    <a:pt x="1402148" y="671067"/>
                  </a:lnTo>
                  <a:lnTo>
                    <a:pt x="1443126" y="696938"/>
                  </a:lnTo>
                  <a:lnTo>
                    <a:pt x="1482492" y="724762"/>
                  </a:lnTo>
                  <a:lnTo>
                    <a:pt x="1520192" y="754459"/>
                  </a:lnTo>
                  <a:lnTo>
                    <a:pt x="1556173" y="785948"/>
                  </a:lnTo>
                  <a:lnTo>
                    <a:pt x="1590384" y="819148"/>
                  </a:lnTo>
                  <a:lnTo>
                    <a:pt x="1622769" y="853980"/>
                  </a:lnTo>
                  <a:lnTo>
                    <a:pt x="1653278" y="890362"/>
                  </a:lnTo>
                  <a:lnTo>
                    <a:pt x="1681857" y="928214"/>
                  </a:lnTo>
                  <a:lnTo>
                    <a:pt x="1708454" y="967455"/>
                  </a:lnTo>
                  <a:lnTo>
                    <a:pt x="1733014" y="1008004"/>
                  </a:lnTo>
                  <a:lnTo>
                    <a:pt x="1755487" y="1049781"/>
                  </a:lnTo>
                  <a:lnTo>
                    <a:pt x="1775818" y="1092706"/>
                  </a:lnTo>
                  <a:lnTo>
                    <a:pt x="1793955" y="1136697"/>
                  </a:lnTo>
                  <a:lnTo>
                    <a:pt x="1809846" y="1181674"/>
                  </a:lnTo>
                  <a:lnTo>
                    <a:pt x="1823436" y="1227557"/>
                  </a:lnTo>
                  <a:lnTo>
                    <a:pt x="1834674" y="1274264"/>
                  </a:lnTo>
                  <a:lnTo>
                    <a:pt x="1843507" y="1321715"/>
                  </a:lnTo>
                  <a:lnTo>
                    <a:pt x="1849881" y="1369830"/>
                  </a:lnTo>
                  <a:lnTo>
                    <a:pt x="1853748" y="1418653"/>
                  </a:lnTo>
                  <a:lnTo>
                    <a:pt x="1855044" y="1467729"/>
                  </a:lnTo>
                  <a:lnTo>
                    <a:pt x="1853722" y="1517867"/>
                  </a:lnTo>
                  <a:lnTo>
                    <a:pt x="1849790" y="1567458"/>
                  </a:lnTo>
                  <a:lnTo>
                    <a:pt x="1843287" y="1616412"/>
                  </a:lnTo>
                  <a:lnTo>
                    <a:pt x="1834259" y="1664641"/>
                  </a:lnTo>
                  <a:lnTo>
                    <a:pt x="1822738" y="1712103"/>
                  </a:lnTo>
                  <a:lnTo>
                    <a:pt x="1808718" y="1758846"/>
                  </a:lnTo>
                  <a:lnTo>
                    <a:pt x="1792254" y="1804698"/>
                  </a:lnTo>
                  <a:lnTo>
                    <a:pt x="1773379" y="1849584"/>
                  </a:lnTo>
                  <a:lnTo>
                    <a:pt x="1752126" y="1893425"/>
                  </a:lnTo>
                  <a:lnTo>
                    <a:pt x="1728526" y="1936146"/>
                  </a:lnTo>
                  <a:lnTo>
                    <a:pt x="1702612" y="1977669"/>
                  </a:lnTo>
                  <a:lnTo>
                    <a:pt x="1674417" y="2017917"/>
                  </a:lnTo>
                  <a:lnTo>
                    <a:pt x="1643973" y="2056814"/>
                  </a:lnTo>
                  <a:lnTo>
                    <a:pt x="1611213" y="2094385"/>
                  </a:lnTo>
                  <a:lnTo>
                    <a:pt x="1576470" y="2130244"/>
                  </a:lnTo>
                  <a:lnTo>
                    <a:pt x="1542238" y="2158840"/>
                  </a:lnTo>
                  <a:close/>
                </a:path>
              </a:pathLst>
            </a:custGeom>
            <a:solidFill>
              <a:srgbClr val="000000"/>
            </a:solidFill>
          </p:spPr>
          <p:txBody>
            <a:bodyPr wrap="square" lIns="0" tIns="0" rIns="0" bIns="0" rtlCol="0"/>
            <a:lstStyle/>
            <a:p>
              <a:endParaRPr>
                <a:solidFill>
                  <a:srgbClr val="002060"/>
                </a:solidFill>
              </a:endParaRPr>
            </a:p>
          </p:txBody>
        </p:sp>
        <p:sp>
          <p:nvSpPr>
            <p:cNvPr id="72" name="object 55">
              <a:extLst>
                <a:ext uri="{FF2B5EF4-FFF2-40B4-BE49-F238E27FC236}">
                  <a16:creationId xmlns:a16="http://schemas.microsoft.com/office/drawing/2014/main" id="{D82EFF45-D662-E4C7-7E6A-01A104F883E6}"/>
                </a:ext>
              </a:extLst>
            </p:cNvPr>
            <p:cNvSpPr/>
            <p:nvPr/>
          </p:nvSpPr>
          <p:spPr>
            <a:xfrm>
              <a:off x="14606589" y="9299044"/>
              <a:ext cx="1670685" cy="680085"/>
            </a:xfrm>
            <a:custGeom>
              <a:avLst/>
              <a:gdLst/>
              <a:ahLst/>
              <a:cxnLst/>
              <a:rect l="l" t="t" r="r" b="b"/>
              <a:pathLst>
                <a:path w="1670684" h="680084">
                  <a:moveTo>
                    <a:pt x="1238581" y="679663"/>
                  </a:moveTo>
                  <a:lnTo>
                    <a:pt x="419263" y="675831"/>
                  </a:lnTo>
                  <a:lnTo>
                    <a:pt x="371946" y="671494"/>
                  </a:lnTo>
                  <a:lnTo>
                    <a:pt x="326562" y="659188"/>
                  </a:lnTo>
                  <a:lnTo>
                    <a:pt x="284183" y="639300"/>
                  </a:lnTo>
                  <a:lnTo>
                    <a:pt x="245877" y="612214"/>
                  </a:lnTo>
                  <a:lnTo>
                    <a:pt x="212716" y="578316"/>
                  </a:lnTo>
                  <a:lnTo>
                    <a:pt x="183942" y="540939"/>
                  </a:lnTo>
                  <a:lnTo>
                    <a:pt x="156825" y="501622"/>
                  </a:lnTo>
                  <a:lnTo>
                    <a:pt x="131478" y="460571"/>
                  </a:lnTo>
                  <a:lnTo>
                    <a:pt x="108012" y="417991"/>
                  </a:lnTo>
                  <a:lnTo>
                    <a:pt x="86539" y="374088"/>
                  </a:lnTo>
                  <a:lnTo>
                    <a:pt x="67173" y="329070"/>
                  </a:lnTo>
                  <a:lnTo>
                    <a:pt x="50025" y="283142"/>
                  </a:lnTo>
                  <a:lnTo>
                    <a:pt x="35207" y="236509"/>
                  </a:lnTo>
                  <a:lnTo>
                    <a:pt x="22831" y="189379"/>
                  </a:lnTo>
                  <a:lnTo>
                    <a:pt x="13011" y="141956"/>
                  </a:lnTo>
                  <a:lnTo>
                    <a:pt x="5857" y="94448"/>
                  </a:lnTo>
                  <a:lnTo>
                    <a:pt x="1483" y="47061"/>
                  </a:lnTo>
                  <a:lnTo>
                    <a:pt x="0" y="0"/>
                  </a:lnTo>
                  <a:lnTo>
                    <a:pt x="1670231" y="0"/>
                  </a:lnTo>
                  <a:lnTo>
                    <a:pt x="1668916" y="50372"/>
                  </a:lnTo>
                  <a:lnTo>
                    <a:pt x="1664992" y="99966"/>
                  </a:lnTo>
                  <a:lnTo>
                    <a:pt x="1658495" y="148700"/>
                  </a:lnTo>
                  <a:lnTo>
                    <a:pt x="1649458" y="196490"/>
                  </a:lnTo>
                  <a:lnTo>
                    <a:pt x="1637917" y="243255"/>
                  </a:lnTo>
                  <a:lnTo>
                    <a:pt x="1623905" y="288912"/>
                  </a:lnTo>
                  <a:lnTo>
                    <a:pt x="1607459" y="333377"/>
                  </a:lnTo>
                  <a:lnTo>
                    <a:pt x="1588611" y="376569"/>
                  </a:lnTo>
                  <a:lnTo>
                    <a:pt x="1567397" y="418404"/>
                  </a:lnTo>
                  <a:lnTo>
                    <a:pt x="1543851" y="458801"/>
                  </a:lnTo>
                  <a:lnTo>
                    <a:pt x="1518008" y="497675"/>
                  </a:lnTo>
                  <a:lnTo>
                    <a:pt x="1489902" y="534945"/>
                  </a:lnTo>
                  <a:lnTo>
                    <a:pt x="1459568" y="570529"/>
                  </a:lnTo>
                  <a:lnTo>
                    <a:pt x="1427040" y="604342"/>
                  </a:lnTo>
                  <a:lnTo>
                    <a:pt x="1386314" y="636868"/>
                  </a:lnTo>
                  <a:lnTo>
                    <a:pt x="1340347" y="660523"/>
                  </a:lnTo>
                  <a:lnTo>
                    <a:pt x="1290612" y="674918"/>
                  </a:lnTo>
                  <a:lnTo>
                    <a:pt x="1238581" y="679663"/>
                  </a:lnTo>
                  <a:close/>
                </a:path>
              </a:pathLst>
            </a:custGeom>
            <a:solidFill>
              <a:srgbClr val="FFDE17"/>
            </a:solidFill>
          </p:spPr>
          <p:txBody>
            <a:bodyPr wrap="square" lIns="0" tIns="0" rIns="0" bIns="0" rtlCol="0"/>
            <a:lstStyle/>
            <a:p>
              <a:endParaRPr>
                <a:solidFill>
                  <a:srgbClr val="002060"/>
                </a:solidFill>
              </a:endParaRPr>
            </a:p>
          </p:txBody>
        </p:sp>
        <p:sp>
          <p:nvSpPr>
            <p:cNvPr id="73" name="object 56">
              <a:extLst>
                <a:ext uri="{FF2B5EF4-FFF2-40B4-BE49-F238E27FC236}">
                  <a16:creationId xmlns:a16="http://schemas.microsoft.com/office/drawing/2014/main" id="{2EF9581D-31DB-352D-F9AB-3803D801B72A}"/>
                </a:ext>
              </a:extLst>
            </p:cNvPr>
            <p:cNvSpPr/>
            <p:nvPr/>
          </p:nvSpPr>
          <p:spPr>
            <a:xfrm>
              <a:off x="14961211" y="7718053"/>
              <a:ext cx="961390" cy="552450"/>
            </a:xfrm>
            <a:custGeom>
              <a:avLst/>
              <a:gdLst/>
              <a:ahLst/>
              <a:cxnLst/>
              <a:rect l="l" t="t" r="r" b="b"/>
              <a:pathLst>
                <a:path w="961390" h="552450">
                  <a:moveTo>
                    <a:pt x="687929" y="552384"/>
                  </a:moveTo>
                  <a:lnTo>
                    <a:pt x="264832" y="552384"/>
                  </a:lnTo>
                  <a:lnTo>
                    <a:pt x="256933" y="550748"/>
                  </a:lnTo>
                  <a:lnTo>
                    <a:pt x="223069" y="525803"/>
                  </a:lnTo>
                  <a:lnTo>
                    <a:pt x="212716" y="492015"/>
                  </a:lnTo>
                  <a:lnTo>
                    <a:pt x="212716" y="212552"/>
                  </a:lnTo>
                  <a:lnTo>
                    <a:pt x="95958" y="212552"/>
                  </a:lnTo>
                  <a:lnTo>
                    <a:pt x="58702" y="204170"/>
                  </a:lnTo>
                  <a:lnTo>
                    <a:pt x="28190" y="181345"/>
                  </a:lnTo>
                  <a:lnTo>
                    <a:pt x="7572" y="147561"/>
                  </a:lnTo>
                  <a:lnTo>
                    <a:pt x="0" y="106299"/>
                  </a:lnTo>
                  <a:lnTo>
                    <a:pt x="7572" y="65010"/>
                  </a:lnTo>
                  <a:lnTo>
                    <a:pt x="28190" y="31212"/>
                  </a:lnTo>
                  <a:lnTo>
                    <a:pt x="58702" y="8382"/>
                  </a:lnTo>
                  <a:lnTo>
                    <a:pt x="95958" y="0"/>
                  </a:lnTo>
                  <a:lnTo>
                    <a:pt x="865030" y="0"/>
                  </a:lnTo>
                  <a:lnTo>
                    <a:pt x="902325" y="8382"/>
                  </a:lnTo>
                  <a:lnTo>
                    <a:pt x="932833" y="31212"/>
                  </a:lnTo>
                  <a:lnTo>
                    <a:pt x="953429" y="65010"/>
                  </a:lnTo>
                  <a:lnTo>
                    <a:pt x="960988" y="106299"/>
                  </a:lnTo>
                  <a:lnTo>
                    <a:pt x="953429" y="147561"/>
                  </a:lnTo>
                  <a:lnTo>
                    <a:pt x="932833" y="181345"/>
                  </a:lnTo>
                  <a:lnTo>
                    <a:pt x="902325" y="204170"/>
                  </a:lnTo>
                  <a:lnTo>
                    <a:pt x="865030" y="212552"/>
                  </a:lnTo>
                  <a:lnTo>
                    <a:pt x="748365" y="212552"/>
                  </a:lnTo>
                  <a:lnTo>
                    <a:pt x="748365" y="492015"/>
                  </a:lnTo>
                  <a:lnTo>
                    <a:pt x="743608" y="515502"/>
                  </a:lnTo>
                  <a:lnTo>
                    <a:pt x="730644" y="534692"/>
                  </a:lnTo>
                  <a:lnTo>
                    <a:pt x="711432" y="547636"/>
                  </a:lnTo>
                  <a:lnTo>
                    <a:pt x="687929" y="552384"/>
                  </a:lnTo>
                  <a:close/>
                </a:path>
              </a:pathLst>
            </a:custGeom>
            <a:solidFill>
              <a:srgbClr val="000000"/>
            </a:solidFill>
          </p:spPr>
          <p:txBody>
            <a:bodyPr wrap="square" lIns="0" tIns="0" rIns="0" bIns="0" rtlCol="0"/>
            <a:lstStyle/>
            <a:p>
              <a:endParaRPr>
                <a:solidFill>
                  <a:srgbClr val="002060"/>
                </a:solidFill>
              </a:endParaRPr>
            </a:p>
          </p:txBody>
        </p:sp>
        <p:sp>
          <p:nvSpPr>
            <p:cNvPr id="74" name="object 57">
              <a:extLst>
                <a:ext uri="{FF2B5EF4-FFF2-40B4-BE49-F238E27FC236}">
                  <a16:creationId xmlns:a16="http://schemas.microsoft.com/office/drawing/2014/main" id="{B243E51B-2237-453B-C9CD-CF3158DD3BDE}"/>
                </a:ext>
              </a:extLst>
            </p:cNvPr>
            <p:cNvSpPr/>
            <p:nvPr/>
          </p:nvSpPr>
          <p:spPr>
            <a:xfrm>
              <a:off x="15364817" y="7930745"/>
              <a:ext cx="345440" cy="40640"/>
            </a:xfrm>
            <a:custGeom>
              <a:avLst/>
              <a:gdLst/>
              <a:ahLst/>
              <a:cxnLst/>
              <a:rect l="l" t="t" r="r" b="b"/>
              <a:pathLst>
                <a:path w="345440" h="40640">
                  <a:moveTo>
                    <a:pt x="344946" y="40090"/>
                  </a:moveTo>
                  <a:lnTo>
                    <a:pt x="20051" y="40090"/>
                  </a:lnTo>
                  <a:lnTo>
                    <a:pt x="12245" y="38515"/>
                  </a:lnTo>
                  <a:lnTo>
                    <a:pt x="5871" y="34220"/>
                  </a:lnTo>
                  <a:lnTo>
                    <a:pt x="1575" y="27848"/>
                  </a:lnTo>
                  <a:lnTo>
                    <a:pt x="0" y="20045"/>
                  </a:lnTo>
                  <a:lnTo>
                    <a:pt x="1575" y="12241"/>
                  </a:lnTo>
                  <a:lnTo>
                    <a:pt x="5871" y="5869"/>
                  </a:lnTo>
                  <a:lnTo>
                    <a:pt x="12245" y="1574"/>
                  </a:lnTo>
                  <a:lnTo>
                    <a:pt x="20051" y="0"/>
                  </a:lnTo>
                  <a:lnTo>
                    <a:pt x="344946" y="0"/>
                  </a:lnTo>
                  <a:lnTo>
                    <a:pt x="344946" y="40090"/>
                  </a:lnTo>
                  <a:close/>
                </a:path>
              </a:pathLst>
            </a:custGeom>
            <a:solidFill>
              <a:srgbClr val="404041"/>
            </a:solidFill>
          </p:spPr>
          <p:txBody>
            <a:bodyPr wrap="square" lIns="0" tIns="0" rIns="0" bIns="0" rtlCol="0"/>
            <a:lstStyle/>
            <a:p>
              <a:endParaRPr>
                <a:solidFill>
                  <a:srgbClr val="002060"/>
                </a:solidFill>
              </a:endParaRPr>
            </a:p>
          </p:txBody>
        </p:sp>
        <p:pic>
          <p:nvPicPr>
            <p:cNvPr id="75" name="object 58">
              <a:extLst>
                <a:ext uri="{FF2B5EF4-FFF2-40B4-BE49-F238E27FC236}">
                  <a16:creationId xmlns:a16="http://schemas.microsoft.com/office/drawing/2014/main" id="{34E2CE07-33C4-EE51-3BFF-FEBAE4D37B64}"/>
                </a:ext>
              </a:extLst>
            </p:cNvPr>
            <p:cNvPicPr/>
            <p:nvPr/>
          </p:nvPicPr>
          <p:blipFill>
            <a:blip r:embed="rId18" cstate="print"/>
            <a:stretch>
              <a:fillRect/>
            </a:stretch>
          </p:blipFill>
          <p:spPr>
            <a:xfrm>
              <a:off x="14874787" y="9393825"/>
              <a:ext cx="172782" cy="172748"/>
            </a:xfrm>
            <a:prstGeom prst="rect">
              <a:avLst/>
            </a:prstGeom>
          </p:spPr>
        </p:pic>
        <p:pic>
          <p:nvPicPr>
            <p:cNvPr id="76" name="object 59">
              <a:extLst>
                <a:ext uri="{FF2B5EF4-FFF2-40B4-BE49-F238E27FC236}">
                  <a16:creationId xmlns:a16="http://schemas.microsoft.com/office/drawing/2014/main" id="{E69D970D-8C84-2533-49C0-ED1A938C3B63}"/>
                </a:ext>
              </a:extLst>
            </p:cNvPr>
            <p:cNvPicPr/>
            <p:nvPr/>
          </p:nvPicPr>
          <p:blipFill>
            <a:blip r:embed="rId19" cstate="print"/>
            <a:stretch>
              <a:fillRect/>
            </a:stretch>
          </p:blipFill>
          <p:spPr>
            <a:xfrm>
              <a:off x="15173881" y="9638875"/>
              <a:ext cx="98061" cy="97982"/>
            </a:xfrm>
            <a:prstGeom prst="rect">
              <a:avLst/>
            </a:prstGeom>
          </p:spPr>
        </p:pic>
        <p:pic>
          <p:nvPicPr>
            <p:cNvPr id="77" name="object 60">
              <a:extLst>
                <a:ext uri="{FF2B5EF4-FFF2-40B4-BE49-F238E27FC236}">
                  <a16:creationId xmlns:a16="http://schemas.microsoft.com/office/drawing/2014/main" id="{74E41DF9-31E2-B297-1744-A8F882455B36}"/>
                </a:ext>
              </a:extLst>
            </p:cNvPr>
            <p:cNvPicPr/>
            <p:nvPr/>
          </p:nvPicPr>
          <p:blipFill>
            <a:blip r:embed="rId20" cstate="print"/>
            <a:stretch>
              <a:fillRect/>
            </a:stretch>
          </p:blipFill>
          <p:spPr>
            <a:xfrm>
              <a:off x="15384307" y="9630512"/>
              <a:ext cx="114795" cy="114710"/>
            </a:xfrm>
            <a:prstGeom prst="rect">
              <a:avLst/>
            </a:prstGeom>
          </p:spPr>
        </p:pic>
        <p:sp>
          <p:nvSpPr>
            <p:cNvPr id="78" name="object 61">
              <a:extLst>
                <a:ext uri="{FF2B5EF4-FFF2-40B4-BE49-F238E27FC236}">
                  <a16:creationId xmlns:a16="http://schemas.microsoft.com/office/drawing/2014/main" id="{2D25F3A4-CFDE-B9C5-A10A-FE89E1F1D52E}"/>
                </a:ext>
              </a:extLst>
            </p:cNvPr>
            <p:cNvSpPr/>
            <p:nvPr/>
          </p:nvSpPr>
          <p:spPr>
            <a:xfrm>
              <a:off x="14679084" y="9388709"/>
              <a:ext cx="207010" cy="446405"/>
            </a:xfrm>
            <a:custGeom>
              <a:avLst/>
              <a:gdLst/>
              <a:ahLst/>
              <a:cxnLst/>
              <a:rect l="l" t="t" r="r" b="b"/>
              <a:pathLst>
                <a:path w="207009" h="446404">
                  <a:moveTo>
                    <a:pt x="193689" y="445856"/>
                  </a:moveTo>
                  <a:lnTo>
                    <a:pt x="143603" y="391089"/>
                  </a:lnTo>
                  <a:lnTo>
                    <a:pt x="108569" y="339133"/>
                  </a:lnTo>
                  <a:lnTo>
                    <a:pt x="79528" y="286952"/>
                  </a:lnTo>
                  <a:lnTo>
                    <a:pt x="55924" y="235718"/>
                  </a:lnTo>
                  <a:lnTo>
                    <a:pt x="37200" y="186605"/>
                  </a:lnTo>
                  <a:lnTo>
                    <a:pt x="22802" y="140784"/>
                  </a:lnTo>
                  <a:lnTo>
                    <a:pt x="12173" y="99429"/>
                  </a:lnTo>
                  <a:lnTo>
                    <a:pt x="0" y="34810"/>
                  </a:lnTo>
                  <a:lnTo>
                    <a:pt x="992" y="21604"/>
                  </a:lnTo>
                  <a:lnTo>
                    <a:pt x="7168" y="10501"/>
                  </a:lnTo>
                  <a:lnTo>
                    <a:pt x="17332" y="2850"/>
                  </a:lnTo>
                  <a:lnTo>
                    <a:pt x="30287" y="0"/>
                  </a:lnTo>
                  <a:lnTo>
                    <a:pt x="35709" y="0"/>
                  </a:lnTo>
                  <a:lnTo>
                    <a:pt x="66184" y="29016"/>
                  </a:lnTo>
                  <a:lnTo>
                    <a:pt x="72150" y="86468"/>
                  </a:lnTo>
                  <a:lnTo>
                    <a:pt x="83462" y="143103"/>
                  </a:lnTo>
                  <a:lnTo>
                    <a:pt x="99078" y="198226"/>
                  </a:lnTo>
                  <a:lnTo>
                    <a:pt x="117955" y="251141"/>
                  </a:lnTo>
                  <a:lnTo>
                    <a:pt x="139053" y="301154"/>
                  </a:lnTo>
                  <a:lnTo>
                    <a:pt x="161327" y="347571"/>
                  </a:lnTo>
                  <a:lnTo>
                    <a:pt x="183736" y="389695"/>
                  </a:lnTo>
                  <a:lnTo>
                    <a:pt x="205238" y="426833"/>
                  </a:lnTo>
                  <a:lnTo>
                    <a:pt x="206804" y="436159"/>
                  </a:lnTo>
                  <a:lnTo>
                    <a:pt x="201925" y="443263"/>
                  </a:lnTo>
                  <a:lnTo>
                    <a:pt x="193689" y="445856"/>
                  </a:lnTo>
                  <a:close/>
                </a:path>
              </a:pathLst>
            </a:custGeom>
            <a:solidFill>
              <a:srgbClr val="FFF9D9"/>
            </a:solidFill>
          </p:spPr>
          <p:txBody>
            <a:bodyPr wrap="square" lIns="0" tIns="0" rIns="0" bIns="0" rtlCol="0"/>
            <a:lstStyle/>
            <a:p>
              <a:endParaRPr>
                <a:solidFill>
                  <a:srgbClr val="002060"/>
                </a:solidFill>
              </a:endParaRPr>
            </a:p>
          </p:txBody>
        </p:sp>
        <p:sp>
          <p:nvSpPr>
            <p:cNvPr id="79" name="object 62">
              <a:extLst>
                <a:ext uri="{FF2B5EF4-FFF2-40B4-BE49-F238E27FC236}">
                  <a16:creationId xmlns:a16="http://schemas.microsoft.com/office/drawing/2014/main" id="{5EA6C173-4CC6-6A1D-5611-C152D6F74D32}"/>
                </a:ext>
              </a:extLst>
            </p:cNvPr>
            <p:cNvSpPr/>
            <p:nvPr/>
          </p:nvSpPr>
          <p:spPr>
            <a:xfrm>
              <a:off x="15875387" y="8662761"/>
              <a:ext cx="347345" cy="509905"/>
            </a:xfrm>
            <a:custGeom>
              <a:avLst/>
              <a:gdLst/>
              <a:ahLst/>
              <a:cxnLst/>
              <a:rect l="l" t="t" r="r" b="b"/>
              <a:pathLst>
                <a:path w="347344" h="509904">
                  <a:moveTo>
                    <a:pt x="312439" y="509376"/>
                  </a:moveTo>
                  <a:lnTo>
                    <a:pt x="272259" y="491668"/>
                  </a:lnTo>
                  <a:lnTo>
                    <a:pt x="252399" y="425276"/>
                  </a:lnTo>
                  <a:lnTo>
                    <a:pt x="234629" y="374530"/>
                  </a:lnTo>
                  <a:lnTo>
                    <a:pt x="213445" y="325244"/>
                  </a:lnTo>
                  <a:lnTo>
                    <a:pt x="189531" y="277717"/>
                  </a:lnTo>
                  <a:lnTo>
                    <a:pt x="163572" y="232246"/>
                  </a:lnTo>
                  <a:lnTo>
                    <a:pt x="136251" y="189133"/>
                  </a:lnTo>
                  <a:lnTo>
                    <a:pt x="108251" y="148674"/>
                  </a:lnTo>
                  <a:lnTo>
                    <a:pt x="80259" y="111170"/>
                  </a:lnTo>
                  <a:lnTo>
                    <a:pt x="52956" y="76918"/>
                  </a:lnTo>
                  <a:lnTo>
                    <a:pt x="27027" y="46219"/>
                  </a:lnTo>
                  <a:lnTo>
                    <a:pt x="3156" y="19370"/>
                  </a:lnTo>
                  <a:lnTo>
                    <a:pt x="0" y="11196"/>
                  </a:lnTo>
                  <a:lnTo>
                    <a:pt x="3074" y="3881"/>
                  </a:lnTo>
                  <a:lnTo>
                    <a:pt x="10058" y="0"/>
                  </a:lnTo>
                  <a:lnTo>
                    <a:pt x="18627" y="2128"/>
                  </a:lnTo>
                  <a:lnTo>
                    <a:pt x="68213" y="39756"/>
                  </a:lnTo>
                  <a:lnTo>
                    <a:pt x="113020" y="79653"/>
                  </a:lnTo>
                  <a:lnTo>
                    <a:pt x="153264" y="121151"/>
                  </a:lnTo>
                  <a:lnTo>
                    <a:pt x="189156" y="163581"/>
                  </a:lnTo>
                  <a:lnTo>
                    <a:pt x="220912" y="206274"/>
                  </a:lnTo>
                  <a:lnTo>
                    <a:pt x="248743" y="248562"/>
                  </a:lnTo>
                  <a:lnTo>
                    <a:pt x="272865" y="289777"/>
                  </a:lnTo>
                  <a:lnTo>
                    <a:pt x="293490" y="329249"/>
                  </a:lnTo>
                  <a:lnTo>
                    <a:pt x="310832" y="366310"/>
                  </a:lnTo>
                  <a:lnTo>
                    <a:pt x="336523" y="430526"/>
                  </a:lnTo>
                  <a:lnTo>
                    <a:pt x="346934" y="474223"/>
                  </a:lnTo>
                  <a:lnTo>
                    <a:pt x="341138" y="490429"/>
                  </a:lnTo>
                  <a:lnTo>
                    <a:pt x="329207" y="502851"/>
                  </a:lnTo>
                  <a:lnTo>
                    <a:pt x="312439" y="509376"/>
                  </a:lnTo>
                  <a:close/>
                </a:path>
              </a:pathLst>
            </a:custGeom>
            <a:solidFill>
              <a:srgbClr val="E6E7E7"/>
            </a:solidFill>
          </p:spPr>
          <p:txBody>
            <a:bodyPr wrap="square" lIns="0" tIns="0" rIns="0" bIns="0" rtlCol="0"/>
            <a:lstStyle/>
            <a:p>
              <a:endParaRPr>
                <a:solidFill>
                  <a:srgbClr val="002060"/>
                </a:solidFill>
              </a:endParaRPr>
            </a:p>
          </p:txBody>
        </p:sp>
        <p:pic>
          <p:nvPicPr>
            <p:cNvPr id="80" name="object 63">
              <a:extLst>
                <a:ext uri="{FF2B5EF4-FFF2-40B4-BE49-F238E27FC236}">
                  <a16:creationId xmlns:a16="http://schemas.microsoft.com/office/drawing/2014/main" id="{98FFB21B-99F5-9E75-65D1-52FBF272A5A5}"/>
                </a:ext>
              </a:extLst>
            </p:cNvPr>
            <p:cNvPicPr/>
            <p:nvPr/>
          </p:nvPicPr>
          <p:blipFill>
            <a:blip r:embed="rId21" cstate="print"/>
            <a:stretch>
              <a:fillRect/>
            </a:stretch>
          </p:blipFill>
          <p:spPr>
            <a:xfrm>
              <a:off x="15185099" y="8359962"/>
              <a:ext cx="75579" cy="171574"/>
            </a:xfrm>
            <a:prstGeom prst="rect">
              <a:avLst/>
            </a:prstGeom>
          </p:spPr>
        </p:pic>
        <p:sp>
          <p:nvSpPr>
            <p:cNvPr id="81" name="object 64">
              <a:extLst>
                <a:ext uri="{FF2B5EF4-FFF2-40B4-BE49-F238E27FC236}">
                  <a16:creationId xmlns:a16="http://schemas.microsoft.com/office/drawing/2014/main" id="{3AF6AD89-8992-A5E0-A263-23688F532FE5}"/>
                </a:ext>
              </a:extLst>
            </p:cNvPr>
            <p:cNvSpPr/>
            <p:nvPr/>
          </p:nvSpPr>
          <p:spPr>
            <a:xfrm>
              <a:off x="15071752" y="7717959"/>
              <a:ext cx="86360" cy="212725"/>
            </a:xfrm>
            <a:custGeom>
              <a:avLst/>
              <a:gdLst/>
              <a:ahLst/>
              <a:cxnLst/>
              <a:rect l="l" t="t" r="r" b="b"/>
              <a:pathLst>
                <a:path w="86359" h="212725">
                  <a:moveTo>
                    <a:pt x="86189" y="212599"/>
                  </a:moveTo>
                  <a:lnTo>
                    <a:pt x="0" y="212599"/>
                  </a:lnTo>
                  <a:lnTo>
                    <a:pt x="0" y="0"/>
                  </a:lnTo>
                  <a:lnTo>
                    <a:pt x="86189" y="0"/>
                  </a:lnTo>
                  <a:lnTo>
                    <a:pt x="86189" y="212599"/>
                  </a:lnTo>
                  <a:close/>
                </a:path>
              </a:pathLst>
            </a:custGeom>
            <a:solidFill>
              <a:srgbClr val="58585B"/>
            </a:solidFill>
          </p:spPr>
          <p:txBody>
            <a:bodyPr wrap="square" lIns="0" tIns="0" rIns="0" bIns="0" rtlCol="0"/>
            <a:lstStyle/>
            <a:p>
              <a:endParaRPr>
                <a:solidFill>
                  <a:srgbClr val="002060"/>
                </a:solidFill>
              </a:endParaRPr>
            </a:p>
          </p:txBody>
        </p:sp>
        <p:sp>
          <p:nvSpPr>
            <p:cNvPr id="82" name="object 65">
              <a:extLst>
                <a:ext uri="{FF2B5EF4-FFF2-40B4-BE49-F238E27FC236}">
                  <a16:creationId xmlns:a16="http://schemas.microsoft.com/office/drawing/2014/main" id="{740BCF9C-36AD-AD11-8FBD-3F1B395F5E65}"/>
                </a:ext>
              </a:extLst>
            </p:cNvPr>
            <p:cNvSpPr/>
            <p:nvPr/>
          </p:nvSpPr>
          <p:spPr>
            <a:xfrm>
              <a:off x="15237028" y="9422818"/>
              <a:ext cx="114935" cy="114935"/>
            </a:xfrm>
            <a:custGeom>
              <a:avLst/>
              <a:gdLst/>
              <a:ahLst/>
              <a:cxnLst/>
              <a:rect l="l" t="t" r="r" b="b"/>
              <a:pathLst>
                <a:path w="114934" h="114934">
                  <a:moveTo>
                    <a:pt x="57350" y="114756"/>
                  </a:moveTo>
                  <a:lnTo>
                    <a:pt x="35020" y="110246"/>
                  </a:lnTo>
                  <a:lnTo>
                    <a:pt x="16791" y="97947"/>
                  </a:lnTo>
                  <a:lnTo>
                    <a:pt x="4504" y="79708"/>
                  </a:lnTo>
                  <a:lnTo>
                    <a:pt x="0" y="57378"/>
                  </a:lnTo>
                  <a:lnTo>
                    <a:pt x="4504" y="35048"/>
                  </a:lnTo>
                  <a:lnTo>
                    <a:pt x="16791" y="16809"/>
                  </a:lnTo>
                  <a:lnTo>
                    <a:pt x="35020" y="4510"/>
                  </a:lnTo>
                  <a:lnTo>
                    <a:pt x="57350" y="0"/>
                  </a:lnTo>
                  <a:lnTo>
                    <a:pt x="79688" y="4510"/>
                  </a:lnTo>
                  <a:lnTo>
                    <a:pt x="97933" y="16809"/>
                  </a:lnTo>
                  <a:lnTo>
                    <a:pt x="110236" y="35048"/>
                  </a:lnTo>
                  <a:lnTo>
                    <a:pt x="114748" y="57378"/>
                  </a:lnTo>
                  <a:lnTo>
                    <a:pt x="110236" y="79708"/>
                  </a:lnTo>
                  <a:lnTo>
                    <a:pt x="97933" y="97947"/>
                  </a:lnTo>
                  <a:lnTo>
                    <a:pt x="79688" y="110246"/>
                  </a:lnTo>
                  <a:lnTo>
                    <a:pt x="57350" y="114756"/>
                  </a:lnTo>
                  <a:close/>
                </a:path>
              </a:pathLst>
            </a:custGeom>
            <a:solidFill>
              <a:srgbClr val="FFF5BD"/>
            </a:solidFill>
          </p:spPr>
          <p:txBody>
            <a:bodyPr wrap="square" lIns="0" tIns="0" rIns="0" bIns="0" rtlCol="0"/>
            <a:lstStyle/>
            <a:p>
              <a:endParaRPr>
                <a:solidFill>
                  <a:srgbClr val="002060"/>
                </a:solidFill>
              </a:endParaRPr>
            </a:p>
          </p:txBody>
        </p:sp>
        <p:pic>
          <p:nvPicPr>
            <p:cNvPr id="83" name="object 66">
              <a:extLst>
                <a:ext uri="{FF2B5EF4-FFF2-40B4-BE49-F238E27FC236}">
                  <a16:creationId xmlns:a16="http://schemas.microsoft.com/office/drawing/2014/main" id="{1074EEFE-DD67-496B-B662-B7432D9E31DB}"/>
                </a:ext>
              </a:extLst>
            </p:cNvPr>
            <p:cNvPicPr/>
            <p:nvPr/>
          </p:nvPicPr>
          <p:blipFill>
            <a:blip r:embed="rId22" cstate="print"/>
            <a:stretch>
              <a:fillRect/>
            </a:stretch>
          </p:blipFill>
          <p:spPr>
            <a:xfrm>
              <a:off x="14894886" y="9412539"/>
              <a:ext cx="73616" cy="89525"/>
            </a:xfrm>
            <a:prstGeom prst="rect">
              <a:avLst/>
            </a:prstGeom>
          </p:spPr>
        </p:pic>
        <p:sp>
          <p:nvSpPr>
            <p:cNvPr id="84" name="object 67">
              <a:extLst>
                <a:ext uri="{FF2B5EF4-FFF2-40B4-BE49-F238E27FC236}">
                  <a16:creationId xmlns:a16="http://schemas.microsoft.com/office/drawing/2014/main" id="{F3179376-AC2B-8626-1E82-916789F33291}"/>
                </a:ext>
              </a:extLst>
            </p:cNvPr>
            <p:cNvSpPr/>
            <p:nvPr/>
          </p:nvSpPr>
          <p:spPr>
            <a:xfrm>
              <a:off x="15195093" y="7952904"/>
              <a:ext cx="1873885" cy="2298700"/>
            </a:xfrm>
            <a:custGeom>
              <a:avLst/>
              <a:gdLst/>
              <a:ahLst/>
              <a:cxnLst/>
              <a:rect l="l" t="t" r="r" b="b"/>
              <a:pathLst>
                <a:path w="1873884" h="2298700">
                  <a:moveTo>
                    <a:pt x="45897" y="1722475"/>
                  </a:moveTo>
                  <a:lnTo>
                    <a:pt x="43662" y="1696681"/>
                  </a:lnTo>
                  <a:lnTo>
                    <a:pt x="37312" y="1700199"/>
                  </a:lnTo>
                  <a:lnTo>
                    <a:pt x="23088" y="1710728"/>
                  </a:lnTo>
                  <a:lnTo>
                    <a:pt x="8242" y="1728177"/>
                  </a:lnTo>
                  <a:lnTo>
                    <a:pt x="0" y="1752473"/>
                  </a:lnTo>
                  <a:lnTo>
                    <a:pt x="4622" y="1746059"/>
                  </a:lnTo>
                  <a:lnTo>
                    <a:pt x="16154" y="1732889"/>
                  </a:lnTo>
                  <a:lnTo>
                    <a:pt x="31076" y="1722005"/>
                  </a:lnTo>
                  <a:lnTo>
                    <a:pt x="45897" y="1722475"/>
                  </a:lnTo>
                  <a:close/>
                </a:path>
                <a:path w="1873884" h="2298700">
                  <a:moveTo>
                    <a:pt x="124142" y="1488706"/>
                  </a:moveTo>
                  <a:lnTo>
                    <a:pt x="115697" y="1489748"/>
                  </a:lnTo>
                  <a:lnTo>
                    <a:pt x="95618" y="1494929"/>
                  </a:lnTo>
                  <a:lnTo>
                    <a:pt x="71805" y="1507350"/>
                  </a:lnTo>
                  <a:lnTo>
                    <a:pt x="52158" y="1530108"/>
                  </a:lnTo>
                  <a:lnTo>
                    <a:pt x="60007" y="1525181"/>
                  </a:lnTo>
                  <a:lnTo>
                    <a:pt x="78333" y="1515935"/>
                  </a:lnTo>
                  <a:lnTo>
                    <a:pt x="99326" y="1510690"/>
                  </a:lnTo>
                  <a:lnTo>
                    <a:pt x="115214" y="1517726"/>
                  </a:lnTo>
                  <a:lnTo>
                    <a:pt x="124142" y="1488706"/>
                  </a:lnTo>
                  <a:close/>
                </a:path>
                <a:path w="1873884" h="2298700">
                  <a:moveTo>
                    <a:pt x="261988" y="1692186"/>
                  </a:moveTo>
                  <a:lnTo>
                    <a:pt x="253784" y="1694446"/>
                  </a:lnTo>
                  <a:lnTo>
                    <a:pt x="234670" y="1702498"/>
                  </a:lnTo>
                  <a:lnTo>
                    <a:pt x="212928" y="1718246"/>
                  </a:lnTo>
                  <a:lnTo>
                    <a:pt x="196786" y="1743633"/>
                  </a:lnTo>
                  <a:lnTo>
                    <a:pt x="203822" y="1737626"/>
                  </a:lnTo>
                  <a:lnTo>
                    <a:pt x="220624" y="1725815"/>
                  </a:lnTo>
                  <a:lnTo>
                    <a:pt x="240652" y="1717560"/>
                  </a:lnTo>
                  <a:lnTo>
                    <a:pt x="257403" y="1722183"/>
                  </a:lnTo>
                  <a:lnTo>
                    <a:pt x="261988" y="1692186"/>
                  </a:lnTo>
                  <a:close/>
                </a:path>
                <a:path w="1873884" h="2298700">
                  <a:moveTo>
                    <a:pt x="1873643" y="2129053"/>
                  </a:moveTo>
                  <a:lnTo>
                    <a:pt x="1869440" y="2079396"/>
                  </a:lnTo>
                  <a:lnTo>
                    <a:pt x="1293126" y="103682"/>
                  </a:lnTo>
                  <a:lnTo>
                    <a:pt x="1313789" y="5410"/>
                  </a:lnTo>
                  <a:lnTo>
                    <a:pt x="1311122" y="0"/>
                  </a:lnTo>
                  <a:lnTo>
                    <a:pt x="1309027" y="596"/>
                  </a:lnTo>
                  <a:lnTo>
                    <a:pt x="779081" y="155079"/>
                  </a:lnTo>
                  <a:lnTo>
                    <a:pt x="779780" y="161099"/>
                  </a:lnTo>
                  <a:lnTo>
                    <a:pt x="850023" y="232867"/>
                  </a:lnTo>
                  <a:lnTo>
                    <a:pt x="1426298" y="2208555"/>
                  </a:lnTo>
                  <a:lnTo>
                    <a:pt x="1449438" y="2252700"/>
                  </a:lnTo>
                  <a:lnTo>
                    <a:pt x="1486433" y="2283472"/>
                  </a:lnTo>
                  <a:lnTo>
                    <a:pt x="1532267" y="2298128"/>
                  </a:lnTo>
                  <a:lnTo>
                    <a:pt x="1581937" y="2293912"/>
                  </a:lnTo>
                  <a:lnTo>
                    <a:pt x="1784096" y="2234996"/>
                  </a:lnTo>
                  <a:lnTo>
                    <a:pt x="1828215" y="2211857"/>
                  </a:lnTo>
                  <a:lnTo>
                    <a:pt x="1858987" y="2174875"/>
                  </a:lnTo>
                  <a:lnTo>
                    <a:pt x="1873643" y="2129053"/>
                  </a:lnTo>
                  <a:close/>
                </a:path>
              </a:pathLst>
            </a:custGeom>
            <a:solidFill>
              <a:srgbClr val="FFFFFF"/>
            </a:solidFill>
          </p:spPr>
          <p:txBody>
            <a:bodyPr wrap="square" lIns="0" tIns="0" rIns="0" bIns="0" rtlCol="0"/>
            <a:lstStyle/>
            <a:p>
              <a:endParaRPr>
                <a:solidFill>
                  <a:srgbClr val="002060"/>
                </a:solidFill>
              </a:endParaRPr>
            </a:p>
          </p:txBody>
        </p:sp>
        <p:sp>
          <p:nvSpPr>
            <p:cNvPr id="85" name="object 68">
              <a:extLst>
                <a:ext uri="{FF2B5EF4-FFF2-40B4-BE49-F238E27FC236}">
                  <a16:creationId xmlns:a16="http://schemas.microsoft.com/office/drawing/2014/main" id="{5C2B7E11-E835-F67C-67B0-70E7A42679F0}"/>
                </a:ext>
              </a:extLst>
            </p:cNvPr>
            <p:cNvSpPr/>
            <p:nvPr/>
          </p:nvSpPr>
          <p:spPr>
            <a:xfrm>
              <a:off x="15945135" y="7923533"/>
              <a:ext cx="1154430" cy="2358390"/>
            </a:xfrm>
            <a:custGeom>
              <a:avLst/>
              <a:gdLst/>
              <a:ahLst/>
              <a:cxnLst/>
              <a:rect l="l" t="t" r="r" b="b"/>
              <a:pathLst>
                <a:path w="1154430" h="2358390">
                  <a:moveTo>
                    <a:pt x="796569" y="2358279"/>
                  </a:moveTo>
                  <a:lnTo>
                    <a:pt x="758329" y="2353437"/>
                  </a:lnTo>
                  <a:lnTo>
                    <a:pt x="722018" y="2339029"/>
                  </a:lnTo>
                  <a:lnTo>
                    <a:pt x="675476" y="2300124"/>
                  </a:lnTo>
                  <a:lnTo>
                    <a:pt x="647513" y="2246326"/>
                  </a:lnTo>
                  <a:lnTo>
                    <a:pt x="73350" y="277750"/>
                  </a:lnTo>
                  <a:lnTo>
                    <a:pt x="10858" y="213877"/>
                  </a:lnTo>
                  <a:lnTo>
                    <a:pt x="5053" y="206057"/>
                  </a:lnTo>
                  <a:lnTo>
                    <a:pt x="1370" y="196939"/>
                  </a:lnTo>
                  <a:lnTo>
                    <a:pt x="0" y="187226"/>
                  </a:lnTo>
                  <a:lnTo>
                    <a:pt x="1136" y="177618"/>
                  </a:lnTo>
                  <a:lnTo>
                    <a:pt x="550666" y="1231"/>
                  </a:lnTo>
                  <a:lnTo>
                    <a:pt x="558732" y="0"/>
                  </a:lnTo>
                  <a:lnTo>
                    <a:pt x="566710" y="875"/>
                  </a:lnTo>
                  <a:lnTo>
                    <a:pt x="592970" y="34660"/>
                  </a:lnTo>
                  <a:lnTo>
                    <a:pt x="592312" y="44358"/>
                  </a:lnTo>
                  <a:lnTo>
                    <a:pt x="586751" y="70852"/>
                  </a:lnTo>
                  <a:lnTo>
                    <a:pt x="525613" y="70852"/>
                  </a:lnTo>
                  <a:lnTo>
                    <a:pt x="81296" y="200374"/>
                  </a:lnTo>
                  <a:lnTo>
                    <a:pt x="126588" y="246631"/>
                  </a:lnTo>
                  <a:lnTo>
                    <a:pt x="704957" y="2229552"/>
                  </a:lnTo>
                  <a:lnTo>
                    <a:pt x="722598" y="2263139"/>
                  </a:lnTo>
                  <a:lnTo>
                    <a:pt x="750804" y="2286585"/>
                  </a:lnTo>
                  <a:lnTo>
                    <a:pt x="785732" y="2297775"/>
                  </a:lnTo>
                  <a:lnTo>
                    <a:pt x="1026364" y="2297775"/>
                  </a:lnTo>
                  <a:lnTo>
                    <a:pt x="840272" y="2351971"/>
                  </a:lnTo>
                  <a:lnTo>
                    <a:pt x="829420" y="2354731"/>
                  </a:lnTo>
                  <a:lnTo>
                    <a:pt x="818490" y="2356702"/>
                  </a:lnTo>
                  <a:lnTo>
                    <a:pt x="807525" y="2357885"/>
                  </a:lnTo>
                  <a:lnTo>
                    <a:pt x="796569" y="2358279"/>
                  </a:lnTo>
                  <a:close/>
                </a:path>
                <a:path w="1154430" h="2358390">
                  <a:moveTo>
                    <a:pt x="1026364" y="2297775"/>
                  </a:moveTo>
                  <a:lnTo>
                    <a:pt x="785732" y="2297775"/>
                  </a:lnTo>
                  <a:lnTo>
                    <a:pt x="823538" y="2294593"/>
                  </a:lnTo>
                  <a:lnTo>
                    <a:pt x="1025645" y="2235673"/>
                  </a:lnTo>
                  <a:lnTo>
                    <a:pt x="1072063" y="2205474"/>
                  </a:lnTo>
                  <a:lnTo>
                    <a:pt x="1093980" y="2154295"/>
                  </a:lnTo>
                  <a:lnTo>
                    <a:pt x="1094166" y="2135693"/>
                  </a:lnTo>
                  <a:lnTo>
                    <a:pt x="1090662" y="2117131"/>
                  </a:lnTo>
                  <a:lnTo>
                    <a:pt x="512292" y="134211"/>
                  </a:lnTo>
                  <a:lnTo>
                    <a:pt x="525613" y="70852"/>
                  </a:lnTo>
                  <a:lnTo>
                    <a:pt x="586751" y="70852"/>
                  </a:lnTo>
                  <a:lnTo>
                    <a:pt x="573943" y="131875"/>
                  </a:lnTo>
                  <a:lnTo>
                    <a:pt x="1148106" y="2100403"/>
                  </a:lnTo>
                  <a:lnTo>
                    <a:pt x="1153806" y="2130551"/>
                  </a:lnTo>
                  <a:lnTo>
                    <a:pt x="1153498" y="2160790"/>
                  </a:lnTo>
                  <a:lnTo>
                    <a:pt x="1147258" y="2190389"/>
                  </a:lnTo>
                  <a:lnTo>
                    <a:pt x="1117849" y="2243975"/>
                  </a:lnTo>
                  <a:lnTo>
                    <a:pt x="1070908" y="2281671"/>
                  </a:lnTo>
                  <a:lnTo>
                    <a:pt x="1042425" y="2293098"/>
                  </a:lnTo>
                  <a:lnTo>
                    <a:pt x="1026364" y="2297775"/>
                  </a:lnTo>
                  <a:close/>
                </a:path>
              </a:pathLst>
            </a:custGeom>
            <a:solidFill>
              <a:srgbClr val="000000"/>
            </a:solidFill>
          </p:spPr>
          <p:txBody>
            <a:bodyPr wrap="square" lIns="0" tIns="0" rIns="0" bIns="0" rtlCol="0"/>
            <a:lstStyle/>
            <a:p>
              <a:endParaRPr>
                <a:solidFill>
                  <a:srgbClr val="002060"/>
                </a:solidFill>
              </a:endParaRPr>
            </a:p>
          </p:txBody>
        </p:sp>
        <p:sp>
          <p:nvSpPr>
            <p:cNvPr id="86" name="object 69">
              <a:extLst>
                <a:ext uri="{FF2B5EF4-FFF2-40B4-BE49-F238E27FC236}">
                  <a16:creationId xmlns:a16="http://schemas.microsoft.com/office/drawing/2014/main" id="{6C5198DA-6FAE-0DF0-B3EF-212AB6B7A48A}"/>
                </a:ext>
              </a:extLst>
            </p:cNvPr>
            <p:cNvSpPr/>
            <p:nvPr/>
          </p:nvSpPr>
          <p:spPr>
            <a:xfrm>
              <a:off x="16346044" y="9012105"/>
              <a:ext cx="662940" cy="1176655"/>
            </a:xfrm>
            <a:custGeom>
              <a:avLst/>
              <a:gdLst/>
              <a:ahLst/>
              <a:cxnLst/>
              <a:rect l="l" t="t" r="r" b="b"/>
              <a:pathLst>
                <a:path w="662940" h="1176654">
                  <a:moveTo>
                    <a:pt x="403160" y="1176546"/>
                  </a:moveTo>
                  <a:lnTo>
                    <a:pt x="370057" y="1170060"/>
                  </a:lnTo>
                  <a:lnTo>
                    <a:pt x="344229" y="1153649"/>
                  </a:lnTo>
                  <a:lnTo>
                    <a:pt x="329241" y="1128691"/>
                  </a:lnTo>
                  <a:lnTo>
                    <a:pt x="0" y="0"/>
                  </a:lnTo>
                  <a:lnTo>
                    <a:pt x="434454" y="251895"/>
                  </a:lnTo>
                  <a:lnTo>
                    <a:pt x="661941" y="1031737"/>
                  </a:lnTo>
                  <a:lnTo>
                    <a:pt x="662704" y="1060810"/>
                  </a:lnTo>
                  <a:lnTo>
                    <a:pt x="649742" y="1088508"/>
                  </a:lnTo>
                  <a:lnTo>
                    <a:pt x="625317" y="1111755"/>
                  </a:lnTo>
                  <a:lnTo>
                    <a:pt x="591690" y="1127476"/>
                  </a:lnTo>
                  <a:lnTo>
                    <a:pt x="439970" y="1171725"/>
                  </a:lnTo>
                  <a:lnTo>
                    <a:pt x="403160" y="1176546"/>
                  </a:lnTo>
                  <a:close/>
                </a:path>
              </a:pathLst>
            </a:custGeom>
            <a:solidFill>
              <a:srgbClr val="AB6EC3"/>
            </a:solidFill>
          </p:spPr>
          <p:txBody>
            <a:bodyPr wrap="square" lIns="0" tIns="0" rIns="0" bIns="0" rtlCol="0"/>
            <a:lstStyle/>
            <a:p>
              <a:endParaRPr>
                <a:solidFill>
                  <a:srgbClr val="002060"/>
                </a:solidFill>
              </a:endParaRPr>
            </a:p>
          </p:txBody>
        </p:sp>
        <p:sp>
          <p:nvSpPr>
            <p:cNvPr id="87" name="object 70">
              <a:extLst>
                <a:ext uri="{FF2B5EF4-FFF2-40B4-BE49-F238E27FC236}">
                  <a16:creationId xmlns:a16="http://schemas.microsoft.com/office/drawing/2014/main" id="{10C29948-3964-5AF8-0BDB-9D05C981F250}"/>
                </a:ext>
              </a:extLst>
            </p:cNvPr>
            <p:cNvSpPr/>
            <p:nvPr/>
          </p:nvSpPr>
          <p:spPr>
            <a:xfrm>
              <a:off x="16180346" y="8514308"/>
              <a:ext cx="480059" cy="1344295"/>
            </a:xfrm>
            <a:custGeom>
              <a:avLst/>
              <a:gdLst/>
              <a:ahLst/>
              <a:cxnLst/>
              <a:rect l="l" t="t" r="r" b="b"/>
              <a:pathLst>
                <a:path w="480059" h="1344295">
                  <a:moveTo>
                    <a:pt x="136893" y="140030"/>
                  </a:moveTo>
                  <a:lnTo>
                    <a:pt x="126847" y="105549"/>
                  </a:lnTo>
                  <a:lnTo>
                    <a:pt x="26352" y="134848"/>
                  </a:lnTo>
                  <a:lnTo>
                    <a:pt x="36410" y="169278"/>
                  </a:lnTo>
                  <a:lnTo>
                    <a:pt x="136893" y="140030"/>
                  </a:lnTo>
                  <a:close/>
                </a:path>
                <a:path w="480059" h="1344295">
                  <a:moveTo>
                    <a:pt x="162648" y="34480"/>
                  </a:moveTo>
                  <a:lnTo>
                    <a:pt x="152603" y="0"/>
                  </a:lnTo>
                  <a:lnTo>
                    <a:pt x="0" y="44475"/>
                  </a:lnTo>
                  <a:lnTo>
                    <a:pt x="10045" y="78955"/>
                  </a:lnTo>
                  <a:lnTo>
                    <a:pt x="162648" y="34480"/>
                  </a:lnTo>
                  <a:close/>
                </a:path>
                <a:path w="480059" h="1344295">
                  <a:moveTo>
                    <a:pt x="163220" y="230352"/>
                  </a:moveTo>
                  <a:lnTo>
                    <a:pt x="153162" y="195910"/>
                  </a:lnTo>
                  <a:lnTo>
                    <a:pt x="52717" y="225209"/>
                  </a:lnTo>
                  <a:lnTo>
                    <a:pt x="62763" y="259651"/>
                  </a:lnTo>
                  <a:lnTo>
                    <a:pt x="163220" y="230352"/>
                  </a:lnTo>
                  <a:close/>
                </a:path>
                <a:path w="480059" h="1344295">
                  <a:moveTo>
                    <a:pt x="189572" y="320713"/>
                  </a:moveTo>
                  <a:lnTo>
                    <a:pt x="179527" y="286232"/>
                  </a:lnTo>
                  <a:lnTo>
                    <a:pt x="79082" y="315531"/>
                  </a:lnTo>
                  <a:lnTo>
                    <a:pt x="89128" y="350012"/>
                  </a:lnTo>
                  <a:lnTo>
                    <a:pt x="189572" y="320713"/>
                  </a:lnTo>
                  <a:close/>
                </a:path>
                <a:path w="480059" h="1344295">
                  <a:moveTo>
                    <a:pt x="215938" y="411035"/>
                  </a:moveTo>
                  <a:lnTo>
                    <a:pt x="205892" y="376593"/>
                  </a:lnTo>
                  <a:lnTo>
                    <a:pt x="105397" y="405892"/>
                  </a:lnTo>
                  <a:lnTo>
                    <a:pt x="115443" y="440334"/>
                  </a:lnTo>
                  <a:lnTo>
                    <a:pt x="215938" y="411035"/>
                  </a:lnTo>
                  <a:close/>
                </a:path>
                <a:path w="480059" h="1344295">
                  <a:moveTo>
                    <a:pt x="268655" y="591769"/>
                  </a:moveTo>
                  <a:lnTo>
                    <a:pt x="258610" y="557326"/>
                  </a:lnTo>
                  <a:lnTo>
                    <a:pt x="158115" y="586574"/>
                  </a:lnTo>
                  <a:lnTo>
                    <a:pt x="168173" y="621068"/>
                  </a:lnTo>
                  <a:lnTo>
                    <a:pt x="268655" y="591769"/>
                  </a:lnTo>
                  <a:close/>
                </a:path>
                <a:path w="480059" h="1344295">
                  <a:moveTo>
                    <a:pt x="294411" y="486219"/>
                  </a:moveTo>
                  <a:lnTo>
                    <a:pt x="284365" y="451777"/>
                  </a:lnTo>
                  <a:lnTo>
                    <a:pt x="131762" y="496214"/>
                  </a:lnTo>
                  <a:lnTo>
                    <a:pt x="141808" y="530694"/>
                  </a:lnTo>
                  <a:lnTo>
                    <a:pt x="294411" y="486219"/>
                  </a:lnTo>
                  <a:close/>
                </a:path>
                <a:path w="480059" h="1344295">
                  <a:moveTo>
                    <a:pt x="294970" y="682129"/>
                  </a:moveTo>
                  <a:lnTo>
                    <a:pt x="284975" y="647649"/>
                  </a:lnTo>
                  <a:lnTo>
                    <a:pt x="184480" y="676948"/>
                  </a:lnTo>
                  <a:lnTo>
                    <a:pt x="194525" y="711428"/>
                  </a:lnTo>
                  <a:lnTo>
                    <a:pt x="294970" y="682129"/>
                  </a:lnTo>
                  <a:close/>
                </a:path>
                <a:path w="480059" h="1344295">
                  <a:moveTo>
                    <a:pt x="321386" y="772452"/>
                  </a:moveTo>
                  <a:lnTo>
                    <a:pt x="311340" y="738022"/>
                  </a:lnTo>
                  <a:lnTo>
                    <a:pt x="210845" y="767308"/>
                  </a:lnTo>
                  <a:lnTo>
                    <a:pt x="220891" y="801751"/>
                  </a:lnTo>
                  <a:lnTo>
                    <a:pt x="321386" y="772452"/>
                  </a:lnTo>
                  <a:close/>
                </a:path>
                <a:path w="480059" h="1344295">
                  <a:moveTo>
                    <a:pt x="347700" y="862825"/>
                  </a:moveTo>
                  <a:lnTo>
                    <a:pt x="337654" y="828382"/>
                  </a:lnTo>
                  <a:lnTo>
                    <a:pt x="237210" y="857631"/>
                  </a:lnTo>
                  <a:lnTo>
                    <a:pt x="247256" y="892111"/>
                  </a:lnTo>
                  <a:lnTo>
                    <a:pt x="347700" y="862825"/>
                  </a:lnTo>
                  <a:close/>
                </a:path>
                <a:path w="480059" h="1344295">
                  <a:moveTo>
                    <a:pt x="400418" y="1043546"/>
                  </a:moveTo>
                  <a:lnTo>
                    <a:pt x="390372" y="1009065"/>
                  </a:lnTo>
                  <a:lnTo>
                    <a:pt x="289877" y="1038364"/>
                  </a:lnTo>
                  <a:lnTo>
                    <a:pt x="299935" y="1072845"/>
                  </a:lnTo>
                  <a:lnTo>
                    <a:pt x="400418" y="1043546"/>
                  </a:lnTo>
                  <a:close/>
                </a:path>
                <a:path w="480059" h="1344295">
                  <a:moveTo>
                    <a:pt x="426173" y="937996"/>
                  </a:moveTo>
                  <a:lnTo>
                    <a:pt x="416128" y="903516"/>
                  </a:lnTo>
                  <a:lnTo>
                    <a:pt x="263563" y="948004"/>
                  </a:lnTo>
                  <a:lnTo>
                    <a:pt x="273621" y="982484"/>
                  </a:lnTo>
                  <a:lnTo>
                    <a:pt x="426173" y="937996"/>
                  </a:lnTo>
                  <a:close/>
                </a:path>
                <a:path w="480059" h="1344295">
                  <a:moveTo>
                    <a:pt x="426783" y="1133919"/>
                  </a:moveTo>
                  <a:lnTo>
                    <a:pt x="416737" y="1099439"/>
                  </a:lnTo>
                  <a:lnTo>
                    <a:pt x="316242" y="1128737"/>
                  </a:lnTo>
                  <a:lnTo>
                    <a:pt x="326288" y="1163167"/>
                  </a:lnTo>
                  <a:lnTo>
                    <a:pt x="426783" y="1133919"/>
                  </a:lnTo>
                  <a:close/>
                </a:path>
                <a:path w="480059" h="1344295">
                  <a:moveTo>
                    <a:pt x="453148" y="1224241"/>
                  </a:moveTo>
                  <a:lnTo>
                    <a:pt x="443103" y="1189799"/>
                  </a:lnTo>
                  <a:lnTo>
                    <a:pt x="342607" y="1219098"/>
                  </a:lnTo>
                  <a:lnTo>
                    <a:pt x="352653" y="1253540"/>
                  </a:lnTo>
                  <a:lnTo>
                    <a:pt x="453148" y="1224241"/>
                  </a:lnTo>
                  <a:close/>
                </a:path>
                <a:path w="480059" h="1344295">
                  <a:moveTo>
                    <a:pt x="479513" y="1314602"/>
                  </a:moveTo>
                  <a:lnTo>
                    <a:pt x="469455" y="1280121"/>
                  </a:lnTo>
                  <a:lnTo>
                    <a:pt x="368973" y="1309420"/>
                  </a:lnTo>
                  <a:lnTo>
                    <a:pt x="379018" y="1343901"/>
                  </a:lnTo>
                  <a:lnTo>
                    <a:pt x="479513" y="1314602"/>
                  </a:lnTo>
                  <a:close/>
                </a:path>
              </a:pathLst>
            </a:custGeom>
            <a:solidFill>
              <a:srgbClr val="000000"/>
            </a:solidFill>
          </p:spPr>
          <p:txBody>
            <a:bodyPr wrap="square" lIns="0" tIns="0" rIns="0" bIns="0" rtlCol="0"/>
            <a:lstStyle/>
            <a:p>
              <a:endParaRPr>
                <a:solidFill>
                  <a:srgbClr val="002060"/>
                </a:solidFill>
              </a:endParaRPr>
            </a:p>
          </p:txBody>
        </p:sp>
        <p:pic>
          <p:nvPicPr>
            <p:cNvPr id="88" name="object 71">
              <a:extLst>
                <a:ext uri="{FF2B5EF4-FFF2-40B4-BE49-F238E27FC236}">
                  <a16:creationId xmlns:a16="http://schemas.microsoft.com/office/drawing/2014/main" id="{36537CDE-8BF5-EB17-B9CF-B8169EAD325E}"/>
                </a:ext>
              </a:extLst>
            </p:cNvPr>
            <p:cNvPicPr/>
            <p:nvPr/>
          </p:nvPicPr>
          <p:blipFill>
            <a:blip r:embed="rId23" cstate="print"/>
            <a:stretch>
              <a:fillRect/>
            </a:stretch>
          </p:blipFill>
          <p:spPr>
            <a:xfrm>
              <a:off x="16698819" y="9871002"/>
              <a:ext cx="83600" cy="83598"/>
            </a:xfrm>
            <a:prstGeom prst="rect">
              <a:avLst/>
            </a:prstGeom>
          </p:spPr>
        </p:pic>
        <p:pic>
          <p:nvPicPr>
            <p:cNvPr id="89" name="object 72">
              <a:extLst>
                <a:ext uri="{FF2B5EF4-FFF2-40B4-BE49-F238E27FC236}">
                  <a16:creationId xmlns:a16="http://schemas.microsoft.com/office/drawing/2014/main" id="{FBC6D7F6-B075-7938-A73F-A300C7B4B416}"/>
                </a:ext>
              </a:extLst>
            </p:cNvPr>
            <p:cNvPicPr/>
            <p:nvPr/>
          </p:nvPicPr>
          <p:blipFill>
            <a:blip r:embed="rId24" cstate="print"/>
            <a:stretch>
              <a:fillRect/>
            </a:stretch>
          </p:blipFill>
          <p:spPr>
            <a:xfrm>
              <a:off x="16631727" y="9454576"/>
              <a:ext cx="108542" cy="108481"/>
            </a:xfrm>
            <a:prstGeom prst="rect">
              <a:avLst/>
            </a:prstGeom>
          </p:spPr>
        </p:pic>
        <p:sp>
          <p:nvSpPr>
            <p:cNvPr id="90" name="object 73">
              <a:extLst>
                <a:ext uri="{FF2B5EF4-FFF2-40B4-BE49-F238E27FC236}">
                  <a16:creationId xmlns:a16="http://schemas.microsoft.com/office/drawing/2014/main" id="{92B69085-DDFB-B280-827A-22B55E2476BB}"/>
                </a:ext>
              </a:extLst>
            </p:cNvPr>
            <p:cNvSpPr/>
            <p:nvPr/>
          </p:nvSpPr>
          <p:spPr>
            <a:xfrm>
              <a:off x="16789794" y="9671350"/>
              <a:ext cx="170180" cy="412115"/>
            </a:xfrm>
            <a:custGeom>
              <a:avLst/>
              <a:gdLst/>
              <a:ahLst/>
              <a:cxnLst/>
              <a:rect l="l" t="t" r="r" b="b"/>
              <a:pathLst>
                <a:path w="170180" h="412115">
                  <a:moveTo>
                    <a:pt x="137376" y="412021"/>
                  </a:moveTo>
                  <a:lnTo>
                    <a:pt x="134058" y="412021"/>
                  </a:lnTo>
                  <a:lnTo>
                    <a:pt x="122746" y="410177"/>
                  </a:lnTo>
                  <a:lnTo>
                    <a:pt x="1174" y="45649"/>
                  </a:lnTo>
                  <a:lnTo>
                    <a:pt x="0" y="31439"/>
                  </a:lnTo>
                  <a:lnTo>
                    <a:pt x="4224" y="18350"/>
                  </a:lnTo>
                  <a:lnTo>
                    <a:pt x="13058" y="7802"/>
                  </a:lnTo>
                  <a:lnTo>
                    <a:pt x="25713" y="1214"/>
                  </a:lnTo>
                  <a:lnTo>
                    <a:pt x="39928" y="0"/>
                  </a:lnTo>
                  <a:lnTo>
                    <a:pt x="53021" y="4222"/>
                  </a:lnTo>
                  <a:lnTo>
                    <a:pt x="63573" y="13061"/>
                  </a:lnTo>
                  <a:lnTo>
                    <a:pt x="70163" y="25698"/>
                  </a:lnTo>
                  <a:lnTo>
                    <a:pt x="168552" y="366137"/>
                  </a:lnTo>
                  <a:lnTo>
                    <a:pt x="169727" y="380354"/>
                  </a:lnTo>
                  <a:lnTo>
                    <a:pt x="165508" y="393453"/>
                  </a:lnTo>
                  <a:lnTo>
                    <a:pt x="156688" y="404004"/>
                  </a:lnTo>
                  <a:lnTo>
                    <a:pt x="144060" y="410572"/>
                  </a:lnTo>
                  <a:lnTo>
                    <a:pt x="140742" y="411554"/>
                  </a:lnTo>
                  <a:lnTo>
                    <a:pt x="137376" y="412021"/>
                  </a:lnTo>
                  <a:close/>
                </a:path>
              </a:pathLst>
            </a:custGeom>
            <a:solidFill>
              <a:srgbClr val="954AB3"/>
            </a:solidFill>
          </p:spPr>
          <p:txBody>
            <a:bodyPr wrap="square" lIns="0" tIns="0" rIns="0" bIns="0" rtlCol="0"/>
            <a:lstStyle/>
            <a:p>
              <a:endParaRPr>
                <a:solidFill>
                  <a:srgbClr val="002060"/>
                </a:solidFill>
              </a:endParaRPr>
            </a:p>
          </p:txBody>
        </p:sp>
        <p:sp>
          <p:nvSpPr>
            <p:cNvPr id="91" name="object 74">
              <a:extLst>
                <a:ext uri="{FF2B5EF4-FFF2-40B4-BE49-F238E27FC236}">
                  <a16:creationId xmlns:a16="http://schemas.microsoft.com/office/drawing/2014/main" id="{0DEB1A66-C2B2-6A1C-3B33-910021189B8A}"/>
                </a:ext>
              </a:extLst>
            </p:cNvPr>
            <p:cNvSpPr/>
            <p:nvPr/>
          </p:nvSpPr>
          <p:spPr>
            <a:xfrm>
              <a:off x="16622985" y="9278534"/>
              <a:ext cx="64135" cy="64135"/>
            </a:xfrm>
            <a:custGeom>
              <a:avLst/>
              <a:gdLst/>
              <a:ahLst/>
              <a:cxnLst/>
              <a:rect l="l" t="t" r="r" b="b"/>
              <a:pathLst>
                <a:path w="64134" h="64134">
                  <a:moveTo>
                    <a:pt x="28133" y="63641"/>
                  </a:moveTo>
                  <a:lnTo>
                    <a:pt x="16432" y="59910"/>
                  </a:lnTo>
                  <a:lnTo>
                    <a:pt x="6984" y="52061"/>
                  </a:lnTo>
                  <a:lnTo>
                    <a:pt x="1072" y="40788"/>
                  </a:lnTo>
                  <a:lnTo>
                    <a:pt x="0" y="28129"/>
                  </a:lnTo>
                  <a:lnTo>
                    <a:pt x="3742" y="16444"/>
                  </a:lnTo>
                  <a:lnTo>
                    <a:pt x="11596" y="7001"/>
                  </a:lnTo>
                  <a:lnTo>
                    <a:pt x="22853" y="1071"/>
                  </a:lnTo>
                  <a:lnTo>
                    <a:pt x="35542" y="0"/>
                  </a:lnTo>
                  <a:lnTo>
                    <a:pt x="47240" y="3746"/>
                  </a:lnTo>
                  <a:lnTo>
                    <a:pt x="56678" y="11611"/>
                  </a:lnTo>
                  <a:lnTo>
                    <a:pt x="62583" y="22892"/>
                  </a:lnTo>
                  <a:lnTo>
                    <a:pt x="63656" y="35549"/>
                  </a:lnTo>
                  <a:lnTo>
                    <a:pt x="59913" y="47230"/>
                  </a:lnTo>
                  <a:lnTo>
                    <a:pt x="52060" y="56659"/>
                  </a:lnTo>
                  <a:lnTo>
                    <a:pt x="40802" y="62562"/>
                  </a:lnTo>
                  <a:lnTo>
                    <a:pt x="28133" y="63641"/>
                  </a:lnTo>
                  <a:close/>
                </a:path>
              </a:pathLst>
            </a:custGeom>
            <a:solidFill>
              <a:srgbClr val="E3B9F1"/>
            </a:solidFill>
          </p:spPr>
          <p:txBody>
            <a:bodyPr wrap="square" lIns="0" tIns="0" rIns="0" bIns="0" rtlCol="0"/>
            <a:lstStyle/>
            <a:p>
              <a:endParaRPr>
                <a:solidFill>
                  <a:srgbClr val="002060"/>
                </a:solidFill>
              </a:endParaRPr>
            </a:p>
          </p:txBody>
        </p:sp>
        <p:sp>
          <p:nvSpPr>
            <p:cNvPr id="92" name="object 75">
              <a:extLst>
                <a:ext uri="{FF2B5EF4-FFF2-40B4-BE49-F238E27FC236}">
                  <a16:creationId xmlns:a16="http://schemas.microsoft.com/office/drawing/2014/main" id="{BB4DDB75-8252-C9EE-61FD-09A59F54C244}"/>
                </a:ext>
              </a:extLst>
            </p:cNvPr>
            <p:cNvSpPr/>
            <p:nvPr/>
          </p:nvSpPr>
          <p:spPr>
            <a:xfrm>
              <a:off x="16633495" y="9284842"/>
              <a:ext cx="127000" cy="639445"/>
            </a:xfrm>
            <a:custGeom>
              <a:avLst/>
              <a:gdLst/>
              <a:ahLst/>
              <a:cxnLst/>
              <a:rect l="l" t="t" r="r" b="b"/>
              <a:pathLst>
                <a:path w="127000" h="639445">
                  <a:moveTo>
                    <a:pt x="35242" y="15697"/>
                  </a:moveTo>
                  <a:lnTo>
                    <a:pt x="33515" y="0"/>
                  </a:lnTo>
                  <a:lnTo>
                    <a:pt x="28638" y="2146"/>
                  </a:lnTo>
                  <a:lnTo>
                    <a:pt x="17741" y="8547"/>
                  </a:lnTo>
                  <a:lnTo>
                    <a:pt x="6337" y="19138"/>
                  </a:lnTo>
                  <a:lnTo>
                    <a:pt x="0" y="33883"/>
                  </a:lnTo>
                  <a:lnTo>
                    <a:pt x="3543" y="29997"/>
                  </a:lnTo>
                  <a:lnTo>
                    <a:pt x="12395" y="22009"/>
                  </a:lnTo>
                  <a:lnTo>
                    <a:pt x="23863" y="15405"/>
                  </a:lnTo>
                  <a:lnTo>
                    <a:pt x="35242" y="15697"/>
                  </a:lnTo>
                  <a:close/>
                </a:path>
                <a:path w="127000" h="639445">
                  <a:moveTo>
                    <a:pt x="62496" y="179946"/>
                  </a:moveTo>
                  <a:lnTo>
                    <a:pt x="54838" y="183515"/>
                  </a:lnTo>
                  <a:lnTo>
                    <a:pt x="37338" y="194779"/>
                  </a:lnTo>
                  <a:lnTo>
                    <a:pt x="18161" y="214553"/>
                  </a:lnTo>
                  <a:lnTo>
                    <a:pt x="5461" y="243674"/>
                  </a:lnTo>
                  <a:lnTo>
                    <a:pt x="11582" y="236308"/>
                  </a:lnTo>
                  <a:lnTo>
                    <a:pt x="26428" y="221411"/>
                  </a:lnTo>
                  <a:lnTo>
                    <a:pt x="44780" y="209791"/>
                  </a:lnTo>
                  <a:lnTo>
                    <a:pt x="61417" y="212229"/>
                  </a:lnTo>
                  <a:lnTo>
                    <a:pt x="62496" y="179946"/>
                  </a:lnTo>
                  <a:close/>
                </a:path>
                <a:path w="127000" h="639445">
                  <a:moveTo>
                    <a:pt x="126390" y="614667"/>
                  </a:moveTo>
                  <a:lnTo>
                    <a:pt x="115404" y="595884"/>
                  </a:lnTo>
                  <a:lnTo>
                    <a:pt x="109740" y="598131"/>
                  </a:lnTo>
                  <a:lnTo>
                    <a:pt x="96913" y="605459"/>
                  </a:lnTo>
                  <a:lnTo>
                    <a:pt x="83185" y="618807"/>
                  </a:lnTo>
                  <a:lnTo>
                    <a:pt x="74777" y="639114"/>
                  </a:lnTo>
                  <a:lnTo>
                    <a:pt x="80086" y="633691"/>
                  </a:lnTo>
                  <a:lnTo>
                    <a:pt x="93218" y="622630"/>
                  </a:lnTo>
                  <a:lnTo>
                    <a:pt x="110045" y="613702"/>
                  </a:lnTo>
                  <a:lnTo>
                    <a:pt x="126390" y="614667"/>
                  </a:lnTo>
                  <a:close/>
                </a:path>
              </a:pathLst>
            </a:custGeom>
            <a:solidFill>
              <a:srgbClr val="FAECFF"/>
            </a:solidFill>
          </p:spPr>
          <p:txBody>
            <a:bodyPr wrap="square" lIns="0" tIns="0" rIns="0" bIns="0" rtlCol="0"/>
            <a:lstStyle/>
            <a:p>
              <a:endParaRPr>
                <a:solidFill>
                  <a:srgbClr val="002060"/>
                </a:solidFill>
              </a:endParaRPr>
            </a:p>
          </p:txBody>
        </p:sp>
      </p:grpSp>
      <p:grpSp>
        <p:nvGrpSpPr>
          <p:cNvPr id="93" name="Group 11">
            <a:extLst>
              <a:ext uri="{FF2B5EF4-FFF2-40B4-BE49-F238E27FC236}">
                <a16:creationId xmlns:a16="http://schemas.microsoft.com/office/drawing/2014/main" id="{FB72A7C5-AB3E-291B-EE65-E6F678AE333D}"/>
              </a:ext>
            </a:extLst>
          </p:cNvPr>
          <p:cNvGrpSpPr/>
          <p:nvPr/>
        </p:nvGrpSpPr>
        <p:grpSpPr>
          <a:xfrm>
            <a:off x="-1" y="9486900"/>
            <a:ext cx="18288001" cy="800100"/>
            <a:chOff x="0" y="0"/>
            <a:chExt cx="4888040" cy="317341"/>
          </a:xfrm>
        </p:grpSpPr>
        <p:sp>
          <p:nvSpPr>
            <p:cNvPr id="94" name="Freeform 12">
              <a:extLst>
                <a:ext uri="{FF2B5EF4-FFF2-40B4-BE49-F238E27FC236}">
                  <a16:creationId xmlns:a16="http://schemas.microsoft.com/office/drawing/2014/main" id="{5C5291AA-70D5-29C3-F3E0-A0A35C39383D}"/>
                </a:ext>
              </a:extLst>
            </p:cNvPr>
            <p:cNvSpPr/>
            <p:nvPr/>
          </p:nvSpPr>
          <p:spPr>
            <a:xfrm>
              <a:off x="0" y="0"/>
              <a:ext cx="4888040" cy="317341"/>
            </a:xfrm>
            <a:custGeom>
              <a:avLst/>
              <a:gdLst/>
              <a:ahLst/>
              <a:cxnLst/>
              <a:rect l="l" t="t" r="r" b="b"/>
              <a:pathLst>
                <a:path w="4888040" h="317341">
                  <a:moveTo>
                    <a:pt x="0" y="0"/>
                  </a:moveTo>
                  <a:lnTo>
                    <a:pt x="4888040" y="0"/>
                  </a:lnTo>
                  <a:lnTo>
                    <a:pt x="4888040" y="317341"/>
                  </a:lnTo>
                  <a:lnTo>
                    <a:pt x="0" y="317341"/>
                  </a:lnTo>
                  <a:close/>
                </a:path>
              </a:pathLst>
            </a:custGeom>
            <a:solidFill>
              <a:srgbClr val="FF5E13"/>
            </a:solidFill>
          </p:spPr>
          <p:txBody>
            <a:bodyPr/>
            <a:lstStyle/>
            <a:p>
              <a:endParaRPr lang="en-US"/>
            </a:p>
          </p:txBody>
        </p:sp>
        <p:sp>
          <p:nvSpPr>
            <p:cNvPr id="95" name="TextBox 13">
              <a:extLst>
                <a:ext uri="{FF2B5EF4-FFF2-40B4-BE49-F238E27FC236}">
                  <a16:creationId xmlns:a16="http://schemas.microsoft.com/office/drawing/2014/main" id="{55D6E6DF-9A67-EB4F-A9D0-186D3AEEA826}"/>
                </a:ext>
              </a:extLst>
            </p:cNvPr>
            <p:cNvSpPr txBox="1"/>
            <p:nvPr/>
          </p:nvSpPr>
          <p:spPr>
            <a:xfrm>
              <a:off x="0" y="-47625"/>
              <a:ext cx="4888040" cy="364966"/>
            </a:xfrm>
            <a:prstGeom prst="rect">
              <a:avLst/>
            </a:prstGeom>
          </p:spPr>
          <p:txBody>
            <a:bodyPr lIns="50800" tIns="50800" rIns="50800" bIns="50800" rtlCol="0" anchor="ctr"/>
            <a:lstStyle/>
            <a:p>
              <a:pPr algn="ctr">
                <a:lnSpc>
                  <a:spcPts val="3586"/>
                </a:lnSpc>
              </a:pPr>
              <a:endParaRPr/>
            </a:p>
          </p:txBody>
        </p:sp>
      </p:grpSp>
    </p:spTree>
    <p:extLst>
      <p:ext uri="{BB962C8B-B14F-4D97-AF65-F5344CB8AC3E}">
        <p14:creationId xmlns:p14="http://schemas.microsoft.com/office/powerpoint/2010/main" val="789897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10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D6C47-F5A1-3C8D-EA12-1E92352C52A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A4E534CA-0472-7000-0DC4-570F861A5066}"/>
              </a:ext>
            </a:extLst>
          </p:cNvPr>
          <p:cNvGrpSpPr/>
          <p:nvPr/>
        </p:nvGrpSpPr>
        <p:grpSpPr>
          <a:xfrm>
            <a:off x="-1694352" y="-1694352"/>
            <a:ext cx="3980781" cy="3980781"/>
            <a:chOff x="0" y="0"/>
            <a:chExt cx="5307708" cy="5307708"/>
          </a:xfrm>
        </p:grpSpPr>
        <p:sp>
          <p:nvSpPr>
            <p:cNvPr id="3" name="Freeform 3">
              <a:extLst>
                <a:ext uri="{FF2B5EF4-FFF2-40B4-BE49-F238E27FC236}">
                  <a16:creationId xmlns:a16="http://schemas.microsoft.com/office/drawing/2014/main" id="{00285D18-8F9F-68A3-433B-243341D5BB0E}"/>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61291595-E7DE-E2E8-020E-03D141DE3474}"/>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D5CD5D03-24B1-E4A8-4559-8B57CF55F23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83C49438-E518-7072-A8EB-BB1BDD87BB52}"/>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E60E3D43-C526-0BB7-AA60-2F355A0EF50A}"/>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5" name="TextBox 15">
            <a:extLst>
              <a:ext uri="{FF2B5EF4-FFF2-40B4-BE49-F238E27FC236}">
                <a16:creationId xmlns:a16="http://schemas.microsoft.com/office/drawing/2014/main" id="{D4ADCA7A-5369-EC15-D59B-3430D11FC57A}"/>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06</a:t>
            </a:r>
          </a:p>
        </p:txBody>
      </p:sp>
      <p:grpSp>
        <p:nvGrpSpPr>
          <p:cNvPr id="40" name="object 9">
            <a:extLst>
              <a:ext uri="{FF2B5EF4-FFF2-40B4-BE49-F238E27FC236}">
                <a16:creationId xmlns:a16="http://schemas.microsoft.com/office/drawing/2014/main" id="{69FB3C2E-D7BC-7126-BA21-F384E0A415E8}"/>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5CCCBF98-420D-E09A-4332-9763FF3800D1}"/>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DD20C9F2-754C-C2B9-7004-6D1EFFAE60FC}"/>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BB33BD7F-F60E-C853-A1B7-E09C8A1DF963}"/>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49" name="object 18">
            <a:extLst>
              <a:ext uri="{FF2B5EF4-FFF2-40B4-BE49-F238E27FC236}">
                <a16:creationId xmlns:a16="http://schemas.microsoft.com/office/drawing/2014/main" id="{F40C2010-AF7F-A6C1-2A14-73456864EDEA}"/>
              </a:ext>
            </a:extLst>
          </p:cNvPr>
          <p:cNvSpPr txBox="1">
            <a:spLocks/>
          </p:cNvSpPr>
          <p:nvPr/>
        </p:nvSpPr>
        <p:spPr>
          <a:xfrm>
            <a:off x="811790" y="513255"/>
            <a:ext cx="17512678"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90500">
              <a:spcBef>
                <a:spcPts val="100"/>
              </a:spcBef>
            </a:pPr>
            <a:r>
              <a:rPr lang="en-US" sz="4000" b="1" dirty="0">
                <a:solidFill>
                  <a:srgbClr val="FF0000"/>
                </a:solidFill>
                <a:latin typeface="Arial" panose="020B0604020202020204" pitchFamily="34" charset="0"/>
                <a:cs typeface="Arial" panose="020B0604020202020204" pitchFamily="34" charset="0"/>
              </a:rPr>
              <a:t>1.1.</a:t>
            </a:r>
            <a:r>
              <a:rPr lang="en-US" sz="4000" b="1" spc="-225"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Tầm</a:t>
            </a:r>
            <a:r>
              <a:rPr lang="en-US" sz="4000" b="1" spc="-5" dirty="0">
                <a:solidFill>
                  <a:srgbClr val="FF0000"/>
                </a:solidFill>
                <a:latin typeface="Arial" panose="020B0604020202020204" pitchFamily="34" charset="0"/>
                <a:cs typeface="Arial" panose="020B0604020202020204" pitchFamily="34" charset="0"/>
              </a:rPr>
              <a:t> </a:t>
            </a:r>
            <a:r>
              <a:rPr lang="en-US" sz="4000" b="1" spc="-150" dirty="0" err="1">
                <a:solidFill>
                  <a:srgbClr val="FF0000"/>
                </a:solidFill>
                <a:latin typeface="Arial" panose="020B0604020202020204" pitchFamily="34" charset="0"/>
                <a:cs typeface="Arial" panose="020B0604020202020204" pitchFamily="34" charset="0"/>
              </a:rPr>
              <a:t>quan</a:t>
            </a:r>
            <a:r>
              <a:rPr lang="en-US" sz="4000" b="1" spc="-85" dirty="0">
                <a:solidFill>
                  <a:srgbClr val="FF0000"/>
                </a:solidFill>
                <a:latin typeface="Arial" panose="020B0604020202020204" pitchFamily="34" charset="0"/>
                <a:cs typeface="Arial" panose="020B0604020202020204" pitchFamily="34" charset="0"/>
              </a:rPr>
              <a:t> </a:t>
            </a:r>
            <a:r>
              <a:rPr lang="en-US" sz="4000" b="1" spc="-110" dirty="0" err="1">
                <a:solidFill>
                  <a:srgbClr val="FF0000"/>
                </a:solidFill>
                <a:latin typeface="Arial" panose="020B0604020202020204" pitchFamily="34" charset="0"/>
                <a:cs typeface="Arial" panose="020B0604020202020204" pitchFamily="34" charset="0"/>
              </a:rPr>
              <a:t>trọng</a:t>
            </a:r>
            <a:r>
              <a:rPr lang="en-US" sz="4000" b="1" spc="-85" dirty="0">
                <a:solidFill>
                  <a:srgbClr val="FF0000"/>
                </a:solidFill>
                <a:latin typeface="Arial" panose="020B0604020202020204" pitchFamily="34" charset="0"/>
                <a:cs typeface="Arial" panose="020B0604020202020204" pitchFamily="34" charset="0"/>
              </a:rPr>
              <a:t> </a:t>
            </a:r>
            <a:r>
              <a:rPr lang="en-US" sz="4000" b="1" spc="-25" dirty="0" err="1">
                <a:solidFill>
                  <a:srgbClr val="FF0000"/>
                </a:solidFill>
                <a:latin typeface="Arial" panose="020B0604020202020204" pitchFamily="34" charset="0"/>
                <a:cs typeface="Arial" panose="020B0604020202020204" pitchFamily="34" charset="0"/>
              </a:rPr>
              <a:t>của</a:t>
            </a:r>
            <a:r>
              <a:rPr lang="en-US" sz="4000" b="1" spc="-80" dirty="0">
                <a:solidFill>
                  <a:srgbClr val="FF0000"/>
                </a:solidFill>
                <a:latin typeface="Arial" panose="020B0604020202020204" pitchFamily="34" charset="0"/>
                <a:cs typeface="Arial" panose="020B0604020202020204" pitchFamily="34" charset="0"/>
              </a:rPr>
              <a:t> </a:t>
            </a:r>
            <a:r>
              <a:rPr lang="en-US" sz="4000" b="1" spc="-105" dirty="0" err="1">
                <a:solidFill>
                  <a:srgbClr val="FF0000"/>
                </a:solidFill>
                <a:latin typeface="Arial" panose="020B0604020202020204" pitchFamily="34" charset="0"/>
                <a:cs typeface="Arial" panose="020B0604020202020204" pitchFamily="34" charset="0"/>
              </a:rPr>
              <a:t>quản</a:t>
            </a:r>
            <a:r>
              <a:rPr lang="en-US" sz="4000" b="1" spc="-85" dirty="0">
                <a:solidFill>
                  <a:srgbClr val="FF0000"/>
                </a:solidFill>
                <a:latin typeface="Arial" panose="020B0604020202020204" pitchFamily="34" charset="0"/>
                <a:cs typeface="Arial" panose="020B0604020202020204" pitchFamily="34" charset="0"/>
              </a:rPr>
              <a:t> </a:t>
            </a:r>
            <a:r>
              <a:rPr lang="en-US" sz="4000" b="1" dirty="0" err="1">
                <a:solidFill>
                  <a:srgbClr val="FF0000"/>
                </a:solidFill>
                <a:latin typeface="Arial" panose="020B0604020202020204" pitchFamily="34" charset="0"/>
                <a:cs typeface="Arial" panose="020B0604020202020204" pitchFamily="34" charset="0"/>
              </a:rPr>
              <a:t>lý</a:t>
            </a:r>
            <a:r>
              <a:rPr lang="en-US" sz="4000" b="1" spc="-85" dirty="0">
                <a:solidFill>
                  <a:srgbClr val="FF0000"/>
                </a:solidFill>
                <a:latin typeface="Arial" panose="020B0604020202020204" pitchFamily="34" charset="0"/>
                <a:cs typeface="Arial" panose="020B0604020202020204" pitchFamily="34" charset="0"/>
              </a:rPr>
              <a:t> </a:t>
            </a:r>
            <a:r>
              <a:rPr lang="en-US" sz="4000" b="1" dirty="0">
                <a:solidFill>
                  <a:srgbClr val="FF0000"/>
                </a:solidFill>
                <a:latin typeface="Arial" panose="020B0604020202020204" pitchFamily="34" charset="0"/>
                <a:cs typeface="Arial" panose="020B0604020202020204" pitchFamily="34" charset="0"/>
              </a:rPr>
              <a:t>an</a:t>
            </a:r>
            <a:r>
              <a:rPr lang="en-US" sz="4000" b="1" spc="-85" dirty="0">
                <a:solidFill>
                  <a:srgbClr val="FF0000"/>
                </a:solidFill>
                <a:latin typeface="Arial" panose="020B0604020202020204" pitchFamily="34" charset="0"/>
                <a:cs typeface="Arial" panose="020B0604020202020204" pitchFamily="34" charset="0"/>
              </a:rPr>
              <a:t> </a:t>
            </a:r>
            <a:r>
              <a:rPr lang="en-US" sz="4000" b="1" spc="-145" dirty="0" err="1">
                <a:solidFill>
                  <a:srgbClr val="FF0000"/>
                </a:solidFill>
                <a:latin typeface="Arial" panose="020B0604020202020204" pitchFamily="34" charset="0"/>
                <a:cs typeface="Arial" panose="020B0604020202020204" pitchFamily="34" charset="0"/>
              </a:rPr>
              <a:t>toàn</a:t>
            </a:r>
            <a:r>
              <a:rPr lang="en-US" sz="4000" b="1" spc="-85" dirty="0">
                <a:solidFill>
                  <a:srgbClr val="FF0000"/>
                </a:solidFill>
                <a:latin typeface="Arial" panose="020B0604020202020204" pitchFamily="34" charset="0"/>
                <a:cs typeface="Arial" panose="020B0604020202020204" pitchFamily="34" charset="0"/>
              </a:rPr>
              <a:t> </a:t>
            </a:r>
            <a:r>
              <a:rPr lang="en-US" sz="4000" b="1" spc="-105" dirty="0" err="1">
                <a:solidFill>
                  <a:srgbClr val="FF0000"/>
                </a:solidFill>
                <a:latin typeface="Arial" panose="020B0604020202020204" pitchFamily="34" charset="0"/>
                <a:cs typeface="Arial" panose="020B0604020202020204" pitchFamily="34" charset="0"/>
              </a:rPr>
              <a:t>hoá</a:t>
            </a:r>
            <a:r>
              <a:rPr lang="en-US" sz="4000" b="1" spc="-85" dirty="0">
                <a:solidFill>
                  <a:srgbClr val="FF0000"/>
                </a:solidFill>
                <a:latin typeface="Arial" panose="020B0604020202020204" pitchFamily="34" charset="0"/>
                <a:cs typeface="Arial" panose="020B0604020202020204" pitchFamily="34" charset="0"/>
              </a:rPr>
              <a:t> </a:t>
            </a:r>
            <a:r>
              <a:rPr lang="en-US" sz="4000" b="1" spc="-185" dirty="0" err="1">
                <a:solidFill>
                  <a:srgbClr val="FF0000"/>
                </a:solidFill>
                <a:latin typeface="Arial" panose="020B0604020202020204" pitchFamily="34" charset="0"/>
                <a:cs typeface="Arial" panose="020B0604020202020204" pitchFamily="34" charset="0"/>
              </a:rPr>
              <a:t>chất</a:t>
            </a:r>
            <a:r>
              <a:rPr lang="en-US" sz="4000" b="1" spc="-55" dirty="0">
                <a:solidFill>
                  <a:srgbClr val="FF0000"/>
                </a:solidFill>
                <a:latin typeface="Arial" panose="020B0604020202020204" pitchFamily="34" charset="0"/>
                <a:cs typeface="Arial" panose="020B0604020202020204" pitchFamily="34" charset="0"/>
              </a:rPr>
              <a:t> </a:t>
            </a:r>
            <a:r>
              <a:rPr lang="en-US" sz="4000" b="1" spc="-175" dirty="0" err="1">
                <a:solidFill>
                  <a:srgbClr val="FF0000"/>
                </a:solidFill>
                <a:latin typeface="Arial" panose="020B0604020202020204" pitchFamily="34" charset="0"/>
                <a:cs typeface="Arial" panose="020B0604020202020204" pitchFamily="34" charset="0"/>
              </a:rPr>
              <a:t>trong</a:t>
            </a:r>
            <a:r>
              <a:rPr lang="en-US" sz="4000" b="1" spc="-70" dirty="0">
                <a:solidFill>
                  <a:srgbClr val="FF0000"/>
                </a:solidFill>
                <a:latin typeface="Arial" panose="020B0604020202020204" pitchFamily="34" charset="0"/>
                <a:cs typeface="Arial" panose="020B0604020202020204" pitchFamily="34" charset="0"/>
              </a:rPr>
              <a:t> </a:t>
            </a:r>
            <a:r>
              <a:rPr lang="en-US" sz="4000" b="1" spc="-175" dirty="0" err="1">
                <a:solidFill>
                  <a:srgbClr val="FF0000"/>
                </a:solidFill>
                <a:latin typeface="Arial" panose="020B0604020202020204" pitchFamily="34" charset="0"/>
                <a:cs typeface="Arial" panose="020B0604020202020204" pitchFamily="34" charset="0"/>
              </a:rPr>
              <a:t>ngành</a:t>
            </a:r>
            <a:r>
              <a:rPr lang="en-US" sz="4000" b="1" spc="-70" dirty="0">
                <a:solidFill>
                  <a:srgbClr val="FF0000"/>
                </a:solidFill>
                <a:latin typeface="Arial" panose="020B0604020202020204" pitchFamily="34" charset="0"/>
                <a:cs typeface="Arial" panose="020B0604020202020204" pitchFamily="34" charset="0"/>
              </a:rPr>
              <a:t> </a:t>
            </a:r>
            <a:r>
              <a:rPr lang="en-US" sz="4000" b="1" spc="-360" dirty="0">
                <a:solidFill>
                  <a:srgbClr val="FF0000"/>
                </a:solidFill>
                <a:latin typeface="Arial" panose="020B0604020202020204" pitchFamily="34" charset="0"/>
                <a:cs typeface="Arial" panose="020B0604020202020204" pitchFamily="34" charset="0"/>
              </a:rPr>
              <a:t>Logistics</a:t>
            </a:r>
          </a:p>
        </p:txBody>
      </p:sp>
      <p:sp>
        <p:nvSpPr>
          <p:cNvPr id="7" name="object 9">
            <a:extLst>
              <a:ext uri="{FF2B5EF4-FFF2-40B4-BE49-F238E27FC236}">
                <a16:creationId xmlns:a16="http://schemas.microsoft.com/office/drawing/2014/main" id="{A32795B9-E952-B94D-DE80-B5556D8E7386}"/>
              </a:ext>
            </a:extLst>
          </p:cNvPr>
          <p:cNvSpPr txBox="1"/>
          <p:nvPr/>
        </p:nvSpPr>
        <p:spPr>
          <a:xfrm>
            <a:off x="535952" y="1467381"/>
            <a:ext cx="17609185" cy="6223114"/>
          </a:xfrm>
          <a:prstGeom prst="rect">
            <a:avLst/>
          </a:prstGeom>
        </p:spPr>
        <p:txBody>
          <a:bodyPr vert="horz" wrap="square" lIns="0" tIns="12065" rIns="0" bIns="0" rtlCol="0">
            <a:spAutoFit/>
          </a:bodyPr>
          <a:lstStyle/>
          <a:p>
            <a:pPr marL="50800" marR="43180" indent="653415">
              <a:lnSpc>
                <a:spcPct val="116700"/>
              </a:lnSpc>
              <a:spcBef>
                <a:spcPts val="95"/>
              </a:spcBef>
            </a:pPr>
            <a:r>
              <a:rPr sz="4000" spc="-100" dirty="0">
                <a:solidFill>
                  <a:srgbClr val="002060"/>
                </a:solidFill>
                <a:latin typeface="Arial" panose="020B0604020202020204" pitchFamily="34" charset="0"/>
                <a:cs typeface="Arial" panose="020B0604020202020204" pitchFamily="34" charset="0"/>
              </a:rPr>
              <a:t>T</a:t>
            </a:r>
            <a:r>
              <a:rPr sz="4000" spc="-905" dirty="0">
                <a:solidFill>
                  <a:srgbClr val="002060"/>
                </a:solidFill>
                <a:latin typeface="Arial" panose="020B0604020202020204" pitchFamily="34" charset="0"/>
                <a:cs typeface="Arial" panose="020B0604020202020204" pitchFamily="34" charset="0"/>
              </a:rPr>
              <a:t>â</a:t>
            </a:r>
            <a:r>
              <a:rPr sz="6000" spc="-150" baseline="12037" dirty="0">
                <a:solidFill>
                  <a:srgbClr val="002060"/>
                </a:solidFill>
                <a:latin typeface="Arial" panose="020B0604020202020204" pitchFamily="34" charset="0"/>
                <a:cs typeface="Arial" panose="020B0604020202020204" pitchFamily="34" charset="0"/>
              </a:rPr>
              <a:t>̀</a:t>
            </a:r>
            <a:r>
              <a:rPr sz="6000" spc="-434" baseline="12037" dirty="0">
                <a:solidFill>
                  <a:srgbClr val="002060"/>
                </a:solidFill>
                <a:latin typeface="Arial" panose="020B0604020202020204" pitchFamily="34" charset="0"/>
                <a:cs typeface="Arial" panose="020B0604020202020204" pitchFamily="34" charset="0"/>
              </a:rPr>
              <a:t> </a:t>
            </a:r>
            <a:r>
              <a:rPr sz="4000" spc="-185" dirty="0">
                <a:solidFill>
                  <a:srgbClr val="002060"/>
                </a:solidFill>
                <a:latin typeface="Arial" panose="020B0604020202020204" pitchFamily="34" charset="0"/>
                <a:cs typeface="Arial" panose="020B0604020202020204" pitchFamily="34" charset="0"/>
              </a:rPr>
              <a:t>m</a:t>
            </a:r>
            <a:r>
              <a:rPr sz="4000" spc="-28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quan</a:t>
            </a:r>
            <a:r>
              <a:rPr sz="4000" spc="-285" dirty="0">
                <a:solidFill>
                  <a:srgbClr val="002060"/>
                </a:solidFill>
                <a:latin typeface="Arial" panose="020B0604020202020204" pitchFamily="34" charset="0"/>
                <a:cs typeface="Arial" panose="020B0604020202020204" pitchFamily="34" charset="0"/>
              </a:rPr>
              <a:t> </a:t>
            </a:r>
            <a:r>
              <a:rPr sz="4000" spc="-35" dirty="0">
                <a:solidFill>
                  <a:srgbClr val="002060"/>
                </a:solidFill>
                <a:latin typeface="Arial" panose="020B0604020202020204" pitchFamily="34" charset="0"/>
                <a:cs typeface="Arial" panose="020B0604020202020204" pitchFamily="34" charset="0"/>
              </a:rPr>
              <a:t>trọng</a:t>
            </a:r>
            <a:r>
              <a:rPr sz="4000" spc="-28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của</a:t>
            </a:r>
            <a:r>
              <a:rPr sz="4000" spc="-28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việc</a:t>
            </a:r>
            <a:r>
              <a:rPr sz="4000" spc="-290" dirty="0">
                <a:solidFill>
                  <a:srgbClr val="002060"/>
                </a:solidFill>
                <a:latin typeface="Arial" panose="020B0604020202020204" pitchFamily="34" charset="0"/>
                <a:cs typeface="Arial" panose="020B0604020202020204" pitchFamily="34" charset="0"/>
              </a:rPr>
              <a:t> </a:t>
            </a:r>
            <a:r>
              <a:rPr sz="4000" spc="-45" dirty="0">
                <a:solidFill>
                  <a:srgbClr val="FF0000"/>
                </a:solidFill>
                <a:latin typeface="Arial" panose="020B0604020202020204" pitchFamily="34" charset="0"/>
                <a:cs typeface="Arial" panose="020B0604020202020204" pitchFamily="34" charset="0"/>
              </a:rPr>
              <a:t>hiểu</a:t>
            </a:r>
            <a:r>
              <a:rPr sz="4000" spc="-285" dirty="0">
                <a:solidFill>
                  <a:srgbClr val="FF0000"/>
                </a:solidFill>
                <a:latin typeface="Arial" panose="020B0604020202020204" pitchFamily="34" charset="0"/>
                <a:cs typeface="Arial" panose="020B0604020202020204" pitchFamily="34" charset="0"/>
              </a:rPr>
              <a:t> </a:t>
            </a:r>
            <a:r>
              <a:rPr sz="4000" spc="-10" dirty="0">
                <a:solidFill>
                  <a:srgbClr val="FF0000"/>
                </a:solidFill>
                <a:latin typeface="Arial" panose="020B0604020202020204" pitchFamily="34" charset="0"/>
                <a:cs typeface="Arial" panose="020B0604020202020204" pitchFamily="34" charset="0"/>
              </a:rPr>
              <a:t>biểu</a:t>
            </a:r>
            <a:r>
              <a:rPr sz="4000" spc="-285" dirty="0">
                <a:solidFill>
                  <a:srgbClr val="FF0000"/>
                </a:solidFill>
                <a:latin typeface="Arial" panose="020B0604020202020204" pitchFamily="34" charset="0"/>
                <a:cs typeface="Arial" panose="020B0604020202020204" pitchFamily="34" charset="0"/>
              </a:rPr>
              <a:t> </a:t>
            </a:r>
            <a:r>
              <a:rPr sz="4000" spc="-40" dirty="0">
                <a:solidFill>
                  <a:srgbClr val="FF0000"/>
                </a:solidFill>
                <a:latin typeface="Arial" panose="020B0604020202020204" pitchFamily="34" charset="0"/>
                <a:cs typeface="Arial" panose="020B0604020202020204" pitchFamily="34" charset="0"/>
              </a:rPr>
              <a:t>hiện</a:t>
            </a:r>
            <a:r>
              <a:rPr sz="4000" spc="-285" dirty="0">
                <a:solidFill>
                  <a:srgbClr val="FF0000"/>
                </a:solidFill>
                <a:latin typeface="Arial" panose="020B0604020202020204" pitchFamily="34" charset="0"/>
                <a:cs typeface="Arial" panose="020B0604020202020204" pitchFamily="34" charset="0"/>
              </a:rPr>
              <a:t> </a:t>
            </a:r>
            <a:r>
              <a:rPr sz="4000" spc="-114" dirty="0">
                <a:solidFill>
                  <a:srgbClr val="FF0000"/>
                </a:solidFill>
                <a:latin typeface="Arial" panose="020B0604020202020204" pitchFamily="34" charset="0"/>
                <a:cs typeface="Arial" panose="020B0604020202020204" pitchFamily="34" charset="0"/>
              </a:rPr>
              <a:t>và</a:t>
            </a:r>
            <a:r>
              <a:rPr sz="4000" spc="-285" dirty="0">
                <a:solidFill>
                  <a:srgbClr val="FF0000"/>
                </a:solidFill>
                <a:latin typeface="Arial" panose="020B0604020202020204" pitchFamily="34" charset="0"/>
                <a:cs typeface="Arial" panose="020B0604020202020204" pitchFamily="34" charset="0"/>
              </a:rPr>
              <a:t> </a:t>
            </a:r>
            <a:r>
              <a:rPr sz="4000" spc="-50" dirty="0">
                <a:solidFill>
                  <a:srgbClr val="FF0000"/>
                </a:solidFill>
                <a:latin typeface="Arial" panose="020B0604020202020204" pitchFamily="34" charset="0"/>
                <a:cs typeface="Arial" panose="020B0604020202020204" pitchFamily="34" charset="0"/>
              </a:rPr>
              <a:t>nhận</a:t>
            </a:r>
            <a:r>
              <a:rPr sz="4000" spc="-290" dirty="0">
                <a:solidFill>
                  <a:srgbClr val="FF0000"/>
                </a:solidFill>
                <a:latin typeface="Arial" panose="020B0604020202020204" pitchFamily="34" charset="0"/>
                <a:cs typeface="Arial" panose="020B0604020202020204" pitchFamily="34" charset="0"/>
              </a:rPr>
              <a:t> </a:t>
            </a:r>
            <a:r>
              <a:rPr sz="4000" spc="-5" dirty="0">
                <a:solidFill>
                  <a:srgbClr val="FF0000"/>
                </a:solidFill>
                <a:latin typeface="Arial" panose="020B0604020202020204" pitchFamily="34" charset="0"/>
                <a:cs typeface="Arial" panose="020B0604020202020204" pitchFamily="34" charset="0"/>
              </a:rPr>
              <a:t>bi</a:t>
            </a:r>
            <a:r>
              <a:rPr sz="4000" spc="-390" dirty="0">
                <a:solidFill>
                  <a:srgbClr val="FF0000"/>
                </a:solidFill>
                <a:latin typeface="Arial" panose="020B0604020202020204" pitchFamily="34" charset="0"/>
                <a:cs typeface="Arial" panose="020B0604020202020204" pitchFamily="34" charset="0"/>
              </a:rPr>
              <a:t>ê</a:t>
            </a:r>
            <a:r>
              <a:rPr sz="6000" spc="532" baseline="12037" dirty="0">
                <a:solidFill>
                  <a:srgbClr val="FF0000"/>
                </a:solidFill>
                <a:latin typeface="Arial" panose="020B0604020202020204" pitchFamily="34" charset="0"/>
                <a:cs typeface="Arial" panose="020B0604020202020204" pitchFamily="34" charset="0"/>
              </a:rPr>
              <a:t>́</a:t>
            </a:r>
            <a:r>
              <a:rPr sz="4000" spc="-5" dirty="0">
                <a:solidFill>
                  <a:srgbClr val="FF0000"/>
                </a:solidFill>
                <a:latin typeface="Arial" panose="020B0604020202020204" pitchFamily="34" charset="0"/>
                <a:cs typeface="Arial" panose="020B0604020202020204" pitchFamily="34" charset="0"/>
              </a:rPr>
              <a:t>t</a:t>
            </a:r>
            <a:r>
              <a:rPr sz="4000" spc="-285" dirty="0">
                <a:solidFill>
                  <a:srgbClr val="FF0000"/>
                </a:solidFill>
                <a:latin typeface="Arial" panose="020B0604020202020204" pitchFamily="34" charset="0"/>
                <a:cs typeface="Arial" panose="020B0604020202020204" pitchFamily="34" charset="0"/>
              </a:rPr>
              <a:t> </a:t>
            </a:r>
            <a:r>
              <a:rPr sz="4000" spc="-120" dirty="0">
                <a:solidFill>
                  <a:srgbClr val="FF0000"/>
                </a:solidFill>
                <a:latin typeface="Arial" panose="020B0604020202020204" pitchFamily="34" charset="0"/>
                <a:cs typeface="Arial" panose="020B0604020202020204" pitchFamily="34" charset="0"/>
              </a:rPr>
              <a:t>hàng</a:t>
            </a:r>
            <a:r>
              <a:rPr sz="4000" spc="-285" dirty="0">
                <a:solidFill>
                  <a:srgbClr val="FF0000"/>
                </a:solidFill>
                <a:latin typeface="Arial" panose="020B0604020202020204" pitchFamily="34" charset="0"/>
                <a:cs typeface="Arial" panose="020B0604020202020204" pitchFamily="34" charset="0"/>
              </a:rPr>
              <a:t> </a:t>
            </a:r>
            <a:r>
              <a:rPr sz="4000" spc="-65" dirty="0">
                <a:solidFill>
                  <a:srgbClr val="FF0000"/>
                </a:solidFill>
                <a:latin typeface="Arial" panose="020B0604020202020204" pitchFamily="34" charset="0"/>
                <a:cs typeface="Arial" panose="020B0604020202020204" pitchFamily="34" charset="0"/>
              </a:rPr>
              <a:t>hoá</a:t>
            </a:r>
            <a:r>
              <a:rPr sz="4000" spc="-285" dirty="0">
                <a:solidFill>
                  <a:srgbClr val="FF0000"/>
                </a:solidFill>
                <a:latin typeface="Arial" panose="020B0604020202020204" pitchFamily="34" charset="0"/>
                <a:cs typeface="Arial" panose="020B0604020202020204" pitchFamily="34" charset="0"/>
              </a:rPr>
              <a:t> </a:t>
            </a:r>
            <a:r>
              <a:rPr sz="4000" spc="-120" dirty="0">
                <a:solidFill>
                  <a:srgbClr val="FF0000"/>
                </a:solidFill>
                <a:latin typeface="Arial" panose="020B0604020202020204" pitchFamily="34" charset="0"/>
                <a:cs typeface="Arial" panose="020B0604020202020204" pitchFamily="34" charset="0"/>
              </a:rPr>
              <a:t>nguy</a:t>
            </a:r>
            <a:r>
              <a:rPr sz="4000" spc="-285" dirty="0">
                <a:solidFill>
                  <a:srgbClr val="FF0000"/>
                </a:solidFill>
                <a:latin typeface="Arial" panose="020B0604020202020204" pitchFamily="34" charset="0"/>
                <a:cs typeface="Arial" panose="020B0604020202020204" pitchFamily="34" charset="0"/>
              </a:rPr>
              <a:t> </a:t>
            </a:r>
            <a:r>
              <a:rPr sz="4000" spc="-70" dirty="0">
                <a:solidFill>
                  <a:srgbClr val="FF0000"/>
                </a:solidFill>
                <a:latin typeface="Arial" panose="020B0604020202020204" pitchFamily="34" charset="0"/>
                <a:cs typeface="Arial" panose="020B0604020202020204" pitchFamily="34" charset="0"/>
              </a:rPr>
              <a:t>hiểm</a:t>
            </a:r>
            <a:r>
              <a:rPr sz="4000" spc="-290" dirty="0">
                <a:solidFill>
                  <a:srgbClr val="FF0000"/>
                </a:solidFill>
                <a:latin typeface="Arial" panose="020B0604020202020204" pitchFamily="34" charset="0"/>
                <a:cs typeface="Arial" panose="020B0604020202020204" pitchFamily="34" charset="0"/>
              </a:rPr>
              <a:t> </a:t>
            </a:r>
            <a:r>
              <a:rPr sz="4000" spc="-55" dirty="0">
                <a:solidFill>
                  <a:srgbClr val="002060"/>
                </a:solidFill>
                <a:latin typeface="Arial" panose="020B0604020202020204" pitchFamily="34" charset="0"/>
                <a:cs typeface="Arial" panose="020B0604020202020204" pitchFamily="34" charset="0"/>
              </a:rPr>
              <a:t>trong</a:t>
            </a:r>
            <a:r>
              <a:rPr sz="4000" spc="-28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quá</a:t>
            </a:r>
            <a:r>
              <a:rPr sz="4000" spc="-285" dirty="0">
                <a:solidFill>
                  <a:srgbClr val="002060"/>
                </a:solidFill>
                <a:latin typeface="Arial" panose="020B0604020202020204" pitchFamily="34" charset="0"/>
                <a:cs typeface="Arial" panose="020B0604020202020204" pitchFamily="34" charset="0"/>
              </a:rPr>
              <a:t> </a:t>
            </a:r>
            <a:r>
              <a:rPr sz="4000" spc="-35" dirty="0">
                <a:solidFill>
                  <a:srgbClr val="002060"/>
                </a:solidFill>
                <a:latin typeface="Arial" panose="020B0604020202020204" pitchFamily="34" charset="0"/>
                <a:cs typeface="Arial" panose="020B0604020202020204" pitchFamily="34" charset="0"/>
              </a:rPr>
              <a:t>trình</a:t>
            </a:r>
            <a:r>
              <a:rPr sz="4000" spc="-28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vận chuyển</a:t>
            </a:r>
            <a:r>
              <a:rPr sz="4000" spc="-30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0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lưu</a:t>
            </a:r>
            <a:r>
              <a:rPr sz="4000" spc="-300"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trữ:</a:t>
            </a:r>
            <a:endParaRPr sz="4000" dirty="0">
              <a:solidFill>
                <a:srgbClr val="002060"/>
              </a:solidFill>
              <a:latin typeface="Arial" panose="020B0604020202020204" pitchFamily="34" charset="0"/>
              <a:cs typeface="Arial" panose="020B0604020202020204" pitchFamily="34" charset="0"/>
            </a:endParaRPr>
          </a:p>
          <a:p>
            <a:pPr marL="50800">
              <a:lnSpc>
                <a:spcPct val="100000"/>
              </a:lnSpc>
            </a:pPr>
            <a:r>
              <a:rPr sz="4000" dirty="0">
                <a:solidFill>
                  <a:srgbClr val="002060"/>
                </a:solidFill>
                <a:latin typeface="Arial" panose="020B0604020202020204" pitchFamily="34" charset="0"/>
                <a:cs typeface="Arial" panose="020B0604020202020204" pitchFamily="34" charset="0"/>
              </a:rPr>
              <a:t>+ Bảo vệ nhân sự</a:t>
            </a:r>
          </a:p>
          <a:p>
            <a:pPr marL="50800">
              <a:lnSpc>
                <a:spcPct val="100000"/>
              </a:lnSpc>
              <a:spcBef>
                <a:spcPts val="600"/>
              </a:spcBef>
            </a:pPr>
            <a:r>
              <a:rPr sz="4000" dirty="0">
                <a:solidFill>
                  <a:srgbClr val="002060"/>
                </a:solidFill>
                <a:latin typeface="Arial" panose="020B0604020202020204" pitchFamily="34" charset="0"/>
                <a:cs typeface="Arial" panose="020B0604020202020204" pitchFamily="34" charset="0"/>
              </a:rPr>
              <a:t>+ Ngăn chặn sự cố và tai nạn</a:t>
            </a:r>
          </a:p>
          <a:p>
            <a:pPr marL="50800">
              <a:lnSpc>
                <a:spcPct val="100000"/>
              </a:lnSpc>
              <a:spcBef>
                <a:spcPts val="600"/>
              </a:spcBef>
            </a:pPr>
            <a:r>
              <a:rPr sz="4000" dirty="0">
                <a:solidFill>
                  <a:srgbClr val="002060"/>
                </a:solidFill>
                <a:latin typeface="Arial" panose="020B0604020202020204" pitchFamily="34" charset="0"/>
                <a:cs typeface="Arial" panose="020B0604020202020204" pitchFamily="34" charset="0"/>
              </a:rPr>
              <a:t>+ Bảo vệ môi trường</a:t>
            </a:r>
          </a:p>
          <a:p>
            <a:pPr marL="50800">
              <a:lnSpc>
                <a:spcPct val="100000"/>
              </a:lnSpc>
              <a:spcBef>
                <a:spcPts val="600"/>
              </a:spcBef>
            </a:pPr>
            <a:r>
              <a:rPr sz="4000" dirty="0">
                <a:solidFill>
                  <a:srgbClr val="002060"/>
                </a:solidFill>
                <a:latin typeface="Arial" panose="020B0604020202020204" pitchFamily="34" charset="0"/>
                <a:cs typeface="Arial" panose="020B0604020202020204" pitchFamily="34" charset="0"/>
              </a:rPr>
              <a:t>+ Tuân thủ pháp luật</a:t>
            </a:r>
          </a:p>
          <a:p>
            <a:pPr marL="50800">
              <a:lnSpc>
                <a:spcPct val="100000"/>
              </a:lnSpc>
              <a:spcBef>
                <a:spcPts val="600"/>
              </a:spcBef>
            </a:pPr>
            <a:r>
              <a:rPr sz="4000" dirty="0">
                <a:solidFill>
                  <a:srgbClr val="002060"/>
                </a:solidFill>
                <a:latin typeface="Arial" panose="020B0604020202020204" pitchFamily="34" charset="0"/>
                <a:cs typeface="Arial" panose="020B0604020202020204" pitchFamily="34" charset="0"/>
              </a:rPr>
              <a:t>+ An toàn cho cộng đồ ng xung quanh</a:t>
            </a:r>
          </a:p>
          <a:p>
            <a:pPr marL="50800">
              <a:lnSpc>
                <a:spcPct val="100000"/>
              </a:lnSpc>
              <a:spcBef>
                <a:spcPts val="600"/>
              </a:spcBef>
            </a:pPr>
            <a:r>
              <a:rPr sz="4000" dirty="0">
                <a:solidFill>
                  <a:srgbClr val="002060"/>
                </a:solidFill>
                <a:latin typeface="Arial" panose="020B0604020202020204" pitchFamily="34" charset="0"/>
                <a:cs typeface="Arial" panose="020B0604020202020204" pitchFamily="34" charset="0"/>
              </a:rPr>
              <a:t>+ Chẩn đoán sự cố nhanh chóng</a:t>
            </a:r>
          </a:p>
          <a:p>
            <a:pPr marL="50800">
              <a:lnSpc>
                <a:spcPct val="100000"/>
              </a:lnSpc>
              <a:spcBef>
                <a:spcPts val="600"/>
              </a:spcBef>
            </a:pPr>
            <a:r>
              <a:rPr sz="4000" dirty="0">
                <a:solidFill>
                  <a:srgbClr val="002060"/>
                </a:solidFill>
                <a:latin typeface="Arial" panose="020B0604020202020204" pitchFamily="34" charset="0"/>
                <a:cs typeface="Arial" panose="020B0604020202020204" pitchFamily="34" charset="0"/>
              </a:rPr>
              <a:t>+ Quản lý rủi ro hiệu quả</a:t>
            </a:r>
          </a:p>
        </p:txBody>
      </p:sp>
      <p:pic>
        <p:nvPicPr>
          <p:cNvPr id="8" name="object 10">
            <a:extLst>
              <a:ext uri="{FF2B5EF4-FFF2-40B4-BE49-F238E27FC236}">
                <a16:creationId xmlns:a16="http://schemas.microsoft.com/office/drawing/2014/main" id="{7E8E5B22-A8C3-CBD2-B14C-B3CC93F038AA}"/>
              </a:ext>
            </a:extLst>
          </p:cNvPr>
          <p:cNvPicPr/>
          <p:nvPr/>
        </p:nvPicPr>
        <p:blipFill>
          <a:blip r:embed="rId6" cstate="print"/>
          <a:stretch>
            <a:fillRect/>
          </a:stretch>
        </p:blipFill>
        <p:spPr>
          <a:xfrm>
            <a:off x="13643883" y="5433885"/>
            <a:ext cx="4476812" cy="3824415"/>
          </a:xfrm>
          <a:prstGeom prst="rect">
            <a:avLst/>
          </a:prstGeom>
        </p:spPr>
      </p:pic>
      <p:pic>
        <p:nvPicPr>
          <p:cNvPr id="9" name="object 11">
            <a:extLst>
              <a:ext uri="{FF2B5EF4-FFF2-40B4-BE49-F238E27FC236}">
                <a16:creationId xmlns:a16="http://schemas.microsoft.com/office/drawing/2014/main" id="{B80AF189-D9A3-D4B0-60F1-4E673204F491}"/>
              </a:ext>
            </a:extLst>
          </p:cNvPr>
          <p:cNvPicPr/>
          <p:nvPr/>
        </p:nvPicPr>
        <p:blipFill>
          <a:blip r:embed="rId7" cstate="print"/>
          <a:stretch>
            <a:fillRect/>
          </a:stretch>
        </p:blipFill>
        <p:spPr>
          <a:xfrm>
            <a:off x="12115800" y="7962453"/>
            <a:ext cx="1433983" cy="1296137"/>
          </a:xfrm>
          <a:prstGeom prst="rect">
            <a:avLst/>
          </a:prstGeom>
        </p:spPr>
      </p:pic>
      <p:grpSp>
        <p:nvGrpSpPr>
          <p:cNvPr id="10" name="Group 11">
            <a:extLst>
              <a:ext uri="{FF2B5EF4-FFF2-40B4-BE49-F238E27FC236}">
                <a16:creationId xmlns:a16="http://schemas.microsoft.com/office/drawing/2014/main" id="{DA4EF979-49CB-9EA6-289F-5599BBFA49D9}"/>
              </a:ext>
            </a:extLst>
          </p:cNvPr>
          <p:cNvGrpSpPr/>
          <p:nvPr/>
        </p:nvGrpSpPr>
        <p:grpSpPr>
          <a:xfrm>
            <a:off x="-1" y="9486900"/>
            <a:ext cx="18288001" cy="800100"/>
            <a:chOff x="0" y="0"/>
            <a:chExt cx="4888040" cy="317341"/>
          </a:xfrm>
        </p:grpSpPr>
        <p:sp>
          <p:nvSpPr>
            <p:cNvPr id="44" name="Freeform 12">
              <a:extLst>
                <a:ext uri="{FF2B5EF4-FFF2-40B4-BE49-F238E27FC236}">
                  <a16:creationId xmlns:a16="http://schemas.microsoft.com/office/drawing/2014/main" id="{CA3C7151-6430-E70E-A91F-A53A06D7F272}"/>
                </a:ext>
              </a:extLst>
            </p:cNvPr>
            <p:cNvSpPr/>
            <p:nvPr/>
          </p:nvSpPr>
          <p:spPr>
            <a:xfrm>
              <a:off x="0" y="0"/>
              <a:ext cx="4888040" cy="317341"/>
            </a:xfrm>
            <a:custGeom>
              <a:avLst/>
              <a:gdLst/>
              <a:ahLst/>
              <a:cxnLst/>
              <a:rect l="l" t="t" r="r" b="b"/>
              <a:pathLst>
                <a:path w="4888040" h="317341">
                  <a:moveTo>
                    <a:pt x="0" y="0"/>
                  </a:moveTo>
                  <a:lnTo>
                    <a:pt x="4888040" y="0"/>
                  </a:lnTo>
                  <a:lnTo>
                    <a:pt x="4888040" y="317341"/>
                  </a:lnTo>
                  <a:lnTo>
                    <a:pt x="0" y="317341"/>
                  </a:lnTo>
                  <a:close/>
                </a:path>
              </a:pathLst>
            </a:custGeom>
            <a:solidFill>
              <a:srgbClr val="FF5E13"/>
            </a:solidFill>
          </p:spPr>
          <p:txBody>
            <a:bodyPr/>
            <a:lstStyle/>
            <a:p>
              <a:endParaRPr lang="en-US"/>
            </a:p>
          </p:txBody>
        </p:sp>
        <p:sp>
          <p:nvSpPr>
            <p:cNvPr id="45" name="TextBox 13">
              <a:extLst>
                <a:ext uri="{FF2B5EF4-FFF2-40B4-BE49-F238E27FC236}">
                  <a16:creationId xmlns:a16="http://schemas.microsoft.com/office/drawing/2014/main" id="{C8A93276-100E-AFA2-C547-8C454EA2AC17}"/>
                </a:ext>
              </a:extLst>
            </p:cNvPr>
            <p:cNvSpPr txBox="1"/>
            <p:nvPr/>
          </p:nvSpPr>
          <p:spPr>
            <a:xfrm>
              <a:off x="0" y="-47625"/>
              <a:ext cx="4888040" cy="364966"/>
            </a:xfrm>
            <a:prstGeom prst="rect">
              <a:avLst/>
            </a:prstGeom>
          </p:spPr>
          <p:txBody>
            <a:bodyPr lIns="50800" tIns="50800" rIns="50800" bIns="50800" rtlCol="0" anchor="ctr"/>
            <a:lstStyle/>
            <a:p>
              <a:pPr algn="ctr">
                <a:lnSpc>
                  <a:spcPts val="3586"/>
                </a:lnSpc>
              </a:pPr>
              <a:endParaRPr/>
            </a:p>
          </p:txBody>
        </p:sp>
      </p:grpSp>
    </p:spTree>
    <p:extLst>
      <p:ext uri="{BB962C8B-B14F-4D97-AF65-F5344CB8AC3E}">
        <p14:creationId xmlns:p14="http://schemas.microsoft.com/office/powerpoint/2010/main" val="4228113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1000"/>
                                        <p:tgtEl>
                                          <p:spTgt spid="49"/>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85152-F700-45E7-DED6-518EF676365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8DACA4B-3546-788A-A340-3352974AB712}"/>
              </a:ext>
            </a:extLst>
          </p:cNvPr>
          <p:cNvGrpSpPr/>
          <p:nvPr/>
        </p:nvGrpSpPr>
        <p:grpSpPr>
          <a:xfrm>
            <a:off x="-1037121" y="-704098"/>
            <a:ext cx="2893212" cy="2715244"/>
            <a:chOff x="0" y="0"/>
            <a:chExt cx="5307708" cy="5307708"/>
          </a:xfrm>
        </p:grpSpPr>
        <p:sp>
          <p:nvSpPr>
            <p:cNvPr id="3" name="Freeform 3">
              <a:extLst>
                <a:ext uri="{FF2B5EF4-FFF2-40B4-BE49-F238E27FC236}">
                  <a16:creationId xmlns:a16="http://schemas.microsoft.com/office/drawing/2014/main" id="{6580C125-2291-688D-9381-124A8D0936AF}"/>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879DB141-8DBD-1183-08C5-0F7D0AF5C800}"/>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F60FFF16-7FB6-B616-3DE2-84F5D1E317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B56EC340-DC83-6FE0-CBB7-9938C5EDC659}"/>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grpSp>
        <p:nvGrpSpPr>
          <p:cNvPr id="7" name="Group 7">
            <a:extLst>
              <a:ext uri="{FF2B5EF4-FFF2-40B4-BE49-F238E27FC236}">
                <a16:creationId xmlns:a16="http://schemas.microsoft.com/office/drawing/2014/main" id="{4E6F9870-135A-7197-40C2-30581D2295CF}"/>
              </a:ext>
            </a:extLst>
          </p:cNvPr>
          <p:cNvGrpSpPr/>
          <p:nvPr/>
        </p:nvGrpSpPr>
        <p:grpSpPr>
          <a:xfrm>
            <a:off x="10436896" y="1028700"/>
            <a:ext cx="6822404" cy="2534418"/>
            <a:chOff x="0" y="0"/>
            <a:chExt cx="1993366" cy="740505"/>
          </a:xfrm>
        </p:grpSpPr>
        <p:sp>
          <p:nvSpPr>
            <p:cNvPr id="8" name="Freeform 8">
              <a:extLst>
                <a:ext uri="{FF2B5EF4-FFF2-40B4-BE49-F238E27FC236}">
                  <a16:creationId xmlns:a16="http://schemas.microsoft.com/office/drawing/2014/main" id="{9C728352-C583-A781-E18C-524B8C52166A}"/>
                </a:ext>
              </a:extLst>
            </p:cNvPr>
            <p:cNvSpPr/>
            <p:nvPr/>
          </p:nvSpPr>
          <p:spPr>
            <a:xfrm>
              <a:off x="0" y="0"/>
              <a:ext cx="1993366" cy="740505"/>
            </a:xfrm>
            <a:custGeom>
              <a:avLst/>
              <a:gdLst/>
              <a:ahLst/>
              <a:cxnLst/>
              <a:rect l="l" t="t" r="r" b="b"/>
              <a:pathLst>
                <a:path w="1993366" h="740505">
                  <a:moveTo>
                    <a:pt x="0" y="0"/>
                  </a:moveTo>
                  <a:lnTo>
                    <a:pt x="1993366" y="0"/>
                  </a:lnTo>
                  <a:lnTo>
                    <a:pt x="1993366" y="740505"/>
                  </a:lnTo>
                  <a:lnTo>
                    <a:pt x="0" y="740505"/>
                  </a:lnTo>
                  <a:close/>
                </a:path>
              </a:pathLst>
            </a:custGeom>
            <a:blipFill>
              <a:blip r:embed="rId4"/>
              <a:stretch>
                <a:fillRect t="-39758" b="-39758"/>
              </a:stretch>
            </a:blipFill>
          </p:spPr>
          <p:txBody>
            <a:bodyPr/>
            <a:lstStyle/>
            <a:p>
              <a:endParaRPr lang="en-US"/>
            </a:p>
          </p:txBody>
        </p:sp>
      </p:grpSp>
      <p:grpSp>
        <p:nvGrpSpPr>
          <p:cNvPr id="9" name="Group 9">
            <a:extLst>
              <a:ext uri="{FF2B5EF4-FFF2-40B4-BE49-F238E27FC236}">
                <a16:creationId xmlns:a16="http://schemas.microsoft.com/office/drawing/2014/main" id="{B0391C73-48B2-1D79-56EF-BB6A788F32ED}"/>
              </a:ext>
            </a:extLst>
          </p:cNvPr>
          <p:cNvGrpSpPr/>
          <p:nvPr/>
        </p:nvGrpSpPr>
        <p:grpSpPr>
          <a:xfrm>
            <a:off x="10436896" y="3876291"/>
            <a:ext cx="6822404" cy="2534418"/>
            <a:chOff x="0" y="0"/>
            <a:chExt cx="1993366" cy="740505"/>
          </a:xfrm>
        </p:grpSpPr>
        <p:sp>
          <p:nvSpPr>
            <p:cNvPr id="10" name="Freeform 10">
              <a:extLst>
                <a:ext uri="{FF2B5EF4-FFF2-40B4-BE49-F238E27FC236}">
                  <a16:creationId xmlns:a16="http://schemas.microsoft.com/office/drawing/2014/main" id="{A75CDE68-D2A3-C8C0-326E-255A63D693B0}"/>
                </a:ext>
              </a:extLst>
            </p:cNvPr>
            <p:cNvSpPr/>
            <p:nvPr/>
          </p:nvSpPr>
          <p:spPr>
            <a:xfrm>
              <a:off x="0" y="0"/>
              <a:ext cx="1993366" cy="740505"/>
            </a:xfrm>
            <a:custGeom>
              <a:avLst/>
              <a:gdLst/>
              <a:ahLst/>
              <a:cxnLst/>
              <a:rect l="l" t="t" r="r" b="b"/>
              <a:pathLst>
                <a:path w="1993366" h="740505">
                  <a:moveTo>
                    <a:pt x="0" y="0"/>
                  </a:moveTo>
                  <a:lnTo>
                    <a:pt x="1993366" y="0"/>
                  </a:lnTo>
                  <a:lnTo>
                    <a:pt x="1993366" y="740505"/>
                  </a:lnTo>
                  <a:lnTo>
                    <a:pt x="0" y="740505"/>
                  </a:lnTo>
                  <a:close/>
                </a:path>
              </a:pathLst>
            </a:custGeom>
            <a:blipFill>
              <a:blip r:embed="rId5"/>
              <a:stretch>
                <a:fillRect t="-37823" b="-37823"/>
              </a:stretch>
            </a:blipFill>
          </p:spPr>
          <p:txBody>
            <a:bodyPr/>
            <a:lstStyle/>
            <a:p>
              <a:endParaRPr lang="en-US"/>
            </a:p>
          </p:txBody>
        </p:sp>
      </p:grpSp>
      <p:grpSp>
        <p:nvGrpSpPr>
          <p:cNvPr id="11" name="Group 11">
            <a:extLst>
              <a:ext uri="{FF2B5EF4-FFF2-40B4-BE49-F238E27FC236}">
                <a16:creationId xmlns:a16="http://schemas.microsoft.com/office/drawing/2014/main" id="{5781323E-1740-71CE-6257-2595FD8D23BC}"/>
              </a:ext>
            </a:extLst>
          </p:cNvPr>
          <p:cNvGrpSpPr/>
          <p:nvPr/>
        </p:nvGrpSpPr>
        <p:grpSpPr>
          <a:xfrm>
            <a:off x="10436896" y="6723882"/>
            <a:ext cx="6822404" cy="2534418"/>
            <a:chOff x="0" y="0"/>
            <a:chExt cx="1993366" cy="740505"/>
          </a:xfrm>
        </p:grpSpPr>
        <p:sp>
          <p:nvSpPr>
            <p:cNvPr id="12" name="Freeform 12">
              <a:extLst>
                <a:ext uri="{FF2B5EF4-FFF2-40B4-BE49-F238E27FC236}">
                  <a16:creationId xmlns:a16="http://schemas.microsoft.com/office/drawing/2014/main" id="{5C1C57B0-2FE7-27A0-8515-413D3558F226}"/>
                </a:ext>
              </a:extLst>
            </p:cNvPr>
            <p:cNvSpPr/>
            <p:nvPr/>
          </p:nvSpPr>
          <p:spPr>
            <a:xfrm>
              <a:off x="0" y="0"/>
              <a:ext cx="1993366" cy="740505"/>
            </a:xfrm>
            <a:custGeom>
              <a:avLst/>
              <a:gdLst/>
              <a:ahLst/>
              <a:cxnLst/>
              <a:rect l="l" t="t" r="r" b="b"/>
              <a:pathLst>
                <a:path w="1993366" h="740505">
                  <a:moveTo>
                    <a:pt x="0" y="0"/>
                  </a:moveTo>
                  <a:lnTo>
                    <a:pt x="1993366" y="0"/>
                  </a:lnTo>
                  <a:lnTo>
                    <a:pt x="1993366" y="740505"/>
                  </a:lnTo>
                  <a:lnTo>
                    <a:pt x="0" y="740505"/>
                  </a:lnTo>
                  <a:close/>
                </a:path>
              </a:pathLst>
            </a:custGeom>
            <a:solidFill>
              <a:srgbClr val="FF5E13"/>
            </a:solidFill>
            <a:ln w="12700">
              <a:solidFill>
                <a:srgbClr val="000000"/>
              </a:solidFill>
            </a:ln>
          </p:spPr>
          <p:txBody>
            <a:bodyPr/>
            <a:lstStyle/>
            <a:p>
              <a:endParaRPr lang="en-US"/>
            </a:p>
          </p:txBody>
        </p:sp>
      </p:grpSp>
      <p:grpSp>
        <p:nvGrpSpPr>
          <p:cNvPr id="13" name="Group 13">
            <a:extLst>
              <a:ext uri="{FF2B5EF4-FFF2-40B4-BE49-F238E27FC236}">
                <a16:creationId xmlns:a16="http://schemas.microsoft.com/office/drawing/2014/main" id="{971589B8-0AA0-A3A4-4497-D52F707B7CB8}"/>
              </a:ext>
            </a:extLst>
          </p:cNvPr>
          <p:cNvGrpSpPr/>
          <p:nvPr/>
        </p:nvGrpSpPr>
        <p:grpSpPr>
          <a:xfrm>
            <a:off x="10436896" y="6723882"/>
            <a:ext cx="6822404" cy="2534418"/>
            <a:chOff x="0" y="0"/>
            <a:chExt cx="1993366" cy="740505"/>
          </a:xfrm>
        </p:grpSpPr>
        <p:sp>
          <p:nvSpPr>
            <p:cNvPr id="14" name="Freeform 14">
              <a:extLst>
                <a:ext uri="{FF2B5EF4-FFF2-40B4-BE49-F238E27FC236}">
                  <a16:creationId xmlns:a16="http://schemas.microsoft.com/office/drawing/2014/main" id="{A00105B8-BF77-B59C-9EA9-3351A02A37C6}"/>
                </a:ext>
              </a:extLst>
            </p:cNvPr>
            <p:cNvSpPr/>
            <p:nvPr/>
          </p:nvSpPr>
          <p:spPr>
            <a:xfrm>
              <a:off x="0" y="0"/>
              <a:ext cx="1993366" cy="740505"/>
            </a:xfrm>
            <a:custGeom>
              <a:avLst/>
              <a:gdLst/>
              <a:ahLst/>
              <a:cxnLst/>
              <a:rect l="l" t="t" r="r" b="b"/>
              <a:pathLst>
                <a:path w="1993366" h="740505">
                  <a:moveTo>
                    <a:pt x="0" y="0"/>
                  </a:moveTo>
                  <a:lnTo>
                    <a:pt x="1993366" y="0"/>
                  </a:lnTo>
                  <a:lnTo>
                    <a:pt x="1993366" y="740505"/>
                  </a:lnTo>
                  <a:lnTo>
                    <a:pt x="0" y="740505"/>
                  </a:lnTo>
                  <a:close/>
                </a:path>
              </a:pathLst>
            </a:custGeom>
            <a:blipFill>
              <a:blip r:embed="rId6">
                <a:alphaModFix amt="64000"/>
              </a:blip>
              <a:stretch>
                <a:fillRect t="-39169" b="-39169"/>
              </a:stretch>
            </a:blipFill>
          </p:spPr>
          <p:txBody>
            <a:bodyPr/>
            <a:lstStyle/>
            <a:p>
              <a:endParaRPr lang="en-US"/>
            </a:p>
          </p:txBody>
        </p:sp>
      </p:grpSp>
      <p:grpSp>
        <p:nvGrpSpPr>
          <p:cNvPr id="15" name="Group 15">
            <a:extLst>
              <a:ext uri="{FF2B5EF4-FFF2-40B4-BE49-F238E27FC236}">
                <a16:creationId xmlns:a16="http://schemas.microsoft.com/office/drawing/2014/main" id="{241C238B-3B46-287F-3E7F-3B4E9CC2EADC}"/>
              </a:ext>
            </a:extLst>
          </p:cNvPr>
          <p:cNvGrpSpPr/>
          <p:nvPr/>
        </p:nvGrpSpPr>
        <p:grpSpPr>
          <a:xfrm>
            <a:off x="10436896" y="1028700"/>
            <a:ext cx="1472195" cy="2534418"/>
            <a:chOff x="0" y="0"/>
            <a:chExt cx="387739" cy="667501"/>
          </a:xfrm>
        </p:grpSpPr>
        <p:sp>
          <p:nvSpPr>
            <p:cNvPr id="16" name="Freeform 16">
              <a:extLst>
                <a:ext uri="{FF2B5EF4-FFF2-40B4-BE49-F238E27FC236}">
                  <a16:creationId xmlns:a16="http://schemas.microsoft.com/office/drawing/2014/main" id="{0825444B-C672-F346-65AC-9BE3EC31DDA5}"/>
                </a:ext>
              </a:extLst>
            </p:cNvPr>
            <p:cNvSpPr/>
            <p:nvPr/>
          </p:nvSpPr>
          <p:spPr>
            <a:xfrm>
              <a:off x="0" y="0"/>
              <a:ext cx="387738" cy="667501"/>
            </a:xfrm>
            <a:custGeom>
              <a:avLst/>
              <a:gdLst/>
              <a:ahLst/>
              <a:cxnLst/>
              <a:rect l="l" t="t" r="r" b="b"/>
              <a:pathLst>
                <a:path w="387738" h="667501">
                  <a:moveTo>
                    <a:pt x="0" y="0"/>
                  </a:moveTo>
                  <a:lnTo>
                    <a:pt x="387738" y="0"/>
                  </a:lnTo>
                  <a:lnTo>
                    <a:pt x="387738" y="667501"/>
                  </a:lnTo>
                  <a:lnTo>
                    <a:pt x="0" y="667501"/>
                  </a:lnTo>
                  <a:close/>
                </a:path>
              </a:pathLst>
            </a:custGeom>
            <a:solidFill>
              <a:srgbClr val="FF5E13"/>
            </a:solidFill>
          </p:spPr>
          <p:txBody>
            <a:bodyPr/>
            <a:lstStyle/>
            <a:p>
              <a:endParaRPr lang="en-US"/>
            </a:p>
          </p:txBody>
        </p:sp>
        <p:sp>
          <p:nvSpPr>
            <p:cNvPr id="17" name="TextBox 17">
              <a:extLst>
                <a:ext uri="{FF2B5EF4-FFF2-40B4-BE49-F238E27FC236}">
                  <a16:creationId xmlns:a16="http://schemas.microsoft.com/office/drawing/2014/main" id="{3DCD2501-5E68-1101-CCD5-927AE0BB2AAE}"/>
                </a:ext>
              </a:extLst>
            </p:cNvPr>
            <p:cNvSpPr txBox="1"/>
            <p:nvPr/>
          </p:nvSpPr>
          <p:spPr>
            <a:xfrm>
              <a:off x="0" y="-47625"/>
              <a:ext cx="387739" cy="715126"/>
            </a:xfrm>
            <a:prstGeom prst="rect">
              <a:avLst/>
            </a:prstGeom>
          </p:spPr>
          <p:txBody>
            <a:bodyPr lIns="50800" tIns="50800" rIns="50800" bIns="50800" rtlCol="0" anchor="ctr"/>
            <a:lstStyle/>
            <a:p>
              <a:pPr algn="ctr">
                <a:lnSpc>
                  <a:spcPts val="3586"/>
                </a:lnSpc>
              </a:pPr>
              <a:endParaRPr/>
            </a:p>
          </p:txBody>
        </p:sp>
      </p:grpSp>
      <p:sp>
        <p:nvSpPr>
          <p:cNvPr id="18" name="Freeform 18">
            <a:extLst>
              <a:ext uri="{FF2B5EF4-FFF2-40B4-BE49-F238E27FC236}">
                <a16:creationId xmlns:a16="http://schemas.microsoft.com/office/drawing/2014/main" id="{C63005E1-AE47-65BA-FE8E-7E4C43706C5E}"/>
              </a:ext>
            </a:extLst>
          </p:cNvPr>
          <p:cNvSpPr/>
          <p:nvPr/>
        </p:nvSpPr>
        <p:spPr>
          <a:xfrm rot="617472">
            <a:off x="7816117" y="-521248"/>
            <a:ext cx="1183750" cy="1175141"/>
          </a:xfrm>
          <a:custGeom>
            <a:avLst/>
            <a:gdLst/>
            <a:ahLst/>
            <a:cxnLst/>
            <a:rect l="l" t="t" r="r" b="b"/>
            <a:pathLst>
              <a:path w="1183750" h="1175141">
                <a:moveTo>
                  <a:pt x="0" y="0"/>
                </a:moveTo>
                <a:lnTo>
                  <a:pt x="1183751" y="0"/>
                </a:lnTo>
                <a:lnTo>
                  <a:pt x="1183751" y="1175141"/>
                </a:lnTo>
                <a:lnTo>
                  <a:pt x="0" y="117514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9" name="Freeform 19">
            <a:extLst>
              <a:ext uri="{FF2B5EF4-FFF2-40B4-BE49-F238E27FC236}">
                <a16:creationId xmlns:a16="http://schemas.microsoft.com/office/drawing/2014/main" id="{33482484-2BCE-1D62-604C-A3D6CD6CBFB2}"/>
              </a:ext>
            </a:extLst>
          </p:cNvPr>
          <p:cNvSpPr/>
          <p:nvPr/>
        </p:nvSpPr>
        <p:spPr>
          <a:xfrm rot="-1431127">
            <a:off x="7699301" y="9526474"/>
            <a:ext cx="1647609" cy="1521054"/>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pic>
        <p:nvPicPr>
          <p:cNvPr id="24" name="object 4">
            <a:extLst>
              <a:ext uri="{FF2B5EF4-FFF2-40B4-BE49-F238E27FC236}">
                <a16:creationId xmlns:a16="http://schemas.microsoft.com/office/drawing/2014/main" id="{F3DA4CE6-A71E-28CC-5BE2-E74320AE326F}"/>
              </a:ext>
            </a:extLst>
          </p:cNvPr>
          <p:cNvPicPr/>
          <p:nvPr/>
        </p:nvPicPr>
        <p:blipFill>
          <a:blip r:embed="rId9" cstate="print"/>
          <a:stretch>
            <a:fillRect/>
          </a:stretch>
        </p:blipFill>
        <p:spPr>
          <a:xfrm>
            <a:off x="-1905000" y="3268743"/>
            <a:ext cx="10685952" cy="5779381"/>
          </a:xfrm>
          <a:prstGeom prst="rect">
            <a:avLst/>
          </a:prstGeom>
        </p:spPr>
      </p:pic>
      <p:sp>
        <p:nvSpPr>
          <p:cNvPr id="25" name="object 13">
            <a:extLst>
              <a:ext uri="{FF2B5EF4-FFF2-40B4-BE49-F238E27FC236}">
                <a16:creationId xmlns:a16="http://schemas.microsoft.com/office/drawing/2014/main" id="{12B1D998-8D80-C575-8494-FA36D191FAE7}"/>
              </a:ext>
            </a:extLst>
          </p:cNvPr>
          <p:cNvSpPr txBox="1">
            <a:spLocks/>
          </p:cNvSpPr>
          <p:nvPr/>
        </p:nvSpPr>
        <p:spPr>
          <a:xfrm>
            <a:off x="865233" y="276498"/>
            <a:ext cx="16557534"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sz="4000" b="1" spc="-240" dirty="0">
                <a:solidFill>
                  <a:srgbClr val="FF0000"/>
                </a:solidFill>
                <a:latin typeface="Arial" panose="020B0604020202020204" pitchFamily="34" charset="0"/>
                <a:cs typeface="Arial" panose="020B0604020202020204" pitchFamily="34" charset="0"/>
              </a:rPr>
              <a:t>1.2. </a:t>
            </a:r>
            <a:r>
              <a:rPr lang="en-US" sz="4000" b="1" spc="-240" dirty="0" err="1">
                <a:solidFill>
                  <a:srgbClr val="FF0000"/>
                </a:solidFill>
                <a:latin typeface="Arial" panose="020B0604020202020204" pitchFamily="34" charset="0"/>
                <a:cs typeface="Arial" panose="020B0604020202020204" pitchFamily="34" charset="0"/>
              </a:rPr>
              <a:t>Xác</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định</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tính</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nguy</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hiểm</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dựa</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trên</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các</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đặc</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điểm</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chung</a:t>
            </a:r>
            <a:r>
              <a:rPr lang="en-US" sz="4000" b="1" spc="-240" dirty="0">
                <a:solidFill>
                  <a:srgbClr val="FF0000"/>
                </a:solidFill>
                <a:latin typeface="Arial" panose="020B0604020202020204" pitchFamily="34" charset="0"/>
                <a:cs typeface="Arial" panose="020B0604020202020204" pitchFamily="34" charset="0"/>
              </a:rPr>
              <a:t> </a:t>
            </a:r>
            <a:r>
              <a:rPr lang="en-US" sz="4000" b="1" spc="-240" dirty="0" err="1">
                <a:solidFill>
                  <a:srgbClr val="FF0000"/>
                </a:solidFill>
                <a:latin typeface="Arial" panose="020B0604020202020204" pitchFamily="34" charset="0"/>
                <a:cs typeface="Arial" panose="020B0604020202020204" pitchFamily="34" charset="0"/>
              </a:rPr>
              <a:t>của</a:t>
            </a:r>
            <a:r>
              <a:rPr lang="en-US" sz="4000" b="1" spc="-240" dirty="0">
                <a:solidFill>
                  <a:srgbClr val="FF0000"/>
                </a:solidFill>
                <a:latin typeface="Arial" panose="020B0604020202020204" pitchFamily="34" charset="0"/>
                <a:cs typeface="Arial" panose="020B0604020202020204" pitchFamily="34" charset="0"/>
              </a:rPr>
              <a:t> HHNH</a:t>
            </a:r>
          </a:p>
        </p:txBody>
      </p:sp>
      <p:sp>
        <p:nvSpPr>
          <p:cNvPr id="26" name="object 14">
            <a:extLst>
              <a:ext uri="{FF2B5EF4-FFF2-40B4-BE49-F238E27FC236}">
                <a16:creationId xmlns:a16="http://schemas.microsoft.com/office/drawing/2014/main" id="{CF57717E-814C-03B0-E6C1-26C761538B41}"/>
              </a:ext>
            </a:extLst>
          </p:cNvPr>
          <p:cNvSpPr txBox="1"/>
          <p:nvPr/>
        </p:nvSpPr>
        <p:spPr>
          <a:xfrm>
            <a:off x="507095" y="1814638"/>
            <a:ext cx="9734581" cy="1243930"/>
          </a:xfrm>
          <a:prstGeom prst="rect">
            <a:avLst/>
          </a:prstGeom>
        </p:spPr>
        <p:txBody>
          <a:bodyPr vert="horz" wrap="square" lIns="0" tIns="12700" rIns="0" bIns="0" rtlCol="0">
            <a:spAutoFit/>
          </a:bodyPr>
          <a:lstStyle/>
          <a:p>
            <a:pPr marL="12700" algn="ctr">
              <a:lnSpc>
                <a:spcPct val="100000"/>
              </a:lnSpc>
              <a:spcBef>
                <a:spcPts val="100"/>
              </a:spcBef>
            </a:pPr>
            <a:r>
              <a:rPr sz="4000" spc="-105" dirty="0">
                <a:solidFill>
                  <a:srgbClr val="0070C0"/>
                </a:solidFill>
                <a:latin typeface="Arial" panose="020B0604020202020204" pitchFamily="34" charset="0"/>
                <a:cs typeface="Arial" panose="020B0604020202020204" pitchFamily="34" charset="0"/>
              </a:rPr>
              <a:t>Khái</a:t>
            </a:r>
            <a:r>
              <a:rPr sz="4000" spc="-285" dirty="0">
                <a:solidFill>
                  <a:srgbClr val="0070C0"/>
                </a:solidFill>
                <a:latin typeface="Arial" panose="020B0604020202020204" pitchFamily="34" charset="0"/>
                <a:cs typeface="Arial" panose="020B0604020202020204" pitchFamily="34" charset="0"/>
              </a:rPr>
              <a:t> </a:t>
            </a:r>
            <a:r>
              <a:rPr sz="4000" spc="-70" dirty="0">
                <a:solidFill>
                  <a:srgbClr val="0070C0"/>
                </a:solidFill>
                <a:latin typeface="Arial" panose="020B0604020202020204" pitchFamily="34" charset="0"/>
                <a:cs typeface="Arial" panose="020B0604020202020204" pitchFamily="34" charset="0"/>
              </a:rPr>
              <a:t>niệm</a:t>
            </a:r>
            <a:r>
              <a:rPr sz="4000" spc="-280" dirty="0">
                <a:solidFill>
                  <a:srgbClr val="0070C0"/>
                </a:solidFill>
                <a:latin typeface="Arial" panose="020B0604020202020204" pitchFamily="34" charset="0"/>
                <a:cs typeface="Arial" panose="020B0604020202020204" pitchFamily="34" charset="0"/>
              </a:rPr>
              <a:t> </a:t>
            </a:r>
            <a:r>
              <a:rPr sz="4000" spc="-120" dirty="0">
                <a:solidFill>
                  <a:srgbClr val="0070C0"/>
                </a:solidFill>
                <a:latin typeface="Arial" panose="020B0604020202020204" pitchFamily="34" charset="0"/>
                <a:cs typeface="Arial" panose="020B0604020202020204" pitchFamily="34" charset="0"/>
              </a:rPr>
              <a:t>"hàng</a:t>
            </a:r>
            <a:r>
              <a:rPr sz="4000" spc="-280" dirty="0">
                <a:solidFill>
                  <a:srgbClr val="0070C0"/>
                </a:solidFill>
                <a:latin typeface="Arial" panose="020B0604020202020204" pitchFamily="34" charset="0"/>
                <a:cs typeface="Arial" panose="020B0604020202020204" pitchFamily="34" charset="0"/>
              </a:rPr>
              <a:t> </a:t>
            </a:r>
            <a:r>
              <a:rPr sz="4000" spc="-65" dirty="0">
                <a:solidFill>
                  <a:srgbClr val="0070C0"/>
                </a:solidFill>
                <a:latin typeface="Arial" panose="020B0604020202020204" pitchFamily="34" charset="0"/>
                <a:cs typeface="Arial" panose="020B0604020202020204" pitchFamily="34" charset="0"/>
              </a:rPr>
              <a:t>hoá</a:t>
            </a:r>
            <a:r>
              <a:rPr sz="4000" spc="-280" dirty="0">
                <a:solidFill>
                  <a:srgbClr val="0070C0"/>
                </a:solidFill>
                <a:latin typeface="Arial" panose="020B0604020202020204" pitchFamily="34" charset="0"/>
                <a:cs typeface="Arial" panose="020B0604020202020204" pitchFamily="34" charset="0"/>
              </a:rPr>
              <a:t> </a:t>
            </a:r>
            <a:r>
              <a:rPr sz="4000" spc="-120" dirty="0">
                <a:solidFill>
                  <a:srgbClr val="0070C0"/>
                </a:solidFill>
                <a:latin typeface="Arial" panose="020B0604020202020204" pitchFamily="34" charset="0"/>
                <a:cs typeface="Arial" panose="020B0604020202020204" pitchFamily="34" charset="0"/>
              </a:rPr>
              <a:t>nguy</a:t>
            </a:r>
            <a:r>
              <a:rPr sz="4000" spc="-280" dirty="0">
                <a:solidFill>
                  <a:srgbClr val="0070C0"/>
                </a:solidFill>
                <a:latin typeface="Arial" panose="020B0604020202020204" pitchFamily="34" charset="0"/>
                <a:cs typeface="Arial" panose="020B0604020202020204" pitchFamily="34" charset="0"/>
              </a:rPr>
              <a:t> </a:t>
            </a:r>
            <a:r>
              <a:rPr sz="4000" spc="-80" dirty="0">
                <a:solidFill>
                  <a:srgbClr val="0070C0"/>
                </a:solidFill>
                <a:latin typeface="Arial" panose="020B0604020202020204" pitchFamily="34" charset="0"/>
                <a:cs typeface="Arial" panose="020B0604020202020204" pitchFamily="34" charset="0"/>
              </a:rPr>
              <a:t>hiểm"</a:t>
            </a:r>
            <a:r>
              <a:rPr sz="4000" spc="-280" dirty="0">
                <a:solidFill>
                  <a:srgbClr val="0070C0"/>
                </a:solidFill>
                <a:latin typeface="Arial" panose="020B0604020202020204" pitchFamily="34" charset="0"/>
                <a:cs typeface="Arial" panose="020B0604020202020204" pitchFamily="34" charset="0"/>
              </a:rPr>
              <a:t> </a:t>
            </a:r>
            <a:r>
              <a:rPr sz="4000" spc="-114" dirty="0">
                <a:solidFill>
                  <a:srgbClr val="0070C0"/>
                </a:solidFill>
                <a:latin typeface="Arial" panose="020B0604020202020204" pitchFamily="34" charset="0"/>
                <a:cs typeface="Arial" panose="020B0604020202020204" pitchFamily="34" charset="0"/>
              </a:rPr>
              <a:t>và</a:t>
            </a:r>
            <a:r>
              <a:rPr sz="4000" spc="-280" dirty="0">
                <a:solidFill>
                  <a:srgbClr val="0070C0"/>
                </a:solidFill>
                <a:latin typeface="Arial" panose="020B0604020202020204" pitchFamily="34" charset="0"/>
                <a:cs typeface="Arial" panose="020B0604020202020204" pitchFamily="34" charset="0"/>
              </a:rPr>
              <a:t> </a:t>
            </a:r>
            <a:r>
              <a:rPr sz="4000" dirty="0">
                <a:solidFill>
                  <a:srgbClr val="0070C0"/>
                </a:solidFill>
                <a:latin typeface="Arial" panose="020B0604020202020204" pitchFamily="34" charset="0"/>
                <a:cs typeface="Arial" panose="020B0604020202020204" pitchFamily="34" charset="0"/>
              </a:rPr>
              <a:t>các</a:t>
            </a:r>
            <a:r>
              <a:rPr sz="4000" spc="-280" dirty="0">
                <a:solidFill>
                  <a:srgbClr val="0070C0"/>
                </a:solidFill>
                <a:latin typeface="Arial" panose="020B0604020202020204" pitchFamily="34" charset="0"/>
                <a:cs typeface="Arial" panose="020B0604020202020204" pitchFamily="34" charset="0"/>
              </a:rPr>
              <a:t> </a:t>
            </a:r>
            <a:r>
              <a:rPr sz="4000" spc="40" dirty="0">
                <a:solidFill>
                  <a:srgbClr val="0070C0"/>
                </a:solidFill>
                <a:latin typeface="Arial" panose="020B0604020202020204" pitchFamily="34" charset="0"/>
                <a:cs typeface="Arial" panose="020B0604020202020204" pitchFamily="34" charset="0"/>
              </a:rPr>
              <a:t>đặc</a:t>
            </a:r>
            <a:r>
              <a:rPr sz="4000" spc="-280" dirty="0">
                <a:solidFill>
                  <a:srgbClr val="0070C0"/>
                </a:solidFill>
                <a:latin typeface="Arial" panose="020B0604020202020204" pitchFamily="34" charset="0"/>
                <a:cs typeface="Arial" panose="020B0604020202020204" pitchFamily="34" charset="0"/>
              </a:rPr>
              <a:t> </a:t>
            </a:r>
            <a:r>
              <a:rPr sz="4000" spc="-40" dirty="0">
                <a:solidFill>
                  <a:srgbClr val="0070C0"/>
                </a:solidFill>
                <a:latin typeface="Arial" panose="020B0604020202020204" pitchFamily="34" charset="0"/>
                <a:cs typeface="Arial" panose="020B0604020202020204" pitchFamily="34" charset="0"/>
              </a:rPr>
              <a:t>điểm</a:t>
            </a:r>
            <a:r>
              <a:rPr sz="4000" spc="-280" dirty="0">
                <a:solidFill>
                  <a:srgbClr val="0070C0"/>
                </a:solidFill>
                <a:latin typeface="Arial" panose="020B0604020202020204" pitchFamily="34" charset="0"/>
                <a:cs typeface="Arial" panose="020B0604020202020204" pitchFamily="34" charset="0"/>
              </a:rPr>
              <a:t> </a:t>
            </a:r>
            <a:r>
              <a:rPr sz="4000" spc="-65" dirty="0">
                <a:solidFill>
                  <a:srgbClr val="0070C0"/>
                </a:solidFill>
                <a:latin typeface="Arial" panose="020B0604020202020204" pitchFamily="34" charset="0"/>
                <a:cs typeface="Arial" panose="020B0604020202020204" pitchFamily="34" charset="0"/>
              </a:rPr>
              <a:t>chung</a:t>
            </a:r>
            <a:r>
              <a:rPr sz="4000" spc="-280" dirty="0">
                <a:solidFill>
                  <a:srgbClr val="0070C0"/>
                </a:solidFill>
                <a:latin typeface="Arial" panose="020B0604020202020204" pitchFamily="34" charset="0"/>
                <a:cs typeface="Arial" panose="020B0604020202020204" pitchFamily="34" charset="0"/>
              </a:rPr>
              <a:t> </a:t>
            </a:r>
            <a:r>
              <a:rPr sz="4000" dirty="0">
                <a:solidFill>
                  <a:srgbClr val="0070C0"/>
                </a:solidFill>
                <a:latin typeface="Arial" panose="020B0604020202020204" pitchFamily="34" charset="0"/>
                <a:cs typeface="Arial" panose="020B0604020202020204" pitchFamily="34" charset="0"/>
              </a:rPr>
              <a:t>của</a:t>
            </a:r>
            <a:r>
              <a:rPr sz="4000" spc="-280" dirty="0">
                <a:solidFill>
                  <a:srgbClr val="0070C0"/>
                </a:solidFill>
                <a:latin typeface="Arial" panose="020B0604020202020204" pitchFamily="34" charset="0"/>
                <a:cs typeface="Arial" panose="020B0604020202020204" pitchFamily="34" charset="0"/>
              </a:rPr>
              <a:t> </a:t>
            </a:r>
            <a:r>
              <a:rPr sz="4000" spc="-10" dirty="0">
                <a:solidFill>
                  <a:srgbClr val="0070C0"/>
                </a:solidFill>
                <a:latin typeface="Arial" panose="020B0604020202020204" pitchFamily="34" charset="0"/>
                <a:cs typeface="Arial" panose="020B0604020202020204" pitchFamily="34" charset="0"/>
              </a:rPr>
              <a:t>chúng.</a:t>
            </a:r>
            <a:endParaRPr sz="4000" dirty="0">
              <a:solidFill>
                <a:srgbClr val="0070C0"/>
              </a:solidFill>
              <a:latin typeface="Arial" panose="020B0604020202020204" pitchFamily="34" charset="0"/>
              <a:cs typeface="Arial" panose="020B0604020202020204" pitchFamily="34" charset="0"/>
            </a:endParaRPr>
          </a:p>
        </p:txBody>
      </p:sp>
      <p:sp>
        <p:nvSpPr>
          <p:cNvPr id="20" name="TextBox 15">
            <a:extLst>
              <a:ext uri="{FF2B5EF4-FFF2-40B4-BE49-F238E27FC236}">
                <a16:creationId xmlns:a16="http://schemas.microsoft.com/office/drawing/2014/main" id="{4394ED79-50C3-CE42-C6BA-1601655070F1}"/>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07</a:t>
            </a:r>
          </a:p>
        </p:txBody>
      </p:sp>
    </p:spTree>
    <p:extLst>
      <p:ext uri="{BB962C8B-B14F-4D97-AF65-F5344CB8AC3E}">
        <p14:creationId xmlns:p14="http://schemas.microsoft.com/office/powerpoint/2010/main" val="4048917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F16E2-3C47-87D6-3AC6-FFA61BC9411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48E89EAE-0DEA-4592-BA5C-1FD8901083F5}"/>
              </a:ext>
            </a:extLst>
          </p:cNvPr>
          <p:cNvGrpSpPr/>
          <p:nvPr/>
        </p:nvGrpSpPr>
        <p:grpSpPr>
          <a:xfrm>
            <a:off x="-1395252" y="-875669"/>
            <a:ext cx="2893212" cy="2715244"/>
            <a:chOff x="0" y="0"/>
            <a:chExt cx="5307708" cy="5307708"/>
          </a:xfrm>
        </p:grpSpPr>
        <p:sp>
          <p:nvSpPr>
            <p:cNvPr id="3" name="Freeform 3">
              <a:extLst>
                <a:ext uri="{FF2B5EF4-FFF2-40B4-BE49-F238E27FC236}">
                  <a16:creationId xmlns:a16="http://schemas.microsoft.com/office/drawing/2014/main" id="{B7889F5A-35D0-0CE9-358D-1CC238F705A3}"/>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D138E77D-BF6D-578D-1093-0F7B36957EAF}"/>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E70EB405-9B6F-1A5A-2B37-9491FC411A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362D8AA7-BCAE-56E3-2C08-1BB0819B629D}"/>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8" name="Freeform 18">
            <a:extLst>
              <a:ext uri="{FF2B5EF4-FFF2-40B4-BE49-F238E27FC236}">
                <a16:creationId xmlns:a16="http://schemas.microsoft.com/office/drawing/2014/main" id="{0114FAB2-54E0-7C3D-1FBA-CE83ABAF6CF2}"/>
              </a:ext>
            </a:extLst>
          </p:cNvPr>
          <p:cNvSpPr/>
          <p:nvPr/>
        </p:nvSpPr>
        <p:spPr>
          <a:xfrm rot="617472">
            <a:off x="7816117" y="-521248"/>
            <a:ext cx="1183750" cy="1175141"/>
          </a:xfrm>
          <a:custGeom>
            <a:avLst/>
            <a:gdLst/>
            <a:ahLst/>
            <a:cxnLst/>
            <a:rect l="l" t="t" r="r" b="b"/>
            <a:pathLst>
              <a:path w="1183750" h="1175141">
                <a:moveTo>
                  <a:pt x="0" y="0"/>
                </a:moveTo>
                <a:lnTo>
                  <a:pt x="1183751" y="0"/>
                </a:lnTo>
                <a:lnTo>
                  <a:pt x="1183751" y="1175141"/>
                </a:lnTo>
                <a:lnTo>
                  <a:pt x="0" y="117514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9" name="Freeform 19">
            <a:extLst>
              <a:ext uri="{FF2B5EF4-FFF2-40B4-BE49-F238E27FC236}">
                <a16:creationId xmlns:a16="http://schemas.microsoft.com/office/drawing/2014/main" id="{D194231E-1AFD-1C31-AF2A-A18AC54D21BD}"/>
              </a:ext>
            </a:extLst>
          </p:cNvPr>
          <p:cNvSpPr/>
          <p:nvPr/>
        </p:nvSpPr>
        <p:spPr>
          <a:xfrm rot="-1431127">
            <a:off x="7699301" y="9526474"/>
            <a:ext cx="1647609" cy="1521054"/>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0" name="object 2">
            <a:extLst>
              <a:ext uri="{FF2B5EF4-FFF2-40B4-BE49-F238E27FC236}">
                <a16:creationId xmlns:a16="http://schemas.microsoft.com/office/drawing/2014/main" id="{73898F87-35D5-3E8E-F285-7BBC4D97475F}"/>
              </a:ext>
            </a:extLst>
          </p:cNvPr>
          <p:cNvSpPr/>
          <p:nvPr/>
        </p:nvSpPr>
        <p:spPr>
          <a:xfrm>
            <a:off x="4065808" y="5474"/>
            <a:ext cx="5087620" cy="3937000"/>
          </a:xfrm>
          <a:custGeom>
            <a:avLst/>
            <a:gdLst/>
            <a:ahLst/>
            <a:cxnLst/>
            <a:rect l="l" t="t" r="r" b="b"/>
            <a:pathLst>
              <a:path w="5087620" h="3937000">
                <a:moveTo>
                  <a:pt x="5087247" y="0"/>
                </a:moveTo>
                <a:lnTo>
                  <a:pt x="4482149" y="0"/>
                </a:lnTo>
                <a:lnTo>
                  <a:pt x="4471264" y="38100"/>
                </a:lnTo>
                <a:lnTo>
                  <a:pt x="4457813" y="76200"/>
                </a:lnTo>
                <a:lnTo>
                  <a:pt x="4443943" y="127000"/>
                </a:lnTo>
                <a:lnTo>
                  <a:pt x="4429656" y="165100"/>
                </a:lnTo>
                <a:lnTo>
                  <a:pt x="4414953" y="215900"/>
                </a:lnTo>
                <a:lnTo>
                  <a:pt x="4399837" y="254000"/>
                </a:lnTo>
                <a:lnTo>
                  <a:pt x="4384311" y="292100"/>
                </a:lnTo>
                <a:lnTo>
                  <a:pt x="4368377" y="342900"/>
                </a:lnTo>
                <a:lnTo>
                  <a:pt x="4352038" y="381000"/>
                </a:lnTo>
                <a:lnTo>
                  <a:pt x="4335295" y="431800"/>
                </a:lnTo>
                <a:lnTo>
                  <a:pt x="4318151" y="469900"/>
                </a:lnTo>
                <a:lnTo>
                  <a:pt x="4300608" y="508000"/>
                </a:lnTo>
                <a:lnTo>
                  <a:pt x="4282669" y="546100"/>
                </a:lnTo>
                <a:lnTo>
                  <a:pt x="4264337" y="596900"/>
                </a:lnTo>
                <a:lnTo>
                  <a:pt x="4245612" y="635000"/>
                </a:lnTo>
                <a:lnTo>
                  <a:pt x="4226499" y="673100"/>
                </a:lnTo>
                <a:lnTo>
                  <a:pt x="4206999" y="711200"/>
                </a:lnTo>
                <a:lnTo>
                  <a:pt x="4187115" y="762000"/>
                </a:lnTo>
                <a:lnTo>
                  <a:pt x="4166848" y="800100"/>
                </a:lnTo>
                <a:lnTo>
                  <a:pt x="4146202" y="838200"/>
                </a:lnTo>
                <a:lnTo>
                  <a:pt x="4125179" y="876300"/>
                </a:lnTo>
                <a:lnTo>
                  <a:pt x="4103780" y="914400"/>
                </a:lnTo>
                <a:lnTo>
                  <a:pt x="4082009" y="952500"/>
                </a:lnTo>
                <a:lnTo>
                  <a:pt x="4059868" y="1003300"/>
                </a:lnTo>
                <a:lnTo>
                  <a:pt x="4037359" y="1041400"/>
                </a:lnTo>
                <a:lnTo>
                  <a:pt x="4014484" y="1079500"/>
                </a:lnTo>
                <a:lnTo>
                  <a:pt x="3991247" y="1117600"/>
                </a:lnTo>
                <a:lnTo>
                  <a:pt x="3967648" y="1155700"/>
                </a:lnTo>
                <a:lnTo>
                  <a:pt x="3943692" y="1193800"/>
                </a:lnTo>
                <a:lnTo>
                  <a:pt x="3919379" y="1231900"/>
                </a:lnTo>
                <a:lnTo>
                  <a:pt x="3894713" y="1270000"/>
                </a:lnTo>
                <a:lnTo>
                  <a:pt x="3869695" y="1308100"/>
                </a:lnTo>
                <a:lnTo>
                  <a:pt x="3844328" y="1346200"/>
                </a:lnTo>
                <a:lnTo>
                  <a:pt x="3818615" y="1371600"/>
                </a:lnTo>
                <a:lnTo>
                  <a:pt x="3792558" y="1409700"/>
                </a:lnTo>
                <a:lnTo>
                  <a:pt x="3766158" y="1447800"/>
                </a:lnTo>
                <a:lnTo>
                  <a:pt x="3739420" y="1485900"/>
                </a:lnTo>
                <a:lnTo>
                  <a:pt x="3712344" y="1524000"/>
                </a:lnTo>
                <a:lnTo>
                  <a:pt x="3684933" y="1562100"/>
                </a:lnTo>
                <a:lnTo>
                  <a:pt x="3657191" y="1587500"/>
                </a:lnTo>
                <a:lnTo>
                  <a:pt x="3629118" y="1625600"/>
                </a:lnTo>
                <a:lnTo>
                  <a:pt x="3600717" y="1663700"/>
                </a:lnTo>
                <a:lnTo>
                  <a:pt x="3571991" y="1701800"/>
                </a:lnTo>
                <a:lnTo>
                  <a:pt x="3542943" y="1727200"/>
                </a:lnTo>
                <a:lnTo>
                  <a:pt x="3513573" y="1765300"/>
                </a:lnTo>
                <a:lnTo>
                  <a:pt x="3483886" y="1803400"/>
                </a:lnTo>
                <a:lnTo>
                  <a:pt x="3453883" y="1828800"/>
                </a:lnTo>
                <a:lnTo>
                  <a:pt x="3423566" y="1866900"/>
                </a:lnTo>
                <a:lnTo>
                  <a:pt x="3392938" y="1892300"/>
                </a:lnTo>
                <a:lnTo>
                  <a:pt x="3362002" y="1930400"/>
                </a:lnTo>
                <a:lnTo>
                  <a:pt x="3330759" y="1968500"/>
                </a:lnTo>
                <a:lnTo>
                  <a:pt x="3299212" y="1993900"/>
                </a:lnTo>
                <a:lnTo>
                  <a:pt x="3267364" y="2032000"/>
                </a:lnTo>
                <a:lnTo>
                  <a:pt x="3202771" y="2082800"/>
                </a:lnTo>
                <a:lnTo>
                  <a:pt x="3170032" y="2120900"/>
                </a:lnTo>
                <a:lnTo>
                  <a:pt x="3137001" y="2146300"/>
                </a:lnTo>
                <a:lnTo>
                  <a:pt x="3103680" y="2184400"/>
                </a:lnTo>
                <a:lnTo>
                  <a:pt x="3036178" y="2235200"/>
                </a:lnTo>
                <a:lnTo>
                  <a:pt x="3002002" y="2273300"/>
                </a:lnTo>
                <a:lnTo>
                  <a:pt x="2967545" y="2298700"/>
                </a:lnTo>
                <a:lnTo>
                  <a:pt x="2862517" y="2374900"/>
                </a:lnTo>
                <a:lnTo>
                  <a:pt x="2826963" y="2413000"/>
                </a:lnTo>
                <a:lnTo>
                  <a:pt x="2718698" y="2489200"/>
                </a:lnTo>
                <a:lnTo>
                  <a:pt x="2570697" y="2590800"/>
                </a:lnTo>
                <a:lnTo>
                  <a:pt x="2418664" y="2692400"/>
                </a:lnTo>
                <a:lnTo>
                  <a:pt x="2380043" y="2705100"/>
                </a:lnTo>
                <a:lnTo>
                  <a:pt x="2262751" y="2781300"/>
                </a:lnTo>
                <a:lnTo>
                  <a:pt x="2223184" y="2794000"/>
                </a:lnTo>
                <a:lnTo>
                  <a:pt x="2143361" y="2844800"/>
                </a:lnTo>
                <a:lnTo>
                  <a:pt x="2103110" y="2857500"/>
                </a:lnTo>
                <a:lnTo>
                  <a:pt x="2021938" y="2908300"/>
                </a:lnTo>
                <a:lnTo>
                  <a:pt x="1981023" y="2921000"/>
                </a:lnTo>
                <a:lnTo>
                  <a:pt x="1939891" y="2946400"/>
                </a:lnTo>
                <a:lnTo>
                  <a:pt x="1856988" y="2971800"/>
                </a:lnTo>
                <a:lnTo>
                  <a:pt x="1815221" y="2997200"/>
                </a:lnTo>
                <a:lnTo>
                  <a:pt x="1773247" y="3009900"/>
                </a:lnTo>
                <a:lnTo>
                  <a:pt x="1731068" y="3035300"/>
                </a:lnTo>
                <a:lnTo>
                  <a:pt x="1603328" y="3073400"/>
                </a:lnTo>
                <a:lnTo>
                  <a:pt x="1560355" y="3098800"/>
                </a:lnTo>
                <a:lnTo>
                  <a:pt x="985012" y="3263900"/>
                </a:lnTo>
                <a:lnTo>
                  <a:pt x="939554" y="3263900"/>
                </a:lnTo>
                <a:lnTo>
                  <a:pt x="848161" y="3289300"/>
                </a:lnTo>
                <a:lnTo>
                  <a:pt x="802231" y="3289300"/>
                </a:lnTo>
                <a:lnTo>
                  <a:pt x="709915" y="3314700"/>
                </a:lnTo>
                <a:lnTo>
                  <a:pt x="663535" y="3314700"/>
                </a:lnTo>
                <a:lnTo>
                  <a:pt x="617008" y="3327400"/>
                </a:lnTo>
                <a:lnTo>
                  <a:pt x="570339" y="3327400"/>
                </a:lnTo>
                <a:lnTo>
                  <a:pt x="523529" y="3340100"/>
                </a:lnTo>
                <a:lnTo>
                  <a:pt x="429495" y="3340100"/>
                </a:lnTo>
                <a:lnTo>
                  <a:pt x="382277" y="3352800"/>
                </a:lnTo>
                <a:lnTo>
                  <a:pt x="239843" y="3352800"/>
                </a:lnTo>
                <a:lnTo>
                  <a:pt x="192113" y="3365500"/>
                </a:lnTo>
                <a:lnTo>
                  <a:pt x="0" y="3365500"/>
                </a:lnTo>
                <a:lnTo>
                  <a:pt x="0" y="3937000"/>
                </a:lnTo>
                <a:lnTo>
                  <a:pt x="382763" y="3937000"/>
                </a:lnTo>
                <a:lnTo>
                  <a:pt x="430111" y="3924300"/>
                </a:lnTo>
                <a:lnTo>
                  <a:pt x="524453" y="3924300"/>
                </a:lnTo>
                <a:lnTo>
                  <a:pt x="571445" y="3911600"/>
                </a:lnTo>
                <a:lnTo>
                  <a:pt x="618314" y="3911600"/>
                </a:lnTo>
                <a:lnTo>
                  <a:pt x="665058" y="3898900"/>
                </a:lnTo>
                <a:lnTo>
                  <a:pt x="711676" y="3898900"/>
                </a:lnTo>
                <a:lnTo>
                  <a:pt x="758167" y="3886200"/>
                </a:lnTo>
                <a:lnTo>
                  <a:pt x="804527" y="3886200"/>
                </a:lnTo>
                <a:lnTo>
                  <a:pt x="850756" y="3873500"/>
                </a:lnTo>
                <a:lnTo>
                  <a:pt x="896850" y="3873500"/>
                </a:lnTo>
                <a:lnTo>
                  <a:pt x="988632" y="3848100"/>
                </a:lnTo>
                <a:lnTo>
                  <a:pt x="1034314" y="3848100"/>
                </a:lnTo>
                <a:lnTo>
                  <a:pt x="1170508" y="3810000"/>
                </a:lnTo>
                <a:lnTo>
                  <a:pt x="1215614" y="3810000"/>
                </a:lnTo>
                <a:lnTo>
                  <a:pt x="1658200" y="3683000"/>
                </a:lnTo>
                <a:lnTo>
                  <a:pt x="1701570" y="3657600"/>
                </a:lnTo>
                <a:lnTo>
                  <a:pt x="1873337" y="3606800"/>
                </a:lnTo>
                <a:lnTo>
                  <a:pt x="1915842" y="3581400"/>
                </a:lnTo>
                <a:lnTo>
                  <a:pt x="2000314" y="3556000"/>
                </a:lnTo>
                <a:lnTo>
                  <a:pt x="2042278" y="3530600"/>
                </a:lnTo>
                <a:lnTo>
                  <a:pt x="2084057" y="3517900"/>
                </a:lnTo>
                <a:lnTo>
                  <a:pt x="2125651" y="3492500"/>
                </a:lnTo>
                <a:lnTo>
                  <a:pt x="2167057" y="3479800"/>
                </a:lnTo>
                <a:lnTo>
                  <a:pt x="2208273" y="3454400"/>
                </a:lnTo>
                <a:lnTo>
                  <a:pt x="2249297" y="3441700"/>
                </a:lnTo>
                <a:lnTo>
                  <a:pt x="2290128" y="3416300"/>
                </a:lnTo>
                <a:lnTo>
                  <a:pt x="2330764" y="3403600"/>
                </a:lnTo>
                <a:lnTo>
                  <a:pt x="2371203" y="3378200"/>
                </a:lnTo>
                <a:lnTo>
                  <a:pt x="2411442" y="3365500"/>
                </a:lnTo>
                <a:lnTo>
                  <a:pt x="2530948" y="3289300"/>
                </a:lnTo>
                <a:lnTo>
                  <a:pt x="2570373" y="3276600"/>
                </a:lnTo>
                <a:lnTo>
                  <a:pt x="2687389" y="3200400"/>
                </a:lnTo>
                <a:lnTo>
                  <a:pt x="2725970" y="3187700"/>
                </a:lnTo>
                <a:lnTo>
                  <a:pt x="2915594" y="3060700"/>
                </a:lnTo>
                <a:lnTo>
                  <a:pt x="3063252" y="2959100"/>
                </a:lnTo>
                <a:lnTo>
                  <a:pt x="3171559" y="2882900"/>
                </a:lnTo>
                <a:lnTo>
                  <a:pt x="3207188" y="2844800"/>
                </a:lnTo>
                <a:lnTo>
                  <a:pt x="3312624" y="2768600"/>
                </a:lnTo>
                <a:lnTo>
                  <a:pt x="3347281" y="2743200"/>
                </a:lnTo>
                <a:lnTo>
                  <a:pt x="3381690" y="2705100"/>
                </a:lnTo>
                <a:lnTo>
                  <a:pt x="3449757" y="2654300"/>
                </a:lnTo>
                <a:lnTo>
                  <a:pt x="3483412" y="2616200"/>
                </a:lnTo>
                <a:lnTo>
                  <a:pt x="3549955" y="2565400"/>
                </a:lnTo>
                <a:lnTo>
                  <a:pt x="3582839" y="2527300"/>
                </a:lnTo>
                <a:lnTo>
                  <a:pt x="3615463" y="2501900"/>
                </a:lnTo>
                <a:lnTo>
                  <a:pt x="3647824" y="2463800"/>
                </a:lnTo>
                <a:lnTo>
                  <a:pt x="3711751" y="2413000"/>
                </a:lnTo>
                <a:lnTo>
                  <a:pt x="3743313" y="2374900"/>
                </a:lnTo>
                <a:lnTo>
                  <a:pt x="3774605" y="2336800"/>
                </a:lnTo>
                <a:lnTo>
                  <a:pt x="3805625" y="2311400"/>
                </a:lnTo>
                <a:lnTo>
                  <a:pt x="3836372" y="2273300"/>
                </a:lnTo>
                <a:lnTo>
                  <a:pt x="3866842" y="2247900"/>
                </a:lnTo>
                <a:lnTo>
                  <a:pt x="3897036" y="2209800"/>
                </a:lnTo>
                <a:lnTo>
                  <a:pt x="3926950" y="2184400"/>
                </a:lnTo>
                <a:lnTo>
                  <a:pt x="3956583" y="2146300"/>
                </a:lnTo>
                <a:lnTo>
                  <a:pt x="3985932" y="2108200"/>
                </a:lnTo>
                <a:lnTo>
                  <a:pt x="4014997" y="2082800"/>
                </a:lnTo>
                <a:lnTo>
                  <a:pt x="4043775" y="2044700"/>
                </a:lnTo>
                <a:lnTo>
                  <a:pt x="4072265" y="2006600"/>
                </a:lnTo>
                <a:lnTo>
                  <a:pt x="4100463" y="1968500"/>
                </a:lnTo>
                <a:lnTo>
                  <a:pt x="4128370" y="1943100"/>
                </a:lnTo>
                <a:lnTo>
                  <a:pt x="4155982" y="1905000"/>
                </a:lnTo>
                <a:lnTo>
                  <a:pt x="4183298" y="1866900"/>
                </a:lnTo>
                <a:lnTo>
                  <a:pt x="4210315" y="1828800"/>
                </a:lnTo>
                <a:lnTo>
                  <a:pt x="4237033" y="1790700"/>
                </a:lnTo>
                <a:lnTo>
                  <a:pt x="4263450" y="1752600"/>
                </a:lnTo>
                <a:lnTo>
                  <a:pt x="4289562" y="1727200"/>
                </a:lnTo>
                <a:lnTo>
                  <a:pt x="4315369" y="1689100"/>
                </a:lnTo>
                <a:lnTo>
                  <a:pt x="4340869" y="1651000"/>
                </a:lnTo>
                <a:lnTo>
                  <a:pt x="4366059" y="1612900"/>
                </a:lnTo>
                <a:lnTo>
                  <a:pt x="4390939" y="1574800"/>
                </a:lnTo>
                <a:lnTo>
                  <a:pt x="4415505" y="1536700"/>
                </a:lnTo>
                <a:lnTo>
                  <a:pt x="4439757" y="1498600"/>
                </a:lnTo>
                <a:lnTo>
                  <a:pt x="4463692" y="1460500"/>
                </a:lnTo>
                <a:lnTo>
                  <a:pt x="4487308" y="1422400"/>
                </a:lnTo>
                <a:lnTo>
                  <a:pt x="4510604" y="1384300"/>
                </a:lnTo>
                <a:lnTo>
                  <a:pt x="4533578" y="1346200"/>
                </a:lnTo>
                <a:lnTo>
                  <a:pt x="4556227" y="1308100"/>
                </a:lnTo>
                <a:lnTo>
                  <a:pt x="4578550" y="1270000"/>
                </a:lnTo>
                <a:lnTo>
                  <a:pt x="4600546" y="1231900"/>
                </a:lnTo>
                <a:lnTo>
                  <a:pt x="4622212" y="1181100"/>
                </a:lnTo>
                <a:lnTo>
                  <a:pt x="4643546" y="1143000"/>
                </a:lnTo>
                <a:lnTo>
                  <a:pt x="4664546" y="1104900"/>
                </a:lnTo>
                <a:lnTo>
                  <a:pt x="4685211" y="1066800"/>
                </a:lnTo>
                <a:lnTo>
                  <a:pt x="4705539" y="1028700"/>
                </a:lnTo>
                <a:lnTo>
                  <a:pt x="4725528" y="990600"/>
                </a:lnTo>
                <a:lnTo>
                  <a:pt x="4745176" y="939800"/>
                </a:lnTo>
                <a:lnTo>
                  <a:pt x="4764481" y="901700"/>
                </a:lnTo>
                <a:lnTo>
                  <a:pt x="4783441" y="863600"/>
                </a:lnTo>
                <a:lnTo>
                  <a:pt x="4802055" y="825500"/>
                </a:lnTo>
                <a:lnTo>
                  <a:pt x="4820320" y="774700"/>
                </a:lnTo>
                <a:lnTo>
                  <a:pt x="4838235" y="736600"/>
                </a:lnTo>
                <a:lnTo>
                  <a:pt x="4855798" y="698500"/>
                </a:lnTo>
                <a:lnTo>
                  <a:pt x="4873007" y="647700"/>
                </a:lnTo>
                <a:lnTo>
                  <a:pt x="4889860" y="609600"/>
                </a:lnTo>
                <a:lnTo>
                  <a:pt x="4906355" y="571500"/>
                </a:lnTo>
                <a:lnTo>
                  <a:pt x="4922490" y="520700"/>
                </a:lnTo>
                <a:lnTo>
                  <a:pt x="4938264" y="482600"/>
                </a:lnTo>
                <a:lnTo>
                  <a:pt x="4953674" y="444500"/>
                </a:lnTo>
                <a:lnTo>
                  <a:pt x="4968720" y="393700"/>
                </a:lnTo>
                <a:lnTo>
                  <a:pt x="4983398" y="355600"/>
                </a:lnTo>
                <a:lnTo>
                  <a:pt x="4997707" y="304800"/>
                </a:lnTo>
                <a:lnTo>
                  <a:pt x="5011645" y="266700"/>
                </a:lnTo>
                <a:lnTo>
                  <a:pt x="5025210" y="215900"/>
                </a:lnTo>
                <a:lnTo>
                  <a:pt x="5038401" y="177800"/>
                </a:lnTo>
                <a:lnTo>
                  <a:pt x="5051216" y="139700"/>
                </a:lnTo>
                <a:lnTo>
                  <a:pt x="5063652" y="88900"/>
                </a:lnTo>
                <a:lnTo>
                  <a:pt x="5075708" y="50800"/>
                </a:lnTo>
                <a:lnTo>
                  <a:pt x="5087247" y="0"/>
                </a:lnTo>
                <a:close/>
              </a:path>
            </a:pathLst>
          </a:custGeom>
          <a:solidFill>
            <a:srgbClr val="FFFFFF">
              <a:alpha val="11999"/>
            </a:srgbClr>
          </a:solidFill>
        </p:spPr>
        <p:txBody>
          <a:bodyPr wrap="square" lIns="0" tIns="0" rIns="0" bIns="0" rtlCol="0"/>
          <a:lstStyle/>
          <a:p>
            <a:endParaRPr/>
          </a:p>
        </p:txBody>
      </p:sp>
      <p:sp>
        <p:nvSpPr>
          <p:cNvPr id="21" name="object 3">
            <a:extLst>
              <a:ext uri="{FF2B5EF4-FFF2-40B4-BE49-F238E27FC236}">
                <a16:creationId xmlns:a16="http://schemas.microsoft.com/office/drawing/2014/main" id="{907D783B-D95D-6E8B-E385-A015B1A6000B}"/>
              </a:ext>
            </a:extLst>
          </p:cNvPr>
          <p:cNvSpPr/>
          <p:nvPr/>
        </p:nvSpPr>
        <p:spPr>
          <a:xfrm>
            <a:off x="16827069" y="0"/>
            <a:ext cx="1461135" cy="1229360"/>
          </a:xfrm>
          <a:custGeom>
            <a:avLst/>
            <a:gdLst/>
            <a:ahLst/>
            <a:cxnLst/>
            <a:rect l="l" t="t" r="r" b="b"/>
            <a:pathLst>
              <a:path w="1461134" h="1229360">
                <a:moveTo>
                  <a:pt x="1460930" y="1229094"/>
                </a:moveTo>
                <a:lnTo>
                  <a:pt x="1460930" y="745873"/>
                </a:lnTo>
                <a:lnTo>
                  <a:pt x="1444373" y="736599"/>
                </a:lnTo>
                <a:lnTo>
                  <a:pt x="1405139" y="713936"/>
                </a:lnTo>
                <a:lnTo>
                  <a:pt x="1366233" y="690773"/>
                </a:lnTo>
                <a:lnTo>
                  <a:pt x="1327659" y="667113"/>
                </a:lnTo>
                <a:lnTo>
                  <a:pt x="1289421" y="642961"/>
                </a:lnTo>
                <a:lnTo>
                  <a:pt x="1251524" y="618321"/>
                </a:lnTo>
                <a:lnTo>
                  <a:pt x="1213973" y="593198"/>
                </a:lnTo>
                <a:lnTo>
                  <a:pt x="1176772" y="567597"/>
                </a:lnTo>
                <a:lnTo>
                  <a:pt x="1139925" y="541521"/>
                </a:lnTo>
                <a:lnTo>
                  <a:pt x="1103436" y="514975"/>
                </a:lnTo>
                <a:lnTo>
                  <a:pt x="1067311" y="487964"/>
                </a:lnTo>
                <a:lnTo>
                  <a:pt x="1031554" y="460493"/>
                </a:lnTo>
                <a:lnTo>
                  <a:pt x="996168" y="432564"/>
                </a:lnTo>
                <a:lnTo>
                  <a:pt x="961159" y="404184"/>
                </a:lnTo>
                <a:lnTo>
                  <a:pt x="926531" y="375356"/>
                </a:lnTo>
                <a:lnTo>
                  <a:pt x="892289" y="346085"/>
                </a:lnTo>
                <a:lnTo>
                  <a:pt x="858436" y="316375"/>
                </a:lnTo>
                <a:lnTo>
                  <a:pt x="824978" y="286231"/>
                </a:lnTo>
                <a:lnTo>
                  <a:pt x="791918" y="255657"/>
                </a:lnTo>
                <a:lnTo>
                  <a:pt x="759262" y="224657"/>
                </a:lnTo>
                <a:lnTo>
                  <a:pt x="727013" y="193237"/>
                </a:lnTo>
                <a:lnTo>
                  <a:pt x="695176" y="161400"/>
                </a:lnTo>
                <a:lnTo>
                  <a:pt x="663756" y="129152"/>
                </a:lnTo>
                <a:lnTo>
                  <a:pt x="632756" y="96495"/>
                </a:lnTo>
                <a:lnTo>
                  <a:pt x="602182" y="63435"/>
                </a:lnTo>
                <a:lnTo>
                  <a:pt x="572038" y="29977"/>
                </a:lnTo>
                <a:lnTo>
                  <a:pt x="545729" y="0"/>
                </a:lnTo>
                <a:lnTo>
                  <a:pt x="0" y="0"/>
                </a:lnTo>
                <a:lnTo>
                  <a:pt x="27646" y="38005"/>
                </a:lnTo>
                <a:lnTo>
                  <a:pt x="54544" y="74056"/>
                </a:lnTo>
                <a:lnTo>
                  <a:pt x="81849" y="109783"/>
                </a:lnTo>
                <a:lnTo>
                  <a:pt x="109558" y="145181"/>
                </a:lnTo>
                <a:lnTo>
                  <a:pt x="137668" y="180248"/>
                </a:lnTo>
                <a:lnTo>
                  <a:pt x="166176" y="214980"/>
                </a:lnTo>
                <a:lnTo>
                  <a:pt x="195078" y="249373"/>
                </a:lnTo>
                <a:lnTo>
                  <a:pt x="224371" y="283425"/>
                </a:lnTo>
                <a:lnTo>
                  <a:pt x="254050" y="317131"/>
                </a:lnTo>
                <a:lnTo>
                  <a:pt x="284113" y="350489"/>
                </a:lnTo>
                <a:lnTo>
                  <a:pt x="314557" y="383494"/>
                </a:lnTo>
                <a:lnTo>
                  <a:pt x="345376" y="416144"/>
                </a:lnTo>
                <a:lnTo>
                  <a:pt x="376569" y="448434"/>
                </a:lnTo>
                <a:lnTo>
                  <a:pt x="408132" y="480362"/>
                </a:lnTo>
                <a:lnTo>
                  <a:pt x="440061" y="511923"/>
                </a:lnTo>
                <a:lnTo>
                  <a:pt x="472352" y="543115"/>
                </a:lnTo>
                <a:lnTo>
                  <a:pt x="505003" y="573933"/>
                </a:lnTo>
                <a:lnTo>
                  <a:pt x="538009" y="604375"/>
                </a:lnTo>
                <a:lnTo>
                  <a:pt x="571368" y="634437"/>
                </a:lnTo>
                <a:lnTo>
                  <a:pt x="605075" y="664115"/>
                </a:lnTo>
                <a:lnTo>
                  <a:pt x="639128" y="693406"/>
                </a:lnTo>
                <a:lnTo>
                  <a:pt x="673522" y="722306"/>
                </a:lnTo>
                <a:lnTo>
                  <a:pt x="708255" y="750813"/>
                </a:lnTo>
                <a:lnTo>
                  <a:pt x="743323" y="778922"/>
                </a:lnTo>
                <a:lnTo>
                  <a:pt x="778722" y="806630"/>
                </a:lnTo>
                <a:lnTo>
                  <a:pt x="814449" y="833933"/>
                </a:lnTo>
                <a:lnTo>
                  <a:pt x="850500" y="860829"/>
                </a:lnTo>
                <a:lnTo>
                  <a:pt x="886872" y="887313"/>
                </a:lnTo>
                <a:lnTo>
                  <a:pt x="923562" y="913382"/>
                </a:lnTo>
                <a:lnTo>
                  <a:pt x="960566" y="939033"/>
                </a:lnTo>
                <a:lnTo>
                  <a:pt x="997880" y="964262"/>
                </a:lnTo>
                <a:lnTo>
                  <a:pt x="1035501" y="989065"/>
                </a:lnTo>
                <a:lnTo>
                  <a:pt x="1073426" y="1013440"/>
                </a:lnTo>
                <a:lnTo>
                  <a:pt x="1111651" y="1037383"/>
                </a:lnTo>
                <a:lnTo>
                  <a:pt x="1150172" y="1060890"/>
                </a:lnTo>
                <a:lnTo>
                  <a:pt x="1188987" y="1083957"/>
                </a:lnTo>
                <a:lnTo>
                  <a:pt x="1228091" y="1106582"/>
                </a:lnTo>
                <a:lnTo>
                  <a:pt x="1267481" y="1128760"/>
                </a:lnTo>
                <a:lnTo>
                  <a:pt x="1307154" y="1150489"/>
                </a:lnTo>
                <a:lnTo>
                  <a:pt x="1347106" y="1171765"/>
                </a:lnTo>
                <a:lnTo>
                  <a:pt x="1387334" y="1192584"/>
                </a:lnTo>
                <a:lnTo>
                  <a:pt x="1427834" y="1212943"/>
                </a:lnTo>
                <a:lnTo>
                  <a:pt x="1460930" y="1229094"/>
                </a:lnTo>
                <a:close/>
              </a:path>
            </a:pathLst>
          </a:custGeom>
          <a:solidFill>
            <a:srgbClr val="FFFFFF">
              <a:alpha val="11999"/>
            </a:srgbClr>
          </a:solidFill>
        </p:spPr>
        <p:txBody>
          <a:bodyPr wrap="square" lIns="0" tIns="0" rIns="0" bIns="0" rtlCol="0"/>
          <a:lstStyle/>
          <a:p>
            <a:endParaRPr/>
          </a:p>
        </p:txBody>
      </p:sp>
      <p:grpSp>
        <p:nvGrpSpPr>
          <p:cNvPr id="30" name="object 11">
            <a:extLst>
              <a:ext uri="{FF2B5EF4-FFF2-40B4-BE49-F238E27FC236}">
                <a16:creationId xmlns:a16="http://schemas.microsoft.com/office/drawing/2014/main" id="{A33CA382-9338-D40B-6895-827E76A19463}"/>
              </a:ext>
            </a:extLst>
          </p:cNvPr>
          <p:cNvGrpSpPr/>
          <p:nvPr/>
        </p:nvGrpSpPr>
        <p:grpSpPr>
          <a:xfrm>
            <a:off x="12473854" y="5374254"/>
            <a:ext cx="5553784" cy="4878350"/>
            <a:chOff x="10082604" y="5910860"/>
            <a:chExt cx="4234180" cy="4110990"/>
          </a:xfrm>
        </p:grpSpPr>
        <p:sp>
          <p:nvSpPr>
            <p:cNvPr id="31" name="object 12">
              <a:extLst>
                <a:ext uri="{FF2B5EF4-FFF2-40B4-BE49-F238E27FC236}">
                  <a16:creationId xmlns:a16="http://schemas.microsoft.com/office/drawing/2014/main" id="{F9D04282-3E29-CF14-1450-F05BAFC4B696}"/>
                </a:ext>
              </a:extLst>
            </p:cNvPr>
            <p:cNvSpPr/>
            <p:nvPr/>
          </p:nvSpPr>
          <p:spPr>
            <a:xfrm>
              <a:off x="10082604" y="5910860"/>
              <a:ext cx="3146425" cy="3143885"/>
            </a:xfrm>
            <a:custGeom>
              <a:avLst/>
              <a:gdLst/>
              <a:ahLst/>
              <a:cxnLst/>
              <a:rect l="l" t="t" r="r" b="b"/>
              <a:pathLst>
                <a:path w="3146425" h="3143884">
                  <a:moveTo>
                    <a:pt x="2411828" y="3143371"/>
                  </a:moveTo>
                  <a:lnTo>
                    <a:pt x="46064" y="3143371"/>
                  </a:lnTo>
                  <a:lnTo>
                    <a:pt x="28116" y="3139747"/>
                  </a:lnTo>
                  <a:lnTo>
                    <a:pt x="13476" y="3129871"/>
                  </a:lnTo>
                  <a:lnTo>
                    <a:pt x="3614" y="3115239"/>
                  </a:lnTo>
                  <a:lnTo>
                    <a:pt x="0" y="3097349"/>
                  </a:lnTo>
                  <a:lnTo>
                    <a:pt x="0" y="46021"/>
                  </a:lnTo>
                  <a:lnTo>
                    <a:pt x="3627" y="28090"/>
                  </a:lnTo>
                  <a:lnTo>
                    <a:pt x="13513" y="13463"/>
                  </a:lnTo>
                  <a:lnTo>
                    <a:pt x="28157" y="3610"/>
                  </a:lnTo>
                  <a:lnTo>
                    <a:pt x="46064" y="0"/>
                  </a:lnTo>
                  <a:lnTo>
                    <a:pt x="3100249" y="0"/>
                  </a:lnTo>
                  <a:lnTo>
                    <a:pt x="3118198" y="3624"/>
                  </a:lnTo>
                  <a:lnTo>
                    <a:pt x="3132838" y="13500"/>
                  </a:lnTo>
                  <a:lnTo>
                    <a:pt x="3142700" y="28131"/>
                  </a:lnTo>
                  <a:lnTo>
                    <a:pt x="3146314" y="46021"/>
                  </a:lnTo>
                  <a:lnTo>
                    <a:pt x="3146314" y="2125903"/>
                  </a:lnTo>
                  <a:lnTo>
                    <a:pt x="3142686" y="2143834"/>
                  </a:lnTo>
                  <a:lnTo>
                    <a:pt x="3132801" y="2158460"/>
                  </a:lnTo>
                  <a:lnTo>
                    <a:pt x="3118156" y="2168313"/>
                  </a:lnTo>
                  <a:lnTo>
                    <a:pt x="3100249" y="2171924"/>
                  </a:lnTo>
                  <a:lnTo>
                    <a:pt x="3071206" y="2179183"/>
                  </a:lnTo>
                  <a:lnTo>
                    <a:pt x="3009354" y="2213809"/>
                  </a:lnTo>
                  <a:lnTo>
                    <a:pt x="2976962" y="2240039"/>
                  </a:lnTo>
                  <a:lnTo>
                    <a:pt x="2943868" y="2271455"/>
                  </a:lnTo>
                  <a:lnTo>
                    <a:pt x="2910280" y="2307489"/>
                  </a:lnTo>
                  <a:lnTo>
                    <a:pt x="2876407" y="2347571"/>
                  </a:lnTo>
                  <a:lnTo>
                    <a:pt x="2842454" y="2391134"/>
                  </a:lnTo>
                  <a:lnTo>
                    <a:pt x="2808631" y="2437608"/>
                  </a:lnTo>
                  <a:lnTo>
                    <a:pt x="2775144" y="2486425"/>
                  </a:lnTo>
                  <a:lnTo>
                    <a:pt x="2742202" y="2537015"/>
                  </a:lnTo>
                  <a:lnTo>
                    <a:pt x="2710011" y="2588811"/>
                  </a:lnTo>
                  <a:lnTo>
                    <a:pt x="2678779" y="2641243"/>
                  </a:lnTo>
                  <a:lnTo>
                    <a:pt x="2648714" y="2693743"/>
                  </a:lnTo>
                  <a:lnTo>
                    <a:pt x="2620023" y="2745742"/>
                  </a:lnTo>
                  <a:lnTo>
                    <a:pt x="2592914" y="2796672"/>
                  </a:lnTo>
                  <a:lnTo>
                    <a:pt x="2567594" y="2845962"/>
                  </a:lnTo>
                  <a:lnTo>
                    <a:pt x="2544271" y="2893046"/>
                  </a:lnTo>
                  <a:lnTo>
                    <a:pt x="2523153" y="2937354"/>
                  </a:lnTo>
                  <a:lnTo>
                    <a:pt x="2504447" y="2978317"/>
                  </a:lnTo>
                  <a:lnTo>
                    <a:pt x="2488360" y="3015367"/>
                  </a:lnTo>
                  <a:lnTo>
                    <a:pt x="2464875" y="3075452"/>
                  </a:lnTo>
                  <a:lnTo>
                    <a:pt x="2454264" y="3115281"/>
                  </a:lnTo>
                  <a:lnTo>
                    <a:pt x="2444379" y="3129907"/>
                  </a:lnTo>
                  <a:lnTo>
                    <a:pt x="2429734" y="3139760"/>
                  </a:lnTo>
                  <a:lnTo>
                    <a:pt x="2411828" y="3143371"/>
                  </a:lnTo>
                  <a:close/>
                </a:path>
              </a:pathLst>
            </a:custGeom>
            <a:solidFill>
              <a:srgbClr val="F1C297"/>
            </a:solidFill>
          </p:spPr>
          <p:txBody>
            <a:bodyPr wrap="square" lIns="0" tIns="0" rIns="0" bIns="0" rtlCol="0"/>
            <a:lstStyle/>
            <a:p>
              <a:endParaRPr/>
            </a:p>
          </p:txBody>
        </p:sp>
        <p:sp>
          <p:nvSpPr>
            <p:cNvPr id="32" name="object 13">
              <a:extLst>
                <a:ext uri="{FF2B5EF4-FFF2-40B4-BE49-F238E27FC236}">
                  <a16:creationId xmlns:a16="http://schemas.microsoft.com/office/drawing/2014/main" id="{9F071814-CA7A-5847-86DF-752F32A34B92}"/>
                </a:ext>
              </a:extLst>
            </p:cNvPr>
            <p:cNvSpPr/>
            <p:nvPr/>
          </p:nvSpPr>
          <p:spPr>
            <a:xfrm>
              <a:off x="11227654" y="5910860"/>
              <a:ext cx="856615" cy="1165860"/>
            </a:xfrm>
            <a:custGeom>
              <a:avLst/>
              <a:gdLst/>
              <a:ahLst/>
              <a:cxnLst/>
              <a:rect l="l" t="t" r="r" b="b"/>
              <a:pathLst>
                <a:path w="856615" h="1165859">
                  <a:moveTo>
                    <a:pt x="52883" y="1165286"/>
                  </a:moveTo>
                  <a:lnTo>
                    <a:pt x="27651" y="1161763"/>
                  </a:lnTo>
                  <a:lnTo>
                    <a:pt x="7949" y="1145626"/>
                  </a:lnTo>
                  <a:lnTo>
                    <a:pt x="0" y="1119695"/>
                  </a:lnTo>
                  <a:lnTo>
                    <a:pt x="0" y="0"/>
                  </a:lnTo>
                  <a:lnTo>
                    <a:pt x="856116" y="0"/>
                  </a:lnTo>
                  <a:lnTo>
                    <a:pt x="856116" y="1119695"/>
                  </a:lnTo>
                  <a:lnTo>
                    <a:pt x="828330" y="1161995"/>
                  </a:lnTo>
                  <a:lnTo>
                    <a:pt x="775846" y="1150539"/>
                  </a:lnTo>
                  <a:lnTo>
                    <a:pt x="424775" y="830053"/>
                  </a:lnTo>
                  <a:lnTo>
                    <a:pt x="77427" y="1153379"/>
                  </a:lnTo>
                  <a:lnTo>
                    <a:pt x="52883" y="1165286"/>
                  </a:lnTo>
                  <a:close/>
                </a:path>
              </a:pathLst>
            </a:custGeom>
            <a:solidFill>
              <a:srgbClr val="F13759"/>
            </a:solidFill>
          </p:spPr>
          <p:txBody>
            <a:bodyPr wrap="square" lIns="0" tIns="0" rIns="0" bIns="0" rtlCol="0"/>
            <a:lstStyle/>
            <a:p>
              <a:endParaRPr/>
            </a:p>
          </p:txBody>
        </p:sp>
        <p:sp>
          <p:nvSpPr>
            <p:cNvPr id="33" name="object 14">
              <a:extLst>
                <a:ext uri="{FF2B5EF4-FFF2-40B4-BE49-F238E27FC236}">
                  <a16:creationId xmlns:a16="http://schemas.microsoft.com/office/drawing/2014/main" id="{20FF78C7-B026-F55F-BEF1-5633B6516265}"/>
                </a:ext>
              </a:extLst>
            </p:cNvPr>
            <p:cNvSpPr/>
            <p:nvPr/>
          </p:nvSpPr>
          <p:spPr>
            <a:xfrm>
              <a:off x="12049075" y="7994793"/>
              <a:ext cx="2267585" cy="2027555"/>
            </a:xfrm>
            <a:custGeom>
              <a:avLst/>
              <a:gdLst/>
              <a:ahLst/>
              <a:cxnLst/>
              <a:rect l="l" t="t" r="r" b="b"/>
              <a:pathLst>
                <a:path w="2267584" h="2027554">
                  <a:moveTo>
                    <a:pt x="2019494" y="2026968"/>
                  </a:moveTo>
                  <a:lnTo>
                    <a:pt x="247965" y="2026968"/>
                  </a:lnTo>
                  <a:lnTo>
                    <a:pt x="203326" y="2022820"/>
                  </a:lnTo>
                  <a:lnTo>
                    <a:pt x="161244" y="2010903"/>
                  </a:lnTo>
                  <a:lnTo>
                    <a:pt x="122454" y="1992004"/>
                  </a:lnTo>
                  <a:lnTo>
                    <a:pt x="87691" y="1966914"/>
                  </a:lnTo>
                  <a:lnTo>
                    <a:pt x="57690" y="1936421"/>
                  </a:lnTo>
                  <a:lnTo>
                    <a:pt x="33185" y="1901314"/>
                  </a:lnTo>
                  <a:lnTo>
                    <a:pt x="14912" y="1862382"/>
                  </a:lnTo>
                  <a:lnTo>
                    <a:pt x="3605" y="1820414"/>
                  </a:lnTo>
                  <a:lnTo>
                    <a:pt x="0" y="1776200"/>
                  </a:lnTo>
                  <a:lnTo>
                    <a:pt x="2215" y="1745900"/>
                  </a:lnTo>
                  <a:lnTo>
                    <a:pt x="18703" y="1685485"/>
                  </a:lnTo>
                  <a:lnTo>
                    <a:pt x="919038" y="123046"/>
                  </a:lnTo>
                  <a:lnTo>
                    <a:pt x="945597" y="85495"/>
                  </a:lnTo>
                  <a:lnTo>
                    <a:pt x="977170" y="54755"/>
                  </a:lnTo>
                  <a:lnTo>
                    <a:pt x="1012754" y="30830"/>
                  </a:lnTo>
                  <a:lnTo>
                    <a:pt x="1051348" y="13726"/>
                  </a:lnTo>
                  <a:lnTo>
                    <a:pt x="1091950" y="3447"/>
                  </a:lnTo>
                  <a:lnTo>
                    <a:pt x="1133558" y="0"/>
                  </a:lnTo>
                  <a:lnTo>
                    <a:pt x="1175169" y="3388"/>
                  </a:lnTo>
                  <a:lnTo>
                    <a:pt x="1215783" y="13617"/>
                  </a:lnTo>
                  <a:lnTo>
                    <a:pt x="1254398" y="30692"/>
                  </a:lnTo>
                  <a:lnTo>
                    <a:pt x="1290010" y="54619"/>
                  </a:lnTo>
                  <a:lnTo>
                    <a:pt x="1321620" y="85402"/>
                  </a:lnTo>
                  <a:lnTo>
                    <a:pt x="1348322" y="123046"/>
                  </a:lnTo>
                  <a:lnTo>
                    <a:pt x="2234136" y="1655956"/>
                  </a:lnTo>
                  <a:lnTo>
                    <a:pt x="2253541" y="1697833"/>
                  </a:lnTo>
                  <a:lnTo>
                    <a:pt x="2264466" y="1740509"/>
                  </a:lnTo>
                  <a:lnTo>
                    <a:pt x="2267421" y="1783146"/>
                  </a:lnTo>
                  <a:lnTo>
                    <a:pt x="2262918" y="1824905"/>
                  </a:lnTo>
                  <a:lnTo>
                    <a:pt x="2251469" y="1864949"/>
                  </a:lnTo>
                  <a:lnTo>
                    <a:pt x="2233584" y="1902441"/>
                  </a:lnTo>
                  <a:lnTo>
                    <a:pt x="2209777" y="1936542"/>
                  </a:lnTo>
                  <a:lnTo>
                    <a:pt x="2180557" y="1966415"/>
                  </a:lnTo>
                  <a:lnTo>
                    <a:pt x="2146437" y="1991222"/>
                  </a:lnTo>
                  <a:lnTo>
                    <a:pt x="2107928" y="2010125"/>
                  </a:lnTo>
                  <a:lnTo>
                    <a:pt x="2065541" y="2022287"/>
                  </a:lnTo>
                  <a:lnTo>
                    <a:pt x="2019494" y="2026968"/>
                  </a:lnTo>
                  <a:close/>
                </a:path>
              </a:pathLst>
            </a:custGeom>
            <a:solidFill>
              <a:srgbClr val="464646"/>
            </a:solidFill>
          </p:spPr>
          <p:txBody>
            <a:bodyPr wrap="square" lIns="0" tIns="0" rIns="0" bIns="0" rtlCol="0"/>
            <a:lstStyle/>
            <a:p>
              <a:endParaRPr/>
            </a:p>
          </p:txBody>
        </p:sp>
        <p:sp>
          <p:nvSpPr>
            <p:cNvPr id="34" name="object 15">
              <a:extLst>
                <a:ext uri="{FF2B5EF4-FFF2-40B4-BE49-F238E27FC236}">
                  <a16:creationId xmlns:a16="http://schemas.microsoft.com/office/drawing/2014/main" id="{68418439-B058-9602-127A-5E60B10A2258}"/>
                </a:ext>
              </a:extLst>
            </p:cNvPr>
            <p:cNvSpPr/>
            <p:nvPr/>
          </p:nvSpPr>
          <p:spPr>
            <a:xfrm>
              <a:off x="12129338" y="8074531"/>
              <a:ext cx="2107565" cy="1867535"/>
            </a:xfrm>
            <a:custGeom>
              <a:avLst/>
              <a:gdLst/>
              <a:ahLst/>
              <a:cxnLst/>
              <a:rect l="l" t="t" r="r" b="b"/>
              <a:pathLst>
                <a:path w="2107565" h="1867534">
                  <a:moveTo>
                    <a:pt x="1930214" y="1867133"/>
                  </a:moveTo>
                  <a:lnTo>
                    <a:pt x="169760" y="1867133"/>
                  </a:lnTo>
                  <a:lnTo>
                    <a:pt x="147801" y="1864935"/>
                  </a:lnTo>
                  <a:lnTo>
                    <a:pt x="104803" y="1854038"/>
                  </a:lnTo>
                  <a:lnTo>
                    <a:pt x="49597" y="1817536"/>
                  </a:lnTo>
                  <a:lnTo>
                    <a:pt x="23112" y="1783399"/>
                  </a:lnTo>
                  <a:lnTo>
                    <a:pt x="6292" y="1744148"/>
                  </a:lnTo>
                  <a:lnTo>
                    <a:pt x="0" y="1701829"/>
                  </a:lnTo>
                  <a:lnTo>
                    <a:pt x="5098" y="1658488"/>
                  </a:lnTo>
                  <a:lnTo>
                    <a:pt x="22451" y="1616169"/>
                  </a:lnTo>
                  <a:lnTo>
                    <a:pt x="907873" y="84042"/>
                  </a:lnTo>
                  <a:lnTo>
                    <a:pt x="934764" y="49783"/>
                  </a:lnTo>
                  <a:lnTo>
                    <a:pt x="968639" y="22648"/>
                  </a:lnTo>
                  <a:lnTo>
                    <a:pt x="1009841" y="5663"/>
                  </a:lnTo>
                  <a:lnTo>
                    <a:pt x="1052935" y="0"/>
                  </a:lnTo>
                  <a:lnTo>
                    <a:pt x="1095648" y="5292"/>
                  </a:lnTo>
                  <a:lnTo>
                    <a:pt x="1135706" y="21175"/>
                  </a:lnTo>
                  <a:lnTo>
                    <a:pt x="1170837" y="47286"/>
                  </a:lnTo>
                  <a:lnTo>
                    <a:pt x="1198766" y="83259"/>
                  </a:lnTo>
                  <a:lnTo>
                    <a:pt x="1238362" y="152389"/>
                  </a:lnTo>
                  <a:lnTo>
                    <a:pt x="1238657" y="152194"/>
                  </a:lnTo>
                  <a:lnTo>
                    <a:pt x="2084580" y="1616169"/>
                  </a:lnTo>
                  <a:lnTo>
                    <a:pt x="2101911" y="1658495"/>
                  </a:lnTo>
                  <a:lnTo>
                    <a:pt x="2106959" y="1701855"/>
                  </a:lnTo>
                  <a:lnTo>
                    <a:pt x="2100605" y="1744197"/>
                  </a:lnTo>
                  <a:lnTo>
                    <a:pt x="2083731" y="1783471"/>
                  </a:lnTo>
                  <a:lnTo>
                    <a:pt x="2057219" y="1817627"/>
                  </a:lnTo>
                  <a:lnTo>
                    <a:pt x="2021952" y="1844612"/>
                  </a:lnTo>
                  <a:lnTo>
                    <a:pt x="1977516" y="1862335"/>
                  </a:lnTo>
                  <a:lnTo>
                    <a:pt x="1954651" y="1865983"/>
                  </a:lnTo>
                  <a:lnTo>
                    <a:pt x="1930214" y="1867133"/>
                  </a:lnTo>
                  <a:close/>
                </a:path>
              </a:pathLst>
            </a:custGeom>
            <a:solidFill>
              <a:srgbClr val="F5B940"/>
            </a:solidFill>
          </p:spPr>
          <p:txBody>
            <a:bodyPr wrap="square" lIns="0" tIns="0" rIns="0" bIns="0" rtlCol="0"/>
            <a:lstStyle/>
            <a:p>
              <a:endParaRPr/>
            </a:p>
          </p:txBody>
        </p:sp>
        <p:sp>
          <p:nvSpPr>
            <p:cNvPr id="35" name="object 16">
              <a:extLst>
                <a:ext uri="{FF2B5EF4-FFF2-40B4-BE49-F238E27FC236}">
                  <a16:creationId xmlns:a16="http://schemas.microsoft.com/office/drawing/2014/main" id="{FDE970FA-F563-1DC6-54C5-091EA361B080}"/>
                </a:ext>
              </a:extLst>
            </p:cNvPr>
            <p:cNvSpPr/>
            <p:nvPr/>
          </p:nvSpPr>
          <p:spPr>
            <a:xfrm>
              <a:off x="12129401" y="8074629"/>
              <a:ext cx="1241425" cy="1827530"/>
            </a:xfrm>
            <a:custGeom>
              <a:avLst/>
              <a:gdLst/>
              <a:ahLst/>
              <a:cxnLst/>
              <a:rect l="l" t="t" r="r" b="b"/>
              <a:pathLst>
                <a:path w="1241425" h="1827529">
                  <a:moveTo>
                    <a:pt x="60024" y="1827085"/>
                  </a:moveTo>
                  <a:lnTo>
                    <a:pt x="28495" y="1791999"/>
                  </a:lnTo>
                  <a:lnTo>
                    <a:pt x="8246" y="1750967"/>
                  </a:lnTo>
                  <a:lnTo>
                    <a:pt x="0" y="1706387"/>
                  </a:lnTo>
                  <a:lnTo>
                    <a:pt x="4473" y="1660655"/>
                  </a:lnTo>
                  <a:lnTo>
                    <a:pt x="22388" y="1616169"/>
                  </a:lnTo>
                  <a:lnTo>
                    <a:pt x="907810" y="84042"/>
                  </a:lnTo>
                  <a:lnTo>
                    <a:pt x="934664" y="49746"/>
                  </a:lnTo>
                  <a:lnTo>
                    <a:pt x="968575" y="22648"/>
                  </a:lnTo>
                  <a:lnTo>
                    <a:pt x="1009777" y="5663"/>
                  </a:lnTo>
                  <a:lnTo>
                    <a:pt x="1052871" y="0"/>
                  </a:lnTo>
                  <a:lnTo>
                    <a:pt x="1095584" y="5292"/>
                  </a:lnTo>
                  <a:lnTo>
                    <a:pt x="1135642" y="21175"/>
                  </a:lnTo>
                  <a:lnTo>
                    <a:pt x="1170773" y="47286"/>
                  </a:lnTo>
                  <a:lnTo>
                    <a:pt x="1198703" y="83259"/>
                  </a:lnTo>
                  <a:lnTo>
                    <a:pt x="1238299" y="152389"/>
                  </a:lnTo>
                  <a:lnTo>
                    <a:pt x="1238593" y="152193"/>
                  </a:lnTo>
                  <a:lnTo>
                    <a:pt x="1241239" y="156991"/>
                  </a:lnTo>
                  <a:lnTo>
                    <a:pt x="1214547" y="130335"/>
                  </a:lnTo>
                  <a:lnTo>
                    <a:pt x="1182948" y="110737"/>
                  </a:lnTo>
                  <a:lnTo>
                    <a:pt x="1147710" y="98649"/>
                  </a:lnTo>
                  <a:lnTo>
                    <a:pt x="1110102" y="94520"/>
                  </a:lnTo>
                  <a:lnTo>
                    <a:pt x="1065638" y="100251"/>
                  </a:lnTo>
                  <a:lnTo>
                    <a:pt x="1026071" y="116796"/>
                  </a:lnTo>
                  <a:lnTo>
                    <a:pt x="992109" y="143182"/>
                  </a:lnTo>
                  <a:lnTo>
                    <a:pt x="964459" y="178436"/>
                  </a:lnTo>
                  <a:lnTo>
                    <a:pt x="79038" y="1710562"/>
                  </a:lnTo>
                  <a:lnTo>
                    <a:pt x="58541" y="1767135"/>
                  </a:lnTo>
                  <a:lnTo>
                    <a:pt x="56448" y="1796926"/>
                  </a:lnTo>
                  <a:lnTo>
                    <a:pt x="60024" y="1827085"/>
                  </a:lnTo>
                  <a:close/>
                </a:path>
              </a:pathLst>
            </a:custGeom>
            <a:solidFill>
              <a:srgbClr val="F6A63A"/>
            </a:solidFill>
          </p:spPr>
          <p:txBody>
            <a:bodyPr wrap="square" lIns="0" tIns="0" rIns="0" bIns="0" rtlCol="0"/>
            <a:lstStyle/>
            <a:p>
              <a:endParaRPr/>
            </a:p>
          </p:txBody>
        </p:sp>
        <p:sp>
          <p:nvSpPr>
            <p:cNvPr id="36" name="object 17">
              <a:extLst>
                <a:ext uri="{FF2B5EF4-FFF2-40B4-BE49-F238E27FC236}">
                  <a16:creationId xmlns:a16="http://schemas.microsoft.com/office/drawing/2014/main" id="{AD2A0E26-D955-92AB-067A-31AED7C7E7DE}"/>
                </a:ext>
              </a:extLst>
            </p:cNvPr>
            <p:cNvSpPr/>
            <p:nvPr/>
          </p:nvSpPr>
          <p:spPr>
            <a:xfrm>
              <a:off x="10427881" y="8253361"/>
              <a:ext cx="1162685" cy="455930"/>
            </a:xfrm>
            <a:custGeom>
              <a:avLst/>
              <a:gdLst/>
              <a:ahLst/>
              <a:cxnLst/>
              <a:rect l="l" t="t" r="r" b="b"/>
              <a:pathLst>
                <a:path w="1162684" h="455929">
                  <a:moveTo>
                    <a:pt x="456336" y="46024"/>
                  </a:moveTo>
                  <a:lnTo>
                    <a:pt x="452716" y="28092"/>
                  </a:lnTo>
                  <a:lnTo>
                    <a:pt x="442823" y="13462"/>
                  </a:lnTo>
                  <a:lnTo>
                    <a:pt x="428180" y="3619"/>
                  </a:lnTo>
                  <a:lnTo>
                    <a:pt x="410273" y="0"/>
                  </a:lnTo>
                  <a:lnTo>
                    <a:pt x="46075" y="0"/>
                  </a:lnTo>
                  <a:lnTo>
                    <a:pt x="28168" y="3619"/>
                  </a:lnTo>
                  <a:lnTo>
                    <a:pt x="13525" y="13462"/>
                  </a:lnTo>
                  <a:lnTo>
                    <a:pt x="3632" y="28092"/>
                  </a:lnTo>
                  <a:lnTo>
                    <a:pt x="0" y="46024"/>
                  </a:lnTo>
                  <a:lnTo>
                    <a:pt x="0" y="409892"/>
                  </a:lnTo>
                  <a:lnTo>
                    <a:pt x="3632" y="427824"/>
                  </a:lnTo>
                  <a:lnTo>
                    <a:pt x="13525" y="442442"/>
                  </a:lnTo>
                  <a:lnTo>
                    <a:pt x="28168" y="452297"/>
                  </a:lnTo>
                  <a:lnTo>
                    <a:pt x="46075" y="455917"/>
                  </a:lnTo>
                  <a:lnTo>
                    <a:pt x="410273" y="455917"/>
                  </a:lnTo>
                  <a:lnTo>
                    <a:pt x="428218" y="452285"/>
                  </a:lnTo>
                  <a:lnTo>
                    <a:pt x="442861" y="442404"/>
                  </a:lnTo>
                  <a:lnTo>
                    <a:pt x="452729" y="427774"/>
                  </a:lnTo>
                  <a:lnTo>
                    <a:pt x="456336" y="409892"/>
                  </a:lnTo>
                  <a:lnTo>
                    <a:pt x="456336" y="46024"/>
                  </a:lnTo>
                  <a:close/>
                </a:path>
                <a:path w="1162684" h="455929">
                  <a:moveTo>
                    <a:pt x="1162507" y="46024"/>
                  </a:moveTo>
                  <a:lnTo>
                    <a:pt x="1158875" y="28092"/>
                  </a:lnTo>
                  <a:lnTo>
                    <a:pt x="1148994" y="13462"/>
                  </a:lnTo>
                  <a:lnTo>
                    <a:pt x="1134338" y="3619"/>
                  </a:lnTo>
                  <a:lnTo>
                    <a:pt x="1116431" y="0"/>
                  </a:lnTo>
                  <a:lnTo>
                    <a:pt x="752233" y="0"/>
                  </a:lnTo>
                  <a:lnTo>
                    <a:pt x="734288" y="3619"/>
                  </a:lnTo>
                  <a:lnTo>
                    <a:pt x="719645" y="13462"/>
                  </a:lnTo>
                  <a:lnTo>
                    <a:pt x="709777" y="28092"/>
                  </a:lnTo>
                  <a:lnTo>
                    <a:pt x="706170" y="46024"/>
                  </a:lnTo>
                  <a:lnTo>
                    <a:pt x="706170" y="409892"/>
                  </a:lnTo>
                  <a:lnTo>
                    <a:pt x="709790" y="427824"/>
                  </a:lnTo>
                  <a:lnTo>
                    <a:pt x="719683" y="442442"/>
                  </a:lnTo>
                  <a:lnTo>
                    <a:pt x="734326" y="452297"/>
                  </a:lnTo>
                  <a:lnTo>
                    <a:pt x="752233" y="455917"/>
                  </a:lnTo>
                  <a:lnTo>
                    <a:pt x="1116431" y="455917"/>
                  </a:lnTo>
                  <a:lnTo>
                    <a:pt x="1134389" y="452285"/>
                  </a:lnTo>
                  <a:lnTo>
                    <a:pt x="1149019" y="442404"/>
                  </a:lnTo>
                  <a:lnTo>
                    <a:pt x="1158887" y="427774"/>
                  </a:lnTo>
                  <a:lnTo>
                    <a:pt x="1162507" y="409892"/>
                  </a:lnTo>
                  <a:lnTo>
                    <a:pt x="1162507" y="46024"/>
                  </a:lnTo>
                  <a:close/>
                </a:path>
              </a:pathLst>
            </a:custGeom>
            <a:solidFill>
              <a:srgbClr val="D39C72"/>
            </a:solidFill>
          </p:spPr>
          <p:txBody>
            <a:bodyPr wrap="square" lIns="0" tIns="0" rIns="0" bIns="0" rtlCol="0"/>
            <a:lstStyle/>
            <a:p>
              <a:endParaRPr/>
            </a:p>
          </p:txBody>
        </p:sp>
        <p:sp>
          <p:nvSpPr>
            <p:cNvPr id="37" name="object 18">
              <a:extLst>
                <a:ext uri="{FF2B5EF4-FFF2-40B4-BE49-F238E27FC236}">
                  <a16:creationId xmlns:a16="http://schemas.microsoft.com/office/drawing/2014/main" id="{E47B8EA8-A7A0-A67A-4995-A1CD0887D572}"/>
                </a:ext>
              </a:extLst>
            </p:cNvPr>
            <p:cNvSpPr/>
            <p:nvPr/>
          </p:nvSpPr>
          <p:spPr>
            <a:xfrm>
              <a:off x="13010350" y="8433929"/>
              <a:ext cx="344805" cy="1393190"/>
            </a:xfrm>
            <a:custGeom>
              <a:avLst/>
              <a:gdLst/>
              <a:ahLst/>
              <a:cxnLst/>
              <a:rect l="l" t="t" r="r" b="b"/>
              <a:pathLst>
                <a:path w="344805" h="1393190">
                  <a:moveTo>
                    <a:pt x="340880" y="1102550"/>
                  </a:moveTo>
                  <a:lnTo>
                    <a:pt x="337248" y="1084618"/>
                  </a:lnTo>
                  <a:lnTo>
                    <a:pt x="327367" y="1070000"/>
                  </a:lnTo>
                  <a:lnTo>
                    <a:pt x="312724" y="1060145"/>
                  </a:lnTo>
                  <a:lnTo>
                    <a:pt x="294817" y="1056538"/>
                  </a:lnTo>
                  <a:lnTo>
                    <a:pt x="50177" y="1056538"/>
                  </a:lnTo>
                  <a:lnTo>
                    <a:pt x="32232" y="1060157"/>
                  </a:lnTo>
                  <a:lnTo>
                    <a:pt x="17589" y="1070038"/>
                  </a:lnTo>
                  <a:lnTo>
                    <a:pt x="7734" y="1084668"/>
                  </a:lnTo>
                  <a:lnTo>
                    <a:pt x="4114" y="1102550"/>
                  </a:lnTo>
                  <a:lnTo>
                    <a:pt x="4114" y="1346962"/>
                  </a:lnTo>
                  <a:lnTo>
                    <a:pt x="7747" y="1364894"/>
                  </a:lnTo>
                  <a:lnTo>
                    <a:pt x="17627" y="1379512"/>
                  </a:lnTo>
                  <a:lnTo>
                    <a:pt x="32270" y="1389367"/>
                  </a:lnTo>
                  <a:lnTo>
                    <a:pt x="50177" y="1392986"/>
                  </a:lnTo>
                  <a:lnTo>
                    <a:pt x="294817" y="1392986"/>
                  </a:lnTo>
                  <a:lnTo>
                    <a:pt x="312762" y="1389354"/>
                  </a:lnTo>
                  <a:lnTo>
                    <a:pt x="327406" y="1379486"/>
                  </a:lnTo>
                  <a:lnTo>
                    <a:pt x="337261" y="1364843"/>
                  </a:lnTo>
                  <a:lnTo>
                    <a:pt x="340880" y="1346962"/>
                  </a:lnTo>
                  <a:lnTo>
                    <a:pt x="340880" y="1102550"/>
                  </a:lnTo>
                  <a:close/>
                </a:path>
                <a:path w="344805" h="1393190">
                  <a:moveTo>
                    <a:pt x="344805" y="51701"/>
                  </a:moveTo>
                  <a:lnTo>
                    <a:pt x="342544" y="31229"/>
                  </a:lnTo>
                  <a:lnTo>
                    <a:pt x="333057" y="14833"/>
                  </a:lnTo>
                  <a:lnTo>
                    <a:pt x="318033" y="3949"/>
                  </a:lnTo>
                  <a:lnTo>
                    <a:pt x="299123" y="0"/>
                  </a:lnTo>
                  <a:lnTo>
                    <a:pt x="45872" y="0"/>
                  </a:lnTo>
                  <a:lnTo>
                    <a:pt x="27368" y="3860"/>
                  </a:lnTo>
                  <a:lnTo>
                    <a:pt x="12484" y="14325"/>
                  </a:lnTo>
                  <a:lnTo>
                    <a:pt x="2794" y="29692"/>
                  </a:lnTo>
                  <a:lnTo>
                    <a:pt x="0" y="48272"/>
                  </a:lnTo>
                  <a:lnTo>
                    <a:pt x="45872" y="947750"/>
                  </a:lnTo>
                  <a:lnTo>
                    <a:pt x="49720" y="966609"/>
                  </a:lnTo>
                  <a:lnTo>
                    <a:pt x="59524" y="981494"/>
                  </a:lnTo>
                  <a:lnTo>
                    <a:pt x="74028" y="991247"/>
                  </a:lnTo>
                  <a:lnTo>
                    <a:pt x="91935" y="994752"/>
                  </a:lnTo>
                  <a:lnTo>
                    <a:pt x="253060" y="994752"/>
                  </a:lnTo>
                  <a:lnTo>
                    <a:pt x="294728" y="968273"/>
                  </a:lnTo>
                  <a:lnTo>
                    <a:pt x="344805" y="51701"/>
                  </a:lnTo>
                  <a:close/>
                </a:path>
              </a:pathLst>
            </a:custGeom>
            <a:solidFill>
              <a:srgbClr val="464646"/>
            </a:solidFill>
          </p:spPr>
          <p:txBody>
            <a:bodyPr wrap="square" lIns="0" tIns="0" rIns="0" bIns="0" rtlCol="0"/>
            <a:lstStyle/>
            <a:p>
              <a:endParaRPr/>
            </a:p>
          </p:txBody>
        </p:sp>
      </p:grpSp>
      <p:pic>
        <p:nvPicPr>
          <p:cNvPr id="38" name="object 19">
            <a:extLst>
              <a:ext uri="{FF2B5EF4-FFF2-40B4-BE49-F238E27FC236}">
                <a16:creationId xmlns:a16="http://schemas.microsoft.com/office/drawing/2014/main" id="{462F0AA4-AB62-D562-F268-F559C30AC8A4}"/>
              </a:ext>
            </a:extLst>
          </p:cNvPr>
          <p:cNvPicPr/>
          <p:nvPr/>
        </p:nvPicPr>
        <p:blipFill>
          <a:blip r:embed="rId6" cstate="print"/>
          <a:stretch>
            <a:fillRect/>
          </a:stretch>
        </p:blipFill>
        <p:spPr>
          <a:xfrm>
            <a:off x="614331" y="3141571"/>
            <a:ext cx="126261" cy="96929"/>
          </a:xfrm>
          <a:prstGeom prst="rect">
            <a:avLst/>
          </a:prstGeom>
        </p:spPr>
      </p:pic>
      <p:sp>
        <p:nvSpPr>
          <p:cNvPr id="39" name="object 20">
            <a:extLst>
              <a:ext uri="{FF2B5EF4-FFF2-40B4-BE49-F238E27FC236}">
                <a16:creationId xmlns:a16="http://schemas.microsoft.com/office/drawing/2014/main" id="{84E11DE1-24BB-5E20-7922-6572BDA06501}"/>
              </a:ext>
            </a:extLst>
          </p:cNvPr>
          <p:cNvSpPr txBox="1">
            <a:spLocks/>
          </p:cNvSpPr>
          <p:nvPr/>
        </p:nvSpPr>
        <p:spPr>
          <a:xfrm>
            <a:off x="896906" y="1589127"/>
            <a:ext cx="17130732" cy="4061433"/>
          </a:xfrm>
          <a:prstGeom prst="rect">
            <a:avLst/>
          </a:prstGeom>
        </p:spPr>
        <p:txBody>
          <a:bodyPr vert="horz" wrap="square" lIns="0" tIns="12700" rIns="0" bIns="0" rtlCol="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01625">
              <a:spcBef>
                <a:spcPts val="100"/>
              </a:spcBef>
            </a:pPr>
            <a:r>
              <a:rPr lang="vi-VN" sz="4000" b="1" i="1" spc="-40" dirty="0">
                <a:solidFill>
                  <a:srgbClr val="0070C0"/>
                </a:solidFill>
                <a:latin typeface="Arial" panose="020B0604020202020204" pitchFamily="34" charset="0"/>
                <a:cs typeface="Arial" panose="020B0604020202020204" pitchFamily="34" charset="0"/>
              </a:rPr>
              <a:t>Khái niệm "hàng hoá nguy hiểm" và các đặc điểm chung</a:t>
            </a:r>
          </a:p>
          <a:p>
            <a:pPr>
              <a:spcBef>
                <a:spcPts val="30"/>
              </a:spcBef>
            </a:pPr>
            <a:endParaRPr lang="vi-VN" sz="4000" dirty="0">
              <a:solidFill>
                <a:srgbClr val="002060"/>
              </a:solidFill>
              <a:latin typeface="Arial" panose="020B0604020202020204" pitchFamily="34" charset="0"/>
              <a:cs typeface="Arial" panose="020B0604020202020204" pitchFamily="34" charset="0"/>
            </a:endParaRPr>
          </a:p>
          <a:p>
            <a:pPr marL="50800" marR="43180" algn="just">
              <a:lnSpc>
                <a:spcPct val="116700"/>
              </a:lnSpc>
              <a:spcBef>
                <a:spcPts val="5"/>
              </a:spcBef>
            </a:pPr>
            <a:r>
              <a:rPr lang="vi-VN" sz="4000" spc="-80" dirty="0">
                <a:solidFill>
                  <a:srgbClr val="002060"/>
                </a:solidFill>
                <a:latin typeface="Arial" panose="020B0604020202020204" pitchFamily="34" charset="0"/>
                <a:cs typeface="Arial" panose="020B0604020202020204" pitchFamily="34" charset="0"/>
              </a:rPr>
              <a:t>Hàng</a:t>
            </a:r>
            <a:r>
              <a:rPr lang="vi-VN" sz="4000" spc="-175" dirty="0">
                <a:solidFill>
                  <a:srgbClr val="002060"/>
                </a:solidFill>
                <a:latin typeface="Arial" panose="020B0604020202020204" pitchFamily="34" charset="0"/>
                <a:cs typeface="Arial" panose="020B0604020202020204" pitchFamily="34" charset="0"/>
              </a:rPr>
              <a:t> </a:t>
            </a:r>
            <a:r>
              <a:rPr lang="vi-VN" sz="4000" spc="-75" dirty="0">
                <a:solidFill>
                  <a:srgbClr val="002060"/>
                </a:solidFill>
                <a:latin typeface="Arial" panose="020B0604020202020204" pitchFamily="34" charset="0"/>
                <a:cs typeface="Arial" panose="020B0604020202020204" pitchFamily="34" charset="0"/>
              </a:rPr>
              <a:t>nguy</a:t>
            </a:r>
            <a:r>
              <a:rPr lang="vi-VN" sz="4000" spc="-175" dirty="0">
                <a:solidFill>
                  <a:srgbClr val="002060"/>
                </a:solidFill>
                <a:latin typeface="Arial" panose="020B0604020202020204" pitchFamily="34" charset="0"/>
                <a:cs typeface="Arial" panose="020B0604020202020204" pitchFamily="34" charset="0"/>
              </a:rPr>
              <a:t> </a:t>
            </a:r>
            <a:r>
              <a:rPr lang="vi-VN" sz="4000" spc="-20" dirty="0">
                <a:solidFill>
                  <a:srgbClr val="002060"/>
                </a:solidFill>
                <a:latin typeface="Arial" panose="020B0604020202020204" pitchFamily="34" charset="0"/>
                <a:cs typeface="Arial" panose="020B0604020202020204" pitchFamily="34" charset="0"/>
              </a:rPr>
              <a:t>hiểm</a:t>
            </a:r>
            <a:r>
              <a:rPr lang="vi-VN" sz="4000" spc="-175" dirty="0">
                <a:solidFill>
                  <a:srgbClr val="002060"/>
                </a:solidFill>
                <a:latin typeface="Arial" panose="020B0604020202020204" pitchFamily="34" charset="0"/>
                <a:cs typeface="Arial" panose="020B0604020202020204" pitchFamily="34" charset="0"/>
              </a:rPr>
              <a:t> </a:t>
            </a:r>
            <a:r>
              <a:rPr lang="vi-VN" sz="4000" spc="-90" dirty="0">
                <a:solidFill>
                  <a:srgbClr val="002060"/>
                </a:solidFill>
                <a:latin typeface="Arial" panose="020B0604020202020204" pitchFamily="34" charset="0"/>
                <a:cs typeface="Arial" panose="020B0604020202020204" pitchFamily="34" charset="0"/>
              </a:rPr>
              <a:t>(Dangerous</a:t>
            </a:r>
            <a:r>
              <a:rPr lang="vi-VN" sz="4000" spc="-175" dirty="0">
                <a:solidFill>
                  <a:srgbClr val="002060"/>
                </a:solidFill>
                <a:latin typeface="Arial" panose="020B0604020202020204" pitchFamily="34" charset="0"/>
                <a:cs typeface="Arial" panose="020B0604020202020204" pitchFamily="34" charset="0"/>
              </a:rPr>
              <a:t> </a:t>
            </a:r>
            <a:r>
              <a:rPr lang="vi-VN" sz="4000" dirty="0">
                <a:solidFill>
                  <a:srgbClr val="002060"/>
                </a:solidFill>
                <a:latin typeface="Arial" panose="020B0604020202020204" pitchFamily="34" charset="0"/>
                <a:cs typeface="Arial" panose="020B0604020202020204" pitchFamily="34" charset="0"/>
              </a:rPr>
              <a:t>Goods</a:t>
            </a:r>
            <a:r>
              <a:rPr lang="vi-VN" sz="4000" spc="-175" dirty="0">
                <a:solidFill>
                  <a:srgbClr val="002060"/>
                </a:solidFill>
                <a:latin typeface="Arial" panose="020B0604020202020204" pitchFamily="34" charset="0"/>
                <a:cs typeface="Arial" panose="020B0604020202020204" pitchFamily="34" charset="0"/>
              </a:rPr>
              <a:t> </a:t>
            </a:r>
            <a:r>
              <a:rPr lang="vi-VN" sz="4000" spc="-145" dirty="0">
                <a:solidFill>
                  <a:srgbClr val="002060"/>
                </a:solidFill>
                <a:latin typeface="Arial" panose="020B0604020202020204" pitchFamily="34" charset="0"/>
                <a:cs typeface="Arial" panose="020B0604020202020204" pitchFamily="34" charset="0"/>
              </a:rPr>
              <a:t>-</a:t>
            </a:r>
            <a:r>
              <a:rPr lang="vi-VN" sz="4000" spc="-175" dirty="0">
                <a:solidFill>
                  <a:srgbClr val="002060"/>
                </a:solidFill>
                <a:latin typeface="Arial" panose="020B0604020202020204" pitchFamily="34" charset="0"/>
                <a:cs typeface="Arial" panose="020B0604020202020204" pitchFamily="34" charset="0"/>
              </a:rPr>
              <a:t> </a:t>
            </a:r>
            <a:r>
              <a:rPr lang="vi-VN" sz="4000" spc="-140" dirty="0">
                <a:solidFill>
                  <a:srgbClr val="002060"/>
                </a:solidFill>
                <a:latin typeface="Arial" panose="020B0604020202020204" pitchFamily="34" charset="0"/>
                <a:cs typeface="Arial" panose="020B0604020202020204" pitchFamily="34" charset="0"/>
              </a:rPr>
              <a:t>DG):</a:t>
            </a:r>
            <a:r>
              <a:rPr lang="vi-VN" sz="4000" spc="-175" dirty="0">
                <a:solidFill>
                  <a:srgbClr val="002060"/>
                </a:solidFill>
                <a:latin typeface="Arial" panose="020B0604020202020204" pitchFamily="34" charset="0"/>
                <a:cs typeface="Arial" panose="020B0604020202020204" pitchFamily="34" charset="0"/>
              </a:rPr>
              <a:t> </a:t>
            </a:r>
            <a:r>
              <a:rPr lang="vi-VN" sz="4000" spc="-40" dirty="0">
                <a:solidFill>
                  <a:srgbClr val="002060"/>
                </a:solidFill>
                <a:latin typeface="Arial" panose="020B0604020202020204" pitchFamily="34" charset="0"/>
                <a:cs typeface="Arial" panose="020B0604020202020204" pitchFamily="34" charset="0"/>
              </a:rPr>
              <a:t>là</a:t>
            </a:r>
            <a:r>
              <a:rPr lang="vi-VN" sz="4000" spc="-320" dirty="0">
                <a:solidFill>
                  <a:srgbClr val="002060"/>
                </a:solidFill>
                <a:latin typeface="Arial" panose="020B0604020202020204" pitchFamily="34" charset="0"/>
                <a:cs typeface="Arial" panose="020B0604020202020204" pitchFamily="34" charset="0"/>
              </a:rPr>
              <a:t> </a:t>
            </a:r>
            <a:r>
              <a:rPr lang="vi-VN" sz="4000" spc="15" dirty="0">
                <a:solidFill>
                  <a:srgbClr val="002060"/>
                </a:solidFill>
                <a:latin typeface="Arial" panose="020B0604020202020204" pitchFamily="34" charset="0"/>
                <a:cs typeface="Arial" panose="020B0604020202020204" pitchFamily="34" charset="0"/>
              </a:rPr>
              <a:t>các</a:t>
            </a:r>
            <a:r>
              <a:rPr lang="vi-VN" sz="4000" spc="-320" dirty="0">
                <a:solidFill>
                  <a:srgbClr val="002060"/>
                </a:solidFill>
                <a:latin typeface="Arial" panose="020B0604020202020204" pitchFamily="34" charset="0"/>
                <a:cs typeface="Arial" panose="020B0604020202020204" pitchFamily="34" charset="0"/>
              </a:rPr>
              <a:t> </a:t>
            </a:r>
            <a:r>
              <a:rPr lang="vi-VN" sz="4000" spc="-45" dirty="0">
                <a:solidFill>
                  <a:srgbClr val="002060"/>
                </a:solidFill>
                <a:latin typeface="Arial" panose="020B0604020202020204" pitchFamily="34" charset="0"/>
                <a:cs typeface="Arial" panose="020B0604020202020204" pitchFamily="34" charset="0"/>
              </a:rPr>
              <a:t>mặt</a:t>
            </a:r>
            <a:r>
              <a:rPr lang="vi-VN" sz="4000" spc="-320" dirty="0">
                <a:solidFill>
                  <a:srgbClr val="002060"/>
                </a:solidFill>
                <a:latin typeface="Arial" panose="020B0604020202020204" pitchFamily="34" charset="0"/>
                <a:cs typeface="Arial" panose="020B0604020202020204" pitchFamily="34" charset="0"/>
              </a:rPr>
              <a:t> </a:t>
            </a:r>
            <a:r>
              <a:rPr lang="vi-VN" sz="4000" spc="-114" dirty="0">
                <a:solidFill>
                  <a:srgbClr val="002060"/>
                </a:solidFill>
                <a:latin typeface="Arial" panose="020B0604020202020204" pitchFamily="34" charset="0"/>
                <a:cs typeface="Arial" panose="020B0604020202020204" pitchFamily="34" charset="0"/>
              </a:rPr>
              <a:t>hàng</a:t>
            </a:r>
            <a:r>
              <a:rPr lang="vi-VN" sz="4000" spc="-320" dirty="0">
                <a:solidFill>
                  <a:srgbClr val="002060"/>
                </a:solidFill>
                <a:latin typeface="Arial" panose="020B0604020202020204" pitchFamily="34" charset="0"/>
                <a:cs typeface="Arial" panose="020B0604020202020204" pitchFamily="34" charset="0"/>
              </a:rPr>
              <a:t> </a:t>
            </a:r>
            <a:r>
              <a:rPr lang="vi-VN" sz="4000" spc="65" dirty="0">
                <a:solidFill>
                  <a:srgbClr val="002060"/>
                </a:solidFill>
                <a:latin typeface="Arial" panose="020B0604020202020204" pitchFamily="34" charset="0"/>
                <a:cs typeface="Arial" panose="020B0604020202020204" pitchFamily="34" charset="0"/>
              </a:rPr>
              <a:t>có</a:t>
            </a:r>
            <a:r>
              <a:rPr lang="vi-VN" sz="4000" spc="-320" dirty="0">
                <a:solidFill>
                  <a:srgbClr val="002060"/>
                </a:solidFill>
                <a:latin typeface="Arial" panose="020B0604020202020204" pitchFamily="34" charset="0"/>
                <a:cs typeface="Arial" panose="020B0604020202020204" pitchFamily="34" charset="0"/>
              </a:rPr>
              <a:t> </a:t>
            </a:r>
            <a:r>
              <a:rPr lang="vi-VN" sz="4000" spc="-30" dirty="0">
                <a:solidFill>
                  <a:srgbClr val="002060"/>
                </a:solidFill>
                <a:latin typeface="Arial" panose="020B0604020202020204" pitchFamily="34" charset="0"/>
                <a:cs typeface="Arial" panose="020B0604020202020204" pitchFamily="34" charset="0"/>
              </a:rPr>
              <a:t>chứa</a:t>
            </a:r>
            <a:r>
              <a:rPr lang="vi-VN" sz="4000" spc="-320" dirty="0">
                <a:solidFill>
                  <a:srgbClr val="002060"/>
                </a:solidFill>
                <a:latin typeface="Arial" panose="020B0604020202020204" pitchFamily="34" charset="0"/>
                <a:cs typeface="Arial" panose="020B0604020202020204" pitchFamily="34" charset="0"/>
              </a:rPr>
              <a:t> </a:t>
            </a:r>
            <a:r>
              <a:rPr lang="vi-VN" sz="4000" spc="15" dirty="0">
                <a:solidFill>
                  <a:srgbClr val="002060"/>
                </a:solidFill>
                <a:latin typeface="Arial" panose="020B0604020202020204" pitchFamily="34" charset="0"/>
                <a:cs typeface="Arial" panose="020B0604020202020204" pitchFamily="34" charset="0"/>
              </a:rPr>
              <a:t>các</a:t>
            </a:r>
            <a:r>
              <a:rPr lang="vi-VN" sz="4000" spc="-320" dirty="0">
                <a:solidFill>
                  <a:srgbClr val="002060"/>
                </a:solidFill>
                <a:latin typeface="Arial" panose="020B0604020202020204" pitchFamily="34" charset="0"/>
                <a:cs typeface="Arial" panose="020B0604020202020204" pitchFamily="34" charset="0"/>
              </a:rPr>
              <a:t> </a:t>
            </a:r>
            <a:r>
              <a:rPr lang="vi-VN" sz="4000" spc="-5" dirty="0">
                <a:solidFill>
                  <a:srgbClr val="002060"/>
                </a:solidFill>
                <a:latin typeface="Arial" panose="020B0604020202020204" pitchFamily="34" charset="0"/>
                <a:cs typeface="Arial" panose="020B0604020202020204" pitchFamily="34" charset="0"/>
              </a:rPr>
              <a:t>ch</a:t>
            </a:r>
            <a:r>
              <a:rPr lang="vi-VN" sz="4000" spc="-434" dirty="0">
                <a:solidFill>
                  <a:srgbClr val="002060"/>
                </a:solidFill>
                <a:latin typeface="Arial" panose="020B0604020202020204" pitchFamily="34" charset="0"/>
                <a:cs typeface="Arial" panose="020B0604020202020204" pitchFamily="34" charset="0"/>
              </a:rPr>
              <a:t>â</a:t>
            </a:r>
            <a:r>
              <a:rPr lang="vi-VN" sz="4000" spc="577" baseline="12037" dirty="0">
                <a:solidFill>
                  <a:srgbClr val="002060"/>
                </a:solidFill>
                <a:latin typeface="Arial" panose="020B0604020202020204" pitchFamily="34" charset="0"/>
                <a:cs typeface="Arial" panose="020B0604020202020204" pitchFamily="34" charset="0"/>
              </a:rPr>
              <a:t>́</a:t>
            </a:r>
            <a:r>
              <a:rPr lang="vi-VN" sz="4000" spc="-5" dirty="0">
                <a:solidFill>
                  <a:srgbClr val="002060"/>
                </a:solidFill>
                <a:latin typeface="Arial" panose="020B0604020202020204" pitchFamily="34" charset="0"/>
                <a:cs typeface="Arial" panose="020B0604020202020204" pitchFamily="34" charset="0"/>
              </a:rPr>
              <a:t>t</a:t>
            </a:r>
            <a:r>
              <a:rPr lang="vi-VN" sz="4000" spc="-320" dirty="0">
                <a:solidFill>
                  <a:srgbClr val="002060"/>
                </a:solidFill>
                <a:latin typeface="Arial" panose="020B0604020202020204" pitchFamily="34" charset="0"/>
                <a:cs typeface="Arial" panose="020B0604020202020204" pitchFamily="34" charset="0"/>
              </a:rPr>
              <a:t> </a:t>
            </a:r>
            <a:r>
              <a:rPr lang="vi-VN" sz="4000" spc="90" dirty="0">
                <a:solidFill>
                  <a:srgbClr val="002060"/>
                </a:solidFill>
                <a:latin typeface="Arial" panose="020B0604020202020204" pitchFamily="34" charset="0"/>
                <a:cs typeface="Arial" panose="020B0604020202020204" pitchFamily="34" charset="0"/>
              </a:rPr>
              <a:t>độc</a:t>
            </a:r>
            <a:r>
              <a:rPr lang="vi-VN" sz="4000" spc="-320" dirty="0">
                <a:solidFill>
                  <a:srgbClr val="002060"/>
                </a:solidFill>
                <a:latin typeface="Arial" panose="020B0604020202020204" pitchFamily="34" charset="0"/>
                <a:cs typeface="Arial" panose="020B0604020202020204" pitchFamily="34" charset="0"/>
              </a:rPr>
              <a:t> </a:t>
            </a:r>
            <a:r>
              <a:rPr lang="vi-VN" sz="4000" spc="-30" dirty="0">
                <a:solidFill>
                  <a:srgbClr val="002060"/>
                </a:solidFill>
                <a:latin typeface="Arial" panose="020B0604020202020204" pitchFamily="34" charset="0"/>
                <a:cs typeface="Arial" panose="020B0604020202020204" pitchFamily="34" charset="0"/>
              </a:rPr>
              <a:t>hại</a:t>
            </a:r>
            <a:r>
              <a:rPr lang="vi-VN" sz="4000" spc="-320" dirty="0">
                <a:solidFill>
                  <a:srgbClr val="002060"/>
                </a:solidFill>
                <a:latin typeface="Arial" panose="020B0604020202020204" pitchFamily="34" charset="0"/>
                <a:cs typeface="Arial" panose="020B0604020202020204" pitchFamily="34" charset="0"/>
              </a:rPr>
              <a:t> </a:t>
            </a:r>
            <a:r>
              <a:rPr lang="vi-VN" sz="4000" spc="-150" dirty="0">
                <a:solidFill>
                  <a:srgbClr val="002060"/>
                </a:solidFill>
                <a:latin typeface="Arial" panose="020B0604020202020204" pitchFamily="34" charset="0"/>
                <a:cs typeface="Arial" panose="020B0604020202020204" pitchFamily="34" charset="0"/>
              </a:rPr>
              <a:t>gây</a:t>
            </a:r>
            <a:r>
              <a:rPr lang="vi-VN" sz="4000" spc="-320" dirty="0">
                <a:solidFill>
                  <a:srgbClr val="002060"/>
                </a:solidFill>
                <a:latin typeface="Arial" panose="020B0604020202020204" pitchFamily="34" charset="0"/>
                <a:cs typeface="Arial" panose="020B0604020202020204" pitchFamily="34" charset="0"/>
              </a:rPr>
              <a:t> </a:t>
            </a:r>
            <a:r>
              <a:rPr lang="vi-VN" sz="4000" spc="-40" dirty="0">
                <a:solidFill>
                  <a:srgbClr val="002060"/>
                </a:solidFill>
                <a:latin typeface="Arial" panose="020B0604020202020204" pitchFamily="34" charset="0"/>
                <a:cs typeface="Arial" panose="020B0604020202020204" pitchFamily="34" charset="0"/>
              </a:rPr>
              <a:t>ảnh</a:t>
            </a:r>
            <a:r>
              <a:rPr lang="vi-VN" sz="4000" spc="-35" dirty="0">
                <a:solidFill>
                  <a:srgbClr val="002060"/>
                </a:solidFill>
                <a:latin typeface="Arial" panose="020B0604020202020204" pitchFamily="34" charset="0"/>
                <a:cs typeface="Arial" panose="020B0604020202020204" pitchFamily="34" charset="0"/>
              </a:rPr>
              <a:t> </a:t>
            </a:r>
            <a:r>
              <a:rPr lang="vi-VN" sz="4000" spc="-95" dirty="0">
                <a:solidFill>
                  <a:srgbClr val="002060"/>
                </a:solidFill>
                <a:latin typeface="Arial" panose="020B0604020202020204" pitchFamily="34" charset="0"/>
                <a:cs typeface="Arial" panose="020B0604020202020204" pitchFamily="34" charset="0"/>
              </a:rPr>
              <a:t>hưởng</a:t>
            </a:r>
            <a:r>
              <a:rPr lang="vi-VN" sz="4000" spc="-320" dirty="0">
                <a:solidFill>
                  <a:srgbClr val="002060"/>
                </a:solidFill>
                <a:latin typeface="Arial" panose="020B0604020202020204" pitchFamily="34" charset="0"/>
                <a:cs typeface="Arial" panose="020B0604020202020204" pitchFamily="34" charset="0"/>
              </a:rPr>
              <a:t> </a:t>
            </a:r>
            <a:r>
              <a:rPr lang="vi-VN" sz="4000" spc="-15" dirty="0">
                <a:solidFill>
                  <a:srgbClr val="002060"/>
                </a:solidFill>
                <a:latin typeface="Arial" panose="020B0604020202020204" pitchFamily="34" charset="0"/>
                <a:cs typeface="Arial" panose="020B0604020202020204" pitchFamily="34" charset="0"/>
              </a:rPr>
              <a:t>đ</a:t>
            </a:r>
            <a:r>
              <a:rPr lang="vi-VN" sz="4000" spc="-400" dirty="0">
                <a:solidFill>
                  <a:srgbClr val="002060"/>
                </a:solidFill>
                <a:latin typeface="Arial" panose="020B0604020202020204" pitchFamily="34" charset="0"/>
                <a:cs typeface="Arial" panose="020B0604020202020204" pitchFamily="34" charset="0"/>
              </a:rPr>
              <a:t>ê</a:t>
            </a:r>
            <a:r>
              <a:rPr lang="vi-VN" sz="4000" spc="517" baseline="12037" dirty="0">
                <a:solidFill>
                  <a:srgbClr val="002060"/>
                </a:solidFill>
                <a:latin typeface="Arial" panose="020B0604020202020204" pitchFamily="34" charset="0"/>
                <a:cs typeface="Arial" panose="020B0604020202020204" pitchFamily="34" charset="0"/>
              </a:rPr>
              <a:t>́</a:t>
            </a:r>
            <a:r>
              <a:rPr lang="vi-VN" sz="4000" spc="-15" dirty="0">
                <a:solidFill>
                  <a:srgbClr val="002060"/>
                </a:solidFill>
                <a:latin typeface="Arial" panose="020B0604020202020204" pitchFamily="34" charset="0"/>
                <a:cs typeface="Arial" panose="020B0604020202020204" pitchFamily="34" charset="0"/>
              </a:rPr>
              <a:t>n</a:t>
            </a:r>
            <a:r>
              <a:rPr lang="vi-VN" sz="4000" spc="-320" dirty="0">
                <a:solidFill>
                  <a:srgbClr val="002060"/>
                </a:solidFill>
                <a:latin typeface="Arial" panose="020B0604020202020204" pitchFamily="34" charset="0"/>
                <a:cs typeface="Arial" panose="020B0604020202020204" pitchFamily="34" charset="0"/>
              </a:rPr>
              <a:t> </a:t>
            </a:r>
            <a:r>
              <a:rPr lang="vi-VN" sz="4000" spc="5" dirty="0">
                <a:solidFill>
                  <a:srgbClr val="002060"/>
                </a:solidFill>
                <a:latin typeface="Arial" panose="020B0604020202020204" pitchFamily="34" charset="0"/>
                <a:cs typeface="Arial" panose="020B0604020202020204" pitchFamily="34" charset="0"/>
              </a:rPr>
              <a:t>sức</a:t>
            </a:r>
            <a:r>
              <a:rPr lang="vi-VN" sz="4000" spc="-320" dirty="0">
                <a:solidFill>
                  <a:srgbClr val="002060"/>
                </a:solidFill>
                <a:latin typeface="Arial" panose="020B0604020202020204" pitchFamily="34" charset="0"/>
                <a:cs typeface="Arial" panose="020B0604020202020204" pitchFamily="34" charset="0"/>
              </a:rPr>
              <a:t> </a:t>
            </a:r>
            <a:r>
              <a:rPr lang="vi-VN" sz="4000" spc="-114" dirty="0">
                <a:solidFill>
                  <a:srgbClr val="002060"/>
                </a:solidFill>
                <a:latin typeface="Arial" panose="020B0604020202020204" pitchFamily="34" charset="0"/>
                <a:cs typeface="Arial" panose="020B0604020202020204" pitchFamily="34" charset="0"/>
              </a:rPr>
              <a:t>khỏe,</a:t>
            </a:r>
            <a:r>
              <a:rPr lang="vi-VN" sz="4000" spc="-320" dirty="0">
                <a:solidFill>
                  <a:srgbClr val="002060"/>
                </a:solidFill>
                <a:latin typeface="Arial" panose="020B0604020202020204" pitchFamily="34" charset="0"/>
                <a:cs typeface="Arial" panose="020B0604020202020204" pitchFamily="34" charset="0"/>
              </a:rPr>
              <a:t> </a:t>
            </a:r>
            <a:r>
              <a:rPr lang="vi-VN" sz="4000" spc="-15" dirty="0">
                <a:solidFill>
                  <a:srgbClr val="002060"/>
                </a:solidFill>
                <a:latin typeface="Arial" panose="020B0604020202020204" pitchFamily="34" charset="0"/>
                <a:cs typeface="Arial" panose="020B0604020202020204" pitchFamily="34" charset="0"/>
              </a:rPr>
              <a:t>tính</a:t>
            </a:r>
            <a:r>
              <a:rPr lang="vi-VN" sz="4000" spc="-320" dirty="0">
                <a:solidFill>
                  <a:srgbClr val="002060"/>
                </a:solidFill>
                <a:latin typeface="Arial" panose="020B0604020202020204" pitchFamily="34" charset="0"/>
                <a:cs typeface="Arial" panose="020B0604020202020204" pitchFamily="34" charset="0"/>
              </a:rPr>
              <a:t> </a:t>
            </a:r>
            <a:r>
              <a:rPr lang="vi-VN" sz="4000" spc="-110" dirty="0">
                <a:solidFill>
                  <a:srgbClr val="002060"/>
                </a:solidFill>
                <a:latin typeface="Arial" panose="020B0604020202020204" pitchFamily="34" charset="0"/>
                <a:cs typeface="Arial" panose="020B0604020202020204" pitchFamily="34" charset="0"/>
              </a:rPr>
              <a:t>mạng</a:t>
            </a:r>
            <a:r>
              <a:rPr lang="vi-VN" sz="4000" spc="-320" dirty="0">
                <a:solidFill>
                  <a:srgbClr val="002060"/>
                </a:solidFill>
                <a:latin typeface="Arial" panose="020B0604020202020204" pitchFamily="34" charset="0"/>
                <a:cs typeface="Arial" panose="020B0604020202020204" pitchFamily="34" charset="0"/>
              </a:rPr>
              <a:t> </a:t>
            </a:r>
            <a:r>
              <a:rPr lang="vi-VN" sz="4000" spc="40" dirty="0">
                <a:solidFill>
                  <a:srgbClr val="002060"/>
                </a:solidFill>
                <a:latin typeface="Arial" panose="020B0604020202020204" pitchFamily="34" charset="0"/>
                <a:cs typeface="Arial" panose="020B0604020202020204" pitchFamily="34" charset="0"/>
              </a:rPr>
              <a:t>của</a:t>
            </a:r>
            <a:r>
              <a:rPr lang="vi-VN" sz="4000" spc="-320" dirty="0">
                <a:solidFill>
                  <a:srgbClr val="002060"/>
                </a:solidFill>
                <a:latin typeface="Arial" panose="020B0604020202020204" pitchFamily="34" charset="0"/>
                <a:cs typeface="Arial" panose="020B0604020202020204" pitchFamily="34" charset="0"/>
              </a:rPr>
              <a:t> </a:t>
            </a:r>
            <a:r>
              <a:rPr lang="vi-VN" sz="4000" spc="15" dirty="0">
                <a:solidFill>
                  <a:srgbClr val="002060"/>
                </a:solidFill>
                <a:latin typeface="Arial" panose="020B0604020202020204" pitchFamily="34" charset="0"/>
                <a:cs typeface="Arial" panose="020B0604020202020204" pitchFamily="34" charset="0"/>
              </a:rPr>
              <a:t>con</a:t>
            </a:r>
            <a:r>
              <a:rPr lang="vi-VN" sz="4000" spc="-320" dirty="0">
                <a:solidFill>
                  <a:srgbClr val="002060"/>
                </a:solidFill>
                <a:latin typeface="Arial" panose="020B0604020202020204" pitchFamily="34" charset="0"/>
                <a:cs typeface="Arial" panose="020B0604020202020204" pitchFamily="34" charset="0"/>
              </a:rPr>
              <a:t> </a:t>
            </a:r>
            <a:r>
              <a:rPr lang="vi-VN" sz="4000" spc="-125" dirty="0">
                <a:solidFill>
                  <a:srgbClr val="002060"/>
                </a:solidFill>
                <a:latin typeface="Arial" panose="020B0604020202020204" pitchFamily="34" charset="0"/>
                <a:cs typeface="Arial" panose="020B0604020202020204" pitchFamily="34" charset="0"/>
              </a:rPr>
              <a:t>người,</a:t>
            </a:r>
            <a:r>
              <a:rPr lang="vi-VN" sz="4000" spc="-320" dirty="0">
                <a:solidFill>
                  <a:srgbClr val="002060"/>
                </a:solidFill>
                <a:latin typeface="Arial" panose="020B0604020202020204" pitchFamily="34" charset="0"/>
                <a:cs typeface="Arial" panose="020B0604020202020204" pitchFamily="34" charset="0"/>
              </a:rPr>
              <a:t> </a:t>
            </a:r>
            <a:r>
              <a:rPr lang="vi-VN" sz="4000" spc="-150" dirty="0">
                <a:solidFill>
                  <a:srgbClr val="002060"/>
                </a:solidFill>
                <a:latin typeface="Arial" panose="020B0604020202020204" pitchFamily="34" charset="0"/>
                <a:cs typeface="Arial" panose="020B0604020202020204" pitchFamily="34" charset="0"/>
              </a:rPr>
              <a:t>gây</a:t>
            </a:r>
            <a:r>
              <a:rPr lang="vi-VN" sz="4000" spc="-320" dirty="0">
                <a:solidFill>
                  <a:srgbClr val="002060"/>
                </a:solidFill>
                <a:latin typeface="Arial" panose="020B0604020202020204" pitchFamily="34" charset="0"/>
                <a:cs typeface="Arial" panose="020B0604020202020204" pitchFamily="34" charset="0"/>
              </a:rPr>
              <a:t> </a:t>
            </a:r>
            <a:r>
              <a:rPr lang="vi-VN" sz="4000" spc="15" dirty="0">
                <a:solidFill>
                  <a:srgbClr val="002060"/>
                </a:solidFill>
                <a:latin typeface="Arial" panose="020B0604020202020204" pitchFamily="34" charset="0"/>
                <a:cs typeface="Arial" panose="020B0604020202020204" pitchFamily="34" charset="0"/>
              </a:rPr>
              <a:t>ô</a:t>
            </a:r>
            <a:r>
              <a:rPr lang="vi-VN" sz="4000" spc="-320" dirty="0">
                <a:solidFill>
                  <a:srgbClr val="002060"/>
                </a:solidFill>
                <a:latin typeface="Arial" panose="020B0604020202020204" pitchFamily="34" charset="0"/>
                <a:cs typeface="Arial" panose="020B0604020202020204" pitchFamily="34" charset="0"/>
              </a:rPr>
              <a:t> </a:t>
            </a:r>
            <a:r>
              <a:rPr lang="vi-VN" sz="4000" spc="-60" dirty="0">
                <a:solidFill>
                  <a:srgbClr val="002060"/>
                </a:solidFill>
                <a:latin typeface="Arial" panose="020B0604020202020204" pitchFamily="34" charset="0"/>
                <a:cs typeface="Arial" panose="020B0604020202020204" pitchFamily="34" charset="0"/>
              </a:rPr>
              <a:t>nhi</a:t>
            </a:r>
            <a:r>
              <a:rPr lang="vi-VN" sz="4000" spc="-475" dirty="0">
                <a:solidFill>
                  <a:srgbClr val="002060"/>
                </a:solidFill>
                <a:latin typeface="Arial" panose="020B0604020202020204" pitchFamily="34" charset="0"/>
                <a:cs typeface="Arial" panose="020B0604020202020204" pitchFamily="34" charset="0"/>
              </a:rPr>
              <a:t>ê</a:t>
            </a:r>
            <a:r>
              <a:rPr lang="vi-VN" sz="4000" spc="494" baseline="12037" dirty="0">
                <a:solidFill>
                  <a:srgbClr val="002060"/>
                </a:solidFill>
                <a:latin typeface="Arial" panose="020B0604020202020204" pitchFamily="34" charset="0"/>
                <a:cs typeface="Arial" panose="020B0604020202020204" pitchFamily="34" charset="0"/>
              </a:rPr>
              <a:t>̃</a:t>
            </a:r>
            <a:r>
              <a:rPr lang="vi-VN" sz="4000" spc="-60" dirty="0">
                <a:solidFill>
                  <a:srgbClr val="002060"/>
                </a:solidFill>
                <a:latin typeface="Arial" panose="020B0604020202020204" pitchFamily="34" charset="0"/>
                <a:cs typeface="Arial" panose="020B0604020202020204" pitchFamily="34" charset="0"/>
              </a:rPr>
              <a:t>m</a:t>
            </a:r>
            <a:r>
              <a:rPr lang="vi-VN" sz="4000" spc="-320" dirty="0">
                <a:solidFill>
                  <a:srgbClr val="002060"/>
                </a:solidFill>
                <a:latin typeface="Arial" panose="020B0604020202020204" pitchFamily="34" charset="0"/>
                <a:cs typeface="Arial" panose="020B0604020202020204" pitchFamily="34" charset="0"/>
              </a:rPr>
              <a:t> </a:t>
            </a:r>
            <a:r>
              <a:rPr lang="vi-VN" sz="4000" spc="-60" dirty="0">
                <a:solidFill>
                  <a:srgbClr val="002060"/>
                </a:solidFill>
                <a:latin typeface="Arial" panose="020B0604020202020204" pitchFamily="34" charset="0"/>
                <a:cs typeface="Arial" panose="020B0604020202020204" pitchFamily="34" charset="0"/>
              </a:rPr>
              <a:t>môi</a:t>
            </a:r>
            <a:r>
              <a:rPr lang="vi-VN" sz="4000" spc="-320" dirty="0">
                <a:solidFill>
                  <a:srgbClr val="002060"/>
                </a:solidFill>
                <a:latin typeface="Arial" panose="020B0604020202020204" pitchFamily="34" charset="0"/>
                <a:cs typeface="Arial" panose="020B0604020202020204" pitchFamily="34" charset="0"/>
              </a:rPr>
              <a:t> </a:t>
            </a:r>
            <a:r>
              <a:rPr lang="vi-VN" sz="4000" spc="-105" dirty="0">
                <a:solidFill>
                  <a:srgbClr val="002060"/>
                </a:solidFill>
                <a:latin typeface="Arial" panose="020B0604020202020204" pitchFamily="34" charset="0"/>
                <a:cs typeface="Arial" panose="020B0604020202020204" pitchFamily="34" charset="0"/>
              </a:rPr>
              <a:t>trường,</a:t>
            </a:r>
            <a:r>
              <a:rPr lang="vi-VN" sz="4000" spc="-320" dirty="0">
                <a:solidFill>
                  <a:srgbClr val="002060"/>
                </a:solidFill>
                <a:latin typeface="Arial" panose="020B0604020202020204" pitchFamily="34" charset="0"/>
                <a:cs typeface="Arial" panose="020B0604020202020204" pitchFamily="34" charset="0"/>
              </a:rPr>
              <a:t> </a:t>
            </a:r>
            <a:r>
              <a:rPr lang="vi-VN" sz="4000" spc="-60" dirty="0">
                <a:solidFill>
                  <a:srgbClr val="002060"/>
                </a:solidFill>
                <a:latin typeface="Arial" panose="020B0604020202020204" pitchFamily="34" charset="0"/>
                <a:cs typeface="Arial" panose="020B0604020202020204" pitchFamily="34" charset="0"/>
              </a:rPr>
              <a:t>m</a:t>
            </a:r>
            <a:r>
              <a:rPr lang="vi-VN" sz="4000" spc="-490" dirty="0">
                <a:solidFill>
                  <a:srgbClr val="002060"/>
                </a:solidFill>
                <a:latin typeface="Arial" panose="020B0604020202020204" pitchFamily="34" charset="0"/>
                <a:cs typeface="Arial" panose="020B0604020202020204" pitchFamily="34" charset="0"/>
              </a:rPr>
              <a:t>â</a:t>
            </a:r>
            <a:r>
              <a:rPr lang="vi-VN" sz="4000" spc="494" baseline="12037" dirty="0">
                <a:solidFill>
                  <a:srgbClr val="002060"/>
                </a:solidFill>
                <a:latin typeface="Arial" panose="020B0604020202020204" pitchFamily="34" charset="0"/>
                <a:cs typeface="Arial" panose="020B0604020202020204" pitchFamily="34" charset="0"/>
              </a:rPr>
              <a:t>́</a:t>
            </a:r>
            <a:r>
              <a:rPr lang="vi-VN" sz="4000" spc="-60" dirty="0">
                <a:solidFill>
                  <a:srgbClr val="002060"/>
                </a:solidFill>
                <a:latin typeface="Arial" panose="020B0604020202020204" pitchFamily="34" charset="0"/>
                <a:cs typeface="Arial" panose="020B0604020202020204" pitchFamily="34" charset="0"/>
              </a:rPr>
              <a:t>t</a:t>
            </a:r>
            <a:r>
              <a:rPr lang="vi-VN" sz="4000" spc="-320" dirty="0">
                <a:solidFill>
                  <a:srgbClr val="002060"/>
                </a:solidFill>
                <a:latin typeface="Arial" panose="020B0604020202020204" pitchFamily="34" charset="0"/>
                <a:cs typeface="Arial" panose="020B0604020202020204" pitchFamily="34" charset="0"/>
              </a:rPr>
              <a:t> </a:t>
            </a:r>
            <a:r>
              <a:rPr lang="vi-VN" sz="4000" spc="10" dirty="0">
                <a:solidFill>
                  <a:srgbClr val="002060"/>
                </a:solidFill>
                <a:latin typeface="Arial" panose="020B0604020202020204" pitchFamily="34" charset="0"/>
                <a:cs typeface="Arial" panose="020B0604020202020204" pitchFamily="34" charset="0"/>
              </a:rPr>
              <a:t>trật</a:t>
            </a:r>
            <a:r>
              <a:rPr lang="vi-VN" sz="4000" spc="-320" dirty="0">
                <a:solidFill>
                  <a:srgbClr val="002060"/>
                </a:solidFill>
                <a:latin typeface="Arial" panose="020B0604020202020204" pitchFamily="34" charset="0"/>
                <a:cs typeface="Arial" panose="020B0604020202020204" pitchFamily="34" charset="0"/>
              </a:rPr>
              <a:t> </a:t>
            </a:r>
            <a:r>
              <a:rPr lang="vi-VN" sz="4000" spc="20" dirty="0">
                <a:solidFill>
                  <a:srgbClr val="002060"/>
                </a:solidFill>
                <a:latin typeface="Arial" panose="020B0604020202020204" pitchFamily="34" charset="0"/>
                <a:cs typeface="Arial" panose="020B0604020202020204" pitchFamily="34" charset="0"/>
              </a:rPr>
              <a:t>tự</a:t>
            </a:r>
            <a:r>
              <a:rPr lang="vi-VN" sz="4000" spc="-100" dirty="0">
                <a:solidFill>
                  <a:srgbClr val="002060"/>
                </a:solidFill>
                <a:latin typeface="Arial" panose="020B0604020202020204" pitchFamily="34" charset="0"/>
                <a:cs typeface="Arial" panose="020B0604020202020204" pitchFamily="34" charset="0"/>
              </a:rPr>
              <a:t> </a:t>
            </a:r>
            <a:r>
              <a:rPr lang="vi-VN" sz="4000" spc="-95" dirty="0">
                <a:solidFill>
                  <a:srgbClr val="002060"/>
                </a:solidFill>
                <a:latin typeface="Arial" panose="020B0604020202020204" pitchFamily="34" charset="0"/>
                <a:cs typeface="Arial" panose="020B0604020202020204" pitchFamily="34" charset="0"/>
              </a:rPr>
              <a:t>an</a:t>
            </a:r>
            <a:r>
              <a:rPr lang="vi-VN" sz="4000" spc="-320" dirty="0">
                <a:solidFill>
                  <a:srgbClr val="002060"/>
                </a:solidFill>
                <a:latin typeface="Arial" panose="020B0604020202020204" pitchFamily="34" charset="0"/>
                <a:cs typeface="Arial" panose="020B0604020202020204" pitchFamily="34" charset="0"/>
              </a:rPr>
              <a:t> </a:t>
            </a:r>
            <a:r>
              <a:rPr lang="vi-VN" sz="4000" spc="-80" dirty="0">
                <a:solidFill>
                  <a:srgbClr val="002060"/>
                </a:solidFill>
                <a:latin typeface="Arial" panose="020B0604020202020204" pitchFamily="34" charset="0"/>
                <a:cs typeface="Arial" panose="020B0604020202020204" pitchFamily="34" charset="0"/>
              </a:rPr>
              <a:t>toàn,</a:t>
            </a:r>
            <a:r>
              <a:rPr lang="vi-VN" sz="4000" spc="-55" dirty="0">
                <a:solidFill>
                  <a:srgbClr val="002060"/>
                </a:solidFill>
                <a:latin typeface="Arial" panose="020B0604020202020204" pitchFamily="34" charset="0"/>
                <a:cs typeface="Arial" panose="020B0604020202020204" pitchFamily="34" charset="0"/>
              </a:rPr>
              <a:t> </a:t>
            </a:r>
            <a:r>
              <a:rPr lang="vi-VN" sz="4000" spc="-95" dirty="0">
                <a:solidFill>
                  <a:srgbClr val="002060"/>
                </a:solidFill>
                <a:latin typeface="Arial" panose="020B0604020202020204" pitchFamily="34" charset="0"/>
                <a:cs typeface="Arial" panose="020B0604020202020204" pitchFamily="34" charset="0"/>
              </a:rPr>
              <a:t>an</a:t>
            </a:r>
            <a:r>
              <a:rPr lang="vi-VN" sz="4000" spc="-320" dirty="0">
                <a:solidFill>
                  <a:srgbClr val="002060"/>
                </a:solidFill>
                <a:latin typeface="Arial" panose="020B0604020202020204" pitchFamily="34" charset="0"/>
                <a:cs typeface="Arial" panose="020B0604020202020204" pitchFamily="34" charset="0"/>
              </a:rPr>
              <a:t> </a:t>
            </a:r>
            <a:r>
              <a:rPr lang="vi-VN" sz="4000" spc="-50" dirty="0">
                <a:solidFill>
                  <a:srgbClr val="002060"/>
                </a:solidFill>
                <a:latin typeface="Arial" panose="020B0604020202020204" pitchFamily="34" charset="0"/>
                <a:cs typeface="Arial" panose="020B0604020202020204" pitchFamily="34" charset="0"/>
              </a:rPr>
              <a:t>ninh</a:t>
            </a:r>
            <a:r>
              <a:rPr lang="vi-VN" sz="4000" spc="-320" dirty="0">
                <a:solidFill>
                  <a:srgbClr val="002060"/>
                </a:solidFill>
                <a:latin typeface="Arial" panose="020B0604020202020204" pitchFamily="34" charset="0"/>
                <a:cs typeface="Arial" panose="020B0604020202020204" pitchFamily="34" charset="0"/>
              </a:rPr>
              <a:t> </a:t>
            </a:r>
            <a:r>
              <a:rPr lang="vi-VN" sz="4000" spc="-130" dirty="0">
                <a:solidFill>
                  <a:srgbClr val="002060"/>
                </a:solidFill>
                <a:latin typeface="Arial" panose="020B0604020202020204" pitchFamily="34" charset="0"/>
                <a:cs typeface="Arial" panose="020B0604020202020204" pitchFamily="34" charset="0"/>
              </a:rPr>
              <a:t>quô</a:t>
            </a:r>
            <a:r>
              <a:rPr lang="vi-VN" sz="4000" spc="-195" baseline="12037" dirty="0">
                <a:solidFill>
                  <a:srgbClr val="002060"/>
                </a:solidFill>
                <a:latin typeface="Arial" panose="020B0604020202020204" pitchFamily="34" charset="0"/>
                <a:cs typeface="Arial" panose="020B0604020202020204" pitchFamily="34" charset="0"/>
              </a:rPr>
              <a:t>́</a:t>
            </a:r>
            <a:r>
              <a:rPr lang="vi-VN" sz="4000" spc="-862" baseline="12037" dirty="0">
                <a:solidFill>
                  <a:srgbClr val="002060"/>
                </a:solidFill>
                <a:latin typeface="Arial" panose="020B0604020202020204" pitchFamily="34" charset="0"/>
                <a:cs typeface="Arial" panose="020B0604020202020204" pitchFamily="34" charset="0"/>
              </a:rPr>
              <a:t> </a:t>
            </a:r>
            <a:r>
              <a:rPr lang="vi-VN" sz="4000" spc="90" dirty="0">
                <a:solidFill>
                  <a:srgbClr val="002060"/>
                </a:solidFill>
                <a:latin typeface="Arial" panose="020B0604020202020204" pitchFamily="34" charset="0"/>
                <a:cs typeface="Arial" panose="020B0604020202020204" pitchFamily="34" charset="0"/>
              </a:rPr>
              <a:t>c</a:t>
            </a:r>
            <a:r>
              <a:rPr lang="vi-VN" sz="4000" spc="-320" dirty="0">
                <a:solidFill>
                  <a:srgbClr val="002060"/>
                </a:solidFill>
                <a:latin typeface="Arial" panose="020B0604020202020204" pitchFamily="34" charset="0"/>
                <a:cs typeface="Arial" panose="020B0604020202020204" pitchFamily="34" charset="0"/>
              </a:rPr>
              <a:t> </a:t>
            </a:r>
            <a:r>
              <a:rPr lang="vi-VN" sz="4000" spc="-135" dirty="0">
                <a:solidFill>
                  <a:srgbClr val="002060"/>
                </a:solidFill>
                <a:latin typeface="Arial" panose="020B0604020202020204" pitchFamily="34" charset="0"/>
                <a:cs typeface="Arial" panose="020B0604020202020204" pitchFamily="34" charset="0"/>
              </a:rPr>
              <a:t>gia</a:t>
            </a:r>
            <a:r>
              <a:rPr lang="vi-VN" sz="4000" spc="-320" dirty="0">
                <a:solidFill>
                  <a:srgbClr val="002060"/>
                </a:solidFill>
                <a:latin typeface="Arial" panose="020B0604020202020204" pitchFamily="34" charset="0"/>
                <a:cs typeface="Arial" panose="020B0604020202020204" pitchFamily="34" charset="0"/>
              </a:rPr>
              <a:t> </a:t>
            </a:r>
            <a:r>
              <a:rPr lang="vi-VN" sz="4000" spc="-110" dirty="0">
                <a:solidFill>
                  <a:srgbClr val="002060"/>
                </a:solidFill>
                <a:latin typeface="Arial" panose="020B0604020202020204" pitchFamily="34" charset="0"/>
                <a:cs typeface="Arial" panose="020B0604020202020204" pitchFamily="34" charset="0"/>
              </a:rPr>
              <a:t>và</a:t>
            </a:r>
            <a:r>
              <a:rPr lang="vi-VN" sz="4000" spc="-320" dirty="0">
                <a:solidFill>
                  <a:srgbClr val="002060"/>
                </a:solidFill>
                <a:latin typeface="Arial" panose="020B0604020202020204" pitchFamily="34" charset="0"/>
                <a:cs typeface="Arial" panose="020B0604020202020204" pitchFamily="34" charset="0"/>
              </a:rPr>
              <a:t> </a:t>
            </a:r>
            <a:r>
              <a:rPr lang="vi-VN" sz="4000" spc="-150" dirty="0">
                <a:solidFill>
                  <a:srgbClr val="002060"/>
                </a:solidFill>
                <a:latin typeface="Arial" panose="020B0604020202020204" pitchFamily="34" charset="0"/>
                <a:cs typeface="Arial" panose="020B0604020202020204" pitchFamily="34" charset="0"/>
              </a:rPr>
              <a:t>gây</a:t>
            </a:r>
            <a:r>
              <a:rPr lang="vi-VN" sz="4000" spc="-320" dirty="0">
                <a:solidFill>
                  <a:srgbClr val="002060"/>
                </a:solidFill>
                <a:latin typeface="Arial" panose="020B0604020202020204" pitchFamily="34" charset="0"/>
                <a:cs typeface="Arial" panose="020B0604020202020204" pitchFamily="34" charset="0"/>
              </a:rPr>
              <a:t> </a:t>
            </a:r>
            <a:r>
              <a:rPr lang="vi-VN" sz="4000" spc="-114" dirty="0">
                <a:solidFill>
                  <a:srgbClr val="002060"/>
                </a:solidFill>
                <a:latin typeface="Arial" panose="020B0604020202020204" pitchFamily="34" charset="0"/>
                <a:cs typeface="Arial" panose="020B0604020202020204" pitchFamily="34" charset="0"/>
              </a:rPr>
              <a:t>nguy</a:t>
            </a:r>
            <a:r>
              <a:rPr lang="vi-VN" sz="4000" spc="-320" dirty="0">
                <a:solidFill>
                  <a:srgbClr val="002060"/>
                </a:solidFill>
                <a:latin typeface="Arial" panose="020B0604020202020204" pitchFamily="34" charset="0"/>
                <a:cs typeface="Arial" panose="020B0604020202020204" pitchFamily="34" charset="0"/>
              </a:rPr>
              <a:t> </a:t>
            </a:r>
            <a:r>
              <a:rPr lang="vi-VN" sz="4000" spc="-60" dirty="0">
                <a:solidFill>
                  <a:srgbClr val="002060"/>
                </a:solidFill>
                <a:latin typeface="Arial" panose="020B0604020202020204" pitchFamily="34" charset="0"/>
                <a:cs typeface="Arial" panose="020B0604020202020204" pitchFamily="34" charset="0"/>
              </a:rPr>
              <a:t>hiểm</a:t>
            </a:r>
            <a:r>
              <a:rPr lang="vi-VN" sz="4000" spc="-320" dirty="0">
                <a:solidFill>
                  <a:srgbClr val="002060"/>
                </a:solidFill>
                <a:latin typeface="Arial" panose="020B0604020202020204" pitchFamily="34" charset="0"/>
                <a:cs typeface="Arial" panose="020B0604020202020204" pitchFamily="34" charset="0"/>
              </a:rPr>
              <a:t> </a:t>
            </a:r>
            <a:r>
              <a:rPr lang="vi-VN" sz="4000" spc="15" dirty="0">
                <a:solidFill>
                  <a:srgbClr val="002060"/>
                </a:solidFill>
                <a:latin typeface="Arial" panose="020B0604020202020204" pitchFamily="34" charset="0"/>
                <a:cs typeface="Arial" panose="020B0604020202020204" pitchFamily="34" charset="0"/>
              </a:rPr>
              <a:t>cho</a:t>
            </a:r>
            <a:r>
              <a:rPr lang="vi-VN" sz="4000" spc="-320" dirty="0">
                <a:solidFill>
                  <a:srgbClr val="002060"/>
                </a:solidFill>
                <a:latin typeface="Arial" panose="020B0604020202020204" pitchFamily="34" charset="0"/>
                <a:cs typeface="Arial" panose="020B0604020202020204" pitchFamily="34" charset="0"/>
              </a:rPr>
              <a:t> </a:t>
            </a:r>
            <a:r>
              <a:rPr lang="vi-VN" sz="4000" spc="-95" dirty="0">
                <a:solidFill>
                  <a:srgbClr val="002060"/>
                </a:solidFill>
                <a:latin typeface="Arial" panose="020B0604020202020204" pitchFamily="34" charset="0"/>
                <a:cs typeface="Arial" panose="020B0604020202020204" pitchFamily="34" charset="0"/>
              </a:rPr>
              <a:t>giao</a:t>
            </a:r>
            <a:r>
              <a:rPr lang="vi-VN" sz="4000" spc="-320" dirty="0">
                <a:solidFill>
                  <a:srgbClr val="002060"/>
                </a:solidFill>
                <a:latin typeface="Arial" panose="020B0604020202020204" pitchFamily="34" charset="0"/>
                <a:cs typeface="Arial" panose="020B0604020202020204" pitchFamily="34" charset="0"/>
              </a:rPr>
              <a:t> </a:t>
            </a:r>
            <a:r>
              <a:rPr lang="vi-VN" sz="4000" spc="-55" dirty="0">
                <a:solidFill>
                  <a:srgbClr val="002060"/>
                </a:solidFill>
                <a:latin typeface="Arial" panose="020B0604020202020204" pitchFamily="34" charset="0"/>
                <a:cs typeface="Arial" panose="020B0604020202020204" pitchFamily="34" charset="0"/>
              </a:rPr>
              <a:t>thông</a:t>
            </a:r>
            <a:r>
              <a:rPr lang="vi-VN" sz="4000" spc="-320" dirty="0">
                <a:solidFill>
                  <a:srgbClr val="002060"/>
                </a:solidFill>
                <a:latin typeface="Arial" panose="020B0604020202020204" pitchFamily="34" charset="0"/>
                <a:cs typeface="Arial" panose="020B0604020202020204" pitchFamily="34" charset="0"/>
              </a:rPr>
              <a:t> </a:t>
            </a:r>
            <a:r>
              <a:rPr lang="vi-VN" sz="4000" spc="-45" dirty="0">
                <a:solidFill>
                  <a:srgbClr val="002060"/>
                </a:solidFill>
                <a:latin typeface="Arial" panose="020B0604020202020204" pitchFamily="34" charset="0"/>
                <a:cs typeface="Arial" panose="020B0604020202020204" pitchFamily="34" charset="0"/>
              </a:rPr>
              <a:t>trong</a:t>
            </a:r>
            <a:r>
              <a:rPr lang="vi-VN" sz="4000" spc="-320" dirty="0">
                <a:solidFill>
                  <a:srgbClr val="002060"/>
                </a:solidFill>
                <a:latin typeface="Arial" panose="020B0604020202020204" pitchFamily="34" charset="0"/>
                <a:cs typeface="Arial" panose="020B0604020202020204" pitchFamily="34" charset="0"/>
              </a:rPr>
              <a:t> </a:t>
            </a:r>
            <a:r>
              <a:rPr lang="vi-VN" sz="4000" spc="-60" dirty="0">
                <a:solidFill>
                  <a:srgbClr val="002060"/>
                </a:solidFill>
                <a:latin typeface="Arial" panose="020B0604020202020204" pitchFamily="34" charset="0"/>
                <a:cs typeface="Arial" panose="020B0604020202020204" pitchFamily="34" charset="0"/>
              </a:rPr>
              <a:t>quá</a:t>
            </a:r>
            <a:r>
              <a:rPr lang="vi-VN" sz="4000" spc="-320" dirty="0">
                <a:solidFill>
                  <a:srgbClr val="002060"/>
                </a:solidFill>
                <a:latin typeface="Arial" panose="020B0604020202020204" pitchFamily="34" charset="0"/>
                <a:cs typeface="Arial" panose="020B0604020202020204" pitchFamily="34" charset="0"/>
              </a:rPr>
              <a:t> </a:t>
            </a:r>
            <a:r>
              <a:rPr lang="vi-VN" sz="4000" spc="-30" dirty="0">
                <a:solidFill>
                  <a:srgbClr val="002060"/>
                </a:solidFill>
                <a:latin typeface="Arial" panose="020B0604020202020204" pitchFamily="34" charset="0"/>
                <a:cs typeface="Arial" panose="020B0604020202020204" pitchFamily="34" charset="0"/>
              </a:rPr>
              <a:t>trình</a:t>
            </a:r>
            <a:r>
              <a:rPr lang="vi-VN" sz="4000" spc="-320" dirty="0">
                <a:solidFill>
                  <a:srgbClr val="002060"/>
                </a:solidFill>
                <a:latin typeface="Arial" panose="020B0604020202020204" pitchFamily="34" charset="0"/>
                <a:cs typeface="Arial" panose="020B0604020202020204" pitchFamily="34" charset="0"/>
              </a:rPr>
              <a:t> </a:t>
            </a:r>
            <a:r>
              <a:rPr lang="vi-VN" sz="4000" spc="-45" dirty="0">
                <a:solidFill>
                  <a:srgbClr val="002060"/>
                </a:solidFill>
                <a:latin typeface="Arial" panose="020B0604020202020204" pitchFamily="34" charset="0"/>
                <a:cs typeface="Arial" panose="020B0604020202020204" pitchFamily="34" charset="0"/>
              </a:rPr>
              <a:t>vận</a:t>
            </a:r>
            <a:r>
              <a:rPr lang="vi-VN" sz="4000" spc="-320" dirty="0">
                <a:solidFill>
                  <a:srgbClr val="002060"/>
                </a:solidFill>
                <a:latin typeface="Arial" panose="020B0604020202020204" pitchFamily="34" charset="0"/>
                <a:cs typeface="Arial" panose="020B0604020202020204" pitchFamily="34" charset="0"/>
              </a:rPr>
              <a:t> </a:t>
            </a:r>
            <a:r>
              <a:rPr lang="vi-VN" sz="4000" spc="-60" dirty="0">
                <a:solidFill>
                  <a:srgbClr val="002060"/>
                </a:solidFill>
                <a:latin typeface="Arial" panose="020B0604020202020204" pitchFamily="34" charset="0"/>
                <a:cs typeface="Arial" panose="020B0604020202020204" pitchFamily="34" charset="0"/>
              </a:rPr>
              <a:t>chuyển.</a:t>
            </a:r>
            <a:endParaRPr lang="vi-VN" sz="4000" dirty="0">
              <a:solidFill>
                <a:srgbClr val="002060"/>
              </a:solidFill>
              <a:latin typeface="Arial" panose="020B0604020202020204" pitchFamily="34" charset="0"/>
              <a:cs typeface="Arial" panose="020B0604020202020204" pitchFamily="34" charset="0"/>
            </a:endParaRPr>
          </a:p>
        </p:txBody>
      </p:sp>
      <p:grpSp>
        <p:nvGrpSpPr>
          <p:cNvPr id="40" name="object 22">
            <a:extLst>
              <a:ext uri="{FF2B5EF4-FFF2-40B4-BE49-F238E27FC236}">
                <a16:creationId xmlns:a16="http://schemas.microsoft.com/office/drawing/2014/main" id="{EA13DBA9-2CAA-2C78-1B82-8A4CAF9CDCD0}"/>
              </a:ext>
            </a:extLst>
          </p:cNvPr>
          <p:cNvGrpSpPr/>
          <p:nvPr/>
        </p:nvGrpSpPr>
        <p:grpSpPr>
          <a:xfrm>
            <a:off x="260362" y="1719158"/>
            <a:ext cx="826769" cy="334010"/>
            <a:chOff x="260362" y="1719158"/>
            <a:chExt cx="826769" cy="334010"/>
          </a:xfrm>
        </p:grpSpPr>
        <p:sp>
          <p:nvSpPr>
            <p:cNvPr id="41" name="object 23">
              <a:extLst>
                <a:ext uri="{FF2B5EF4-FFF2-40B4-BE49-F238E27FC236}">
                  <a16:creationId xmlns:a16="http://schemas.microsoft.com/office/drawing/2014/main" id="{E942CF17-24F7-7497-C57C-34A0FBB04484}"/>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p>
          </p:txBody>
        </p:sp>
        <p:sp>
          <p:nvSpPr>
            <p:cNvPr id="42" name="object 24">
              <a:extLst>
                <a:ext uri="{FF2B5EF4-FFF2-40B4-BE49-F238E27FC236}">
                  <a16:creationId xmlns:a16="http://schemas.microsoft.com/office/drawing/2014/main" id="{80ABBA1F-43DE-BB44-C2B9-0232999E49DB}"/>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p>
          </p:txBody>
        </p:sp>
        <p:sp>
          <p:nvSpPr>
            <p:cNvPr id="43" name="object 25">
              <a:extLst>
                <a:ext uri="{FF2B5EF4-FFF2-40B4-BE49-F238E27FC236}">
                  <a16:creationId xmlns:a16="http://schemas.microsoft.com/office/drawing/2014/main" id="{2818F783-8B11-7E5C-1BF5-2295D3B9DB79}"/>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p>
          </p:txBody>
        </p:sp>
      </p:grpSp>
      <p:sp>
        <p:nvSpPr>
          <p:cNvPr id="44" name="object 13">
            <a:extLst>
              <a:ext uri="{FF2B5EF4-FFF2-40B4-BE49-F238E27FC236}">
                <a16:creationId xmlns:a16="http://schemas.microsoft.com/office/drawing/2014/main" id="{D20C47C9-C055-7585-02A1-D6164C6DBFC7}"/>
              </a:ext>
            </a:extLst>
          </p:cNvPr>
          <p:cNvSpPr txBox="1">
            <a:spLocks/>
          </p:cNvSpPr>
          <p:nvPr/>
        </p:nvSpPr>
        <p:spPr>
          <a:xfrm>
            <a:off x="1678437" y="291946"/>
            <a:ext cx="16557534" cy="659155"/>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spcBef>
                <a:spcPts val="100"/>
              </a:spcBef>
            </a:pPr>
            <a:r>
              <a:rPr lang="en-US" sz="4200" dirty="0"/>
              <a:t>1.2.</a:t>
            </a:r>
            <a:r>
              <a:rPr lang="en-US" sz="4200" spc="-220" dirty="0"/>
              <a:t> </a:t>
            </a:r>
            <a:r>
              <a:rPr lang="en-US" sz="4200" spc="-190" dirty="0" err="1"/>
              <a:t>Xác</a:t>
            </a:r>
            <a:r>
              <a:rPr lang="en-US" sz="4200" spc="-50" dirty="0"/>
              <a:t> </a:t>
            </a:r>
            <a:r>
              <a:rPr lang="en-US" sz="4200" spc="-120" dirty="0" err="1"/>
              <a:t>định</a:t>
            </a:r>
            <a:r>
              <a:rPr lang="en-US" sz="4200" spc="-50" dirty="0"/>
              <a:t> </a:t>
            </a:r>
            <a:r>
              <a:rPr lang="en-US" sz="4200" spc="-190" dirty="0" err="1"/>
              <a:t>tính</a:t>
            </a:r>
            <a:r>
              <a:rPr lang="en-US" sz="4200" spc="-45" dirty="0"/>
              <a:t> </a:t>
            </a:r>
            <a:r>
              <a:rPr lang="en-US" sz="4200" spc="-195" dirty="0" err="1"/>
              <a:t>nguy</a:t>
            </a:r>
            <a:r>
              <a:rPr lang="en-US" sz="4200" spc="-50" dirty="0"/>
              <a:t> </a:t>
            </a:r>
            <a:r>
              <a:rPr lang="en-US" sz="4200" spc="-95" dirty="0" err="1"/>
              <a:t>hiểm</a:t>
            </a:r>
            <a:r>
              <a:rPr lang="en-US" sz="4200" spc="-50" dirty="0"/>
              <a:t> </a:t>
            </a:r>
            <a:r>
              <a:rPr lang="en-US" sz="4200" dirty="0" err="1"/>
              <a:t>dựa</a:t>
            </a:r>
            <a:r>
              <a:rPr lang="en-US" sz="4200" spc="-50" dirty="0"/>
              <a:t> </a:t>
            </a:r>
            <a:r>
              <a:rPr lang="en-US" sz="4200" spc="-165" dirty="0" err="1"/>
              <a:t>trên</a:t>
            </a:r>
            <a:r>
              <a:rPr lang="en-US" sz="4200" spc="-45" dirty="0"/>
              <a:t> </a:t>
            </a:r>
            <a:r>
              <a:rPr lang="en-US" sz="4200" spc="-325" dirty="0" err="1"/>
              <a:t>các</a:t>
            </a:r>
            <a:r>
              <a:rPr lang="en-US" sz="4200" spc="35" dirty="0"/>
              <a:t> </a:t>
            </a:r>
            <a:r>
              <a:rPr lang="en-US" sz="4200" spc="-120" dirty="0" err="1"/>
              <a:t>đặc</a:t>
            </a:r>
            <a:r>
              <a:rPr lang="en-US" sz="4200" spc="-50" dirty="0"/>
              <a:t> </a:t>
            </a:r>
            <a:r>
              <a:rPr lang="en-US" sz="4200" spc="-65" dirty="0" err="1"/>
              <a:t>điểm</a:t>
            </a:r>
            <a:r>
              <a:rPr lang="en-US" sz="4200" spc="-50" dirty="0"/>
              <a:t> </a:t>
            </a:r>
            <a:r>
              <a:rPr lang="en-US" sz="4200" spc="-295" dirty="0" err="1"/>
              <a:t>chung</a:t>
            </a:r>
            <a:r>
              <a:rPr lang="en-US" sz="4200" spc="35" dirty="0"/>
              <a:t> </a:t>
            </a:r>
            <a:r>
              <a:rPr lang="en-US" sz="4200" spc="-25" dirty="0" err="1"/>
              <a:t>của</a:t>
            </a:r>
            <a:r>
              <a:rPr lang="en-US" sz="4200" spc="-50" dirty="0"/>
              <a:t> </a:t>
            </a:r>
            <a:r>
              <a:rPr lang="en-US" sz="4200" spc="-315" dirty="0"/>
              <a:t>HHNH</a:t>
            </a:r>
          </a:p>
        </p:txBody>
      </p:sp>
      <p:sp>
        <p:nvSpPr>
          <p:cNvPr id="7" name="TextBox 15">
            <a:extLst>
              <a:ext uri="{FF2B5EF4-FFF2-40B4-BE49-F238E27FC236}">
                <a16:creationId xmlns:a16="http://schemas.microsoft.com/office/drawing/2014/main" id="{7359297A-16D7-D6F2-F59F-1C01DDAB620A}"/>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08</a:t>
            </a:r>
          </a:p>
        </p:txBody>
      </p:sp>
    </p:spTree>
    <p:extLst>
      <p:ext uri="{BB962C8B-B14F-4D97-AF65-F5344CB8AC3E}">
        <p14:creationId xmlns:p14="http://schemas.microsoft.com/office/powerpoint/2010/main" val="372739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7486E-F589-4F66-A8DE-5E14F29E997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F50A06F4-15C3-3928-48D5-2FFE1BFD764B}"/>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DB50DB10-2E71-27BD-5752-C15F60DAD2D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79609BC5-907F-6B8D-5F22-F4AB4365A15B}"/>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594E7CF6-8856-9ADD-C27B-78B9217A09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E971844A-9344-0132-46BD-8A03E6ADC1B5}"/>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grpSp>
        <p:nvGrpSpPr>
          <p:cNvPr id="11" name="Group 11">
            <a:extLst>
              <a:ext uri="{FF2B5EF4-FFF2-40B4-BE49-F238E27FC236}">
                <a16:creationId xmlns:a16="http://schemas.microsoft.com/office/drawing/2014/main" id="{13B796E5-864D-1C58-8FE4-13F2BFFD96A5}"/>
              </a:ext>
            </a:extLst>
          </p:cNvPr>
          <p:cNvGrpSpPr/>
          <p:nvPr/>
        </p:nvGrpSpPr>
        <p:grpSpPr>
          <a:xfrm>
            <a:off x="-1" y="9486900"/>
            <a:ext cx="18288001" cy="800100"/>
            <a:chOff x="0" y="0"/>
            <a:chExt cx="4888040" cy="317341"/>
          </a:xfrm>
        </p:grpSpPr>
        <p:sp>
          <p:nvSpPr>
            <p:cNvPr id="12" name="Freeform 12">
              <a:extLst>
                <a:ext uri="{FF2B5EF4-FFF2-40B4-BE49-F238E27FC236}">
                  <a16:creationId xmlns:a16="http://schemas.microsoft.com/office/drawing/2014/main" id="{1108B94A-2BD6-DBDE-38A9-4499D7B7C6C4}"/>
                </a:ext>
              </a:extLst>
            </p:cNvPr>
            <p:cNvSpPr/>
            <p:nvPr/>
          </p:nvSpPr>
          <p:spPr>
            <a:xfrm>
              <a:off x="0" y="0"/>
              <a:ext cx="4888040" cy="317341"/>
            </a:xfrm>
            <a:custGeom>
              <a:avLst/>
              <a:gdLst/>
              <a:ahLst/>
              <a:cxnLst/>
              <a:rect l="l" t="t" r="r" b="b"/>
              <a:pathLst>
                <a:path w="4888040" h="317341">
                  <a:moveTo>
                    <a:pt x="0" y="0"/>
                  </a:moveTo>
                  <a:lnTo>
                    <a:pt x="4888040" y="0"/>
                  </a:lnTo>
                  <a:lnTo>
                    <a:pt x="4888040" y="317341"/>
                  </a:lnTo>
                  <a:lnTo>
                    <a:pt x="0" y="317341"/>
                  </a:lnTo>
                  <a:close/>
                </a:path>
              </a:pathLst>
            </a:custGeom>
            <a:solidFill>
              <a:srgbClr val="FF5E13"/>
            </a:solidFill>
          </p:spPr>
          <p:txBody>
            <a:bodyPr/>
            <a:lstStyle/>
            <a:p>
              <a:endParaRPr lang="en-US"/>
            </a:p>
          </p:txBody>
        </p:sp>
        <p:sp>
          <p:nvSpPr>
            <p:cNvPr id="13" name="TextBox 13">
              <a:extLst>
                <a:ext uri="{FF2B5EF4-FFF2-40B4-BE49-F238E27FC236}">
                  <a16:creationId xmlns:a16="http://schemas.microsoft.com/office/drawing/2014/main" id="{1BA04B3B-2367-A2C7-A357-46A1B023C57A}"/>
                </a:ext>
              </a:extLst>
            </p:cNvPr>
            <p:cNvSpPr txBox="1"/>
            <p:nvPr/>
          </p:nvSpPr>
          <p:spPr>
            <a:xfrm>
              <a:off x="0" y="-47625"/>
              <a:ext cx="4888040" cy="364966"/>
            </a:xfrm>
            <a:prstGeom prst="rect">
              <a:avLst/>
            </a:prstGeom>
          </p:spPr>
          <p:txBody>
            <a:bodyPr lIns="50800" tIns="50800" rIns="50800" bIns="50800" rtlCol="0" anchor="ctr"/>
            <a:lstStyle/>
            <a:p>
              <a:pPr algn="ctr">
                <a:lnSpc>
                  <a:spcPts val="3586"/>
                </a:lnSpc>
              </a:pPr>
              <a:endParaRPr/>
            </a:p>
          </p:txBody>
        </p:sp>
      </p:grpSp>
      <p:sp>
        <p:nvSpPr>
          <p:cNvPr id="14" name="Freeform 14">
            <a:extLst>
              <a:ext uri="{FF2B5EF4-FFF2-40B4-BE49-F238E27FC236}">
                <a16:creationId xmlns:a16="http://schemas.microsoft.com/office/drawing/2014/main" id="{B19C4193-8A19-BD4F-7F60-5E81EE5D83D8}"/>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8C402238-D889-F2DC-AE45-1EFA98ADE086}"/>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084906E0-DA10-C124-FF45-39C5E113142B}"/>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9187E67D-5139-6388-D9D0-D692B211FB40}"/>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BE12424E-7DB7-102D-6102-516C6E2B34F1}"/>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A294473B-8936-3740-6A87-AC3B33B1FF19}"/>
              </a:ext>
            </a:extLst>
          </p:cNvPr>
          <p:cNvSpPr txBox="1">
            <a:spLocks/>
          </p:cNvSpPr>
          <p:nvPr/>
        </p:nvSpPr>
        <p:spPr>
          <a:xfrm>
            <a:off x="1678437" y="291946"/>
            <a:ext cx="16557534" cy="659155"/>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spcBef>
                <a:spcPts val="100"/>
              </a:spcBef>
            </a:pPr>
            <a:r>
              <a:rPr lang="en-US" sz="4200" dirty="0"/>
              <a:t>1.2.</a:t>
            </a:r>
            <a:r>
              <a:rPr lang="en-US" sz="4200" spc="-220" dirty="0"/>
              <a:t> </a:t>
            </a:r>
            <a:r>
              <a:rPr lang="en-US" sz="4200" spc="-190" dirty="0" err="1"/>
              <a:t>Xác</a:t>
            </a:r>
            <a:r>
              <a:rPr lang="en-US" sz="4200" spc="-50" dirty="0"/>
              <a:t> </a:t>
            </a:r>
            <a:r>
              <a:rPr lang="en-US" sz="4200" spc="-120" dirty="0" err="1"/>
              <a:t>định</a:t>
            </a:r>
            <a:r>
              <a:rPr lang="en-US" sz="4200" spc="-50" dirty="0"/>
              <a:t> </a:t>
            </a:r>
            <a:r>
              <a:rPr lang="en-US" sz="4200" spc="-190" dirty="0" err="1"/>
              <a:t>tính</a:t>
            </a:r>
            <a:r>
              <a:rPr lang="en-US" sz="4200" spc="-45" dirty="0"/>
              <a:t> </a:t>
            </a:r>
            <a:r>
              <a:rPr lang="en-US" sz="4200" spc="-195" dirty="0" err="1"/>
              <a:t>nguy</a:t>
            </a:r>
            <a:r>
              <a:rPr lang="en-US" sz="4200" spc="-50" dirty="0"/>
              <a:t> </a:t>
            </a:r>
            <a:r>
              <a:rPr lang="en-US" sz="4200" spc="-95" dirty="0" err="1"/>
              <a:t>hiểm</a:t>
            </a:r>
            <a:r>
              <a:rPr lang="en-US" sz="4200" spc="-50" dirty="0"/>
              <a:t> </a:t>
            </a:r>
            <a:r>
              <a:rPr lang="en-US" sz="4200" dirty="0" err="1"/>
              <a:t>dựa</a:t>
            </a:r>
            <a:r>
              <a:rPr lang="en-US" sz="4200" spc="-50" dirty="0"/>
              <a:t> </a:t>
            </a:r>
            <a:r>
              <a:rPr lang="en-US" sz="4200" spc="-165" dirty="0" err="1"/>
              <a:t>trên</a:t>
            </a:r>
            <a:r>
              <a:rPr lang="en-US" sz="4200" spc="-45" dirty="0"/>
              <a:t> </a:t>
            </a:r>
            <a:r>
              <a:rPr lang="en-US" sz="4200" spc="-325" dirty="0" err="1"/>
              <a:t>các</a:t>
            </a:r>
            <a:r>
              <a:rPr lang="en-US" sz="4200" spc="35" dirty="0"/>
              <a:t> </a:t>
            </a:r>
            <a:r>
              <a:rPr lang="en-US" sz="4200" spc="-120" dirty="0" err="1"/>
              <a:t>đặc</a:t>
            </a:r>
            <a:r>
              <a:rPr lang="en-US" sz="4200" spc="-50" dirty="0"/>
              <a:t> </a:t>
            </a:r>
            <a:r>
              <a:rPr lang="en-US" sz="4200" spc="-65" dirty="0" err="1"/>
              <a:t>điểm</a:t>
            </a:r>
            <a:r>
              <a:rPr lang="en-US" sz="4200" spc="-50" dirty="0"/>
              <a:t> </a:t>
            </a:r>
            <a:r>
              <a:rPr lang="en-US" sz="4200" spc="-295" dirty="0" err="1"/>
              <a:t>chung</a:t>
            </a:r>
            <a:r>
              <a:rPr lang="en-US" sz="4200" spc="35" dirty="0"/>
              <a:t> </a:t>
            </a:r>
            <a:r>
              <a:rPr lang="en-US" sz="4200" spc="-25" dirty="0" err="1"/>
              <a:t>của</a:t>
            </a:r>
            <a:r>
              <a:rPr lang="en-US" sz="4200" spc="-50" dirty="0"/>
              <a:t> </a:t>
            </a:r>
            <a:r>
              <a:rPr lang="en-US" sz="4200" spc="-315" dirty="0"/>
              <a:t>HHNH</a:t>
            </a:r>
          </a:p>
        </p:txBody>
      </p:sp>
      <p:sp>
        <p:nvSpPr>
          <p:cNvPr id="21" name="object 7">
            <a:extLst>
              <a:ext uri="{FF2B5EF4-FFF2-40B4-BE49-F238E27FC236}">
                <a16:creationId xmlns:a16="http://schemas.microsoft.com/office/drawing/2014/main" id="{06D5F965-54D3-E83E-0B92-49E9666A66FC}"/>
              </a:ext>
            </a:extLst>
          </p:cNvPr>
          <p:cNvSpPr txBox="1"/>
          <p:nvPr/>
        </p:nvSpPr>
        <p:spPr>
          <a:xfrm>
            <a:off x="943777" y="2145386"/>
            <a:ext cx="17637125" cy="7137851"/>
          </a:xfrm>
          <a:prstGeom prst="rect">
            <a:avLst/>
          </a:prstGeom>
        </p:spPr>
        <p:txBody>
          <a:bodyPr vert="horz" wrap="square" lIns="0" tIns="12700" rIns="0" bIns="0" rtlCol="0">
            <a:spAutoFit/>
          </a:bodyPr>
          <a:lstStyle/>
          <a:p>
            <a:pPr marL="120650">
              <a:lnSpc>
                <a:spcPct val="100000"/>
              </a:lnSpc>
            </a:pPr>
            <a:r>
              <a:rPr sz="3600" b="1" spc="60" dirty="0" err="1">
                <a:solidFill>
                  <a:srgbClr val="002060"/>
                </a:solidFill>
                <a:latin typeface="Arial" panose="020B0604020202020204" pitchFamily="34" charset="0"/>
                <a:cs typeface="Arial" panose="020B0604020202020204" pitchFamily="34" charset="0"/>
              </a:rPr>
              <a:t>Đặc</a:t>
            </a:r>
            <a:r>
              <a:rPr sz="3600" b="1" spc="-13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điểm</a:t>
            </a:r>
            <a:r>
              <a:rPr sz="3600" b="1" spc="-135" dirty="0">
                <a:solidFill>
                  <a:srgbClr val="002060"/>
                </a:solidFill>
                <a:latin typeface="Arial" panose="020B0604020202020204" pitchFamily="34" charset="0"/>
                <a:cs typeface="Arial" panose="020B0604020202020204" pitchFamily="34" charset="0"/>
              </a:rPr>
              <a:t> </a:t>
            </a:r>
            <a:r>
              <a:rPr sz="3600" b="1" spc="-65" dirty="0">
                <a:solidFill>
                  <a:srgbClr val="002060"/>
                </a:solidFill>
                <a:latin typeface="Arial" panose="020B0604020202020204" pitchFamily="34" charset="0"/>
                <a:cs typeface="Arial" panose="020B0604020202020204" pitchFamily="34" charset="0"/>
              </a:rPr>
              <a:t>chung</a:t>
            </a:r>
            <a:r>
              <a:rPr sz="3600" b="1" spc="-13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của</a:t>
            </a:r>
            <a:r>
              <a:rPr sz="3600" b="1" spc="-130" dirty="0">
                <a:solidFill>
                  <a:srgbClr val="002060"/>
                </a:solidFill>
                <a:latin typeface="Arial" panose="020B0604020202020204" pitchFamily="34" charset="0"/>
                <a:cs typeface="Arial" panose="020B0604020202020204" pitchFamily="34" charset="0"/>
              </a:rPr>
              <a:t> </a:t>
            </a:r>
            <a:r>
              <a:rPr sz="3600" b="1" spc="-100" dirty="0">
                <a:solidFill>
                  <a:srgbClr val="002060"/>
                </a:solidFill>
                <a:latin typeface="Arial" panose="020B0604020202020204" pitchFamily="34" charset="0"/>
                <a:cs typeface="Arial" panose="020B0604020202020204" pitchFamily="34" charset="0"/>
              </a:rPr>
              <a:t>hàng</a:t>
            </a:r>
            <a:r>
              <a:rPr sz="3600" b="1" spc="-135" dirty="0">
                <a:solidFill>
                  <a:srgbClr val="002060"/>
                </a:solidFill>
                <a:latin typeface="Arial" panose="020B0604020202020204" pitchFamily="34" charset="0"/>
                <a:cs typeface="Arial" panose="020B0604020202020204" pitchFamily="34" charset="0"/>
              </a:rPr>
              <a:t> </a:t>
            </a:r>
            <a:r>
              <a:rPr sz="3600" b="1" spc="-85" dirty="0">
                <a:solidFill>
                  <a:srgbClr val="002060"/>
                </a:solidFill>
                <a:latin typeface="Arial" panose="020B0604020202020204" pitchFamily="34" charset="0"/>
                <a:cs typeface="Arial" panose="020B0604020202020204" pitchFamily="34" charset="0"/>
              </a:rPr>
              <a:t>nguy</a:t>
            </a:r>
            <a:r>
              <a:rPr sz="3600" b="1" spc="-135" dirty="0">
                <a:solidFill>
                  <a:srgbClr val="002060"/>
                </a:solidFill>
                <a:latin typeface="Arial" panose="020B0604020202020204" pitchFamily="34" charset="0"/>
                <a:cs typeface="Arial" panose="020B0604020202020204" pitchFamily="34" charset="0"/>
              </a:rPr>
              <a:t> </a:t>
            </a:r>
            <a:r>
              <a:rPr sz="3600" b="1" spc="-10" dirty="0">
                <a:solidFill>
                  <a:srgbClr val="002060"/>
                </a:solidFill>
                <a:latin typeface="Arial" panose="020B0604020202020204" pitchFamily="34" charset="0"/>
                <a:cs typeface="Arial" panose="020B0604020202020204" pitchFamily="34" charset="0"/>
              </a:rPr>
              <a:t>hiểm</a:t>
            </a:r>
            <a:r>
              <a:rPr sz="3600" spc="-10" dirty="0">
                <a:solidFill>
                  <a:srgbClr val="002060"/>
                </a:solidFill>
                <a:latin typeface="Arial" panose="020B0604020202020204" pitchFamily="34" charset="0"/>
                <a:cs typeface="Arial" panose="020B0604020202020204" pitchFamily="34" charset="0"/>
              </a:rPr>
              <a:t>:</a:t>
            </a:r>
            <a:endParaRPr sz="36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3600" spc="-910" dirty="0">
                <a:solidFill>
                  <a:srgbClr val="002060"/>
                </a:solidFill>
                <a:latin typeface="Arial" panose="020B0604020202020204" pitchFamily="34" charset="0"/>
                <a:cs typeface="Arial" panose="020B0604020202020204" pitchFamily="34" charset="0"/>
              </a:rPr>
              <a:t>+</a:t>
            </a:r>
            <a:r>
              <a:rPr sz="3600" spc="-320" dirty="0">
                <a:solidFill>
                  <a:srgbClr val="002060"/>
                </a:solidFill>
                <a:latin typeface="Arial" panose="020B0604020202020204" pitchFamily="34" charset="0"/>
                <a:cs typeface="Arial" panose="020B0604020202020204" pitchFamily="34" charset="0"/>
              </a:rPr>
              <a:t> </a:t>
            </a:r>
            <a:r>
              <a:rPr lang="en-US" sz="3600" spc="-320" dirty="0">
                <a:solidFill>
                  <a:srgbClr val="002060"/>
                </a:solidFill>
                <a:latin typeface="Arial" panose="020B0604020202020204" pitchFamily="34" charset="0"/>
                <a:cs typeface="Arial" panose="020B0604020202020204" pitchFamily="34" charset="0"/>
              </a:rPr>
              <a:t> </a:t>
            </a:r>
            <a:r>
              <a:rPr sz="3600" spc="-185" dirty="0" err="1">
                <a:solidFill>
                  <a:srgbClr val="002060"/>
                </a:solidFill>
                <a:latin typeface="Arial" panose="020B0604020202020204" pitchFamily="34" charset="0"/>
                <a:cs typeface="Arial" panose="020B0604020202020204" pitchFamily="34" charset="0"/>
              </a:rPr>
              <a:t>D</a:t>
            </a:r>
            <a:r>
              <a:rPr lang="en-US" sz="3600" spc="-185" dirty="0" err="1">
                <a:solidFill>
                  <a:srgbClr val="002060"/>
                </a:solidFill>
                <a:latin typeface="Arial" panose="020B0604020202020204" pitchFamily="34" charset="0"/>
                <a:cs typeface="Arial" panose="020B0604020202020204" pitchFamily="34" charset="0"/>
              </a:rPr>
              <a:t>ễ</a:t>
            </a:r>
            <a:r>
              <a:rPr sz="5400" spc="-30" baseline="12037"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cháy</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2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nổ</a:t>
            </a:r>
            <a:endParaRPr sz="36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3600" spc="-910" dirty="0">
                <a:solidFill>
                  <a:srgbClr val="002060"/>
                </a:solidFill>
                <a:latin typeface="Arial" panose="020B0604020202020204" pitchFamily="34" charset="0"/>
                <a:cs typeface="Arial" panose="020B0604020202020204" pitchFamily="34" charset="0"/>
              </a:rPr>
              <a:t>+</a:t>
            </a:r>
            <a:r>
              <a:rPr sz="3600" spc="-305" dirty="0">
                <a:solidFill>
                  <a:srgbClr val="002060"/>
                </a:solidFill>
                <a:latin typeface="Arial" panose="020B0604020202020204" pitchFamily="34" charset="0"/>
                <a:cs typeface="Arial" panose="020B0604020202020204" pitchFamily="34" charset="0"/>
              </a:rPr>
              <a:t> </a:t>
            </a:r>
            <a:r>
              <a:rPr lang="en-US" sz="3600" spc="-305" dirty="0">
                <a:solidFill>
                  <a:srgbClr val="002060"/>
                </a:solidFill>
                <a:latin typeface="Arial" panose="020B0604020202020204" pitchFamily="34" charset="0"/>
                <a:cs typeface="Arial" panose="020B0604020202020204" pitchFamily="34" charset="0"/>
              </a:rPr>
              <a:t> </a:t>
            </a:r>
            <a:r>
              <a:rPr sz="3600" spc="60" dirty="0" err="1">
                <a:solidFill>
                  <a:srgbClr val="002060"/>
                </a:solidFill>
                <a:latin typeface="Arial" panose="020B0604020202020204" pitchFamily="34" charset="0"/>
                <a:cs typeface="Arial" panose="020B0604020202020204" pitchFamily="34" charset="0"/>
              </a:rPr>
              <a:t>Độc</a:t>
            </a:r>
            <a:r>
              <a:rPr sz="3600" spc="-30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hại</a:t>
            </a:r>
            <a:r>
              <a:rPr sz="3600" spc="-30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05" dirty="0">
                <a:solidFill>
                  <a:srgbClr val="002060"/>
                </a:solidFill>
                <a:latin typeface="Arial" panose="020B0604020202020204" pitchFamily="34" charset="0"/>
                <a:cs typeface="Arial" panose="020B0604020202020204" pitchFamily="34" charset="0"/>
              </a:rPr>
              <a:t> </a:t>
            </a:r>
            <a:r>
              <a:rPr sz="3600" spc="-155" dirty="0">
                <a:solidFill>
                  <a:srgbClr val="002060"/>
                </a:solidFill>
                <a:latin typeface="Arial" panose="020B0604020202020204" pitchFamily="34" charset="0"/>
                <a:cs typeface="Arial" panose="020B0604020202020204" pitchFamily="34" charset="0"/>
              </a:rPr>
              <a:t>gây</a:t>
            </a:r>
            <a:r>
              <a:rPr sz="3600" spc="-30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ảnh</a:t>
            </a:r>
            <a:r>
              <a:rPr sz="3600" spc="-30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hưởng</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sức</a:t>
            </a:r>
            <a:r>
              <a:rPr sz="3600" spc="-30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khoẻ</a:t>
            </a:r>
            <a:endParaRPr sz="36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3600" spc="-910" dirty="0">
                <a:solidFill>
                  <a:srgbClr val="002060"/>
                </a:solidFill>
                <a:latin typeface="Arial" panose="020B0604020202020204" pitchFamily="34" charset="0"/>
                <a:cs typeface="Arial" panose="020B0604020202020204" pitchFamily="34" charset="0"/>
              </a:rPr>
              <a:t>+</a:t>
            </a:r>
            <a:r>
              <a:rPr sz="3600" spc="-300" dirty="0">
                <a:solidFill>
                  <a:srgbClr val="002060"/>
                </a:solidFill>
                <a:latin typeface="Arial" panose="020B0604020202020204" pitchFamily="34" charset="0"/>
                <a:cs typeface="Arial" panose="020B0604020202020204" pitchFamily="34" charset="0"/>
              </a:rPr>
              <a:t> </a:t>
            </a:r>
            <a:r>
              <a:rPr lang="en-US" sz="3600" spc="-300" dirty="0">
                <a:solidFill>
                  <a:srgbClr val="002060"/>
                </a:solidFill>
                <a:latin typeface="Arial" panose="020B0604020202020204" pitchFamily="34" charset="0"/>
                <a:cs typeface="Arial" panose="020B0604020202020204" pitchFamily="34" charset="0"/>
              </a:rPr>
              <a:t> </a:t>
            </a:r>
            <a:r>
              <a:rPr sz="3600" spc="-25" dirty="0" err="1">
                <a:solidFill>
                  <a:srgbClr val="002060"/>
                </a:solidFill>
                <a:latin typeface="Arial" panose="020B0604020202020204" pitchFamily="34" charset="0"/>
                <a:cs typeface="Arial" panose="020B0604020202020204" pitchFamily="34" charset="0"/>
              </a:rPr>
              <a:t>Các</a:t>
            </a:r>
            <a:r>
              <a:rPr sz="3600" spc="-29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phóng</a:t>
            </a:r>
            <a:r>
              <a:rPr sz="3600" spc="-300" dirty="0">
                <a:solidFill>
                  <a:srgbClr val="002060"/>
                </a:solidFill>
                <a:latin typeface="Arial" panose="020B0604020202020204" pitchFamily="34" charset="0"/>
                <a:cs typeface="Arial" panose="020B0604020202020204" pitchFamily="34" charset="0"/>
              </a:rPr>
              <a:t> </a:t>
            </a:r>
            <a:r>
              <a:rPr sz="3600" spc="-150" dirty="0">
                <a:solidFill>
                  <a:srgbClr val="002060"/>
                </a:solidFill>
                <a:latin typeface="Arial" panose="020B0604020202020204" pitchFamily="34" charset="0"/>
                <a:cs typeface="Arial" panose="020B0604020202020204" pitchFamily="34" charset="0"/>
              </a:rPr>
              <a:t>xạ</a:t>
            </a:r>
            <a:r>
              <a:rPr sz="3600" spc="-75" dirty="0">
                <a:solidFill>
                  <a:srgbClr val="002060"/>
                </a:solidFill>
                <a:latin typeface="Arial" panose="020B0604020202020204" pitchFamily="34" charset="0"/>
                <a:cs typeface="Arial" panose="020B0604020202020204" pitchFamily="34" charset="0"/>
              </a:rPr>
              <a:t> </a:t>
            </a:r>
            <a:r>
              <a:rPr sz="3600" spc="-210" dirty="0">
                <a:solidFill>
                  <a:srgbClr val="002060"/>
                </a:solidFill>
                <a:latin typeface="Arial" panose="020B0604020202020204" pitchFamily="34" charset="0"/>
                <a:cs typeface="Arial" panose="020B0604020202020204" pitchFamily="34" charset="0"/>
              </a:rPr>
              <a:t>/</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bức</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xạ</a:t>
            </a:r>
            <a:endParaRPr sz="36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3600" spc="-910" dirty="0">
                <a:solidFill>
                  <a:srgbClr val="002060"/>
                </a:solidFill>
                <a:latin typeface="Arial" panose="020B0604020202020204" pitchFamily="34" charset="0"/>
                <a:cs typeface="Arial" panose="020B0604020202020204" pitchFamily="34" charset="0"/>
              </a:rPr>
              <a:t>+</a:t>
            </a:r>
            <a:r>
              <a:rPr sz="3600" spc="-300" dirty="0">
                <a:solidFill>
                  <a:srgbClr val="002060"/>
                </a:solidFill>
                <a:latin typeface="Arial" panose="020B0604020202020204" pitchFamily="34" charset="0"/>
                <a:cs typeface="Arial" panose="020B0604020202020204" pitchFamily="34" charset="0"/>
              </a:rPr>
              <a:t> </a:t>
            </a:r>
            <a:r>
              <a:rPr lang="en-US" sz="3600" spc="-300" dirty="0">
                <a:solidFill>
                  <a:srgbClr val="002060"/>
                </a:solidFill>
                <a:latin typeface="Arial" panose="020B0604020202020204" pitchFamily="34" charset="0"/>
                <a:cs typeface="Arial" panose="020B0604020202020204" pitchFamily="34" charset="0"/>
              </a:rPr>
              <a:t> </a:t>
            </a:r>
            <a:r>
              <a:rPr sz="3600" spc="-125" dirty="0" err="1">
                <a:solidFill>
                  <a:srgbClr val="002060"/>
                </a:solidFill>
                <a:latin typeface="Arial" panose="020B0604020202020204" pitchFamily="34" charset="0"/>
                <a:cs typeface="Arial" panose="020B0604020202020204" pitchFamily="34" charset="0"/>
              </a:rPr>
              <a:t>Gây</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ô</a:t>
            </a:r>
            <a:r>
              <a:rPr sz="3600" spc="-295" dirty="0">
                <a:solidFill>
                  <a:srgbClr val="002060"/>
                </a:solidFill>
                <a:latin typeface="Arial" panose="020B0604020202020204" pitchFamily="34" charset="0"/>
                <a:cs typeface="Arial" panose="020B0604020202020204" pitchFamily="34" charset="0"/>
              </a:rPr>
              <a:t> </a:t>
            </a:r>
            <a:r>
              <a:rPr sz="3600" spc="-70" dirty="0" err="1">
                <a:solidFill>
                  <a:srgbClr val="002060"/>
                </a:solidFill>
                <a:latin typeface="Arial" panose="020B0604020202020204" pitchFamily="34" charset="0"/>
                <a:cs typeface="Arial" panose="020B0604020202020204" pitchFamily="34" charset="0"/>
              </a:rPr>
              <a:t>nh</a:t>
            </a:r>
            <a:r>
              <a:rPr lang="en-US" sz="3600" spc="-70" dirty="0" err="1">
                <a:solidFill>
                  <a:srgbClr val="002060"/>
                </a:solidFill>
                <a:latin typeface="Arial" panose="020B0604020202020204" pitchFamily="34" charset="0"/>
                <a:cs typeface="Arial" panose="020B0604020202020204" pitchFamily="34" charset="0"/>
              </a:rPr>
              <a:t>iễ</a:t>
            </a:r>
            <a:r>
              <a:rPr sz="3600" spc="-70" dirty="0" err="1">
                <a:solidFill>
                  <a:srgbClr val="002060"/>
                </a:solidFill>
                <a:latin typeface="Arial" panose="020B0604020202020204" pitchFamily="34" charset="0"/>
                <a:cs typeface="Arial" panose="020B0604020202020204" pitchFamily="34" charset="0"/>
              </a:rPr>
              <a:t>m</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môi</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trường</a:t>
            </a:r>
            <a:endParaRPr sz="3600" dirty="0">
              <a:solidFill>
                <a:srgbClr val="002060"/>
              </a:solidFill>
              <a:latin typeface="Arial" panose="020B0604020202020204" pitchFamily="34" charset="0"/>
              <a:cs typeface="Arial" panose="020B0604020202020204" pitchFamily="34" charset="0"/>
            </a:endParaRPr>
          </a:p>
          <a:p>
            <a:pPr marL="50800" marR="452755">
              <a:lnSpc>
                <a:spcPts val="4200"/>
              </a:lnSpc>
              <a:spcBef>
                <a:spcPts val="240"/>
              </a:spcBef>
            </a:pPr>
            <a:r>
              <a:rPr sz="3600" spc="-910" dirty="0">
                <a:solidFill>
                  <a:srgbClr val="002060"/>
                </a:solidFill>
                <a:latin typeface="Arial" panose="020B0604020202020204" pitchFamily="34" charset="0"/>
                <a:cs typeface="Arial" panose="020B0604020202020204" pitchFamily="34" charset="0"/>
              </a:rPr>
              <a:t>+</a:t>
            </a:r>
            <a:r>
              <a:rPr sz="3600" spc="-320" dirty="0">
                <a:solidFill>
                  <a:srgbClr val="002060"/>
                </a:solidFill>
                <a:latin typeface="Arial" panose="020B0604020202020204" pitchFamily="34" charset="0"/>
                <a:cs typeface="Arial" panose="020B0604020202020204" pitchFamily="34" charset="0"/>
              </a:rPr>
              <a:t> </a:t>
            </a:r>
            <a:r>
              <a:rPr lang="en-US" sz="3600" spc="-320" dirty="0">
                <a:solidFill>
                  <a:srgbClr val="002060"/>
                </a:solidFill>
                <a:latin typeface="Arial" panose="020B0604020202020204" pitchFamily="34" charset="0"/>
                <a:cs typeface="Arial" panose="020B0604020202020204" pitchFamily="34" charset="0"/>
              </a:rPr>
              <a:t> </a:t>
            </a:r>
            <a:r>
              <a:rPr sz="3600" spc="-185" dirty="0" err="1">
                <a:solidFill>
                  <a:srgbClr val="002060"/>
                </a:solidFill>
                <a:latin typeface="Arial" panose="020B0604020202020204" pitchFamily="34" charset="0"/>
                <a:cs typeface="Arial" panose="020B0604020202020204" pitchFamily="34" charset="0"/>
              </a:rPr>
              <a:t>Dê</a:t>
            </a:r>
            <a:r>
              <a:rPr sz="5400" spc="-277" baseline="12037" dirty="0">
                <a:solidFill>
                  <a:srgbClr val="002060"/>
                </a:solidFill>
                <a:latin typeface="Arial" panose="020B0604020202020204" pitchFamily="34" charset="0"/>
                <a:cs typeface="Arial" panose="020B0604020202020204" pitchFamily="34" charset="0"/>
              </a:rPr>
              <a:t>̃</a:t>
            </a:r>
            <a:r>
              <a:rPr sz="5400" spc="-112" baseline="12037" dirty="0">
                <a:solidFill>
                  <a:srgbClr val="002060"/>
                </a:solidFill>
                <a:latin typeface="Arial" panose="020B0604020202020204" pitchFamily="34" charset="0"/>
                <a:cs typeface="Arial" panose="020B0604020202020204" pitchFamily="34" charset="0"/>
              </a:rPr>
              <a:t> </a:t>
            </a:r>
            <a:r>
              <a:rPr sz="3600" spc="-215" dirty="0">
                <a:solidFill>
                  <a:srgbClr val="002060"/>
                </a:solidFill>
                <a:latin typeface="Arial" panose="020B0604020202020204" pitchFamily="34" charset="0"/>
                <a:cs typeface="Arial" panose="020B0604020202020204" pitchFamily="34" charset="0"/>
              </a:rPr>
              <a:t>đô</a:t>
            </a:r>
            <a:r>
              <a:rPr sz="5400" spc="-322" baseline="12037" dirty="0">
                <a:solidFill>
                  <a:srgbClr val="002060"/>
                </a:solidFill>
                <a:latin typeface="Arial" panose="020B0604020202020204" pitchFamily="34" charset="0"/>
                <a:cs typeface="Arial" panose="020B0604020202020204" pitchFamily="34" charset="0"/>
              </a:rPr>
              <a:t>́</a:t>
            </a:r>
            <a:r>
              <a:rPr sz="5400" spc="-862" baseline="12037"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a:t>
            </a:r>
            <a:r>
              <a:rPr sz="3600" spc="-320" dirty="0">
                <a:solidFill>
                  <a:srgbClr val="002060"/>
                </a:solidFill>
                <a:latin typeface="Arial" panose="020B0604020202020204" pitchFamily="34" charset="0"/>
                <a:cs typeface="Arial" panose="020B0604020202020204" pitchFamily="34" charset="0"/>
              </a:rPr>
              <a:t> </a:t>
            </a:r>
            <a:r>
              <a:rPr sz="3600" spc="-185" dirty="0">
                <a:solidFill>
                  <a:srgbClr val="002060"/>
                </a:solidFill>
                <a:latin typeface="Arial" panose="020B0604020202020204" pitchFamily="34" charset="0"/>
                <a:cs typeface="Arial" panose="020B0604020202020204" pitchFamily="34" charset="0"/>
              </a:rPr>
              <a:t>nóng:</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Một</a:t>
            </a:r>
            <a:r>
              <a:rPr sz="3600" spc="-320" dirty="0">
                <a:solidFill>
                  <a:srgbClr val="002060"/>
                </a:solidFill>
                <a:latin typeface="Arial" panose="020B0604020202020204" pitchFamily="34" charset="0"/>
                <a:cs typeface="Arial" panose="020B0604020202020204" pitchFamily="34" charset="0"/>
              </a:rPr>
              <a:t> </a:t>
            </a:r>
            <a:r>
              <a:rPr sz="3600" spc="-130" dirty="0">
                <a:solidFill>
                  <a:srgbClr val="002060"/>
                </a:solidFill>
                <a:latin typeface="Arial" panose="020B0604020202020204" pitchFamily="34" charset="0"/>
                <a:cs typeface="Arial" panose="020B0604020202020204" pitchFamily="34" charset="0"/>
              </a:rPr>
              <a:t>sô</a:t>
            </a:r>
            <a:r>
              <a:rPr sz="5400" spc="-195" baseline="12037" dirty="0">
                <a:solidFill>
                  <a:srgbClr val="002060"/>
                </a:solidFill>
                <a:latin typeface="Arial" panose="020B0604020202020204" pitchFamily="34" charset="0"/>
                <a:cs typeface="Arial" panose="020B0604020202020204" pitchFamily="34" charset="0"/>
              </a:rPr>
              <a:t>́</a:t>
            </a:r>
            <a:r>
              <a:rPr sz="5400" spc="217" baseline="12037"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32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thể</a:t>
            </a:r>
            <a:r>
              <a:rPr sz="3600" spc="-10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trở</a:t>
            </a:r>
            <a:r>
              <a:rPr sz="3600" spc="-110" dirty="0">
                <a:solidFill>
                  <a:srgbClr val="002060"/>
                </a:solidFill>
                <a:latin typeface="Arial" panose="020B0604020202020204" pitchFamily="34" charset="0"/>
                <a:cs typeface="Arial" panose="020B0604020202020204" pitchFamily="34" charset="0"/>
              </a:rPr>
              <a:t> </a:t>
            </a:r>
            <a:r>
              <a:rPr sz="3600" spc="-65" dirty="0" err="1">
                <a:solidFill>
                  <a:srgbClr val="002060"/>
                </a:solidFill>
                <a:latin typeface="Arial" panose="020B0604020202020204" pitchFamily="34" charset="0"/>
                <a:cs typeface="Arial" panose="020B0604020202020204" pitchFamily="34" charset="0"/>
              </a:rPr>
              <a:t>nên</a:t>
            </a:r>
            <a:r>
              <a:rPr sz="3600" spc="-320" dirty="0">
                <a:solidFill>
                  <a:srgbClr val="002060"/>
                </a:solidFill>
                <a:latin typeface="Arial" panose="020B0604020202020204" pitchFamily="34" charset="0"/>
                <a:cs typeface="Arial" panose="020B0604020202020204" pitchFamily="34" charset="0"/>
              </a:rPr>
              <a:t> </a:t>
            </a:r>
            <a:r>
              <a:rPr lang="en-US" sz="3600" spc="-80" dirty="0" err="1">
                <a:solidFill>
                  <a:srgbClr val="002060"/>
                </a:solidFill>
                <a:latin typeface="Arial" panose="020B0604020202020204" pitchFamily="34" charset="0"/>
                <a:cs typeface="Arial" panose="020B0604020202020204" pitchFamily="34" charset="0"/>
              </a:rPr>
              <a:t>dễ</a:t>
            </a:r>
            <a:r>
              <a:rPr sz="5400" spc="89" baseline="12037" dirty="0">
                <a:solidFill>
                  <a:srgbClr val="002060"/>
                </a:solidFill>
                <a:latin typeface="Arial" panose="020B0604020202020204" pitchFamily="34" charset="0"/>
                <a:cs typeface="Arial" panose="020B0604020202020204" pitchFamily="34" charset="0"/>
              </a:rPr>
              <a:t> </a:t>
            </a:r>
            <a:r>
              <a:rPr lang="en-US" sz="3600" spc="-80" dirty="0" err="1">
                <a:solidFill>
                  <a:srgbClr val="002060"/>
                </a:solidFill>
                <a:latin typeface="Arial" panose="020B0604020202020204" pitchFamily="34" charset="0"/>
                <a:cs typeface="Arial" panose="020B0604020202020204" pitchFamily="34" charset="0"/>
              </a:rPr>
              <a:t>đốt</a:t>
            </a:r>
            <a:r>
              <a:rPr sz="3600" spc="-80" dirty="0">
                <a:solidFill>
                  <a:srgbClr val="002060"/>
                </a:solidFill>
                <a:latin typeface="Arial" panose="020B0604020202020204" pitchFamily="34" charset="0"/>
                <a:cs typeface="Arial" panose="020B0604020202020204" pitchFamily="34" charset="0"/>
              </a:rPr>
              <a:t> nóng </a:t>
            </a:r>
            <a:r>
              <a:rPr sz="3600" spc="-35" dirty="0">
                <a:solidFill>
                  <a:srgbClr val="002060"/>
                </a:solidFill>
                <a:latin typeface="Arial" panose="020B0604020202020204" pitchFamily="34" charset="0"/>
                <a:cs typeface="Arial" panose="020B0604020202020204" pitchFamily="34" charset="0"/>
              </a:rPr>
              <a:t>dưới</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tác</a:t>
            </a:r>
            <a:r>
              <a:rPr sz="3600" spc="-32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động</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32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ánh</a:t>
            </a:r>
            <a:r>
              <a:rPr sz="3600" spc="-32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sáng, </a:t>
            </a:r>
            <a:r>
              <a:rPr sz="3600" spc="-20" dirty="0">
                <a:solidFill>
                  <a:srgbClr val="002060"/>
                </a:solidFill>
                <a:latin typeface="Arial" panose="020B0604020202020204" pitchFamily="34" charset="0"/>
                <a:cs typeface="Arial" panose="020B0604020202020204" pitchFamily="34" charset="0"/>
              </a:rPr>
              <a:t>nhiệt</a:t>
            </a:r>
            <a:r>
              <a:rPr sz="3600" spc="-31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độ,</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tác</a:t>
            </a:r>
            <a:r>
              <a:rPr sz="3600" spc="-30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động</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cơ</a:t>
            </a:r>
            <a:r>
              <a:rPr sz="3600" spc="-8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học,</a:t>
            </a:r>
            <a:r>
              <a:rPr sz="3600" spc="-305"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tăng</a:t>
            </a:r>
            <a:r>
              <a:rPr sz="3600" spc="-30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31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cơ</a:t>
            </a:r>
            <a:r>
              <a:rPr sz="3600" spc="-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cháy</a:t>
            </a:r>
            <a:r>
              <a:rPr sz="3600" spc="-30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nổ.</a:t>
            </a:r>
            <a:endParaRPr sz="3600" dirty="0">
              <a:solidFill>
                <a:srgbClr val="002060"/>
              </a:solidFill>
              <a:latin typeface="Arial" panose="020B0604020202020204" pitchFamily="34" charset="0"/>
              <a:cs typeface="Arial" panose="020B0604020202020204" pitchFamily="34" charset="0"/>
            </a:endParaRPr>
          </a:p>
          <a:p>
            <a:pPr marL="50800" marR="43180">
              <a:lnSpc>
                <a:spcPts val="4200"/>
              </a:lnSpc>
            </a:pPr>
            <a:r>
              <a:rPr sz="3600" spc="-910" dirty="0">
                <a:solidFill>
                  <a:srgbClr val="002060"/>
                </a:solidFill>
                <a:latin typeface="Arial" panose="020B0604020202020204" pitchFamily="34" charset="0"/>
                <a:cs typeface="Arial" panose="020B0604020202020204" pitchFamily="34" charset="0"/>
              </a:rPr>
              <a:t>+</a:t>
            </a:r>
            <a:r>
              <a:rPr sz="3600" spc="-315" dirty="0">
                <a:solidFill>
                  <a:srgbClr val="002060"/>
                </a:solidFill>
                <a:latin typeface="Arial" panose="020B0604020202020204" pitchFamily="34" charset="0"/>
                <a:cs typeface="Arial" panose="020B0604020202020204" pitchFamily="34" charset="0"/>
              </a:rPr>
              <a:t> </a:t>
            </a:r>
            <a:r>
              <a:rPr lang="en-US" sz="3600" spc="-315" dirty="0">
                <a:solidFill>
                  <a:srgbClr val="002060"/>
                </a:solidFill>
                <a:latin typeface="Arial" panose="020B0604020202020204" pitchFamily="34" charset="0"/>
                <a:cs typeface="Arial" panose="020B0604020202020204" pitchFamily="34" charset="0"/>
              </a:rPr>
              <a:t> </a:t>
            </a:r>
            <a:r>
              <a:rPr sz="3600" spc="-75" dirty="0" err="1">
                <a:solidFill>
                  <a:srgbClr val="002060"/>
                </a:solidFill>
                <a:latin typeface="Arial" panose="020B0604020202020204" pitchFamily="34" charset="0"/>
                <a:cs typeface="Arial" panose="020B0604020202020204" pitchFamily="34" charset="0"/>
              </a:rPr>
              <a:t>Khả</a:t>
            </a:r>
            <a:r>
              <a:rPr sz="3600" spc="-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năng</a:t>
            </a:r>
            <a:r>
              <a:rPr sz="3600" spc="-31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tác</a:t>
            </a:r>
            <a:r>
              <a:rPr sz="3600" spc="-31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động</a:t>
            </a:r>
            <a:r>
              <a:rPr sz="3600" spc="-31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hoá</a:t>
            </a:r>
            <a:r>
              <a:rPr sz="3600" spc="-31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học:</a:t>
            </a:r>
            <a:r>
              <a:rPr sz="3600" spc="-315" dirty="0">
                <a:solidFill>
                  <a:srgbClr val="002060"/>
                </a:solidFill>
                <a:latin typeface="Arial" panose="020B0604020202020204" pitchFamily="34" charset="0"/>
                <a:cs typeface="Arial" panose="020B0604020202020204" pitchFamily="34" charset="0"/>
              </a:rPr>
              <a:t> </a:t>
            </a:r>
            <a:r>
              <a:rPr sz="3600" spc="114" dirty="0" err="1">
                <a:solidFill>
                  <a:srgbClr val="002060"/>
                </a:solidFill>
                <a:latin typeface="Arial" panose="020B0604020202020204" pitchFamily="34" charset="0"/>
                <a:cs typeface="Arial" panose="020B0604020202020204" pitchFamily="34" charset="0"/>
              </a:rPr>
              <a:t>Một</a:t>
            </a:r>
            <a:r>
              <a:rPr sz="3600" spc="-315" dirty="0">
                <a:solidFill>
                  <a:srgbClr val="002060"/>
                </a:solidFill>
                <a:latin typeface="Arial" panose="020B0604020202020204" pitchFamily="34" charset="0"/>
                <a:cs typeface="Arial" panose="020B0604020202020204" pitchFamily="34" charset="0"/>
              </a:rPr>
              <a:t> </a:t>
            </a:r>
            <a:r>
              <a:rPr lang="en-US" sz="3600" spc="-130" dirty="0" err="1">
                <a:solidFill>
                  <a:srgbClr val="002060"/>
                </a:solidFill>
                <a:latin typeface="Arial" panose="020B0604020202020204" pitchFamily="34" charset="0"/>
                <a:cs typeface="Arial" panose="020B0604020202020204" pitchFamily="34" charset="0"/>
              </a:rPr>
              <a:t>số</a:t>
            </a:r>
            <a:r>
              <a:rPr lang="en-US" sz="3600" spc="-130" dirty="0">
                <a:solidFill>
                  <a:srgbClr val="002060"/>
                </a:solidFill>
                <a:latin typeface="Arial" panose="020B0604020202020204" pitchFamily="34" charset="0"/>
                <a:cs typeface="Arial" panose="020B0604020202020204" pitchFamily="34" charset="0"/>
              </a:rPr>
              <a:t> </a:t>
            </a:r>
            <a:r>
              <a:rPr lang="en-US" sz="3600" spc="-15" dirty="0" err="1">
                <a:solidFill>
                  <a:srgbClr val="002060"/>
                </a:solidFill>
                <a:latin typeface="Arial" panose="020B0604020202020204" pitchFamily="34" charset="0"/>
                <a:cs typeface="Arial" panose="020B0604020202020204" pitchFamily="34" charset="0"/>
              </a:rPr>
              <a:t>chất</a:t>
            </a:r>
            <a:r>
              <a:rPr sz="3600" spc="-31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trong</a:t>
            </a:r>
            <a:r>
              <a:rPr sz="3600" spc="-31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31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31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31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31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thể</a:t>
            </a:r>
            <a:r>
              <a:rPr sz="3600" spc="-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tác</a:t>
            </a:r>
            <a:r>
              <a:rPr sz="3600" spc="-31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động</a:t>
            </a:r>
            <a:r>
              <a:rPr sz="3600" spc="-31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31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học</a:t>
            </a:r>
            <a:r>
              <a:rPr sz="3600" spc="-31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với</a:t>
            </a:r>
            <a:r>
              <a:rPr sz="3600" spc="-31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môi </a:t>
            </a:r>
            <a:r>
              <a:rPr sz="3600" spc="-75" dirty="0">
                <a:solidFill>
                  <a:srgbClr val="002060"/>
                </a:solidFill>
                <a:latin typeface="Arial" panose="020B0604020202020204" pitchFamily="34" charset="0"/>
                <a:cs typeface="Arial" panose="020B0604020202020204" pitchFamily="34" charset="0"/>
              </a:rPr>
              <a:t>trường</a:t>
            </a:r>
            <a:r>
              <a:rPr sz="3600" spc="-285" dirty="0">
                <a:solidFill>
                  <a:srgbClr val="002060"/>
                </a:solidFill>
                <a:latin typeface="Arial" panose="020B0604020202020204" pitchFamily="34" charset="0"/>
                <a:cs typeface="Arial" panose="020B0604020202020204" pitchFamily="34" charset="0"/>
              </a:rPr>
              <a:t> </a:t>
            </a:r>
            <a:r>
              <a:rPr sz="3600" spc="-155" dirty="0">
                <a:solidFill>
                  <a:srgbClr val="002060"/>
                </a:solidFill>
                <a:latin typeface="Arial" panose="020B0604020202020204" pitchFamily="34" charset="0"/>
                <a:cs typeface="Arial" panose="020B0604020202020204" pitchFamily="34" charset="0"/>
              </a:rPr>
              <a:t>xung</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quanh,</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tạo</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ra</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28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phản</a:t>
            </a:r>
            <a:r>
              <a:rPr sz="3600" spc="-28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ứng</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8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8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phát</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ra</a:t>
            </a:r>
            <a:r>
              <a:rPr sz="3600" spc="-285"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độc</a:t>
            </a:r>
            <a:r>
              <a:rPr sz="3600" spc="-285" dirty="0">
                <a:solidFill>
                  <a:srgbClr val="002060"/>
                </a:solidFill>
                <a:latin typeface="Arial" panose="020B0604020202020204" pitchFamily="34" charset="0"/>
                <a:cs typeface="Arial" panose="020B0604020202020204" pitchFamily="34" charset="0"/>
              </a:rPr>
              <a:t> </a:t>
            </a:r>
            <a:r>
              <a:rPr sz="3600" spc="-215" dirty="0">
                <a:solidFill>
                  <a:srgbClr val="002060"/>
                </a:solidFill>
                <a:latin typeface="Arial" panose="020B0604020202020204" pitchFamily="34" charset="0"/>
                <a:cs typeface="Arial" panose="020B0604020202020204" pitchFamily="34" charset="0"/>
              </a:rPr>
              <a:t>tô</a:t>
            </a:r>
            <a:r>
              <a:rPr sz="5400" spc="-322" baseline="12037" dirty="0">
                <a:solidFill>
                  <a:srgbClr val="002060"/>
                </a:solidFill>
                <a:latin typeface="Arial" panose="020B0604020202020204" pitchFamily="34" charset="0"/>
                <a:cs typeface="Arial" panose="020B0604020202020204" pitchFamily="34" charset="0"/>
              </a:rPr>
              <a:t>́</a:t>
            </a:r>
            <a:r>
              <a:rPr sz="5400" spc="-825" baseline="12037" dirty="0">
                <a:solidFill>
                  <a:srgbClr val="002060"/>
                </a:solidFill>
                <a:latin typeface="Arial" panose="020B0604020202020204" pitchFamily="34" charset="0"/>
                <a:cs typeface="Arial" panose="020B0604020202020204" pitchFamily="34" charset="0"/>
              </a:rPr>
              <a:t> </a:t>
            </a:r>
            <a:r>
              <a:rPr sz="3600" spc="-360" dirty="0">
                <a:solidFill>
                  <a:srgbClr val="002060"/>
                </a:solidFill>
                <a:latin typeface="Arial" panose="020B0604020202020204" pitchFamily="34" charset="0"/>
                <a:cs typeface="Arial" panose="020B0604020202020204" pitchFamily="34" charset="0"/>
              </a:rPr>
              <a:t>.</a:t>
            </a:r>
            <a:endParaRPr sz="3600" dirty="0">
              <a:solidFill>
                <a:srgbClr val="002060"/>
              </a:solidFill>
              <a:latin typeface="Arial" panose="020B0604020202020204" pitchFamily="34" charset="0"/>
              <a:cs typeface="Arial" panose="020B0604020202020204" pitchFamily="34" charset="0"/>
            </a:endParaRPr>
          </a:p>
          <a:p>
            <a:pPr marL="50800">
              <a:lnSpc>
                <a:spcPct val="100000"/>
              </a:lnSpc>
              <a:spcBef>
                <a:spcPts val="360"/>
              </a:spcBef>
            </a:pPr>
            <a:r>
              <a:rPr sz="3600" spc="-910" dirty="0">
                <a:solidFill>
                  <a:srgbClr val="002060"/>
                </a:solidFill>
                <a:latin typeface="Arial" panose="020B0604020202020204" pitchFamily="34" charset="0"/>
                <a:cs typeface="Arial" panose="020B0604020202020204" pitchFamily="34" charset="0"/>
              </a:rPr>
              <a:t>+</a:t>
            </a:r>
            <a:r>
              <a:rPr sz="3600" spc="-330" dirty="0">
                <a:solidFill>
                  <a:srgbClr val="002060"/>
                </a:solidFill>
                <a:latin typeface="Arial" panose="020B0604020202020204" pitchFamily="34" charset="0"/>
                <a:cs typeface="Arial" panose="020B0604020202020204" pitchFamily="34" charset="0"/>
              </a:rPr>
              <a:t> </a:t>
            </a:r>
            <a:r>
              <a:rPr lang="en-US" sz="3600" spc="-330" dirty="0">
                <a:solidFill>
                  <a:srgbClr val="002060"/>
                </a:solidFill>
                <a:latin typeface="Arial" panose="020B0604020202020204" pitchFamily="34" charset="0"/>
                <a:cs typeface="Arial" panose="020B0604020202020204" pitchFamily="34" charset="0"/>
              </a:rPr>
              <a:t> </a:t>
            </a:r>
            <a:r>
              <a:rPr sz="3600" spc="-185" dirty="0" err="1">
                <a:solidFill>
                  <a:srgbClr val="002060"/>
                </a:solidFill>
                <a:latin typeface="Arial" panose="020B0604020202020204" pitchFamily="34" charset="0"/>
                <a:cs typeface="Arial" panose="020B0604020202020204" pitchFamily="34" charset="0"/>
              </a:rPr>
              <a:t>Dê</a:t>
            </a:r>
            <a:r>
              <a:rPr sz="5400" spc="-277" baseline="12037" dirty="0">
                <a:solidFill>
                  <a:srgbClr val="002060"/>
                </a:solidFill>
                <a:latin typeface="Arial" panose="020B0604020202020204" pitchFamily="34" charset="0"/>
                <a:cs typeface="Arial" panose="020B0604020202020204" pitchFamily="34" charset="0"/>
              </a:rPr>
              <a:t>̃</a:t>
            </a:r>
            <a:r>
              <a:rPr sz="5400" spc="-52" baseline="12037" dirty="0">
                <a:solidFill>
                  <a:srgbClr val="002060"/>
                </a:solidFill>
                <a:latin typeface="Arial" panose="020B0604020202020204" pitchFamily="34" charset="0"/>
                <a:cs typeface="Arial" panose="020B0604020202020204" pitchFamily="34" charset="0"/>
              </a:rPr>
              <a:t> </a:t>
            </a:r>
            <a:r>
              <a:rPr sz="3600" spc="-55" dirty="0" err="1">
                <a:solidFill>
                  <a:srgbClr val="002060"/>
                </a:solidFill>
                <a:latin typeface="Arial" panose="020B0604020202020204" pitchFamily="34" charset="0"/>
                <a:cs typeface="Arial" panose="020B0604020202020204" pitchFamily="34" charset="0"/>
              </a:rPr>
              <a:t>lan</a:t>
            </a:r>
            <a:r>
              <a:rPr sz="3600" spc="-320" dirty="0">
                <a:solidFill>
                  <a:srgbClr val="002060"/>
                </a:solidFill>
                <a:latin typeface="Arial" panose="020B0604020202020204" pitchFamily="34" charset="0"/>
                <a:cs typeface="Arial" panose="020B0604020202020204" pitchFamily="34" charset="0"/>
              </a:rPr>
              <a:t> </a:t>
            </a:r>
            <a:r>
              <a:rPr sz="3600" spc="-35" dirty="0" err="1">
                <a:solidFill>
                  <a:srgbClr val="002060"/>
                </a:solidFill>
                <a:latin typeface="Arial" panose="020B0604020202020204" pitchFamily="34" charset="0"/>
                <a:cs typeface="Arial" panose="020B0604020202020204" pitchFamily="34" charset="0"/>
              </a:rPr>
              <a:t>truy</a:t>
            </a:r>
            <a:r>
              <a:rPr lang="en-US" sz="3600" spc="-770" dirty="0" err="1">
                <a:solidFill>
                  <a:srgbClr val="002060"/>
                </a:solidFill>
                <a:latin typeface="Arial" panose="020B0604020202020204" pitchFamily="34" charset="0"/>
                <a:cs typeface="Arial" panose="020B0604020202020204" pitchFamily="34" charset="0"/>
              </a:rPr>
              <a:t>ề</a:t>
            </a:r>
            <a:r>
              <a:rPr lang="en-US" sz="3600" spc="-77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n</a:t>
            </a:r>
            <a:endParaRPr sz="36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3600" spc="-910" dirty="0">
                <a:solidFill>
                  <a:srgbClr val="002060"/>
                </a:solidFill>
                <a:latin typeface="Arial" panose="020B0604020202020204" pitchFamily="34" charset="0"/>
                <a:cs typeface="Arial" panose="020B0604020202020204" pitchFamily="34" charset="0"/>
              </a:rPr>
              <a:t>+</a:t>
            </a:r>
            <a:r>
              <a:rPr sz="3600" spc="-300" dirty="0">
                <a:solidFill>
                  <a:srgbClr val="002060"/>
                </a:solidFill>
                <a:latin typeface="Arial" panose="020B0604020202020204" pitchFamily="34" charset="0"/>
                <a:cs typeface="Arial" panose="020B0604020202020204" pitchFamily="34" charset="0"/>
              </a:rPr>
              <a:t> </a:t>
            </a:r>
            <a:r>
              <a:rPr lang="en-US" sz="3600" spc="-300" dirty="0">
                <a:solidFill>
                  <a:srgbClr val="002060"/>
                </a:solidFill>
                <a:latin typeface="Arial" panose="020B0604020202020204" pitchFamily="34" charset="0"/>
                <a:cs typeface="Arial" panose="020B0604020202020204" pitchFamily="34" charset="0"/>
              </a:rPr>
              <a:t> </a:t>
            </a:r>
            <a:r>
              <a:rPr sz="3600" spc="-65" dirty="0" err="1">
                <a:solidFill>
                  <a:srgbClr val="002060"/>
                </a:solidFill>
                <a:latin typeface="Arial" panose="020B0604020202020204" pitchFamily="34" charset="0"/>
                <a:cs typeface="Arial" panose="020B0604020202020204" pitchFamily="34" charset="0"/>
              </a:rPr>
              <a:t>Yêu</a:t>
            </a:r>
            <a:r>
              <a:rPr sz="3600" spc="-295"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c</a:t>
            </a:r>
            <a:r>
              <a:rPr sz="3600" spc="-810" dirty="0">
                <a:solidFill>
                  <a:srgbClr val="002060"/>
                </a:solidFill>
                <a:latin typeface="Arial" panose="020B0604020202020204" pitchFamily="34" charset="0"/>
                <a:cs typeface="Arial" panose="020B0604020202020204" pitchFamily="34" charset="0"/>
              </a:rPr>
              <a:t>â</a:t>
            </a:r>
            <a:r>
              <a:rPr sz="5400" spc="-7" baseline="12037" dirty="0">
                <a:solidFill>
                  <a:srgbClr val="002060"/>
                </a:solidFill>
                <a:latin typeface="Arial" panose="020B0604020202020204" pitchFamily="34" charset="0"/>
                <a:cs typeface="Arial" panose="020B0604020202020204" pitchFamily="34" charset="0"/>
              </a:rPr>
              <a:t>̀</a:t>
            </a:r>
            <a:r>
              <a:rPr sz="5400" spc="-434" baseline="12037"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đi</a:t>
            </a:r>
            <a:r>
              <a:rPr sz="3600" spc="-745" dirty="0">
                <a:solidFill>
                  <a:srgbClr val="002060"/>
                </a:solidFill>
                <a:latin typeface="Arial" panose="020B0604020202020204" pitchFamily="34" charset="0"/>
                <a:cs typeface="Arial" panose="020B0604020202020204" pitchFamily="34" charset="0"/>
              </a:rPr>
              <a:t>ê</a:t>
            </a:r>
            <a:r>
              <a:rPr sz="5400" spc="-15" baseline="12037" dirty="0">
                <a:solidFill>
                  <a:srgbClr val="002060"/>
                </a:solidFill>
                <a:latin typeface="Arial" panose="020B0604020202020204" pitchFamily="34" charset="0"/>
                <a:cs typeface="Arial" panose="020B0604020202020204" pitchFamily="34" charset="0"/>
              </a:rPr>
              <a:t>̀</a:t>
            </a:r>
            <a:r>
              <a:rPr sz="5400" spc="-494" baseline="12037"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kiện</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bảo</a:t>
            </a:r>
            <a:r>
              <a:rPr sz="3600" spc="-295"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quản</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đặc</a:t>
            </a:r>
            <a:r>
              <a:rPr sz="3600" spc="-29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biệt</a:t>
            </a:r>
            <a:endParaRPr sz="3600" dirty="0">
              <a:solidFill>
                <a:srgbClr val="002060"/>
              </a:solidFill>
              <a:latin typeface="Arial" panose="020B0604020202020204" pitchFamily="34" charset="0"/>
              <a:cs typeface="Arial" panose="020B0604020202020204" pitchFamily="34" charset="0"/>
            </a:endParaRPr>
          </a:p>
          <a:p>
            <a:pPr marL="50800">
              <a:lnSpc>
                <a:spcPct val="100000"/>
              </a:lnSpc>
              <a:spcBef>
                <a:spcPts val="600"/>
              </a:spcBef>
            </a:pPr>
            <a:r>
              <a:rPr sz="3600" spc="-910" dirty="0">
                <a:solidFill>
                  <a:srgbClr val="002060"/>
                </a:solidFill>
                <a:latin typeface="Arial" panose="020B0604020202020204" pitchFamily="34" charset="0"/>
                <a:cs typeface="Arial" panose="020B0604020202020204" pitchFamily="34" charset="0"/>
              </a:rPr>
              <a:t>+</a:t>
            </a:r>
            <a:r>
              <a:rPr sz="3600" spc="-300" dirty="0">
                <a:solidFill>
                  <a:srgbClr val="002060"/>
                </a:solidFill>
                <a:latin typeface="Arial" panose="020B0604020202020204" pitchFamily="34" charset="0"/>
                <a:cs typeface="Arial" panose="020B0604020202020204" pitchFamily="34" charset="0"/>
              </a:rPr>
              <a:t> </a:t>
            </a:r>
            <a:r>
              <a:rPr lang="en-US" sz="3600" spc="-300" dirty="0">
                <a:solidFill>
                  <a:srgbClr val="002060"/>
                </a:solidFill>
                <a:latin typeface="Arial" panose="020B0604020202020204" pitchFamily="34" charset="0"/>
                <a:cs typeface="Arial" panose="020B0604020202020204" pitchFamily="34" charset="0"/>
              </a:rPr>
              <a:t> </a:t>
            </a:r>
            <a:r>
              <a:rPr sz="3600" spc="-65" dirty="0" err="1">
                <a:solidFill>
                  <a:srgbClr val="002060"/>
                </a:solidFill>
                <a:latin typeface="Arial" panose="020B0604020202020204" pitchFamily="34" charset="0"/>
                <a:cs typeface="Arial" panose="020B0604020202020204" pitchFamily="34" charset="0"/>
              </a:rPr>
              <a:t>Yêu</a:t>
            </a:r>
            <a:r>
              <a:rPr sz="3600" spc="-295" dirty="0">
                <a:solidFill>
                  <a:srgbClr val="002060"/>
                </a:solidFill>
                <a:latin typeface="Arial" panose="020B0604020202020204" pitchFamily="34" charset="0"/>
                <a:cs typeface="Arial" panose="020B0604020202020204" pitchFamily="34" charset="0"/>
              </a:rPr>
              <a:t> </a:t>
            </a:r>
            <a:r>
              <a:rPr lang="en-US" sz="3600" spc="-5" dirty="0" err="1">
                <a:solidFill>
                  <a:srgbClr val="002060"/>
                </a:solidFill>
                <a:latin typeface="Arial" panose="020B0604020202020204" pitchFamily="34" charset="0"/>
                <a:cs typeface="Arial" panose="020B0604020202020204" pitchFamily="34" charset="0"/>
              </a:rPr>
              <a:t>cầu</a:t>
            </a:r>
            <a:r>
              <a:rPr lang="en-US" sz="3600" spc="-300" dirty="0">
                <a:solidFill>
                  <a:srgbClr val="002060"/>
                </a:solidFill>
                <a:latin typeface="Arial" panose="020B0604020202020204" pitchFamily="34" charset="0"/>
                <a:cs typeface="Arial" panose="020B0604020202020204" pitchFamily="34" charset="0"/>
              </a:rPr>
              <a:t> </a:t>
            </a:r>
            <a:r>
              <a:rPr sz="3600" spc="-75" dirty="0" err="1">
                <a:solidFill>
                  <a:srgbClr val="002060"/>
                </a:solidFill>
                <a:latin typeface="Arial" panose="020B0604020202020204" pitchFamily="34" charset="0"/>
                <a:cs typeface="Arial" panose="020B0604020202020204" pitchFamily="34" charset="0"/>
              </a:rPr>
              <a:t>phương</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30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chuyển</a:t>
            </a:r>
            <a:r>
              <a:rPr sz="3600" spc="-29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an</a:t>
            </a:r>
            <a:r>
              <a:rPr sz="3600" spc="-30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toàn</a:t>
            </a:r>
            <a:endParaRPr sz="3600" dirty="0">
              <a:solidFill>
                <a:srgbClr val="002060"/>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57FF62D2-E6F8-8025-F8E8-AD716C6C42A4}"/>
              </a:ext>
            </a:extLst>
          </p:cNvPr>
          <p:cNvSpPr txBox="1"/>
          <p:nvPr/>
        </p:nvSpPr>
        <p:spPr>
          <a:xfrm>
            <a:off x="1198450" y="1518851"/>
            <a:ext cx="16116323" cy="707886"/>
          </a:xfrm>
          <a:prstGeom prst="rect">
            <a:avLst/>
          </a:prstGeom>
          <a:noFill/>
        </p:spPr>
        <p:txBody>
          <a:bodyPr wrap="square">
            <a:spAutoFit/>
          </a:bodyPr>
          <a:lstStyle/>
          <a:p>
            <a:pPr marL="50800">
              <a:lnSpc>
                <a:spcPct val="100000"/>
              </a:lnSpc>
              <a:spcBef>
                <a:spcPts val="100"/>
              </a:spcBef>
            </a:pPr>
            <a:r>
              <a:rPr lang="en-US" sz="4000" b="1" i="1" spc="-40" dirty="0" err="1">
                <a:solidFill>
                  <a:srgbClr val="0070C0"/>
                </a:solidFill>
                <a:latin typeface="Arial" panose="020B0604020202020204" pitchFamily="34" charset="0"/>
                <a:cs typeface="Arial" panose="020B0604020202020204" pitchFamily="34" charset="0"/>
              </a:rPr>
              <a:t>Khái</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niệm</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hàng</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hoá</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nguy</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hiểm</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và</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các</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đặc</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điểm</a:t>
            </a:r>
            <a:r>
              <a:rPr lang="en-US" sz="4000" b="1" i="1" spc="-40" dirty="0">
                <a:solidFill>
                  <a:srgbClr val="0070C0"/>
                </a:solidFill>
                <a:latin typeface="Arial" panose="020B0604020202020204" pitchFamily="34" charset="0"/>
                <a:cs typeface="Arial" panose="020B0604020202020204" pitchFamily="34" charset="0"/>
              </a:rPr>
              <a:t> </a:t>
            </a:r>
            <a:r>
              <a:rPr lang="en-US" sz="4000" b="1" i="1" spc="-40" dirty="0" err="1">
                <a:solidFill>
                  <a:srgbClr val="0070C0"/>
                </a:solidFill>
                <a:latin typeface="Arial" panose="020B0604020202020204" pitchFamily="34" charset="0"/>
                <a:cs typeface="Arial" panose="020B0604020202020204" pitchFamily="34" charset="0"/>
              </a:rPr>
              <a:t>chung</a:t>
            </a:r>
            <a:endParaRPr lang="en-US" sz="4000" b="1" i="1" spc="-40" dirty="0">
              <a:solidFill>
                <a:srgbClr val="0070C0"/>
              </a:solidFill>
              <a:latin typeface="Arial" panose="020B0604020202020204" pitchFamily="34" charset="0"/>
              <a:cs typeface="Arial" panose="020B0604020202020204" pitchFamily="34" charset="0"/>
            </a:endParaRPr>
          </a:p>
        </p:txBody>
      </p:sp>
      <p:sp>
        <p:nvSpPr>
          <p:cNvPr id="24" name="object 13">
            <a:extLst>
              <a:ext uri="{FF2B5EF4-FFF2-40B4-BE49-F238E27FC236}">
                <a16:creationId xmlns:a16="http://schemas.microsoft.com/office/drawing/2014/main" id="{08E649BD-AA9F-97CE-650F-853470839391}"/>
              </a:ext>
            </a:extLst>
          </p:cNvPr>
          <p:cNvSpPr/>
          <p:nvPr/>
        </p:nvSpPr>
        <p:spPr>
          <a:xfrm>
            <a:off x="13946084" y="7844334"/>
            <a:ext cx="742950" cy="887730"/>
          </a:xfrm>
          <a:custGeom>
            <a:avLst/>
            <a:gdLst/>
            <a:ahLst/>
            <a:cxnLst/>
            <a:rect l="l" t="t" r="r" b="b"/>
            <a:pathLst>
              <a:path w="742950" h="887729">
                <a:moveTo>
                  <a:pt x="318407" y="887396"/>
                </a:moveTo>
                <a:lnTo>
                  <a:pt x="277092" y="879028"/>
                </a:lnTo>
                <a:lnTo>
                  <a:pt x="243355" y="856208"/>
                </a:lnTo>
                <a:lnTo>
                  <a:pt x="220611" y="822360"/>
                </a:lnTo>
                <a:lnTo>
                  <a:pt x="212271" y="780908"/>
                </a:lnTo>
                <a:lnTo>
                  <a:pt x="212271" y="638925"/>
                </a:lnTo>
                <a:lnTo>
                  <a:pt x="220611" y="597473"/>
                </a:lnTo>
                <a:lnTo>
                  <a:pt x="243355" y="563625"/>
                </a:lnTo>
                <a:lnTo>
                  <a:pt x="277092" y="540805"/>
                </a:lnTo>
                <a:lnTo>
                  <a:pt x="318407" y="532437"/>
                </a:lnTo>
                <a:lnTo>
                  <a:pt x="336882" y="529990"/>
                </a:lnTo>
                <a:lnTo>
                  <a:pt x="369819" y="521995"/>
                </a:lnTo>
                <a:lnTo>
                  <a:pt x="410910" y="507201"/>
                </a:lnTo>
                <a:lnTo>
                  <a:pt x="453848" y="484352"/>
                </a:lnTo>
                <a:lnTo>
                  <a:pt x="492327" y="452198"/>
                </a:lnTo>
                <a:lnTo>
                  <a:pt x="520039" y="409484"/>
                </a:lnTo>
                <a:lnTo>
                  <a:pt x="530678" y="354958"/>
                </a:lnTo>
                <a:lnTo>
                  <a:pt x="522470" y="312931"/>
                </a:lnTo>
                <a:lnTo>
                  <a:pt x="498979" y="274311"/>
                </a:lnTo>
                <a:lnTo>
                  <a:pt x="461902" y="242507"/>
                </a:lnTo>
                <a:lnTo>
                  <a:pt x="412938" y="220926"/>
                </a:lnTo>
                <a:lnTo>
                  <a:pt x="353785" y="212975"/>
                </a:lnTo>
                <a:lnTo>
                  <a:pt x="295241" y="224622"/>
                </a:lnTo>
                <a:lnTo>
                  <a:pt x="250643" y="252907"/>
                </a:lnTo>
                <a:lnTo>
                  <a:pt x="222238" y="287849"/>
                </a:lnTo>
                <a:lnTo>
                  <a:pt x="212271" y="319462"/>
                </a:lnTo>
                <a:lnTo>
                  <a:pt x="203931" y="360914"/>
                </a:lnTo>
                <a:lnTo>
                  <a:pt x="181186" y="394762"/>
                </a:lnTo>
                <a:lnTo>
                  <a:pt x="147450" y="417582"/>
                </a:lnTo>
                <a:lnTo>
                  <a:pt x="106135" y="425950"/>
                </a:lnTo>
                <a:lnTo>
                  <a:pt x="64820" y="417582"/>
                </a:lnTo>
                <a:lnTo>
                  <a:pt x="31084" y="394762"/>
                </a:lnTo>
                <a:lnTo>
                  <a:pt x="8339" y="360914"/>
                </a:lnTo>
                <a:lnTo>
                  <a:pt x="0" y="319462"/>
                </a:lnTo>
                <a:lnTo>
                  <a:pt x="3917" y="272995"/>
                </a:lnTo>
                <a:lnTo>
                  <a:pt x="15274" y="228397"/>
                </a:lnTo>
                <a:lnTo>
                  <a:pt x="33472" y="186207"/>
                </a:lnTo>
                <a:lnTo>
                  <a:pt x="57915" y="146963"/>
                </a:lnTo>
                <a:lnTo>
                  <a:pt x="88007" y="111204"/>
                </a:lnTo>
                <a:lnTo>
                  <a:pt x="123152" y="79469"/>
                </a:lnTo>
                <a:lnTo>
                  <a:pt x="162753" y="52296"/>
                </a:lnTo>
                <a:lnTo>
                  <a:pt x="206213" y="30224"/>
                </a:lnTo>
                <a:lnTo>
                  <a:pt x="252936" y="13792"/>
                </a:lnTo>
                <a:lnTo>
                  <a:pt x="302325" y="3537"/>
                </a:lnTo>
                <a:lnTo>
                  <a:pt x="353785" y="0"/>
                </a:lnTo>
                <a:lnTo>
                  <a:pt x="411752" y="3160"/>
                </a:lnTo>
                <a:lnTo>
                  <a:pt x="464459" y="12281"/>
                </a:lnTo>
                <a:lnTo>
                  <a:pt x="512061" y="26824"/>
                </a:lnTo>
                <a:lnTo>
                  <a:pt x="554711" y="46250"/>
                </a:lnTo>
                <a:lnTo>
                  <a:pt x="592565" y="70019"/>
                </a:lnTo>
                <a:lnTo>
                  <a:pt x="625777" y="97593"/>
                </a:lnTo>
                <a:lnTo>
                  <a:pt x="654503" y="128432"/>
                </a:lnTo>
                <a:lnTo>
                  <a:pt x="678897" y="161998"/>
                </a:lnTo>
                <a:lnTo>
                  <a:pt x="699113" y="197751"/>
                </a:lnTo>
                <a:lnTo>
                  <a:pt x="715307" y="235152"/>
                </a:lnTo>
                <a:lnTo>
                  <a:pt x="727633" y="273662"/>
                </a:lnTo>
                <a:lnTo>
                  <a:pt x="736245" y="312741"/>
                </a:lnTo>
                <a:lnTo>
                  <a:pt x="741299" y="351852"/>
                </a:lnTo>
                <a:lnTo>
                  <a:pt x="742950" y="390454"/>
                </a:lnTo>
                <a:lnTo>
                  <a:pt x="739986" y="438184"/>
                </a:lnTo>
                <a:lnTo>
                  <a:pt x="731177" y="483175"/>
                </a:lnTo>
                <a:lnTo>
                  <a:pt x="716645" y="525256"/>
                </a:lnTo>
                <a:lnTo>
                  <a:pt x="696510" y="564257"/>
                </a:lnTo>
                <a:lnTo>
                  <a:pt x="670895" y="600006"/>
                </a:lnTo>
                <a:lnTo>
                  <a:pt x="639922" y="632333"/>
                </a:lnTo>
                <a:lnTo>
                  <a:pt x="603711" y="661068"/>
                </a:lnTo>
                <a:lnTo>
                  <a:pt x="562386" y="686039"/>
                </a:lnTo>
                <a:lnTo>
                  <a:pt x="516067" y="707077"/>
                </a:lnTo>
                <a:lnTo>
                  <a:pt x="468938" y="722877"/>
                </a:lnTo>
                <a:lnTo>
                  <a:pt x="424542" y="733592"/>
                </a:lnTo>
                <a:lnTo>
                  <a:pt x="424542" y="780908"/>
                </a:lnTo>
                <a:lnTo>
                  <a:pt x="416202" y="822360"/>
                </a:lnTo>
                <a:lnTo>
                  <a:pt x="393458" y="856208"/>
                </a:lnTo>
                <a:lnTo>
                  <a:pt x="359722" y="879028"/>
                </a:lnTo>
                <a:lnTo>
                  <a:pt x="318407" y="887396"/>
                </a:lnTo>
                <a:close/>
              </a:path>
            </a:pathLst>
          </a:custGeom>
          <a:solidFill>
            <a:srgbClr val="BE1831"/>
          </a:solidFill>
        </p:spPr>
        <p:txBody>
          <a:bodyPr wrap="square" lIns="0" tIns="0" rIns="0" bIns="0" rtlCol="0"/>
          <a:lstStyle/>
          <a:p>
            <a:endParaRPr/>
          </a:p>
        </p:txBody>
      </p:sp>
      <p:pic>
        <p:nvPicPr>
          <p:cNvPr id="25" name="object 15">
            <a:extLst>
              <a:ext uri="{FF2B5EF4-FFF2-40B4-BE49-F238E27FC236}">
                <a16:creationId xmlns:a16="http://schemas.microsoft.com/office/drawing/2014/main" id="{831B2A50-25E3-7A14-B807-62E77667E7BC}"/>
              </a:ext>
            </a:extLst>
          </p:cNvPr>
          <p:cNvPicPr/>
          <p:nvPr/>
        </p:nvPicPr>
        <p:blipFill>
          <a:blip r:embed="rId6" cstate="print"/>
          <a:stretch>
            <a:fillRect/>
          </a:stretch>
        </p:blipFill>
        <p:spPr>
          <a:xfrm>
            <a:off x="11506200" y="7454009"/>
            <a:ext cx="2295524" cy="2198738"/>
          </a:xfrm>
          <a:prstGeom prst="rect">
            <a:avLst/>
          </a:prstGeom>
        </p:spPr>
      </p:pic>
      <p:sp>
        <p:nvSpPr>
          <p:cNvPr id="7" name="TextBox 15">
            <a:extLst>
              <a:ext uri="{FF2B5EF4-FFF2-40B4-BE49-F238E27FC236}">
                <a16:creationId xmlns:a16="http://schemas.microsoft.com/office/drawing/2014/main" id="{E1CD7987-1441-30DA-03F7-82F9818F4643}"/>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09</a:t>
            </a:r>
          </a:p>
        </p:txBody>
      </p:sp>
    </p:spTree>
    <p:extLst>
      <p:ext uri="{BB962C8B-B14F-4D97-AF65-F5344CB8AC3E}">
        <p14:creationId xmlns:p14="http://schemas.microsoft.com/office/powerpoint/2010/main" val="98184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750"/>
                                        <p:tgtEl>
                                          <p:spTgt spid="21"/>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randombar(horizontal)">
                                      <p:cBhvr>
                                        <p:cTn id="10" dur="750"/>
                                        <p:tgtEl>
                                          <p:spTgt spid="23"/>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randombar(horizontal)">
                                      <p:cBhvr>
                                        <p:cTn id="13"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B6132-DF8C-2414-FDFB-0A6EDCF5C36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1BE09E8-E787-8853-23D6-38A9B22B37A4}"/>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A62A3D75-D261-0808-F4F0-9B51E04B3485}"/>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182EE5C3-6A3C-A750-1FD1-5BA3366CFAEA}"/>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3AAEE641-D3F5-99CD-FB4F-8E7DA97113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3FAF7D5A-BEF3-6B2F-9B65-FBBDCA1BC04A}"/>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7E6DEF84-7A7B-BE7A-AEED-BE65DBAE512B}"/>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7A773207-EB0E-9865-61C3-28B86476E9C9}"/>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4026EF62-F3E4-F869-F61C-C843C504F556}"/>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CBCF8D0F-F988-F941-AAE7-89BDF7CF6E89}"/>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2A4D9AC1-2914-0BA0-1C58-D04AD4CE46F9}"/>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62089F4B-3486-97ED-761E-BBDA9915E94B}"/>
              </a:ext>
            </a:extLst>
          </p:cNvPr>
          <p:cNvSpPr txBox="1">
            <a:spLocks/>
          </p:cNvSpPr>
          <p:nvPr/>
        </p:nvSpPr>
        <p:spPr>
          <a:xfrm>
            <a:off x="1678437" y="291946"/>
            <a:ext cx="16557534" cy="659155"/>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spcBef>
                <a:spcPts val="100"/>
              </a:spcBef>
            </a:pPr>
            <a:r>
              <a:rPr lang="en-US" sz="4200" dirty="0"/>
              <a:t>1.2.</a:t>
            </a:r>
            <a:r>
              <a:rPr lang="en-US" sz="4200" spc="-220" dirty="0"/>
              <a:t> </a:t>
            </a:r>
            <a:r>
              <a:rPr lang="en-US" sz="4200" spc="-190" dirty="0" err="1"/>
              <a:t>Xác</a:t>
            </a:r>
            <a:r>
              <a:rPr lang="en-US" sz="4200" spc="-50" dirty="0"/>
              <a:t> </a:t>
            </a:r>
            <a:r>
              <a:rPr lang="en-US" sz="4200" spc="-120" dirty="0" err="1"/>
              <a:t>định</a:t>
            </a:r>
            <a:r>
              <a:rPr lang="en-US" sz="4200" spc="-50" dirty="0"/>
              <a:t> </a:t>
            </a:r>
            <a:r>
              <a:rPr lang="en-US" sz="4200" spc="-190" dirty="0" err="1"/>
              <a:t>tính</a:t>
            </a:r>
            <a:r>
              <a:rPr lang="en-US" sz="4200" spc="-45" dirty="0"/>
              <a:t> </a:t>
            </a:r>
            <a:r>
              <a:rPr lang="en-US" sz="4200" spc="-195" dirty="0" err="1"/>
              <a:t>nguy</a:t>
            </a:r>
            <a:r>
              <a:rPr lang="en-US" sz="4200" spc="-50" dirty="0"/>
              <a:t> </a:t>
            </a:r>
            <a:r>
              <a:rPr lang="en-US" sz="4200" spc="-95" dirty="0" err="1"/>
              <a:t>hiểm</a:t>
            </a:r>
            <a:r>
              <a:rPr lang="en-US" sz="4200" spc="-50" dirty="0"/>
              <a:t> </a:t>
            </a:r>
            <a:r>
              <a:rPr lang="en-US" sz="4200" dirty="0" err="1"/>
              <a:t>dựa</a:t>
            </a:r>
            <a:r>
              <a:rPr lang="en-US" sz="4200" spc="-50" dirty="0"/>
              <a:t> </a:t>
            </a:r>
            <a:r>
              <a:rPr lang="en-US" sz="4200" spc="-165" dirty="0" err="1"/>
              <a:t>trên</a:t>
            </a:r>
            <a:r>
              <a:rPr lang="en-US" sz="4200" spc="-45" dirty="0"/>
              <a:t> </a:t>
            </a:r>
            <a:r>
              <a:rPr lang="en-US" sz="4200" spc="-325" dirty="0" err="1"/>
              <a:t>các</a:t>
            </a:r>
            <a:r>
              <a:rPr lang="en-US" sz="4200" spc="35" dirty="0"/>
              <a:t> </a:t>
            </a:r>
            <a:r>
              <a:rPr lang="en-US" sz="4200" spc="-120" dirty="0" err="1"/>
              <a:t>đặc</a:t>
            </a:r>
            <a:r>
              <a:rPr lang="en-US" sz="4200" spc="-50" dirty="0"/>
              <a:t> </a:t>
            </a:r>
            <a:r>
              <a:rPr lang="en-US" sz="4200" spc="-65" dirty="0" err="1"/>
              <a:t>điểm</a:t>
            </a:r>
            <a:r>
              <a:rPr lang="en-US" sz="4200" spc="-50" dirty="0"/>
              <a:t> </a:t>
            </a:r>
            <a:r>
              <a:rPr lang="en-US" sz="4200" spc="-295" dirty="0" err="1"/>
              <a:t>chung</a:t>
            </a:r>
            <a:r>
              <a:rPr lang="en-US" sz="4200" spc="35" dirty="0"/>
              <a:t> </a:t>
            </a:r>
            <a:r>
              <a:rPr lang="en-US" sz="4200" spc="-25" dirty="0" err="1"/>
              <a:t>của</a:t>
            </a:r>
            <a:r>
              <a:rPr lang="en-US" sz="4200" spc="-50" dirty="0"/>
              <a:t> </a:t>
            </a:r>
            <a:r>
              <a:rPr lang="en-US" sz="4200" spc="-315" dirty="0"/>
              <a:t>HHNH</a:t>
            </a:r>
          </a:p>
        </p:txBody>
      </p:sp>
      <p:grpSp>
        <p:nvGrpSpPr>
          <p:cNvPr id="7" name="Group 11">
            <a:extLst>
              <a:ext uri="{FF2B5EF4-FFF2-40B4-BE49-F238E27FC236}">
                <a16:creationId xmlns:a16="http://schemas.microsoft.com/office/drawing/2014/main" id="{864140AE-6C00-9F40-B8A4-4BC6F2CF6B6D}"/>
              </a:ext>
            </a:extLst>
          </p:cNvPr>
          <p:cNvGrpSpPr/>
          <p:nvPr/>
        </p:nvGrpSpPr>
        <p:grpSpPr>
          <a:xfrm>
            <a:off x="-1" y="9486900"/>
            <a:ext cx="18288001" cy="800100"/>
            <a:chOff x="0" y="0"/>
            <a:chExt cx="4888040" cy="317341"/>
          </a:xfrm>
        </p:grpSpPr>
        <p:sp>
          <p:nvSpPr>
            <p:cNvPr id="8" name="Freeform 12">
              <a:extLst>
                <a:ext uri="{FF2B5EF4-FFF2-40B4-BE49-F238E27FC236}">
                  <a16:creationId xmlns:a16="http://schemas.microsoft.com/office/drawing/2014/main" id="{A88C9E7A-0526-270D-E0C3-BEE256271171}"/>
                </a:ext>
              </a:extLst>
            </p:cNvPr>
            <p:cNvSpPr/>
            <p:nvPr/>
          </p:nvSpPr>
          <p:spPr>
            <a:xfrm>
              <a:off x="0" y="0"/>
              <a:ext cx="4888040" cy="317341"/>
            </a:xfrm>
            <a:custGeom>
              <a:avLst/>
              <a:gdLst/>
              <a:ahLst/>
              <a:cxnLst/>
              <a:rect l="l" t="t" r="r" b="b"/>
              <a:pathLst>
                <a:path w="4888040" h="317341">
                  <a:moveTo>
                    <a:pt x="0" y="0"/>
                  </a:moveTo>
                  <a:lnTo>
                    <a:pt x="4888040" y="0"/>
                  </a:lnTo>
                  <a:lnTo>
                    <a:pt x="4888040" y="317341"/>
                  </a:lnTo>
                  <a:lnTo>
                    <a:pt x="0" y="317341"/>
                  </a:lnTo>
                  <a:close/>
                </a:path>
              </a:pathLst>
            </a:custGeom>
            <a:solidFill>
              <a:srgbClr val="FF5E13"/>
            </a:solidFill>
          </p:spPr>
          <p:txBody>
            <a:bodyPr/>
            <a:lstStyle/>
            <a:p>
              <a:endParaRPr lang="en-US"/>
            </a:p>
          </p:txBody>
        </p:sp>
        <p:sp>
          <p:nvSpPr>
            <p:cNvPr id="9" name="TextBox 13">
              <a:extLst>
                <a:ext uri="{FF2B5EF4-FFF2-40B4-BE49-F238E27FC236}">
                  <a16:creationId xmlns:a16="http://schemas.microsoft.com/office/drawing/2014/main" id="{68003E70-32CA-9921-D635-A79C2BF75854}"/>
                </a:ext>
              </a:extLst>
            </p:cNvPr>
            <p:cNvSpPr txBox="1"/>
            <p:nvPr/>
          </p:nvSpPr>
          <p:spPr>
            <a:xfrm>
              <a:off x="0" y="-47625"/>
              <a:ext cx="4888040" cy="364966"/>
            </a:xfrm>
            <a:prstGeom prst="rect">
              <a:avLst/>
            </a:prstGeom>
          </p:spPr>
          <p:txBody>
            <a:bodyPr lIns="50800" tIns="50800" rIns="50800" bIns="50800" rtlCol="0" anchor="ctr"/>
            <a:lstStyle/>
            <a:p>
              <a:pPr algn="ctr">
                <a:lnSpc>
                  <a:spcPts val="3586"/>
                </a:lnSpc>
              </a:pPr>
              <a:endParaRPr/>
            </a:p>
          </p:txBody>
        </p:sp>
      </p:grpSp>
      <p:pic>
        <p:nvPicPr>
          <p:cNvPr id="10" name="object 8">
            <a:extLst>
              <a:ext uri="{FF2B5EF4-FFF2-40B4-BE49-F238E27FC236}">
                <a16:creationId xmlns:a16="http://schemas.microsoft.com/office/drawing/2014/main" id="{8F6AD77D-97FC-35CF-ACCD-3AA1E35C0C70}"/>
              </a:ext>
            </a:extLst>
          </p:cNvPr>
          <p:cNvPicPr/>
          <p:nvPr/>
        </p:nvPicPr>
        <p:blipFill>
          <a:blip r:embed="rId6" cstate="print"/>
          <a:stretch>
            <a:fillRect/>
          </a:stretch>
        </p:blipFill>
        <p:spPr>
          <a:xfrm>
            <a:off x="1198450" y="3881324"/>
            <a:ext cx="10066332" cy="5836705"/>
          </a:xfrm>
          <a:prstGeom prst="rect">
            <a:avLst/>
          </a:prstGeom>
        </p:spPr>
      </p:pic>
      <p:sp>
        <p:nvSpPr>
          <p:cNvPr id="18" name="object 13">
            <a:extLst>
              <a:ext uri="{FF2B5EF4-FFF2-40B4-BE49-F238E27FC236}">
                <a16:creationId xmlns:a16="http://schemas.microsoft.com/office/drawing/2014/main" id="{73491BA8-0E70-A019-9E35-090A366D952D}"/>
              </a:ext>
            </a:extLst>
          </p:cNvPr>
          <p:cNvSpPr txBox="1"/>
          <p:nvPr/>
        </p:nvSpPr>
        <p:spPr>
          <a:xfrm>
            <a:off x="1726283" y="791558"/>
            <a:ext cx="8471535" cy="482600"/>
          </a:xfrm>
          <a:prstGeom prst="rect">
            <a:avLst/>
          </a:prstGeom>
        </p:spPr>
        <p:txBody>
          <a:bodyPr vert="horz" wrap="square" lIns="0" tIns="12700" rIns="0" bIns="0" rtlCol="0">
            <a:spAutoFit/>
          </a:bodyPr>
          <a:lstStyle/>
          <a:p>
            <a:pPr marL="25400">
              <a:lnSpc>
                <a:spcPct val="100000"/>
              </a:lnSpc>
              <a:spcBef>
                <a:spcPts val="100"/>
              </a:spcBef>
            </a:pPr>
            <a:r>
              <a:rPr sz="3000" spc="-185" dirty="0">
                <a:solidFill>
                  <a:srgbClr val="FFFFFF"/>
                </a:solidFill>
                <a:latin typeface="Verdana"/>
                <a:cs typeface="Verdana"/>
              </a:rPr>
              <a:t>Dê</a:t>
            </a:r>
            <a:r>
              <a:rPr sz="4500" spc="-277" baseline="12037" dirty="0">
                <a:solidFill>
                  <a:srgbClr val="FFFFFF"/>
                </a:solidFill>
                <a:latin typeface="Verdana"/>
                <a:cs typeface="Verdana"/>
              </a:rPr>
              <a:t>̃</a:t>
            </a:r>
            <a:r>
              <a:rPr sz="4500" spc="112" baseline="12037" dirty="0">
                <a:solidFill>
                  <a:srgbClr val="FFFFFF"/>
                </a:solidFill>
                <a:latin typeface="Verdana"/>
                <a:cs typeface="Verdana"/>
              </a:rPr>
              <a:t> </a:t>
            </a:r>
            <a:r>
              <a:rPr sz="3000" spc="-45" dirty="0">
                <a:solidFill>
                  <a:srgbClr val="FFFFFF"/>
                </a:solidFill>
                <a:latin typeface="Verdana"/>
                <a:cs typeface="Verdana"/>
              </a:rPr>
              <a:t>cháy</a:t>
            </a:r>
            <a:r>
              <a:rPr sz="3000" spc="-315" dirty="0">
                <a:solidFill>
                  <a:srgbClr val="FFFFFF"/>
                </a:solidFill>
                <a:latin typeface="Verdana"/>
                <a:cs typeface="Verdana"/>
              </a:rPr>
              <a:t> </a:t>
            </a:r>
            <a:r>
              <a:rPr sz="3000" spc="-114" dirty="0">
                <a:solidFill>
                  <a:srgbClr val="FFFFFF"/>
                </a:solidFill>
                <a:latin typeface="Verdana"/>
                <a:cs typeface="Verdana"/>
              </a:rPr>
              <a:t>và</a:t>
            </a:r>
            <a:r>
              <a:rPr sz="3000" spc="-310" dirty="0">
                <a:solidFill>
                  <a:srgbClr val="FFFFFF"/>
                </a:solidFill>
                <a:latin typeface="Verdana"/>
                <a:cs typeface="Verdana"/>
              </a:rPr>
              <a:t> </a:t>
            </a:r>
            <a:r>
              <a:rPr sz="3000" spc="-175" dirty="0">
                <a:solidFill>
                  <a:srgbClr val="FFFFFF"/>
                </a:solidFill>
                <a:latin typeface="Verdana"/>
                <a:cs typeface="Verdana"/>
              </a:rPr>
              <a:t>n</a:t>
            </a:r>
            <a:r>
              <a:rPr sz="3000" spc="-175" dirty="0">
                <a:solidFill>
                  <a:srgbClr val="FFFFFF"/>
                </a:solidFill>
                <a:latin typeface="Arial"/>
                <a:cs typeface="Arial"/>
              </a:rPr>
              <a:t>ổ</a:t>
            </a:r>
            <a:r>
              <a:rPr sz="3000" spc="-175" dirty="0">
                <a:solidFill>
                  <a:srgbClr val="FFFFFF"/>
                </a:solidFill>
                <a:latin typeface="Verdana"/>
                <a:cs typeface="Verdana"/>
              </a:rPr>
              <a:t>:</a:t>
            </a:r>
            <a:r>
              <a:rPr sz="3000" spc="-315" dirty="0">
                <a:solidFill>
                  <a:srgbClr val="FFFFFF"/>
                </a:solidFill>
                <a:latin typeface="Verdana"/>
                <a:cs typeface="Verdana"/>
              </a:rPr>
              <a:t> </a:t>
            </a:r>
            <a:r>
              <a:rPr sz="3000" spc="-210" dirty="0">
                <a:solidFill>
                  <a:srgbClr val="FFFFFF"/>
                </a:solidFill>
                <a:latin typeface="Verdana"/>
                <a:cs typeface="Verdana"/>
              </a:rPr>
              <a:t>xăng,</a:t>
            </a:r>
            <a:r>
              <a:rPr sz="3000" spc="-315" dirty="0">
                <a:solidFill>
                  <a:srgbClr val="FFFFFF"/>
                </a:solidFill>
                <a:latin typeface="Verdana"/>
                <a:cs typeface="Verdana"/>
              </a:rPr>
              <a:t> </a:t>
            </a:r>
            <a:r>
              <a:rPr sz="3000" spc="-15" dirty="0">
                <a:solidFill>
                  <a:srgbClr val="FFFFFF"/>
                </a:solidFill>
                <a:latin typeface="Verdana"/>
                <a:cs typeface="Verdana"/>
              </a:rPr>
              <a:t>d</a:t>
            </a:r>
            <a:r>
              <a:rPr sz="3000" spc="-819" dirty="0">
                <a:solidFill>
                  <a:srgbClr val="FFFFFF"/>
                </a:solidFill>
                <a:latin typeface="Verdana"/>
                <a:cs typeface="Verdana"/>
              </a:rPr>
              <a:t>â</a:t>
            </a:r>
            <a:r>
              <a:rPr sz="4500" spc="-22" baseline="12037" dirty="0">
                <a:solidFill>
                  <a:srgbClr val="FFFFFF"/>
                </a:solidFill>
                <a:latin typeface="Verdana"/>
                <a:cs typeface="Verdana"/>
              </a:rPr>
              <a:t>̀</a:t>
            </a:r>
            <a:r>
              <a:rPr sz="4500" spc="-465" baseline="12037" dirty="0">
                <a:solidFill>
                  <a:srgbClr val="FFFFFF"/>
                </a:solidFill>
                <a:latin typeface="Verdana"/>
                <a:cs typeface="Verdana"/>
              </a:rPr>
              <a:t> </a:t>
            </a:r>
            <a:r>
              <a:rPr sz="3000" spc="-85" dirty="0">
                <a:solidFill>
                  <a:srgbClr val="FFFFFF"/>
                </a:solidFill>
                <a:latin typeface="Verdana"/>
                <a:cs typeface="Verdana"/>
              </a:rPr>
              <a:t>u</a:t>
            </a:r>
            <a:r>
              <a:rPr sz="3000" spc="-320" dirty="0">
                <a:solidFill>
                  <a:srgbClr val="FFFFFF"/>
                </a:solidFill>
                <a:latin typeface="Verdana"/>
                <a:cs typeface="Verdana"/>
              </a:rPr>
              <a:t> </a:t>
            </a:r>
            <a:r>
              <a:rPr sz="3000" spc="-75" dirty="0">
                <a:solidFill>
                  <a:srgbClr val="FFFFFF"/>
                </a:solidFill>
                <a:latin typeface="Verdana"/>
                <a:cs typeface="Verdana"/>
              </a:rPr>
              <a:t>diesel,</a:t>
            </a:r>
            <a:r>
              <a:rPr sz="3000" spc="-310" dirty="0">
                <a:solidFill>
                  <a:srgbClr val="FFFFFF"/>
                </a:solidFill>
                <a:latin typeface="Verdana"/>
                <a:cs typeface="Verdana"/>
              </a:rPr>
              <a:t> </a:t>
            </a:r>
            <a:r>
              <a:rPr sz="3000" spc="-145" dirty="0">
                <a:solidFill>
                  <a:srgbClr val="FFFFFF"/>
                </a:solidFill>
                <a:latin typeface="Verdana"/>
                <a:cs typeface="Verdana"/>
              </a:rPr>
              <a:t>gas</a:t>
            </a:r>
            <a:r>
              <a:rPr sz="3000" spc="-315" dirty="0">
                <a:solidFill>
                  <a:srgbClr val="FFFFFF"/>
                </a:solidFill>
                <a:latin typeface="Verdana"/>
                <a:cs typeface="Verdana"/>
              </a:rPr>
              <a:t> </a:t>
            </a:r>
            <a:r>
              <a:rPr sz="3000" spc="-65" dirty="0">
                <a:solidFill>
                  <a:srgbClr val="FFFFFF"/>
                </a:solidFill>
                <a:latin typeface="Verdana"/>
                <a:cs typeface="Verdana"/>
              </a:rPr>
              <a:t>propane...</a:t>
            </a:r>
            <a:endParaRPr sz="3000" dirty="0">
              <a:latin typeface="Verdana"/>
              <a:cs typeface="Verdana"/>
            </a:endParaRPr>
          </a:p>
        </p:txBody>
      </p:sp>
      <p:grpSp>
        <p:nvGrpSpPr>
          <p:cNvPr id="19" name="Group 7">
            <a:extLst>
              <a:ext uri="{FF2B5EF4-FFF2-40B4-BE49-F238E27FC236}">
                <a16:creationId xmlns:a16="http://schemas.microsoft.com/office/drawing/2014/main" id="{FA724A7E-2346-5C78-1638-AEF480501D87}"/>
              </a:ext>
            </a:extLst>
          </p:cNvPr>
          <p:cNvGrpSpPr/>
          <p:nvPr/>
        </p:nvGrpSpPr>
        <p:grpSpPr>
          <a:xfrm>
            <a:off x="13191015" y="3641957"/>
            <a:ext cx="3725385" cy="4622801"/>
            <a:chOff x="0" y="0"/>
            <a:chExt cx="1046652" cy="2802148"/>
          </a:xfrm>
        </p:grpSpPr>
        <p:sp>
          <p:nvSpPr>
            <p:cNvPr id="22" name="Freeform 8">
              <a:extLst>
                <a:ext uri="{FF2B5EF4-FFF2-40B4-BE49-F238E27FC236}">
                  <a16:creationId xmlns:a16="http://schemas.microsoft.com/office/drawing/2014/main" id="{012FAE25-BD92-1C84-54E3-8B80798427E2}"/>
                </a:ext>
              </a:extLst>
            </p:cNvPr>
            <p:cNvSpPr/>
            <p:nvPr/>
          </p:nvSpPr>
          <p:spPr>
            <a:xfrm>
              <a:off x="0" y="0"/>
              <a:ext cx="1046652" cy="2802148"/>
            </a:xfrm>
            <a:custGeom>
              <a:avLst/>
              <a:gdLst/>
              <a:ahLst/>
              <a:cxnLst/>
              <a:rect l="l" t="t" r="r" b="b"/>
              <a:pathLst>
                <a:path w="1046652" h="2802148">
                  <a:moveTo>
                    <a:pt x="0" y="0"/>
                  </a:moveTo>
                  <a:lnTo>
                    <a:pt x="1046652" y="0"/>
                  </a:lnTo>
                  <a:lnTo>
                    <a:pt x="1046652" y="2802148"/>
                  </a:lnTo>
                  <a:lnTo>
                    <a:pt x="0" y="2802148"/>
                  </a:lnTo>
                  <a:close/>
                </a:path>
              </a:pathLst>
            </a:custGeom>
            <a:solidFill>
              <a:srgbClr val="FF5E13"/>
            </a:solidFill>
          </p:spPr>
          <p:txBody>
            <a:bodyPr/>
            <a:lstStyle/>
            <a:p>
              <a:endParaRPr lang="en-US"/>
            </a:p>
          </p:txBody>
        </p:sp>
        <p:sp>
          <p:nvSpPr>
            <p:cNvPr id="24" name="TextBox 9">
              <a:extLst>
                <a:ext uri="{FF2B5EF4-FFF2-40B4-BE49-F238E27FC236}">
                  <a16:creationId xmlns:a16="http://schemas.microsoft.com/office/drawing/2014/main" id="{6218935C-05F3-413E-BAA3-7BE1E9B056D6}"/>
                </a:ext>
              </a:extLst>
            </p:cNvPr>
            <p:cNvSpPr txBox="1"/>
            <p:nvPr/>
          </p:nvSpPr>
          <p:spPr>
            <a:xfrm>
              <a:off x="0" y="-47625"/>
              <a:ext cx="1046652" cy="2849773"/>
            </a:xfrm>
            <a:prstGeom prst="rect">
              <a:avLst/>
            </a:prstGeom>
          </p:spPr>
          <p:txBody>
            <a:bodyPr lIns="50800" tIns="50800" rIns="50800" bIns="50800" rtlCol="0" anchor="ctr"/>
            <a:lstStyle/>
            <a:p>
              <a:pPr algn="ctr">
                <a:lnSpc>
                  <a:spcPts val="3586"/>
                </a:lnSpc>
              </a:pPr>
              <a:endParaRPr/>
            </a:p>
          </p:txBody>
        </p:sp>
      </p:grpSp>
      <p:grpSp>
        <p:nvGrpSpPr>
          <p:cNvPr id="25" name="object 9">
            <a:extLst>
              <a:ext uri="{FF2B5EF4-FFF2-40B4-BE49-F238E27FC236}">
                <a16:creationId xmlns:a16="http://schemas.microsoft.com/office/drawing/2014/main" id="{B692F17B-9A4A-E177-EEC3-41F28422881C}"/>
              </a:ext>
            </a:extLst>
          </p:cNvPr>
          <p:cNvGrpSpPr/>
          <p:nvPr/>
        </p:nvGrpSpPr>
        <p:grpSpPr>
          <a:xfrm>
            <a:off x="14030143" y="3915655"/>
            <a:ext cx="2170430" cy="4102100"/>
            <a:chOff x="12659094" y="4356487"/>
            <a:chExt cx="2170430" cy="4102100"/>
          </a:xfrm>
        </p:grpSpPr>
        <p:sp>
          <p:nvSpPr>
            <p:cNvPr id="26" name="object 10">
              <a:extLst>
                <a:ext uri="{FF2B5EF4-FFF2-40B4-BE49-F238E27FC236}">
                  <a16:creationId xmlns:a16="http://schemas.microsoft.com/office/drawing/2014/main" id="{490092FA-F34B-396C-B08B-616BE3019118}"/>
                </a:ext>
              </a:extLst>
            </p:cNvPr>
            <p:cNvSpPr/>
            <p:nvPr/>
          </p:nvSpPr>
          <p:spPr>
            <a:xfrm>
              <a:off x="12659094" y="4356487"/>
              <a:ext cx="2170430" cy="4102100"/>
            </a:xfrm>
            <a:custGeom>
              <a:avLst/>
              <a:gdLst/>
              <a:ahLst/>
              <a:cxnLst/>
              <a:rect l="l" t="t" r="r" b="b"/>
              <a:pathLst>
                <a:path w="2170430" h="4102100">
                  <a:moveTo>
                    <a:pt x="1730861" y="88900"/>
                  </a:moveTo>
                  <a:lnTo>
                    <a:pt x="400472" y="88900"/>
                  </a:lnTo>
                  <a:lnTo>
                    <a:pt x="400472" y="0"/>
                  </a:lnTo>
                  <a:lnTo>
                    <a:pt x="1730861" y="0"/>
                  </a:lnTo>
                  <a:lnTo>
                    <a:pt x="1730861" y="88900"/>
                  </a:lnTo>
                  <a:close/>
                </a:path>
                <a:path w="2170430" h="4102100">
                  <a:moveTo>
                    <a:pt x="1819170" y="3860800"/>
                  </a:moveTo>
                  <a:lnTo>
                    <a:pt x="337596" y="3860800"/>
                  </a:lnTo>
                  <a:lnTo>
                    <a:pt x="290913" y="3848100"/>
                  </a:lnTo>
                  <a:lnTo>
                    <a:pt x="246407" y="3835400"/>
                  </a:lnTo>
                  <a:lnTo>
                    <a:pt x="204435" y="3810000"/>
                  </a:lnTo>
                  <a:lnTo>
                    <a:pt x="165358" y="3784600"/>
                  </a:lnTo>
                  <a:lnTo>
                    <a:pt x="129533" y="3759200"/>
                  </a:lnTo>
                  <a:lnTo>
                    <a:pt x="97321" y="3721100"/>
                  </a:lnTo>
                  <a:lnTo>
                    <a:pt x="69079" y="3695700"/>
                  </a:lnTo>
                  <a:lnTo>
                    <a:pt x="45168" y="3657600"/>
                  </a:lnTo>
                  <a:lnTo>
                    <a:pt x="25945" y="3606800"/>
                  </a:lnTo>
                  <a:lnTo>
                    <a:pt x="11770" y="3568700"/>
                  </a:lnTo>
                  <a:lnTo>
                    <a:pt x="3002" y="3517900"/>
                  </a:lnTo>
                  <a:lnTo>
                    <a:pt x="0" y="3467100"/>
                  </a:lnTo>
                  <a:lnTo>
                    <a:pt x="0" y="1181100"/>
                  </a:lnTo>
                  <a:lnTo>
                    <a:pt x="1920" y="1130300"/>
                  </a:lnTo>
                  <a:lnTo>
                    <a:pt x="7584" y="1092200"/>
                  </a:lnTo>
                  <a:lnTo>
                    <a:pt x="16848" y="1041400"/>
                  </a:lnTo>
                  <a:lnTo>
                    <a:pt x="29567" y="990600"/>
                  </a:lnTo>
                  <a:lnTo>
                    <a:pt x="45596" y="952500"/>
                  </a:lnTo>
                  <a:lnTo>
                    <a:pt x="64792" y="914400"/>
                  </a:lnTo>
                  <a:lnTo>
                    <a:pt x="87010" y="876300"/>
                  </a:lnTo>
                  <a:lnTo>
                    <a:pt x="112105" y="838200"/>
                  </a:lnTo>
                  <a:lnTo>
                    <a:pt x="139933" y="800100"/>
                  </a:lnTo>
                  <a:lnTo>
                    <a:pt x="170349" y="762000"/>
                  </a:lnTo>
                  <a:lnTo>
                    <a:pt x="203209" y="736600"/>
                  </a:lnTo>
                  <a:lnTo>
                    <a:pt x="238368" y="698500"/>
                  </a:lnTo>
                  <a:lnTo>
                    <a:pt x="275682" y="673100"/>
                  </a:lnTo>
                  <a:lnTo>
                    <a:pt x="315007" y="647700"/>
                  </a:lnTo>
                  <a:lnTo>
                    <a:pt x="356198" y="635000"/>
                  </a:lnTo>
                  <a:lnTo>
                    <a:pt x="399110" y="609600"/>
                  </a:lnTo>
                  <a:lnTo>
                    <a:pt x="443599" y="596900"/>
                  </a:lnTo>
                  <a:lnTo>
                    <a:pt x="443599" y="88900"/>
                  </a:lnTo>
                  <a:lnTo>
                    <a:pt x="637058" y="88900"/>
                  </a:lnTo>
                  <a:lnTo>
                    <a:pt x="637058" y="571500"/>
                  </a:lnTo>
                  <a:lnTo>
                    <a:pt x="1687733" y="571500"/>
                  </a:lnTo>
                  <a:lnTo>
                    <a:pt x="1687733" y="584200"/>
                  </a:lnTo>
                  <a:lnTo>
                    <a:pt x="1776749" y="609600"/>
                  </a:lnTo>
                  <a:lnTo>
                    <a:pt x="1819006" y="635000"/>
                  </a:lnTo>
                  <a:lnTo>
                    <a:pt x="1859572" y="647700"/>
                  </a:lnTo>
                  <a:lnTo>
                    <a:pt x="1898304" y="673100"/>
                  </a:lnTo>
                  <a:lnTo>
                    <a:pt x="1935060" y="698500"/>
                  </a:lnTo>
                  <a:lnTo>
                    <a:pt x="1969695" y="736600"/>
                  </a:lnTo>
                  <a:lnTo>
                    <a:pt x="2002068" y="762000"/>
                  </a:lnTo>
                  <a:lnTo>
                    <a:pt x="2032036" y="800100"/>
                  </a:lnTo>
                  <a:lnTo>
                    <a:pt x="2059456" y="838200"/>
                  </a:lnTo>
                  <a:lnTo>
                    <a:pt x="2084185" y="876300"/>
                  </a:lnTo>
                  <a:lnTo>
                    <a:pt x="2106080" y="914400"/>
                  </a:lnTo>
                  <a:lnTo>
                    <a:pt x="2124998" y="952500"/>
                  </a:lnTo>
                  <a:lnTo>
                    <a:pt x="2140797" y="1003300"/>
                  </a:lnTo>
                  <a:lnTo>
                    <a:pt x="2153334" y="1041400"/>
                  </a:lnTo>
                  <a:lnTo>
                    <a:pt x="2162466" y="1092200"/>
                  </a:lnTo>
                  <a:lnTo>
                    <a:pt x="2168049" y="1130300"/>
                  </a:lnTo>
                  <a:lnTo>
                    <a:pt x="2169942" y="1181100"/>
                  </a:lnTo>
                  <a:lnTo>
                    <a:pt x="2169942" y="1206500"/>
                  </a:lnTo>
                  <a:lnTo>
                    <a:pt x="1208809" y="1206500"/>
                  </a:lnTo>
                  <a:lnTo>
                    <a:pt x="1161863" y="1231900"/>
                  </a:lnTo>
                  <a:lnTo>
                    <a:pt x="1116341" y="1270000"/>
                  </a:lnTo>
                  <a:lnTo>
                    <a:pt x="1072899" y="1308100"/>
                  </a:lnTo>
                  <a:lnTo>
                    <a:pt x="1032191" y="1333500"/>
                  </a:lnTo>
                  <a:lnTo>
                    <a:pt x="1005865" y="1358900"/>
                  </a:lnTo>
                  <a:lnTo>
                    <a:pt x="981156" y="1384300"/>
                  </a:lnTo>
                  <a:lnTo>
                    <a:pt x="958142" y="1422400"/>
                  </a:lnTo>
                  <a:lnTo>
                    <a:pt x="905177" y="1485900"/>
                  </a:lnTo>
                  <a:lnTo>
                    <a:pt x="878635" y="1536700"/>
                  </a:lnTo>
                  <a:lnTo>
                    <a:pt x="857318" y="1574800"/>
                  </a:lnTo>
                  <a:lnTo>
                    <a:pt x="841272" y="1612900"/>
                  </a:lnTo>
                  <a:lnTo>
                    <a:pt x="830544" y="1663700"/>
                  </a:lnTo>
                  <a:lnTo>
                    <a:pt x="825178" y="1701800"/>
                  </a:lnTo>
                  <a:lnTo>
                    <a:pt x="825107" y="1727200"/>
                  </a:lnTo>
                  <a:lnTo>
                    <a:pt x="828001" y="1752600"/>
                  </a:lnTo>
                  <a:lnTo>
                    <a:pt x="842839" y="1803400"/>
                  </a:lnTo>
                  <a:lnTo>
                    <a:pt x="867433" y="1854200"/>
                  </a:lnTo>
                  <a:lnTo>
                    <a:pt x="883329" y="1866900"/>
                  </a:lnTo>
                  <a:lnTo>
                    <a:pt x="901575" y="1892300"/>
                  </a:lnTo>
                  <a:lnTo>
                    <a:pt x="953774" y="1917700"/>
                  </a:lnTo>
                  <a:lnTo>
                    <a:pt x="1004723" y="1943100"/>
                  </a:lnTo>
                  <a:lnTo>
                    <a:pt x="1054378" y="1968500"/>
                  </a:lnTo>
                  <a:lnTo>
                    <a:pt x="2169942" y="1968500"/>
                  </a:lnTo>
                  <a:lnTo>
                    <a:pt x="2169942" y="2209800"/>
                  </a:lnTo>
                  <a:lnTo>
                    <a:pt x="674846" y="2209800"/>
                  </a:lnTo>
                  <a:lnTo>
                    <a:pt x="625132" y="2222500"/>
                  </a:lnTo>
                  <a:lnTo>
                    <a:pt x="578585" y="2222500"/>
                  </a:lnTo>
                  <a:lnTo>
                    <a:pt x="535685" y="2235200"/>
                  </a:lnTo>
                  <a:lnTo>
                    <a:pt x="496914" y="2260600"/>
                  </a:lnTo>
                  <a:lnTo>
                    <a:pt x="462750" y="2286000"/>
                  </a:lnTo>
                  <a:lnTo>
                    <a:pt x="433676" y="2311400"/>
                  </a:lnTo>
                  <a:lnTo>
                    <a:pt x="410171" y="2349500"/>
                  </a:lnTo>
                  <a:lnTo>
                    <a:pt x="392717" y="2387600"/>
                  </a:lnTo>
                  <a:lnTo>
                    <a:pt x="381793" y="2438400"/>
                  </a:lnTo>
                  <a:lnTo>
                    <a:pt x="377881" y="2489200"/>
                  </a:lnTo>
                  <a:lnTo>
                    <a:pt x="382714" y="2540000"/>
                  </a:lnTo>
                  <a:lnTo>
                    <a:pt x="396826" y="2590800"/>
                  </a:lnTo>
                  <a:lnTo>
                    <a:pt x="419642" y="2641600"/>
                  </a:lnTo>
                  <a:lnTo>
                    <a:pt x="450582" y="2679700"/>
                  </a:lnTo>
                  <a:lnTo>
                    <a:pt x="481926" y="2705100"/>
                  </a:lnTo>
                  <a:lnTo>
                    <a:pt x="518476" y="2717800"/>
                  </a:lnTo>
                  <a:lnTo>
                    <a:pt x="560506" y="2730500"/>
                  </a:lnTo>
                  <a:lnTo>
                    <a:pt x="608293" y="2743200"/>
                  </a:lnTo>
                  <a:lnTo>
                    <a:pt x="2169942" y="2743200"/>
                  </a:lnTo>
                  <a:lnTo>
                    <a:pt x="2169942" y="3467100"/>
                  </a:lnTo>
                  <a:lnTo>
                    <a:pt x="2166798" y="3517900"/>
                  </a:lnTo>
                  <a:lnTo>
                    <a:pt x="2157622" y="3568700"/>
                  </a:lnTo>
                  <a:lnTo>
                    <a:pt x="2142801" y="3606800"/>
                  </a:lnTo>
                  <a:lnTo>
                    <a:pt x="2122722" y="3657600"/>
                  </a:lnTo>
                  <a:lnTo>
                    <a:pt x="2097772" y="3695700"/>
                  </a:lnTo>
                  <a:lnTo>
                    <a:pt x="2068335" y="3733800"/>
                  </a:lnTo>
                  <a:lnTo>
                    <a:pt x="2034800" y="3759200"/>
                  </a:lnTo>
                  <a:lnTo>
                    <a:pt x="1997553" y="3797300"/>
                  </a:lnTo>
                  <a:lnTo>
                    <a:pt x="1956980" y="3822700"/>
                  </a:lnTo>
                  <a:lnTo>
                    <a:pt x="1913467" y="3835400"/>
                  </a:lnTo>
                  <a:lnTo>
                    <a:pt x="1867402" y="3848100"/>
                  </a:lnTo>
                  <a:lnTo>
                    <a:pt x="1819170" y="3860800"/>
                  </a:lnTo>
                  <a:close/>
                </a:path>
                <a:path w="2170430" h="4102100">
                  <a:moveTo>
                    <a:pt x="1687733" y="571500"/>
                  </a:moveTo>
                  <a:lnTo>
                    <a:pt x="1497971" y="571500"/>
                  </a:lnTo>
                  <a:lnTo>
                    <a:pt x="1497971" y="88900"/>
                  </a:lnTo>
                  <a:lnTo>
                    <a:pt x="1687733" y="88900"/>
                  </a:lnTo>
                  <a:lnTo>
                    <a:pt x="1687733" y="571500"/>
                  </a:lnTo>
                  <a:close/>
                </a:path>
                <a:path w="2170430" h="4102100">
                  <a:moveTo>
                    <a:pt x="1258182" y="406400"/>
                  </a:moveTo>
                  <a:lnTo>
                    <a:pt x="915457" y="406400"/>
                  </a:lnTo>
                  <a:lnTo>
                    <a:pt x="891564" y="381000"/>
                  </a:lnTo>
                  <a:lnTo>
                    <a:pt x="875448" y="355600"/>
                  </a:lnTo>
                  <a:lnTo>
                    <a:pt x="869538" y="330200"/>
                  </a:lnTo>
                  <a:lnTo>
                    <a:pt x="875448" y="304800"/>
                  </a:lnTo>
                  <a:lnTo>
                    <a:pt x="891564" y="279400"/>
                  </a:lnTo>
                  <a:lnTo>
                    <a:pt x="915457" y="266700"/>
                  </a:lnTo>
                  <a:lnTo>
                    <a:pt x="944703" y="254000"/>
                  </a:lnTo>
                  <a:lnTo>
                    <a:pt x="1228936" y="254000"/>
                  </a:lnTo>
                  <a:lnTo>
                    <a:pt x="1258182" y="266700"/>
                  </a:lnTo>
                  <a:lnTo>
                    <a:pt x="1282075" y="279400"/>
                  </a:lnTo>
                  <a:lnTo>
                    <a:pt x="1298190" y="304800"/>
                  </a:lnTo>
                  <a:lnTo>
                    <a:pt x="1304101" y="330200"/>
                  </a:lnTo>
                  <a:lnTo>
                    <a:pt x="1298190" y="355600"/>
                  </a:lnTo>
                  <a:lnTo>
                    <a:pt x="1282075" y="381000"/>
                  </a:lnTo>
                  <a:lnTo>
                    <a:pt x="1258182" y="406400"/>
                  </a:lnTo>
                  <a:close/>
                </a:path>
                <a:path w="2170430" h="4102100">
                  <a:moveTo>
                    <a:pt x="1205113" y="571500"/>
                  </a:moveTo>
                  <a:lnTo>
                    <a:pt x="968526" y="571500"/>
                  </a:lnTo>
                  <a:lnTo>
                    <a:pt x="968526" y="406400"/>
                  </a:lnTo>
                  <a:lnTo>
                    <a:pt x="1205113" y="406400"/>
                  </a:lnTo>
                  <a:lnTo>
                    <a:pt x="1205113" y="571500"/>
                  </a:lnTo>
                  <a:close/>
                </a:path>
                <a:path w="2170430" h="4102100">
                  <a:moveTo>
                    <a:pt x="2169942" y="1968500"/>
                  </a:moveTo>
                  <a:lnTo>
                    <a:pt x="1149636" y="1968500"/>
                  </a:lnTo>
                  <a:lnTo>
                    <a:pt x="1239204" y="1943100"/>
                  </a:lnTo>
                  <a:lnTo>
                    <a:pt x="1279887" y="1917700"/>
                  </a:lnTo>
                  <a:lnTo>
                    <a:pt x="1313492" y="1879600"/>
                  </a:lnTo>
                  <a:lnTo>
                    <a:pt x="1338955" y="1841500"/>
                  </a:lnTo>
                  <a:lnTo>
                    <a:pt x="1355210" y="1803400"/>
                  </a:lnTo>
                  <a:lnTo>
                    <a:pt x="1361194" y="1752600"/>
                  </a:lnTo>
                  <a:lnTo>
                    <a:pt x="1361284" y="1714500"/>
                  </a:lnTo>
                  <a:lnTo>
                    <a:pt x="1352055" y="1689100"/>
                  </a:lnTo>
                  <a:lnTo>
                    <a:pt x="1335895" y="1663700"/>
                  </a:lnTo>
                  <a:lnTo>
                    <a:pt x="1315191" y="1625600"/>
                  </a:lnTo>
                  <a:lnTo>
                    <a:pt x="1283714" y="1600200"/>
                  </a:lnTo>
                  <a:lnTo>
                    <a:pt x="1257183" y="1562100"/>
                  </a:lnTo>
                  <a:lnTo>
                    <a:pt x="1235583" y="1524000"/>
                  </a:lnTo>
                  <a:lnTo>
                    <a:pt x="1218903" y="1485900"/>
                  </a:lnTo>
                  <a:lnTo>
                    <a:pt x="1207128" y="1435100"/>
                  </a:lnTo>
                  <a:lnTo>
                    <a:pt x="1200245" y="1384300"/>
                  </a:lnTo>
                  <a:lnTo>
                    <a:pt x="1198239" y="1333500"/>
                  </a:lnTo>
                  <a:lnTo>
                    <a:pt x="1201099" y="1270000"/>
                  </a:lnTo>
                  <a:lnTo>
                    <a:pt x="1208809" y="1206500"/>
                  </a:lnTo>
                  <a:lnTo>
                    <a:pt x="2169942" y="1206500"/>
                  </a:lnTo>
                  <a:lnTo>
                    <a:pt x="2169942" y="1968500"/>
                  </a:lnTo>
                  <a:close/>
                </a:path>
                <a:path w="2170430" h="4102100">
                  <a:moveTo>
                    <a:pt x="1476253" y="2743200"/>
                  </a:moveTo>
                  <a:lnTo>
                    <a:pt x="1365301" y="2743200"/>
                  </a:lnTo>
                  <a:lnTo>
                    <a:pt x="1203470" y="2222500"/>
                  </a:lnTo>
                  <a:lnTo>
                    <a:pt x="722037" y="2222500"/>
                  </a:lnTo>
                  <a:lnTo>
                    <a:pt x="674846" y="2209800"/>
                  </a:lnTo>
                  <a:lnTo>
                    <a:pt x="1616675" y="2209800"/>
                  </a:lnTo>
                  <a:lnTo>
                    <a:pt x="1559743" y="2222500"/>
                  </a:lnTo>
                  <a:lnTo>
                    <a:pt x="1511449" y="2235200"/>
                  </a:lnTo>
                  <a:lnTo>
                    <a:pt x="1472556" y="2260600"/>
                  </a:lnTo>
                  <a:lnTo>
                    <a:pt x="1443829" y="2286000"/>
                  </a:lnTo>
                  <a:lnTo>
                    <a:pt x="1426032" y="2324100"/>
                  </a:lnTo>
                  <a:lnTo>
                    <a:pt x="1419930" y="2362200"/>
                  </a:lnTo>
                  <a:lnTo>
                    <a:pt x="1426558" y="2413000"/>
                  </a:lnTo>
                  <a:lnTo>
                    <a:pt x="1445547" y="2451100"/>
                  </a:lnTo>
                  <a:lnTo>
                    <a:pt x="1475558" y="2476500"/>
                  </a:lnTo>
                  <a:lnTo>
                    <a:pt x="1515248" y="2501900"/>
                  </a:lnTo>
                  <a:lnTo>
                    <a:pt x="1563279" y="2527300"/>
                  </a:lnTo>
                  <a:lnTo>
                    <a:pt x="1603223" y="2540000"/>
                  </a:lnTo>
                  <a:lnTo>
                    <a:pt x="1630229" y="2552700"/>
                  </a:lnTo>
                  <a:lnTo>
                    <a:pt x="1645530" y="2578100"/>
                  </a:lnTo>
                  <a:lnTo>
                    <a:pt x="1650356" y="2590800"/>
                  </a:lnTo>
                  <a:lnTo>
                    <a:pt x="1645023" y="2616200"/>
                  </a:lnTo>
                  <a:lnTo>
                    <a:pt x="1437592" y="2616200"/>
                  </a:lnTo>
                  <a:lnTo>
                    <a:pt x="1413769" y="2717800"/>
                  </a:lnTo>
                  <a:lnTo>
                    <a:pt x="1440910" y="2730500"/>
                  </a:lnTo>
                  <a:lnTo>
                    <a:pt x="1476253" y="2743200"/>
                  </a:lnTo>
                  <a:close/>
                </a:path>
                <a:path w="2170430" h="4102100">
                  <a:moveTo>
                    <a:pt x="2169942" y="2336800"/>
                  </a:moveTo>
                  <a:lnTo>
                    <a:pt x="1723057" y="2336800"/>
                  </a:lnTo>
                  <a:lnTo>
                    <a:pt x="1749344" y="2235200"/>
                  </a:lnTo>
                  <a:lnTo>
                    <a:pt x="1723994" y="2222500"/>
                  </a:lnTo>
                  <a:lnTo>
                    <a:pt x="1693791" y="2222500"/>
                  </a:lnTo>
                  <a:lnTo>
                    <a:pt x="1658198" y="2209800"/>
                  </a:lnTo>
                  <a:lnTo>
                    <a:pt x="2169942" y="2209800"/>
                  </a:lnTo>
                  <a:lnTo>
                    <a:pt x="2169942" y="2336800"/>
                  </a:lnTo>
                  <a:close/>
                </a:path>
                <a:path w="2170430" h="4102100">
                  <a:moveTo>
                    <a:pt x="1014319" y="2336800"/>
                  </a:moveTo>
                  <a:lnTo>
                    <a:pt x="794372" y="2336800"/>
                  </a:lnTo>
                  <a:lnTo>
                    <a:pt x="819016" y="2235200"/>
                  </a:lnTo>
                  <a:lnTo>
                    <a:pt x="795161" y="2235200"/>
                  </a:lnTo>
                  <a:lnTo>
                    <a:pt x="762488" y="2222500"/>
                  </a:lnTo>
                  <a:lnTo>
                    <a:pt x="1049031" y="2222500"/>
                  </a:lnTo>
                  <a:lnTo>
                    <a:pt x="1014319" y="2336800"/>
                  </a:lnTo>
                  <a:close/>
                </a:path>
                <a:path w="2170430" h="4102100">
                  <a:moveTo>
                    <a:pt x="700261" y="2654300"/>
                  </a:moveTo>
                  <a:lnTo>
                    <a:pt x="665399" y="2654300"/>
                  </a:lnTo>
                  <a:lnTo>
                    <a:pt x="619714" y="2641600"/>
                  </a:lnTo>
                  <a:lnTo>
                    <a:pt x="579904" y="2628900"/>
                  </a:lnTo>
                  <a:lnTo>
                    <a:pt x="547055" y="2603500"/>
                  </a:lnTo>
                  <a:lnTo>
                    <a:pt x="506570" y="2527300"/>
                  </a:lnTo>
                  <a:lnTo>
                    <a:pt x="501103" y="2476500"/>
                  </a:lnTo>
                  <a:lnTo>
                    <a:pt x="507095" y="2425700"/>
                  </a:lnTo>
                  <a:lnTo>
                    <a:pt x="524120" y="2387600"/>
                  </a:lnTo>
                  <a:lnTo>
                    <a:pt x="550751" y="2349500"/>
                  </a:lnTo>
                  <a:lnTo>
                    <a:pt x="585564" y="2336800"/>
                  </a:lnTo>
                  <a:lnTo>
                    <a:pt x="627130" y="2311400"/>
                  </a:lnTo>
                  <a:lnTo>
                    <a:pt x="712930" y="2311400"/>
                  </a:lnTo>
                  <a:lnTo>
                    <a:pt x="744980" y="2324100"/>
                  </a:lnTo>
                  <a:lnTo>
                    <a:pt x="771640" y="2324100"/>
                  </a:lnTo>
                  <a:lnTo>
                    <a:pt x="794372" y="2336800"/>
                  </a:lnTo>
                  <a:lnTo>
                    <a:pt x="1014319" y="2336800"/>
                  </a:lnTo>
                  <a:lnTo>
                    <a:pt x="983463" y="2438400"/>
                  </a:lnTo>
                  <a:lnTo>
                    <a:pt x="642398" y="2438400"/>
                  </a:lnTo>
                  <a:lnTo>
                    <a:pt x="642398" y="2540000"/>
                  </a:lnTo>
                  <a:lnTo>
                    <a:pt x="722492" y="2540000"/>
                  </a:lnTo>
                  <a:lnTo>
                    <a:pt x="722492" y="2641600"/>
                  </a:lnTo>
                  <a:lnTo>
                    <a:pt x="713283" y="2641600"/>
                  </a:lnTo>
                  <a:lnTo>
                    <a:pt x="700261" y="2654300"/>
                  </a:lnTo>
                  <a:close/>
                </a:path>
                <a:path w="2170430" h="4102100">
                  <a:moveTo>
                    <a:pt x="2169942" y="2743200"/>
                  </a:moveTo>
                  <a:lnTo>
                    <a:pt x="1626200" y="2743200"/>
                  </a:lnTo>
                  <a:lnTo>
                    <a:pt x="1678773" y="2730500"/>
                  </a:lnTo>
                  <a:lnTo>
                    <a:pt x="1719206" y="2705100"/>
                  </a:lnTo>
                  <a:lnTo>
                    <a:pt x="1747762" y="2667000"/>
                  </a:lnTo>
                  <a:lnTo>
                    <a:pt x="1764703" y="2628900"/>
                  </a:lnTo>
                  <a:lnTo>
                    <a:pt x="1770292" y="2590800"/>
                  </a:lnTo>
                  <a:lnTo>
                    <a:pt x="1765117" y="2540000"/>
                  </a:lnTo>
                  <a:lnTo>
                    <a:pt x="1722827" y="2476500"/>
                  </a:lnTo>
                  <a:lnTo>
                    <a:pt x="1685121" y="2451100"/>
                  </a:lnTo>
                  <a:lnTo>
                    <a:pt x="1635980" y="2425700"/>
                  </a:lnTo>
                  <a:lnTo>
                    <a:pt x="1592133" y="2413000"/>
                  </a:lnTo>
                  <a:lnTo>
                    <a:pt x="1562149" y="2400300"/>
                  </a:lnTo>
                  <a:lnTo>
                    <a:pt x="1544949" y="2374900"/>
                  </a:lnTo>
                  <a:lnTo>
                    <a:pt x="1539456" y="2362200"/>
                  </a:lnTo>
                  <a:lnTo>
                    <a:pt x="1544102" y="2336800"/>
                  </a:lnTo>
                  <a:lnTo>
                    <a:pt x="1558144" y="2324100"/>
                  </a:lnTo>
                  <a:lnTo>
                    <a:pt x="1581736" y="2311400"/>
                  </a:lnTo>
                  <a:lnTo>
                    <a:pt x="1680288" y="2311400"/>
                  </a:lnTo>
                  <a:lnTo>
                    <a:pt x="1704734" y="2324100"/>
                  </a:lnTo>
                  <a:lnTo>
                    <a:pt x="1723057" y="2336800"/>
                  </a:lnTo>
                  <a:lnTo>
                    <a:pt x="2169942" y="2336800"/>
                  </a:lnTo>
                  <a:lnTo>
                    <a:pt x="2169942" y="2743200"/>
                  </a:lnTo>
                  <a:close/>
                </a:path>
                <a:path w="2170430" h="4102100">
                  <a:moveTo>
                    <a:pt x="890896" y="2743200"/>
                  </a:moveTo>
                  <a:lnTo>
                    <a:pt x="713289" y="2743200"/>
                  </a:lnTo>
                  <a:lnTo>
                    <a:pt x="761307" y="2730500"/>
                  </a:lnTo>
                  <a:lnTo>
                    <a:pt x="803164" y="2730500"/>
                  </a:lnTo>
                  <a:lnTo>
                    <a:pt x="835857" y="2717800"/>
                  </a:lnTo>
                  <a:lnTo>
                    <a:pt x="835857" y="2438400"/>
                  </a:lnTo>
                  <a:lnTo>
                    <a:pt x="983463" y="2438400"/>
                  </a:lnTo>
                  <a:lnTo>
                    <a:pt x="890896" y="2743200"/>
                  </a:lnTo>
                  <a:close/>
                </a:path>
                <a:path w="2170430" h="4102100">
                  <a:moveTo>
                    <a:pt x="1237972" y="2743200"/>
                  </a:moveTo>
                  <a:lnTo>
                    <a:pt x="1012065" y="2743200"/>
                  </a:lnTo>
                  <a:lnTo>
                    <a:pt x="1049031" y="2603500"/>
                  </a:lnTo>
                  <a:lnTo>
                    <a:pt x="1197719" y="2603500"/>
                  </a:lnTo>
                  <a:lnTo>
                    <a:pt x="1237972" y="2743200"/>
                  </a:lnTo>
                  <a:close/>
                </a:path>
                <a:path w="2170430" h="4102100">
                  <a:moveTo>
                    <a:pt x="1567797" y="2654300"/>
                  </a:moveTo>
                  <a:lnTo>
                    <a:pt x="1530644" y="2654300"/>
                  </a:lnTo>
                  <a:lnTo>
                    <a:pt x="1495455" y="2641600"/>
                  </a:lnTo>
                  <a:lnTo>
                    <a:pt x="1463886" y="2628900"/>
                  </a:lnTo>
                  <a:lnTo>
                    <a:pt x="1437592" y="2616200"/>
                  </a:lnTo>
                  <a:lnTo>
                    <a:pt x="1645023" y="2616200"/>
                  </a:lnTo>
                  <a:lnTo>
                    <a:pt x="1629254" y="2641600"/>
                  </a:lnTo>
                  <a:lnTo>
                    <a:pt x="1603396" y="2641600"/>
                  </a:lnTo>
                  <a:lnTo>
                    <a:pt x="1567797" y="2654300"/>
                  </a:lnTo>
                  <a:close/>
                </a:path>
                <a:path w="2170430" h="4102100">
                  <a:moveTo>
                    <a:pt x="1824766" y="3873500"/>
                  </a:moveTo>
                  <a:lnTo>
                    <a:pt x="382399" y="3873500"/>
                  </a:lnTo>
                  <a:lnTo>
                    <a:pt x="384042" y="3860800"/>
                  </a:lnTo>
                  <a:lnTo>
                    <a:pt x="1822257" y="3860800"/>
                  </a:lnTo>
                  <a:lnTo>
                    <a:pt x="1824766" y="3873500"/>
                  </a:lnTo>
                  <a:close/>
                </a:path>
                <a:path w="2170430" h="4102100">
                  <a:moveTo>
                    <a:pt x="1799403" y="4102100"/>
                  </a:moveTo>
                  <a:lnTo>
                    <a:pt x="1762488" y="4102100"/>
                  </a:lnTo>
                  <a:lnTo>
                    <a:pt x="426348" y="4089400"/>
                  </a:lnTo>
                  <a:lnTo>
                    <a:pt x="387026" y="4089400"/>
                  </a:lnTo>
                  <a:lnTo>
                    <a:pt x="357909" y="4051300"/>
                  </a:lnTo>
                  <a:lnTo>
                    <a:pt x="342885" y="4025900"/>
                  </a:lnTo>
                  <a:lnTo>
                    <a:pt x="345843" y="3975100"/>
                  </a:lnTo>
                  <a:lnTo>
                    <a:pt x="381167" y="3873500"/>
                  </a:lnTo>
                  <a:lnTo>
                    <a:pt x="1826736" y="3873500"/>
                  </a:lnTo>
                  <a:lnTo>
                    <a:pt x="1828206" y="3886200"/>
                  </a:lnTo>
                  <a:lnTo>
                    <a:pt x="1836092" y="3937000"/>
                  </a:lnTo>
                  <a:lnTo>
                    <a:pt x="589823" y="3937000"/>
                  </a:lnTo>
                  <a:lnTo>
                    <a:pt x="589823" y="4013200"/>
                  </a:lnTo>
                  <a:lnTo>
                    <a:pt x="1847922" y="4013200"/>
                  </a:lnTo>
                  <a:lnTo>
                    <a:pt x="1845663" y="4051300"/>
                  </a:lnTo>
                  <a:lnTo>
                    <a:pt x="1828309" y="4076700"/>
                  </a:lnTo>
                  <a:lnTo>
                    <a:pt x="1799403" y="4102100"/>
                  </a:lnTo>
                  <a:close/>
                </a:path>
                <a:path w="2170430" h="4102100">
                  <a:moveTo>
                    <a:pt x="1140626" y="4013200"/>
                  </a:moveTo>
                  <a:lnTo>
                    <a:pt x="981670" y="4013200"/>
                  </a:lnTo>
                  <a:lnTo>
                    <a:pt x="981670" y="3937000"/>
                  </a:lnTo>
                  <a:lnTo>
                    <a:pt x="1140626" y="3937000"/>
                  </a:lnTo>
                  <a:lnTo>
                    <a:pt x="1140626" y="4013200"/>
                  </a:lnTo>
                  <a:close/>
                </a:path>
                <a:path w="2170430" h="4102100">
                  <a:moveTo>
                    <a:pt x="1847922" y="4013200"/>
                  </a:moveTo>
                  <a:lnTo>
                    <a:pt x="1532473" y="4013200"/>
                  </a:lnTo>
                  <a:lnTo>
                    <a:pt x="1532473" y="3937000"/>
                  </a:lnTo>
                  <a:lnTo>
                    <a:pt x="1836092" y="3937000"/>
                  </a:lnTo>
                  <a:lnTo>
                    <a:pt x="1847922" y="4013200"/>
                  </a:lnTo>
                  <a:close/>
                </a:path>
              </a:pathLst>
            </a:custGeom>
            <a:solidFill>
              <a:srgbClr val="FFFFFF"/>
            </a:solidFill>
          </p:spPr>
          <p:txBody>
            <a:bodyPr wrap="square" lIns="0" tIns="0" rIns="0" bIns="0" rtlCol="0"/>
            <a:lstStyle/>
            <a:p>
              <a:endParaRPr/>
            </a:p>
          </p:txBody>
        </p:sp>
        <p:pic>
          <p:nvPicPr>
            <p:cNvPr id="27" name="object 11">
              <a:extLst>
                <a:ext uri="{FF2B5EF4-FFF2-40B4-BE49-F238E27FC236}">
                  <a16:creationId xmlns:a16="http://schemas.microsoft.com/office/drawing/2014/main" id="{B7A642A9-A910-4C3A-8976-C2F6E0EB15BB}"/>
                </a:ext>
              </a:extLst>
            </p:cNvPr>
            <p:cNvPicPr/>
            <p:nvPr/>
          </p:nvPicPr>
          <p:blipFill>
            <a:blip r:embed="rId7" cstate="print"/>
            <a:stretch>
              <a:fillRect/>
            </a:stretch>
          </p:blipFill>
          <p:spPr>
            <a:xfrm>
              <a:off x="13724966" y="6671011"/>
              <a:ext cx="115007" cy="210710"/>
            </a:xfrm>
            <a:prstGeom prst="rect">
              <a:avLst/>
            </a:prstGeom>
          </p:spPr>
        </p:pic>
      </p:grpSp>
      <p:sp>
        <p:nvSpPr>
          <p:cNvPr id="28" name="object 13">
            <a:extLst>
              <a:ext uri="{FF2B5EF4-FFF2-40B4-BE49-F238E27FC236}">
                <a16:creationId xmlns:a16="http://schemas.microsoft.com/office/drawing/2014/main" id="{7478F5AE-0E12-206B-1276-3ADDFBC368E0}"/>
              </a:ext>
            </a:extLst>
          </p:cNvPr>
          <p:cNvSpPr txBox="1"/>
          <p:nvPr/>
        </p:nvSpPr>
        <p:spPr>
          <a:xfrm>
            <a:off x="1447800" y="1473647"/>
            <a:ext cx="11401236" cy="628377"/>
          </a:xfrm>
          <a:prstGeom prst="rect">
            <a:avLst/>
          </a:prstGeom>
        </p:spPr>
        <p:txBody>
          <a:bodyPr vert="horz" wrap="square" lIns="0" tIns="12700" rIns="0" bIns="0" rtlCol="0">
            <a:spAutoFit/>
          </a:bodyPr>
          <a:lstStyle/>
          <a:p>
            <a:pPr marL="25400">
              <a:lnSpc>
                <a:spcPct val="100000"/>
              </a:lnSpc>
              <a:spcBef>
                <a:spcPts val="100"/>
              </a:spcBef>
            </a:pPr>
            <a:r>
              <a:rPr lang="en-US" sz="4000" spc="-45" dirty="0" err="1">
                <a:solidFill>
                  <a:srgbClr val="002060"/>
                </a:solidFill>
                <a:latin typeface="Arial" panose="020B0604020202020204" pitchFamily="34" charset="0"/>
                <a:cs typeface="Arial" panose="020B0604020202020204" pitchFamily="34" charset="0"/>
              </a:rPr>
              <a:t>Dễ</a:t>
            </a:r>
            <a:r>
              <a:rPr sz="4000" spc="-45" dirty="0">
                <a:solidFill>
                  <a:srgbClr val="002060"/>
                </a:solidFill>
                <a:latin typeface="Arial" panose="020B0604020202020204" pitchFamily="34" charset="0"/>
                <a:cs typeface="Arial" panose="020B0604020202020204" pitchFamily="34" charset="0"/>
              </a:rPr>
              <a:t> </a:t>
            </a:r>
            <a:r>
              <a:rPr sz="4000" spc="-45" dirty="0" err="1">
                <a:solidFill>
                  <a:srgbClr val="002060"/>
                </a:solidFill>
                <a:latin typeface="Arial" panose="020B0604020202020204" pitchFamily="34" charset="0"/>
                <a:cs typeface="Arial" panose="020B0604020202020204" pitchFamily="34" charset="0"/>
              </a:rPr>
              <a:t>cháy</a:t>
            </a:r>
            <a:r>
              <a:rPr sz="4000" spc="-31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10" dirty="0">
                <a:solidFill>
                  <a:srgbClr val="002060"/>
                </a:solidFill>
                <a:latin typeface="Arial" panose="020B0604020202020204" pitchFamily="34" charset="0"/>
                <a:cs typeface="Arial" panose="020B0604020202020204" pitchFamily="34" charset="0"/>
              </a:rPr>
              <a:t> </a:t>
            </a:r>
            <a:r>
              <a:rPr sz="4000" spc="-175" dirty="0">
                <a:solidFill>
                  <a:srgbClr val="002060"/>
                </a:solidFill>
                <a:latin typeface="Arial" panose="020B0604020202020204" pitchFamily="34" charset="0"/>
                <a:cs typeface="Arial" panose="020B0604020202020204" pitchFamily="34" charset="0"/>
              </a:rPr>
              <a:t>nổ:</a:t>
            </a:r>
            <a:r>
              <a:rPr sz="4000" spc="-315" dirty="0">
                <a:solidFill>
                  <a:srgbClr val="002060"/>
                </a:solidFill>
                <a:latin typeface="Arial" panose="020B0604020202020204" pitchFamily="34" charset="0"/>
                <a:cs typeface="Arial" panose="020B0604020202020204" pitchFamily="34" charset="0"/>
              </a:rPr>
              <a:t> </a:t>
            </a:r>
            <a:r>
              <a:rPr sz="4000" spc="-210" dirty="0">
                <a:solidFill>
                  <a:srgbClr val="002060"/>
                </a:solidFill>
                <a:latin typeface="Arial" panose="020B0604020202020204" pitchFamily="34" charset="0"/>
                <a:cs typeface="Arial" panose="020B0604020202020204" pitchFamily="34" charset="0"/>
              </a:rPr>
              <a:t>xăng,</a:t>
            </a:r>
            <a:r>
              <a:rPr sz="4000" spc="-315" dirty="0">
                <a:solidFill>
                  <a:srgbClr val="002060"/>
                </a:solidFill>
                <a:latin typeface="Arial" panose="020B0604020202020204" pitchFamily="34" charset="0"/>
                <a:cs typeface="Arial" panose="020B0604020202020204" pitchFamily="34" charset="0"/>
              </a:rPr>
              <a:t> </a:t>
            </a:r>
            <a:r>
              <a:rPr lang="en-US" sz="4000" spc="-15" dirty="0" err="1">
                <a:solidFill>
                  <a:srgbClr val="002060"/>
                </a:solidFill>
                <a:latin typeface="Arial" panose="020B0604020202020204" pitchFamily="34" charset="0"/>
                <a:cs typeface="Arial" panose="020B0604020202020204" pitchFamily="34" charset="0"/>
              </a:rPr>
              <a:t>dầu</a:t>
            </a:r>
            <a:r>
              <a:rPr sz="4000" spc="-32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diesel,</a:t>
            </a:r>
            <a:r>
              <a:rPr sz="4000" spc="-310" dirty="0">
                <a:solidFill>
                  <a:srgbClr val="002060"/>
                </a:solidFill>
                <a:latin typeface="Arial" panose="020B0604020202020204" pitchFamily="34" charset="0"/>
                <a:cs typeface="Arial" panose="020B0604020202020204" pitchFamily="34" charset="0"/>
              </a:rPr>
              <a:t> </a:t>
            </a:r>
            <a:r>
              <a:rPr sz="4000" spc="-145" dirty="0">
                <a:solidFill>
                  <a:srgbClr val="002060"/>
                </a:solidFill>
                <a:latin typeface="Arial" panose="020B0604020202020204" pitchFamily="34" charset="0"/>
                <a:cs typeface="Arial" panose="020B0604020202020204" pitchFamily="34" charset="0"/>
              </a:rPr>
              <a:t>gas</a:t>
            </a:r>
            <a:r>
              <a:rPr sz="4000" spc="-31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propane...</a:t>
            </a:r>
            <a:endParaRPr sz="4000" dirty="0">
              <a:solidFill>
                <a:srgbClr val="002060"/>
              </a:solidFill>
              <a:latin typeface="Arial" panose="020B0604020202020204" pitchFamily="34" charset="0"/>
              <a:cs typeface="Arial" panose="020B0604020202020204" pitchFamily="34" charset="0"/>
            </a:endParaRPr>
          </a:p>
        </p:txBody>
      </p:sp>
      <p:sp>
        <p:nvSpPr>
          <p:cNvPr id="11" name="TextBox 15">
            <a:extLst>
              <a:ext uri="{FF2B5EF4-FFF2-40B4-BE49-F238E27FC236}">
                <a16:creationId xmlns:a16="http://schemas.microsoft.com/office/drawing/2014/main" id="{FE5D5E5C-EB4B-7B3A-7B3B-815CF4664784}"/>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10</a:t>
            </a:r>
          </a:p>
        </p:txBody>
      </p:sp>
    </p:spTree>
    <p:extLst>
      <p:ext uri="{BB962C8B-B14F-4D97-AF65-F5344CB8AC3E}">
        <p14:creationId xmlns:p14="http://schemas.microsoft.com/office/powerpoint/2010/main" val="1179955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7621F-461E-417C-11A8-430A8C998CF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6A80DDF-A043-0EB6-214D-D5A9466AD74C}"/>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66FF8CD3-6FAC-3FDD-A32B-3D1499BC407F}"/>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DC3F7A49-EA8B-966E-2988-869A18650C37}"/>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CCEAC39B-88D9-B724-1419-0979B4E3EDC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06C18E83-9632-AC39-5CDD-159C005B4D3B}"/>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030143DC-D149-11C0-75AE-B87BCF8B0C7C}"/>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3E2BC4BA-A842-6E63-602B-6EABDE79DA0D}"/>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0F773C81-2C57-3B8F-1DDC-6C2A04681B11}"/>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BA0A029C-599C-6C6D-C6DB-D5A6DDE4A49A}"/>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20811AED-67C7-930E-4243-C0F640D0A0AA}"/>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333064C9-0394-BA7B-0D50-19E1593041D8}"/>
              </a:ext>
            </a:extLst>
          </p:cNvPr>
          <p:cNvSpPr txBox="1">
            <a:spLocks/>
          </p:cNvSpPr>
          <p:nvPr/>
        </p:nvSpPr>
        <p:spPr>
          <a:xfrm>
            <a:off x="1678437" y="350956"/>
            <a:ext cx="16557534" cy="659155"/>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spcBef>
                <a:spcPts val="100"/>
              </a:spcBef>
            </a:pPr>
            <a:r>
              <a:rPr lang="en-US" sz="4200" dirty="0"/>
              <a:t>1.2.</a:t>
            </a:r>
            <a:r>
              <a:rPr lang="en-US" sz="4200" spc="-220" dirty="0"/>
              <a:t> </a:t>
            </a:r>
            <a:r>
              <a:rPr lang="en-US" sz="4200" spc="-190" dirty="0" err="1"/>
              <a:t>Xác</a:t>
            </a:r>
            <a:r>
              <a:rPr lang="en-US" sz="4200" spc="-50" dirty="0"/>
              <a:t> </a:t>
            </a:r>
            <a:r>
              <a:rPr lang="en-US" sz="4200" spc="-120" dirty="0" err="1"/>
              <a:t>định</a:t>
            </a:r>
            <a:r>
              <a:rPr lang="en-US" sz="4200" spc="-50" dirty="0"/>
              <a:t> </a:t>
            </a:r>
            <a:r>
              <a:rPr lang="en-US" sz="4200" spc="-190" dirty="0" err="1"/>
              <a:t>tính</a:t>
            </a:r>
            <a:r>
              <a:rPr lang="en-US" sz="4200" spc="-45" dirty="0"/>
              <a:t> </a:t>
            </a:r>
            <a:r>
              <a:rPr lang="en-US" sz="4200" spc="-195" dirty="0" err="1"/>
              <a:t>nguy</a:t>
            </a:r>
            <a:r>
              <a:rPr lang="en-US" sz="4200" spc="-50" dirty="0"/>
              <a:t> </a:t>
            </a:r>
            <a:r>
              <a:rPr lang="en-US" sz="4200" spc="-95" dirty="0" err="1"/>
              <a:t>hiểm</a:t>
            </a:r>
            <a:r>
              <a:rPr lang="en-US" sz="4200" spc="-50" dirty="0"/>
              <a:t> </a:t>
            </a:r>
            <a:r>
              <a:rPr lang="en-US" sz="4200" dirty="0" err="1"/>
              <a:t>dựa</a:t>
            </a:r>
            <a:r>
              <a:rPr lang="en-US" sz="4200" spc="-50" dirty="0"/>
              <a:t> </a:t>
            </a:r>
            <a:r>
              <a:rPr lang="en-US" sz="4200" spc="-165" dirty="0" err="1"/>
              <a:t>trên</a:t>
            </a:r>
            <a:r>
              <a:rPr lang="en-US" sz="4200" spc="-45" dirty="0"/>
              <a:t> </a:t>
            </a:r>
            <a:r>
              <a:rPr lang="en-US" sz="4200" spc="-325" dirty="0" err="1"/>
              <a:t>các</a:t>
            </a:r>
            <a:r>
              <a:rPr lang="en-US" sz="4200" spc="35" dirty="0"/>
              <a:t> </a:t>
            </a:r>
            <a:r>
              <a:rPr lang="en-US" sz="4200" spc="-120" dirty="0" err="1"/>
              <a:t>đặc</a:t>
            </a:r>
            <a:r>
              <a:rPr lang="en-US" sz="4200" spc="-50" dirty="0"/>
              <a:t> </a:t>
            </a:r>
            <a:r>
              <a:rPr lang="en-US" sz="4200" spc="-65" dirty="0" err="1"/>
              <a:t>điểm</a:t>
            </a:r>
            <a:r>
              <a:rPr lang="en-US" sz="4200" spc="-50" dirty="0"/>
              <a:t> </a:t>
            </a:r>
            <a:r>
              <a:rPr lang="en-US" sz="4200" spc="-295" dirty="0" err="1"/>
              <a:t>chung</a:t>
            </a:r>
            <a:r>
              <a:rPr lang="en-US" sz="4200" spc="35" dirty="0"/>
              <a:t> </a:t>
            </a:r>
            <a:r>
              <a:rPr lang="en-US" sz="4200" spc="-25" dirty="0" err="1"/>
              <a:t>của</a:t>
            </a:r>
            <a:r>
              <a:rPr lang="en-US" sz="4200" spc="-50" dirty="0"/>
              <a:t> </a:t>
            </a:r>
            <a:r>
              <a:rPr lang="en-US" sz="4200" spc="-315" dirty="0"/>
              <a:t>HHNH</a:t>
            </a:r>
          </a:p>
        </p:txBody>
      </p:sp>
      <p:grpSp>
        <p:nvGrpSpPr>
          <p:cNvPr id="7" name="Group 11">
            <a:extLst>
              <a:ext uri="{FF2B5EF4-FFF2-40B4-BE49-F238E27FC236}">
                <a16:creationId xmlns:a16="http://schemas.microsoft.com/office/drawing/2014/main" id="{364994FD-85E7-B8F9-4CBE-D96770B5843B}"/>
              </a:ext>
            </a:extLst>
          </p:cNvPr>
          <p:cNvGrpSpPr/>
          <p:nvPr/>
        </p:nvGrpSpPr>
        <p:grpSpPr>
          <a:xfrm>
            <a:off x="-1" y="4914900"/>
            <a:ext cx="18288001" cy="5372100"/>
            <a:chOff x="0" y="0"/>
            <a:chExt cx="4888040" cy="317341"/>
          </a:xfrm>
        </p:grpSpPr>
        <p:sp>
          <p:nvSpPr>
            <p:cNvPr id="8" name="Freeform 12">
              <a:extLst>
                <a:ext uri="{FF2B5EF4-FFF2-40B4-BE49-F238E27FC236}">
                  <a16:creationId xmlns:a16="http://schemas.microsoft.com/office/drawing/2014/main" id="{02E8199F-4265-FC3F-8DA3-5FC0F66936B4}"/>
                </a:ext>
              </a:extLst>
            </p:cNvPr>
            <p:cNvSpPr/>
            <p:nvPr/>
          </p:nvSpPr>
          <p:spPr>
            <a:xfrm>
              <a:off x="0" y="0"/>
              <a:ext cx="4888040" cy="317341"/>
            </a:xfrm>
            <a:custGeom>
              <a:avLst/>
              <a:gdLst/>
              <a:ahLst/>
              <a:cxnLst/>
              <a:rect l="l" t="t" r="r" b="b"/>
              <a:pathLst>
                <a:path w="4888040" h="317341">
                  <a:moveTo>
                    <a:pt x="0" y="0"/>
                  </a:moveTo>
                  <a:lnTo>
                    <a:pt x="4888040" y="0"/>
                  </a:lnTo>
                  <a:lnTo>
                    <a:pt x="4888040" y="317341"/>
                  </a:lnTo>
                  <a:lnTo>
                    <a:pt x="0" y="317341"/>
                  </a:lnTo>
                  <a:close/>
                </a:path>
              </a:pathLst>
            </a:custGeom>
            <a:solidFill>
              <a:srgbClr val="FF5E13"/>
            </a:solidFill>
          </p:spPr>
          <p:txBody>
            <a:bodyPr/>
            <a:lstStyle/>
            <a:p>
              <a:endParaRPr lang="en-US"/>
            </a:p>
          </p:txBody>
        </p:sp>
        <p:sp>
          <p:nvSpPr>
            <p:cNvPr id="9" name="TextBox 13">
              <a:extLst>
                <a:ext uri="{FF2B5EF4-FFF2-40B4-BE49-F238E27FC236}">
                  <a16:creationId xmlns:a16="http://schemas.microsoft.com/office/drawing/2014/main" id="{D2B4D37D-D4F2-17AE-1943-C0E1FA59BF64}"/>
                </a:ext>
              </a:extLst>
            </p:cNvPr>
            <p:cNvSpPr txBox="1"/>
            <p:nvPr/>
          </p:nvSpPr>
          <p:spPr>
            <a:xfrm>
              <a:off x="0" y="-47625"/>
              <a:ext cx="4888040" cy="364966"/>
            </a:xfrm>
            <a:prstGeom prst="rect">
              <a:avLst/>
            </a:prstGeom>
          </p:spPr>
          <p:txBody>
            <a:bodyPr lIns="50800" tIns="50800" rIns="50800" bIns="50800" rtlCol="0" anchor="ctr"/>
            <a:lstStyle/>
            <a:p>
              <a:pPr algn="ctr">
                <a:lnSpc>
                  <a:spcPts val="3586"/>
                </a:lnSpc>
              </a:pPr>
              <a:endParaRPr/>
            </a:p>
          </p:txBody>
        </p:sp>
      </p:grpSp>
      <p:sp>
        <p:nvSpPr>
          <p:cNvPr id="18" name="object 13">
            <a:extLst>
              <a:ext uri="{FF2B5EF4-FFF2-40B4-BE49-F238E27FC236}">
                <a16:creationId xmlns:a16="http://schemas.microsoft.com/office/drawing/2014/main" id="{0C3708B2-6BC3-19F0-502B-29E0327E1890}"/>
              </a:ext>
            </a:extLst>
          </p:cNvPr>
          <p:cNvSpPr txBox="1"/>
          <p:nvPr/>
        </p:nvSpPr>
        <p:spPr>
          <a:xfrm>
            <a:off x="1726283" y="791558"/>
            <a:ext cx="8471535" cy="482600"/>
          </a:xfrm>
          <a:prstGeom prst="rect">
            <a:avLst/>
          </a:prstGeom>
        </p:spPr>
        <p:txBody>
          <a:bodyPr vert="horz" wrap="square" lIns="0" tIns="12700" rIns="0" bIns="0" rtlCol="0">
            <a:spAutoFit/>
          </a:bodyPr>
          <a:lstStyle/>
          <a:p>
            <a:pPr marL="25400">
              <a:lnSpc>
                <a:spcPct val="100000"/>
              </a:lnSpc>
              <a:spcBef>
                <a:spcPts val="100"/>
              </a:spcBef>
            </a:pPr>
            <a:r>
              <a:rPr sz="3000" spc="-185" dirty="0">
                <a:solidFill>
                  <a:srgbClr val="FFFFFF"/>
                </a:solidFill>
                <a:latin typeface="Verdana"/>
                <a:cs typeface="Verdana"/>
              </a:rPr>
              <a:t>Dê</a:t>
            </a:r>
            <a:r>
              <a:rPr sz="4500" spc="-277" baseline="12037" dirty="0">
                <a:solidFill>
                  <a:srgbClr val="FFFFFF"/>
                </a:solidFill>
                <a:latin typeface="Verdana"/>
                <a:cs typeface="Verdana"/>
              </a:rPr>
              <a:t>̃</a:t>
            </a:r>
            <a:r>
              <a:rPr sz="4500" spc="112" baseline="12037" dirty="0">
                <a:solidFill>
                  <a:srgbClr val="FFFFFF"/>
                </a:solidFill>
                <a:latin typeface="Verdana"/>
                <a:cs typeface="Verdana"/>
              </a:rPr>
              <a:t> </a:t>
            </a:r>
            <a:r>
              <a:rPr sz="3000" spc="-45" dirty="0">
                <a:solidFill>
                  <a:srgbClr val="FFFFFF"/>
                </a:solidFill>
                <a:latin typeface="Verdana"/>
                <a:cs typeface="Verdana"/>
              </a:rPr>
              <a:t>cháy</a:t>
            </a:r>
            <a:r>
              <a:rPr sz="3000" spc="-315" dirty="0">
                <a:solidFill>
                  <a:srgbClr val="FFFFFF"/>
                </a:solidFill>
                <a:latin typeface="Verdana"/>
                <a:cs typeface="Verdana"/>
              </a:rPr>
              <a:t> </a:t>
            </a:r>
            <a:r>
              <a:rPr sz="3000" spc="-114" dirty="0">
                <a:solidFill>
                  <a:srgbClr val="FFFFFF"/>
                </a:solidFill>
                <a:latin typeface="Verdana"/>
                <a:cs typeface="Verdana"/>
              </a:rPr>
              <a:t>và</a:t>
            </a:r>
            <a:r>
              <a:rPr sz="3000" spc="-310" dirty="0">
                <a:solidFill>
                  <a:srgbClr val="FFFFFF"/>
                </a:solidFill>
                <a:latin typeface="Verdana"/>
                <a:cs typeface="Verdana"/>
              </a:rPr>
              <a:t> </a:t>
            </a:r>
            <a:r>
              <a:rPr sz="3000" spc="-175" dirty="0">
                <a:solidFill>
                  <a:srgbClr val="FFFFFF"/>
                </a:solidFill>
                <a:latin typeface="Verdana"/>
                <a:cs typeface="Verdana"/>
              </a:rPr>
              <a:t>n</a:t>
            </a:r>
            <a:r>
              <a:rPr sz="3000" spc="-175" dirty="0">
                <a:solidFill>
                  <a:srgbClr val="FFFFFF"/>
                </a:solidFill>
                <a:latin typeface="Arial"/>
                <a:cs typeface="Arial"/>
              </a:rPr>
              <a:t>ổ</a:t>
            </a:r>
            <a:r>
              <a:rPr sz="3000" spc="-175" dirty="0">
                <a:solidFill>
                  <a:srgbClr val="FFFFFF"/>
                </a:solidFill>
                <a:latin typeface="Verdana"/>
                <a:cs typeface="Verdana"/>
              </a:rPr>
              <a:t>:</a:t>
            </a:r>
            <a:r>
              <a:rPr sz="3000" spc="-315" dirty="0">
                <a:solidFill>
                  <a:srgbClr val="FFFFFF"/>
                </a:solidFill>
                <a:latin typeface="Verdana"/>
                <a:cs typeface="Verdana"/>
              </a:rPr>
              <a:t> </a:t>
            </a:r>
            <a:r>
              <a:rPr sz="3000" spc="-210" dirty="0">
                <a:solidFill>
                  <a:srgbClr val="FFFFFF"/>
                </a:solidFill>
                <a:latin typeface="Verdana"/>
                <a:cs typeface="Verdana"/>
              </a:rPr>
              <a:t>xăng,</a:t>
            </a:r>
            <a:r>
              <a:rPr sz="3000" spc="-315" dirty="0">
                <a:solidFill>
                  <a:srgbClr val="FFFFFF"/>
                </a:solidFill>
                <a:latin typeface="Verdana"/>
                <a:cs typeface="Verdana"/>
              </a:rPr>
              <a:t> </a:t>
            </a:r>
            <a:r>
              <a:rPr sz="3000" spc="-15" dirty="0">
                <a:solidFill>
                  <a:srgbClr val="FFFFFF"/>
                </a:solidFill>
                <a:latin typeface="Verdana"/>
                <a:cs typeface="Verdana"/>
              </a:rPr>
              <a:t>d</a:t>
            </a:r>
            <a:r>
              <a:rPr sz="3000" spc="-819" dirty="0">
                <a:solidFill>
                  <a:srgbClr val="FFFFFF"/>
                </a:solidFill>
                <a:latin typeface="Verdana"/>
                <a:cs typeface="Verdana"/>
              </a:rPr>
              <a:t>â</a:t>
            </a:r>
            <a:r>
              <a:rPr sz="4500" spc="-22" baseline="12037" dirty="0">
                <a:solidFill>
                  <a:srgbClr val="FFFFFF"/>
                </a:solidFill>
                <a:latin typeface="Verdana"/>
                <a:cs typeface="Verdana"/>
              </a:rPr>
              <a:t>̀</a:t>
            </a:r>
            <a:r>
              <a:rPr sz="4500" spc="-465" baseline="12037" dirty="0">
                <a:solidFill>
                  <a:srgbClr val="FFFFFF"/>
                </a:solidFill>
                <a:latin typeface="Verdana"/>
                <a:cs typeface="Verdana"/>
              </a:rPr>
              <a:t> </a:t>
            </a:r>
            <a:r>
              <a:rPr sz="3000" spc="-85" dirty="0">
                <a:solidFill>
                  <a:srgbClr val="FFFFFF"/>
                </a:solidFill>
                <a:latin typeface="Verdana"/>
                <a:cs typeface="Verdana"/>
              </a:rPr>
              <a:t>u</a:t>
            </a:r>
            <a:r>
              <a:rPr sz="3000" spc="-320" dirty="0">
                <a:solidFill>
                  <a:srgbClr val="FFFFFF"/>
                </a:solidFill>
                <a:latin typeface="Verdana"/>
                <a:cs typeface="Verdana"/>
              </a:rPr>
              <a:t> </a:t>
            </a:r>
            <a:r>
              <a:rPr sz="3000" spc="-75" dirty="0">
                <a:solidFill>
                  <a:srgbClr val="FFFFFF"/>
                </a:solidFill>
                <a:latin typeface="Verdana"/>
                <a:cs typeface="Verdana"/>
              </a:rPr>
              <a:t>diesel,</a:t>
            </a:r>
            <a:r>
              <a:rPr sz="3000" spc="-310" dirty="0">
                <a:solidFill>
                  <a:srgbClr val="FFFFFF"/>
                </a:solidFill>
                <a:latin typeface="Verdana"/>
                <a:cs typeface="Verdana"/>
              </a:rPr>
              <a:t> </a:t>
            </a:r>
            <a:r>
              <a:rPr sz="3000" spc="-145" dirty="0">
                <a:solidFill>
                  <a:srgbClr val="FFFFFF"/>
                </a:solidFill>
                <a:latin typeface="Verdana"/>
                <a:cs typeface="Verdana"/>
              </a:rPr>
              <a:t>gas</a:t>
            </a:r>
            <a:r>
              <a:rPr sz="3000" spc="-315" dirty="0">
                <a:solidFill>
                  <a:srgbClr val="FFFFFF"/>
                </a:solidFill>
                <a:latin typeface="Verdana"/>
                <a:cs typeface="Verdana"/>
              </a:rPr>
              <a:t> </a:t>
            </a:r>
            <a:r>
              <a:rPr sz="3000" spc="-65" dirty="0">
                <a:solidFill>
                  <a:srgbClr val="FFFFFF"/>
                </a:solidFill>
                <a:latin typeface="Verdana"/>
                <a:cs typeface="Verdana"/>
              </a:rPr>
              <a:t>propane...</a:t>
            </a:r>
            <a:endParaRPr sz="3000" dirty="0">
              <a:latin typeface="Verdana"/>
              <a:cs typeface="Verdana"/>
            </a:endParaRPr>
          </a:p>
        </p:txBody>
      </p:sp>
      <p:sp>
        <p:nvSpPr>
          <p:cNvPr id="11" name="object 40">
            <a:extLst>
              <a:ext uri="{FF2B5EF4-FFF2-40B4-BE49-F238E27FC236}">
                <a16:creationId xmlns:a16="http://schemas.microsoft.com/office/drawing/2014/main" id="{FCED6782-900F-C2EB-05FE-73C8277734EC}"/>
              </a:ext>
            </a:extLst>
          </p:cNvPr>
          <p:cNvSpPr txBox="1"/>
          <p:nvPr/>
        </p:nvSpPr>
        <p:spPr>
          <a:xfrm>
            <a:off x="1285092" y="1669613"/>
            <a:ext cx="16937989" cy="1389291"/>
          </a:xfrm>
          <a:prstGeom prst="rect">
            <a:avLst/>
          </a:prstGeom>
        </p:spPr>
        <p:txBody>
          <a:bodyPr vert="horz" wrap="square" lIns="0" tIns="12065" rIns="0" bIns="0" rtlCol="0">
            <a:spAutoFit/>
          </a:bodyPr>
          <a:lstStyle/>
          <a:p>
            <a:pPr marL="25400" marR="17780">
              <a:lnSpc>
                <a:spcPct val="116700"/>
              </a:lnSpc>
              <a:spcBef>
                <a:spcPts val="95"/>
              </a:spcBef>
            </a:pPr>
            <a:r>
              <a:rPr sz="4000" spc="-45" dirty="0">
                <a:solidFill>
                  <a:srgbClr val="002060"/>
                </a:solidFill>
                <a:latin typeface="Arial" panose="020B0604020202020204" pitchFamily="34" charset="0"/>
                <a:cs typeface="Arial" panose="020B0604020202020204" pitchFamily="34" charset="0"/>
              </a:rPr>
              <a:t>Độc hại và gây ảnh hưởng sức khoẻ: Axit sulfuric, chất độc hại trong hóa chất công nghiệp...</a:t>
            </a:r>
          </a:p>
        </p:txBody>
      </p:sp>
      <p:grpSp>
        <p:nvGrpSpPr>
          <p:cNvPr id="56" name="object 9">
            <a:extLst>
              <a:ext uri="{FF2B5EF4-FFF2-40B4-BE49-F238E27FC236}">
                <a16:creationId xmlns:a16="http://schemas.microsoft.com/office/drawing/2014/main" id="{38A93811-0CCB-5A59-1314-9D403E128FBD}"/>
              </a:ext>
            </a:extLst>
          </p:cNvPr>
          <p:cNvGrpSpPr/>
          <p:nvPr/>
        </p:nvGrpSpPr>
        <p:grpSpPr>
          <a:xfrm>
            <a:off x="3656268" y="5575066"/>
            <a:ext cx="2970891" cy="4334174"/>
            <a:chOff x="3102361" y="4746385"/>
            <a:chExt cx="2820035" cy="4110354"/>
          </a:xfrm>
        </p:grpSpPr>
        <p:sp>
          <p:nvSpPr>
            <p:cNvPr id="57" name="object 10">
              <a:extLst>
                <a:ext uri="{FF2B5EF4-FFF2-40B4-BE49-F238E27FC236}">
                  <a16:creationId xmlns:a16="http://schemas.microsoft.com/office/drawing/2014/main" id="{6B02956B-6D55-48F7-7660-989E1C3A11AD}"/>
                </a:ext>
              </a:extLst>
            </p:cNvPr>
            <p:cNvSpPr/>
            <p:nvPr/>
          </p:nvSpPr>
          <p:spPr>
            <a:xfrm>
              <a:off x="3140214" y="5421365"/>
              <a:ext cx="2743835" cy="3397885"/>
            </a:xfrm>
            <a:custGeom>
              <a:avLst/>
              <a:gdLst/>
              <a:ahLst/>
              <a:cxnLst/>
              <a:rect l="l" t="t" r="r" b="b"/>
              <a:pathLst>
                <a:path w="2743835" h="3397884">
                  <a:moveTo>
                    <a:pt x="2566695" y="3397298"/>
                  </a:moveTo>
                  <a:lnTo>
                    <a:pt x="177076" y="3397298"/>
                  </a:lnTo>
                  <a:lnTo>
                    <a:pt x="130003" y="3390975"/>
                  </a:lnTo>
                  <a:lnTo>
                    <a:pt x="87703" y="3373130"/>
                  </a:lnTo>
                  <a:lnTo>
                    <a:pt x="51865" y="3345451"/>
                  </a:lnTo>
                  <a:lnTo>
                    <a:pt x="24176" y="3309625"/>
                  </a:lnTo>
                  <a:lnTo>
                    <a:pt x="6325" y="3267338"/>
                  </a:lnTo>
                  <a:lnTo>
                    <a:pt x="0" y="3220278"/>
                  </a:lnTo>
                  <a:lnTo>
                    <a:pt x="0" y="1797566"/>
                  </a:lnTo>
                  <a:lnTo>
                    <a:pt x="1444" y="1747449"/>
                  </a:lnTo>
                  <a:lnTo>
                    <a:pt x="5735" y="1697909"/>
                  </a:lnTo>
                  <a:lnTo>
                    <a:pt x="12807" y="1649043"/>
                  </a:lnTo>
                  <a:lnTo>
                    <a:pt x="22593" y="1600947"/>
                  </a:lnTo>
                  <a:lnTo>
                    <a:pt x="35030" y="1553720"/>
                  </a:lnTo>
                  <a:lnTo>
                    <a:pt x="50050" y="1507458"/>
                  </a:lnTo>
                  <a:lnTo>
                    <a:pt x="67590" y="1462257"/>
                  </a:lnTo>
                  <a:lnTo>
                    <a:pt x="87582" y="1418216"/>
                  </a:lnTo>
                  <a:lnTo>
                    <a:pt x="109963" y="1375432"/>
                  </a:lnTo>
                  <a:lnTo>
                    <a:pt x="134666" y="1334000"/>
                  </a:lnTo>
                  <a:lnTo>
                    <a:pt x="161626" y="1294019"/>
                  </a:lnTo>
                  <a:lnTo>
                    <a:pt x="190777" y="1255585"/>
                  </a:lnTo>
                  <a:lnTo>
                    <a:pt x="222055" y="1218796"/>
                  </a:lnTo>
                  <a:lnTo>
                    <a:pt x="255393" y="1183748"/>
                  </a:lnTo>
                  <a:lnTo>
                    <a:pt x="290726" y="1150538"/>
                  </a:lnTo>
                  <a:lnTo>
                    <a:pt x="327989" y="1119265"/>
                  </a:lnTo>
                  <a:lnTo>
                    <a:pt x="367116" y="1090024"/>
                  </a:lnTo>
                  <a:lnTo>
                    <a:pt x="408042" y="1062913"/>
                  </a:lnTo>
                  <a:lnTo>
                    <a:pt x="450701" y="1038028"/>
                  </a:lnTo>
                  <a:lnTo>
                    <a:pt x="495028" y="1015468"/>
                  </a:lnTo>
                  <a:lnTo>
                    <a:pt x="586887" y="975189"/>
                  </a:lnTo>
                  <a:lnTo>
                    <a:pt x="631214" y="952629"/>
                  </a:lnTo>
                  <a:lnTo>
                    <a:pt x="673873" y="927745"/>
                  </a:lnTo>
                  <a:lnTo>
                    <a:pt x="714799" y="900634"/>
                  </a:lnTo>
                  <a:lnTo>
                    <a:pt x="753926" y="871393"/>
                  </a:lnTo>
                  <a:lnTo>
                    <a:pt x="791188" y="840120"/>
                  </a:lnTo>
                  <a:lnTo>
                    <a:pt x="826522" y="806910"/>
                  </a:lnTo>
                  <a:lnTo>
                    <a:pt x="859860" y="771862"/>
                  </a:lnTo>
                  <a:lnTo>
                    <a:pt x="891137" y="735073"/>
                  </a:lnTo>
                  <a:lnTo>
                    <a:pt x="920288" y="696639"/>
                  </a:lnTo>
                  <a:lnTo>
                    <a:pt x="947248" y="656658"/>
                  </a:lnTo>
                  <a:lnTo>
                    <a:pt x="971951" y="615226"/>
                  </a:lnTo>
                  <a:lnTo>
                    <a:pt x="994332" y="572441"/>
                  </a:lnTo>
                  <a:lnTo>
                    <a:pt x="1014325" y="528399"/>
                  </a:lnTo>
                  <a:lnTo>
                    <a:pt x="1031864" y="483199"/>
                  </a:lnTo>
                  <a:lnTo>
                    <a:pt x="1046884" y="436936"/>
                  </a:lnTo>
                  <a:lnTo>
                    <a:pt x="1059321" y="389709"/>
                  </a:lnTo>
                  <a:lnTo>
                    <a:pt x="1069107" y="341613"/>
                  </a:lnTo>
                  <a:lnTo>
                    <a:pt x="1076179" y="292747"/>
                  </a:lnTo>
                  <a:lnTo>
                    <a:pt x="1080470" y="243206"/>
                  </a:lnTo>
                  <a:lnTo>
                    <a:pt x="1081915" y="193089"/>
                  </a:lnTo>
                  <a:lnTo>
                    <a:pt x="1081915" y="0"/>
                  </a:lnTo>
                  <a:lnTo>
                    <a:pt x="1661860" y="0"/>
                  </a:lnTo>
                  <a:lnTo>
                    <a:pt x="1661856" y="193089"/>
                  </a:lnTo>
                  <a:lnTo>
                    <a:pt x="1663300" y="243206"/>
                  </a:lnTo>
                  <a:lnTo>
                    <a:pt x="1667591" y="292747"/>
                  </a:lnTo>
                  <a:lnTo>
                    <a:pt x="1674663" y="341613"/>
                  </a:lnTo>
                  <a:lnTo>
                    <a:pt x="1684449" y="389708"/>
                  </a:lnTo>
                  <a:lnTo>
                    <a:pt x="1696886" y="436936"/>
                  </a:lnTo>
                  <a:lnTo>
                    <a:pt x="1711906" y="483198"/>
                  </a:lnTo>
                  <a:lnTo>
                    <a:pt x="1729446" y="528398"/>
                  </a:lnTo>
                  <a:lnTo>
                    <a:pt x="1749438" y="572439"/>
                  </a:lnTo>
                  <a:lnTo>
                    <a:pt x="1771819" y="615224"/>
                  </a:lnTo>
                  <a:lnTo>
                    <a:pt x="1796522" y="656656"/>
                  </a:lnTo>
                  <a:lnTo>
                    <a:pt x="1823482" y="696637"/>
                  </a:lnTo>
                  <a:lnTo>
                    <a:pt x="1852633" y="735071"/>
                  </a:lnTo>
                  <a:lnTo>
                    <a:pt x="1883911" y="771860"/>
                  </a:lnTo>
                  <a:lnTo>
                    <a:pt x="1917249" y="806908"/>
                  </a:lnTo>
                  <a:lnTo>
                    <a:pt x="1952582" y="840117"/>
                  </a:lnTo>
                  <a:lnTo>
                    <a:pt x="1989845" y="871391"/>
                  </a:lnTo>
                  <a:lnTo>
                    <a:pt x="2028972" y="900632"/>
                  </a:lnTo>
                  <a:lnTo>
                    <a:pt x="2069898" y="927743"/>
                  </a:lnTo>
                  <a:lnTo>
                    <a:pt x="2112557" y="952628"/>
                  </a:lnTo>
                  <a:lnTo>
                    <a:pt x="2156884" y="975188"/>
                  </a:lnTo>
                  <a:lnTo>
                    <a:pt x="2248742" y="1015467"/>
                  </a:lnTo>
                  <a:lnTo>
                    <a:pt x="2293069" y="1038027"/>
                  </a:lnTo>
                  <a:lnTo>
                    <a:pt x="2335729" y="1062911"/>
                  </a:lnTo>
                  <a:lnTo>
                    <a:pt x="2376654" y="1090022"/>
                  </a:lnTo>
                  <a:lnTo>
                    <a:pt x="2415781" y="1119263"/>
                  </a:lnTo>
                  <a:lnTo>
                    <a:pt x="2453044" y="1150536"/>
                  </a:lnTo>
                  <a:lnTo>
                    <a:pt x="2488377" y="1183746"/>
                  </a:lnTo>
                  <a:lnTo>
                    <a:pt x="2521715" y="1218793"/>
                  </a:lnTo>
                  <a:lnTo>
                    <a:pt x="2552993" y="1255583"/>
                  </a:lnTo>
                  <a:lnTo>
                    <a:pt x="2582144" y="1294017"/>
                  </a:lnTo>
                  <a:lnTo>
                    <a:pt x="2609104" y="1333998"/>
                  </a:lnTo>
                  <a:lnTo>
                    <a:pt x="2633807" y="1375430"/>
                  </a:lnTo>
                  <a:lnTo>
                    <a:pt x="2656188" y="1418215"/>
                  </a:lnTo>
                  <a:lnTo>
                    <a:pt x="2676180" y="1462256"/>
                  </a:lnTo>
                  <a:lnTo>
                    <a:pt x="2693720" y="1507457"/>
                  </a:lnTo>
                  <a:lnTo>
                    <a:pt x="2708740" y="1553719"/>
                  </a:lnTo>
                  <a:lnTo>
                    <a:pt x="2721177" y="1600947"/>
                  </a:lnTo>
                  <a:lnTo>
                    <a:pt x="2730963" y="1649043"/>
                  </a:lnTo>
                  <a:lnTo>
                    <a:pt x="2738035" y="1697909"/>
                  </a:lnTo>
                  <a:lnTo>
                    <a:pt x="2742326" y="1747449"/>
                  </a:lnTo>
                  <a:lnTo>
                    <a:pt x="2743771" y="1797566"/>
                  </a:lnTo>
                  <a:lnTo>
                    <a:pt x="2743771" y="3220278"/>
                  </a:lnTo>
                  <a:lnTo>
                    <a:pt x="2737445" y="3267336"/>
                  </a:lnTo>
                  <a:lnTo>
                    <a:pt x="2719595" y="3309623"/>
                  </a:lnTo>
                  <a:lnTo>
                    <a:pt x="2691907" y="3345449"/>
                  </a:lnTo>
                  <a:lnTo>
                    <a:pt x="2656069" y="3373129"/>
                  </a:lnTo>
                  <a:lnTo>
                    <a:pt x="2613769" y="3390975"/>
                  </a:lnTo>
                  <a:lnTo>
                    <a:pt x="2566695" y="3397298"/>
                  </a:lnTo>
                  <a:close/>
                </a:path>
              </a:pathLst>
            </a:custGeom>
            <a:solidFill>
              <a:srgbClr val="97FF9D"/>
            </a:solidFill>
          </p:spPr>
          <p:txBody>
            <a:bodyPr wrap="square" lIns="0" tIns="0" rIns="0" bIns="0" rtlCol="0"/>
            <a:lstStyle/>
            <a:p>
              <a:endParaRPr/>
            </a:p>
          </p:txBody>
        </p:sp>
        <p:sp>
          <p:nvSpPr>
            <p:cNvPr id="58" name="object 11">
              <a:extLst>
                <a:ext uri="{FF2B5EF4-FFF2-40B4-BE49-F238E27FC236}">
                  <a16:creationId xmlns:a16="http://schemas.microsoft.com/office/drawing/2014/main" id="{78973947-AC96-3719-E3FC-BA6B407DA3BF}"/>
                </a:ext>
              </a:extLst>
            </p:cNvPr>
            <p:cNvSpPr/>
            <p:nvPr/>
          </p:nvSpPr>
          <p:spPr>
            <a:xfrm>
              <a:off x="3140202" y="5421375"/>
              <a:ext cx="2743835" cy="3397885"/>
            </a:xfrm>
            <a:custGeom>
              <a:avLst/>
              <a:gdLst/>
              <a:ahLst/>
              <a:cxnLst/>
              <a:rect l="l" t="t" r="r" b="b"/>
              <a:pathLst>
                <a:path w="2743835" h="3397884">
                  <a:moveTo>
                    <a:pt x="1797710" y="658431"/>
                  </a:moveTo>
                  <a:lnTo>
                    <a:pt x="1772793" y="616877"/>
                  </a:lnTo>
                  <a:lnTo>
                    <a:pt x="1750225" y="573951"/>
                  </a:lnTo>
                  <a:lnTo>
                    <a:pt x="1730070" y="529755"/>
                  </a:lnTo>
                  <a:lnTo>
                    <a:pt x="1712366" y="484390"/>
                  </a:lnTo>
                  <a:lnTo>
                    <a:pt x="1697215" y="437959"/>
                  </a:lnTo>
                  <a:lnTo>
                    <a:pt x="1684667" y="390537"/>
                  </a:lnTo>
                  <a:lnTo>
                    <a:pt x="1674799" y="342252"/>
                  </a:lnTo>
                  <a:lnTo>
                    <a:pt x="1667662" y="293179"/>
                  </a:lnTo>
                  <a:lnTo>
                    <a:pt x="1663331" y="243420"/>
                  </a:lnTo>
                  <a:lnTo>
                    <a:pt x="1661871" y="193090"/>
                  </a:lnTo>
                  <a:lnTo>
                    <a:pt x="1661871" y="0"/>
                  </a:lnTo>
                  <a:lnTo>
                    <a:pt x="1400327" y="0"/>
                  </a:lnTo>
                  <a:lnTo>
                    <a:pt x="1405966" y="50444"/>
                  </a:lnTo>
                  <a:lnTo>
                    <a:pt x="1414513" y="100139"/>
                  </a:lnTo>
                  <a:lnTo>
                    <a:pt x="1425867" y="148983"/>
                  </a:lnTo>
                  <a:lnTo>
                    <a:pt x="1439964" y="196862"/>
                  </a:lnTo>
                  <a:lnTo>
                    <a:pt x="1456740" y="243662"/>
                  </a:lnTo>
                  <a:lnTo>
                    <a:pt x="1476121" y="289306"/>
                  </a:lnTo>
                  <a:lnTo>
                    <a:pt x="1498041" y="333679"/>
                  </a:lnTo>
                  <a:lnTo>
                    <a:pt x="1522412" y="376669"/>
                  </a:lnTo>
                  <a:lnTo>
                    <a:pt x="1549184" y="418172"/>
                  </a:lnTo>
                  <a:lnTo>
                    <a:pt x="1578279" y="458089"/>
                  </a:lnTo>
                  <a:lnTo>
                    <a:pt x="1609623" y="496316"/>
                  </a:lnTo>
                  <a:lnTo>
                    <a:pt x="1643164" y="532739"/>
                  </a:lnTo>
                  <a:lnTo>
                    <a:pt x="1678800" y="567270"/>
                  </a:lnTo>
                  <a:lnTo>
                    <a:pt x="1716493" y="599808"/>
                  </a:lnTo>
                  <a:lnTo>
                    <a:pt x="1756143" y="630224"/>
                  </a:lnTo>
                  <a:lnTo>
                    <a:pt x="1797710" y="658431"/>
                  </a:lnTo>
                  <a:close/>
                </a:path>
                <a:path w="2743835" h="3397884">
                  <a:moveTo>
                    <a:pt x="2743784" y="1797558"/>
                  </a:moveTo>
                  <a:lnTo>
                    <a:pt x="2742361" y="1747964"/>
                  </a:lnTo>
                  <a:lnTo>
                    <a:pt x="2738158" y="1698917"/>
                  </a:lnTo>
                  <a:lnTo>
                    <a:pt x="2731236" y="1650542"/>
                  </a:lnTo>
                  <a:lnTo>
                    <a:pt x="2721635" y="1602905"/>
                  </a:lnTo>
                  <a:lnTo>
                    <a:pt x="2709456" y="1556131"/>
                  </a:lnTo>
                  <a:lnTo>
                    <a:pt x="2694724" y="1510284"/>
                  </a:lnTo>
                  <a:lnTo>
                    <a:pt x="2677528" y="1465478"/>
                  </a:lnTo>
                  <a:lnTo>
                    <a:pt x="2657932" y="1421803"/>
                  </a:lnTo>
                  <a:lnTo>
                    <a:pt x="2635974" y="1379347"/>
                  </a:lnTo>
                  <a:lnTo>
                    <a:pt x="2611755" y="1338199"/>
                  </a:lnTo>
                  <a:lnTo>
                    <a:pt x="2585301" y="1298473"/>
                  </a:lnTo>
                  <a:lnTo>
                    <a:pt x="2556700" y="1260246"/>
                  </a:lnTo>
                  <a:lnTo>
                    <a:pt x="2526017" y="1223632"/>
                  </a:lnTo>
                  <a:lnTo>
                    <a:pt x="2493289" y="1188694"/>
                  </a:lnTo>
                  <a:lnTo>
                    <a:pt x="2458618" y="1155547"/>
                  </a:lnTo>
                  <a:lnTo>
                    <a:pt x="2422029" y="1124292"/>
                  </a:lnTo>
                  <a:lnTo>
                    <a:pt x="2383612" y="1095006"/>
                  </a:lnTo>
                  <a:lnTo>
                    <a:pt x="2343429" y="1067777"/>
                  </a:lnTo>
                  <a:lnTo>
                    <a:pt x="2368334" y="1109332"/>
                  </a:lnTo>
                  <a:lnTo>
                    <a:pt x="2390902" y="1152258"/>
                  </a:lnTo>
                  <a:lnTo>
                    <a:pt x="2411069" y="1196454"/>
                  </a:lnTo>
                  <a:lnTo>
                    <a:pt x="2428760" y="1241818"/>
                  </a:lnTo>
                  <a:lnTo>
                    <a:pt x="2443911" y="1288262"/>
                  </a:lnTo>
                  <a:lnTo>
                    <a:pt x="2456459" y="1335671"/>
                  </a:lnTo>
                  <a:lnTo>
                    <a:pt x="2466340" y="1383969"/>
                  </a:lnTo>
                  <a:lnTo>
                    <a:pt x="2473477" y="1433029"/>
                  </a:lnTo>
                  <a:lnTo>
                    <a:pt x="2477808" y="1482788"/>
                  </a:lnTo>
                  <a:lnTo>
                    <a:pt x="2479256" y="1533131"/>
                  </a:lnTo>
                  <a:lnTo>
                    <a:pt x="2479256" y="1809826"/>
                  </a:lnTo>
                  <a:lnTo>
                    <a:pt x="2478392" y="1858327"/>
                  </a:lnTo>
                  <a:lnTo>
                    <a:pt x="2475788" y="1906397"/>
                  </a:lnTo>
                  <a:lnTo>
                    <a:pt x="2471496" y="1953983"/>
                  </a:lnTo>
                  <a:lnTo>
                    <a:pt x="2465540" y="2001075"/>
                  </a:lnTo>
                  <a:lnTo>
                    <a:pt x="2457932" y="2047646"/>
                  </a:lnTo>
                  <a:lnTo>
                    <a:pt x="2448737" y="2093645"/>
                  </a:lnTo>
                  <a:lnTo>
                    <a:pt x="2437955" y="2139061"/>
                  </a:lnTo>
                  <a:lnTo>
                    <a:pt x="2425636" y="2183854"/>
                  </a:lnTo>
                  <a:lnTo>
                    <a:pt x="2411793" y="2228011"/>
                  </a:lnTo>
                  <a:lnTo>
                    <a:pt x="2396464" y="2271471"/>
                  </a:lnTo>
                  <a:lnTo>
                    <a:pt x="2379675" y="2314232"/>
                  </a:lnTo>
                  <a:lnTo>
                    <a:pt x="2361463" y="2356256"/>
                  </a:lnTo>
                  <a:lnTo>
                    <a:pt x="2341854" y="2397506"/>
                  </a:lnTo>
                  <a:lnTo>
                    <a:pt x="2320887" y="2437955"/>
                  </a:lnTo>
                  <a:lnTo>
                    <a:pt x="2298573" y="2477592"/>
                  </a:lnTo>
                  <a:lnTo>
                    <a:pt x="2274951" y="2516352"/>
                  </a:lnTo>
                  <a:lnTo>
                    <a:pt x="2250059" y="2554236"/>
                  </a:lnTo>
                  <a:lnTo>
                    <a:pt x="2223909" y="2591193"/>
                  </a:lnTo>
                  <a:lnTo>
                    <a:pt x="2196554" y="2627211"/>
                  </a:lnTo>
                  <a:lnTo>
                    <a:pt x="2168004" y="2662237"/>
                  </a:lnTo>
                  <a:lnTo>
                    <a:pt x="2138299" y="2696273"/>
                  </a:lnTo>
                  <a:lnTo>
                    <a:pt x="2107463" y="2729255"/>
                  </a:lnTo>
                  <a:lnTo>
                    <a:pt x="2075522" y="2761183"/>
                  </a:lnTo>
                  <a:lnTo>
                    <a:pt x="2042528" y="2792006"/>
                  </a:lnTo>
                  <a:lnTo>
                    <a:pt x="2008492" y="2821698"/>
                  </a:lnTo>
                  <a:lnTo>
                    <a:pt x="1973440" y="2850235"/>
                  </a:lnTo>
                  <a:lnTo>
                    <a:pt x="1937423" y="2877591"/>
                  </a:lnTo>
                  <a:lnTo>
                    <a:pt x="1900453" y="2903728"/>
                  </a:lnTo>
                  <a:lnTo>
                    <a:pt x="1862556" y="2928620"/>
                  </a:lnTo>
                  <a:lnTo>
                    <a:pt x="1823783" y="2952229"/>
                  </a:lnTo>
                  <a:lnTo>
                    <a:pt x="1784134" y="2974530"/>
                  </a:lnTo>
                  <a:lnTo>
                    <a:pt x="1743671" y="2995498"/>
                  </a:lnTo>
                  <a:lnTo>
                    <a:pt x="1702409" y="3015107"/>
                  </a:lnTo>
                  <a:lnTo>
                    <a:pt x="1660372" y="3033306"/>
                  </a:lnTo>
                  <a:lnTo>
                    <a:pt x="1617599" y="3050095"/>
                  </a:lnTo>
                  <a:lnTo>
                    <a:pt x="1574114" y="3065411"/>
                  </a:lnTo>
                  <a:lnTo>
                    <a:pt x="1529956" y="3079254"/>
                  </a:lnTo>
                  <a:lnTo>
                    <a:pt x="1485150" y="3091573"/>
                  </a:lnTo>
                  <a:lnTo>
                    <a:pt x="1439710" y="3102343"/>
                  </a:lnTo>
                  <a:lnTo>
                    <a:pt x="1393698" y="3111550"/>
                  </a:lnTo>
                  <a:lnTo>
                    <a:pt x="1347114" y="3119145"/>
                  </a:lnTo>
                  <a:lnTo>
                    <a:pt x="1300010" y="3125101"/>
                  </a:lnTo>
                  <a:lnTo>
                    <a:pt x="1252397" y="3129394"/>
                  </a:lnTo>
                  <a:lnTo>
                    <a:pt x="1204328" y="3131985"/>
                  </a:lnTo>
                  <a:lnTo>
                    <a:pt x="1155801" y="3132861"/>
                  </a:lnTo>
                  <a:lnTo>
                    <a:pt x="0" y="3132861"/>
                  </a:lnTo>
                  <a:lnTo>
                    <a:pt x="0" y="3220275"/>
                  </a:lnTo>
                  <a:lnTo>
                    <a:pt x="6337" y="3267329"/>
                  </a:lnTo>
                  <a:lnTo>
                    <a:pt x="24180" y="3309620"/>
                  </a:lnTo>
                  <a:lnTo>
                    <a:pt x="51866" y="3345446"/>
                  </a:lnTo>
                  <a:lnTo>
                    <a:pt x="87706" y="3373132"/>
                  </a:lnTo>
                  <a:lnTo>
                    <a:pt x="130009" y="3390976"/>
                  </a:lnTo>
                  <a:lnTo>
                    <a:pt x="177088" y="3397300"/>
                  </a:lnTo>
                  <a:lnTo>
                    <a:pt x="2566695" y="3397300"/>
                  </a:lnTo>
                  <a:lnTo>
                    <a:pt x="2613774" y="3390976"/>
                  </a:lnTo>
                  <a:lnTo>
                    <a:pt x="2656078" y="3373132"/>
                  </a:lnTo>
                  <a:lnTo>
                    <a:pt x="2691917" y="3345446"/>
                  </a:lnTo>
                  <a:lnTo>
                    <a:pt x="2719603" y="3309620"/>
                  </a:lnTo>
                  <a:lnTo>
                    <a:pt x="2737459" y="3267329"/>
                  </a:lnTo>
                  <a:lnTo>
                    <a:pt x="2743784" y="3220275"/>
                  </a:lnTo>
                  <a:lnTo>
                    <a:pt x="2743784" y="1797558"/>
                  </a:lnTo>
                  <a:close/>
                </a:path>
              </a:pathLst>
            </a:custGeom>
            <a:solidFill>
              <a:srgbClr val="5DEF61"/>
            </a:solidFill>
          </p:spPr>
          <p:txBody>
            <a:bodyPr wrap="square" lIns="0" tIns="0" rIns="0" bIns="0" rtlCol="0"/>
            <a:lstStyle/>
            <a:p>
              <a:endParaRPr/>
            </a:p>
          </p:txBody>
        </p:sp>
        <p:sp>
          <p:nvSpPr>
            <p:cNvPr id="59" name="object 12">
              <a:extLst>
                <a:ext uri="{FF2B5EF4-FFF2-40B4-BE49-F238E27FC236}">
                  <a16:creationId xmlns:a16="http://schemas.microsoft.com/office/drawing/2014/main" id="{798987D5-764D-975E-E33B-2D04518A481A}"/>
                </a:ext>
              </a:extLst>
            </p:cNvPr>
            <p:cNvSpPr/>
            <p:nvPr/>
          </p:nvSpPr>
          <p:spPr>
            <a:xfrm>
              <a:off x="3140219" y="7264086"/>
              <a:ext cx="2743835" cy="1024890"/>
            </a:xfrm>
            <a:custGeom>
              <a:avLst/>
              <a:gdLst/>
              <a:ahLst/>
              <a:cxnLst/>
              <a:rect l="l" t="t" r="r" b="b"/>
              <a:pathLst>
                <a:path w="2743835" h="1024890">
                  <a:moveTo>
                    <a:pt x="2743775" y="1024383"/>
                  </a:moveTo>
                  <a:lnTo>
                    <a:pt x="0" y="1024383"/>
                  </a:lnTo>
                  <a:lnTo>
                    <a:pt x="0" y="0"/>
                  </a:lnTo>
                  <a:lnTo>
                    <a:pt x="2743775" y="0"/>
                  </a:lnTo>
                  <a:lnTo>
                    <a:pt x="2743775" y="1024383"/>
                  </a:lnTo>
                  <a:close/>
                </a:path>
              </a:pathLst>
            </a:custGeom>
            <a:solidFill>
              <a:srgbClr val="A57DF5"/>
            </a:solidFill>
          </p:spPr>
          <p:txBody>
            <a:bodyPr wrap="square" lIns="0" tIns="0" rIns="0" bIns="0" rtlCol="0"/>
            <a:lstStyle/>
            <a:p>
              <a:endParaRPr/>
            </a:p>
          </p:txBody>
        </p:sp>
        <p:sp>
          <p:nvSpPr>
            <p:cNvPr id="60" name="object 13">
              <a:extLst>
                <a:ext uri="{FF2B5EF4-FFF2-40B4-BE49-F238E27FC236}">
                  <a16:creationId xmlns:a16="http://schemas.microsoft.com/office/drawing/2014/main" id="{3B444EAB-9DAF-AC53-359D-5E6A78362192}"/>
                </a:ext>
              </a:extLst>
            </p:cNvPr>
            <p:cNvSpPr/>
            <p:nvPr/>
          </p:nvSpPr>
          <p:spPr>
            <a:xfrm>
              <a:off x="3462312" y="7434198"/>
              <a:ext cx="2099945" cy="685800"/>
            </a:xfrm>
            <a:custGeom>
              <a:avLst/>
              <a:gdLst/>
              <a:ahLst/>
              <a:cxnLst/>
              <a:rect l="l" t="t" r="r" b="b"/>
              <a:pathLst>
                <a:path w="2099945" h="685800">
                  <a:moveTo>
                    <a:pt x="412013" y="37846"/>
                  </a:moveTo>
                  <a:lnTo>
                    <a:pt x="409041" y="23126"/>
                  </a:lnTo>
                  <a:lnTo>
                    <a:pt x="400926" y="11087"/>
                  </a:lnTo>
                  <a:lnTo>
                    <a:pt x="388886" y="2984"/>
                  </a:lnTo>
                  <a:lnTo>
                    <a:pt x="374154" y="12"/>
                  </a:lnTo>
                  <a:lnTo>
                    <a:pt x="359422" y="2984"/>
                  </a:lnTo>
                  <a:lnTo>
                    <a:pt x="347383" y="11087"/>
                  </a:lnTo>
                  <a:lnTo>
                    <a:pt x="339280" y="23126"/>
                  </a:lnTo>
                  <a:lnTo>
                    <a:pt x="336296" y="37846"/>
                  </a:lnTo>
                  <a:lnTo>
                    <a:pt x="336296" y="215709"/>
                  </a:lnTo>
                  <a:lnTo>
                    <a:pt x="75717" y="215709"/>
                  </a:lnTo>
                  <a:lnTo>
                    <a:pt x="75717" y="37846"/>
                  </a:lnTo>
                  <a:lnTo>
                    <a:pt x="72732" y="23126"/>
                  </a:lnTo>
                  <a:lnTo>
                    <a:pt x="64617" y="11087"/>
                  </a:lnTo>
                  <a:lnTo>
                    <a:pt x="52590" y="2984"/>
                  </a:lnTo>
                  <a:lnTo>
                    <a:pt x="37858" y="12"/>
                  </a:lnTo>
                  <a:lnTo>
                    <a:pt x="23114" y="2984"/>
                  </a:lnTo>
                  <a:lnTo>
                    <a:pt x="11087" y="11087"/>
                  </a:lnTo>
                  <a:lnTo>
                    <a:pt x="2971" y="23126"/>
                  </a:lnTo>
                  <a:lnTo>
                    <a:pt x="0" y="37846"/>
                  </a:lnTo>
                  <a:lnTo>
                    <a:pt x="0" y="253555"/>
                  </a:lnTo>
                  <a:lnTo>
                    <a:pt x="0" y="499579"/>
                  </a:lnTo>
                  <a:lnTo>
                    <a:pt x="2971" y="514311"/>
                  </a:lnTo>
                  <a:lnTo>
                    <a:pt x="11087" y="526338"/>
                  </a:lnTo>
                  <a:lnTo>
                    <a:pt x="23114" y="534454"/>
                  </a:lnTo>
                  <a:lnTo>
                    <a:pt x="37858" y="537425"/>
                  </a:lnTo>
                  <a:lnTo>
                    <a:pt x="52590" y="534454"/>
                  </a:lnTo>
                  <a:lnTo>
                    <a:pt x="64617" y="526338"/>
                  </a:lnTo>
                  <a:lnTo>
                    <a:pt x="72732" y="514311"/>
                  </a:lnTo>
                  <a:lnTo>
                    <a:pt x="75717" y="499579"/>
                  </a:lnTo>
                  <a:lnTo>
                    <a:pt x="75717" y="291401"/>
                  </a:lnTo>
                  <a:lnTo>
                    <a:pt x="336296" y="291401"/>
                  </a:lnTo>
                  <a:lnTo>
                    <a:pt x="336296" y="499579"/>
                  </a:lnTo>
                  <a:lnTo>
                    <a:pt x="339280" y="514311"/>
                  </a:lnTo>
                  <a:lnTo>
                    <a:pt x="347383" y="526338"/>
                  </a:lnTo>
                  <a:lnTo>
                    <a:pt x="359422" y="534454"/>
                  </a:lnTo>
                  <a:lnTo>
                    <a:pt x="374154" y="537425"/>
                  </a:lnTo>
                  <a:lnTo>
                    <a:pt x="388886" y="534454"/>
                  </a:lnTo>
                  <a:lnTo>
                    <a:pt x="400926" y="526338"/>
                  </a:lnTo>
                  <a:lnTo>
                    <a:pt x="409041" y="514311"/>
                  </a:lnTo>
                  <a:lnTo>
                    <a:pt x="412013" y="499579"/>
                  </a:lnTo>
                  <a:lnTo>
                    <a:pt x="412013" y="253555"/>
                  </a:lnTo>
                  <a:lnTo>
                    <a:pt x="412013" y="37846"/>
                  </a:lnTo>
                  <a:close/>
                </a:path>
                <a:path w="2099945" h="685800">
                  <a:moveTo>
                    <a:pt x="837857" y="647547"/>
                  </a:moveTo>
                  <a:lnTo>
                    <a:pt x="834872" y="632815"/>
                  </a:lnTo>
                  <a:lnTo>
                    <a:pt x="826770" y="620788"/>
                  </a:lnTo>
                  <a:lnTo>
                    <a:pt x="814730" y="612673"/>
                  </a:lnTo>
                  <a:lnTo>
                    <a:pt x="799998" y="609701"/>
                  </a:lnTo>
                  <a:lnTo>
                    <a:pt x="640537" y="609701"/>
                  </a:lnTo>
                  <a:lnTo>
                    <a:pt x="648195" y="603123"/>
                  </a:lnTo>
                  <a:lnTo>
                    <a:pt x="733513" y="519303"/>
                  </a:lnTo>
                  <a:lnTo>
                    <a:pt x="770839" y="469595"/>
                  </a:lnTo>
                  <a:lnTo>
                    <a:pt x="789762" y="432130"/>
                  </a:lnTo>
                  <a:lnTo>
                    <a:pt x="797204" y="389839"/>
                  </a:lnTo>
                  <a:lnTo>
                    <a:pt x="791159" y="349681"/>
                  </a:lnTo>
                  <a:lnTo>
                    <a:pt x="774344" y="312750"/>
                  </a:lnTo>
                  <a:lnTo>
                    <a:pt x="746366" y="282308"/>
                  </a:lnTo>
                  <a:lnTo>
                    <a:pt x="706793" y="261645"/>
                  </a:lnTo>
                  <a:lnTo>
                    <a:pt x="655231" y="254025"/>
                  </a:lnTo>
                  <a:lnTo>
                    <a:pt x="653376" y="254025"/>
                  </a:lnTo>
                  <a:lnTo>
                    <a:pt x="592124" y="266090"/>
                  </a:lnTo>
                  <a:lnTo>
                    <a:pt x="547649" y="294093"/>
                  </a:lnTo>
                  <a:lnTo>
                    <a:pt x="517994" y="327710"/>
                  </a:lnTo>
                  <a:lnTo>
                    <a:pt x="495452" y="370408"/>
                  </a:lnTo>
                  <a:lnTo>
                    <a:pt x="493496" y="385305"/>
                  </a:lnTo>
                  <a:lnTo>
                    <a:pt x="497268" y="399313"/>
                  </a:lnTo>
                  <a:lnTo>
                    <a:pt x="533908" y="420433"/>
                  </a:lnTo>
                  <a:lnTo>
                    <a:pt x="567080" y="394919"/>
                  </a:lnTo>
                  <a:lnTo>
                    <a:pt x="571754" y="384543"/>
                  </a:lnTo>
                  <a:lnTo>
                    <a:pt x="586613" y="362292"/>
                  </a:lnTo>
                  <a:lnTo>
                    <a:pt x="613448" y="340067"/>
                  </a:lnTo>
                  <a:lnTo>
                    <a:pt x="654062" y="329717"/>
                  </a:lnTo>
                  <a:lnTo>
                    <a:pt x="688886" y="335800"/>
                  </a:lnTo>
                  <a:lnTo>
                    <a:pt x="709256" y="351574"/>
                  </a:lnTo>
                  <a:lnTo>
                    <a:pt x="718896" y="371817"/>
                  </a:lnTo>
                  <a:lnTo>
                    <a:pt x="721512" y="391350"/>
                  </a:lnTo>
                  <a:lnTo>
                    <a:pt x="716483" y="411226"/>
                  </a:lnTo>
                  <a:lnTo>
                    <a:pt x="668261" y="478828"/>
                  </a:lnTo>
                  <a:lnTo>
                    <a:pt x="620953" y="525983"/>
                  </a:lnTo>
                  <a:lnTo>
                    <a:pt x="580453" y="561340"/>
                  </a:lnTo>
                  <a:lnTo>
                    <a:pt x="544804" y="590054"/>
                  </a:lnTo>
                  <a:lnTo>
                    <a:pt x="509371" y="616673"/>
                  </a:lnTo>
                  <a:lnTo>
                    <a:pt x="500786" y="625106"/>
                  </a:lnTo>
                  <a:lnTo>
                    <a:pt x="495376" y="635533"/>
                  </a:lnTo>
                  <a:lnTo>
                    <a:pt x="493420" y="647128"/>
                  </a:lnTo>
                  <a:lnTo>
                    <a:pt x="495198" y="659028"/>
                  </a:lnTo>
                  <a:lnTo>
                    <a:pt x="500634" y="669772"/>
                  </a:lnTo>
                  <a:lnTo>
                    <a:pt x="508927" y="678091"/>
                  </a:lnTo>
                  <a:lnTo>
                    <a:pt x="519379" y="683475"/>
                  </a:lnTo>
                  <a:lnTo>
                    <a:pt x="531266" y="685393"/>
                  </a:lnTo>
                  <a:lnTo>
                    <a:pt x="799998" y="685393"/>
                  </a:lnTo>
                  <a:lnTo>
                    <a:pt x="814730" y="682421"/>
                  </a:lnTo>
                  <a:lnTo>
                    <a:pt x="826770" y="674306"/>
                  </a:lnTo>
                  <a:lnTo>
                    <a:pt x="834872" y="662279"/>
                  </a:lnTo>
                  <a:lnTo>
                    <a:pt x="837857" y="647547"/>
                  </a:lnTo>
                  <a:close/>
                </a:path>
                <a:path w="2099945" h="685800">
                  <a:moveTo>
                    <a:pt x="1293850" y="396900"/>
                  </a:moveTo>
                  <a:lnTo>
                    <a:pt x="1279652" y="347306"/>
                  </a:lnTo>
                  <a:lnTo>
                    <a:pt x="1219136" y="292036"/>
                  </a:lnTo>
                  <a:lnTo>
                    <a:pt x="1159611" y="264845"/>
                  </a:lnTo>
                  <a:lnTo>
                    <a:pt x="1120686" y="252869"/>
                  </a:lnTo>
                  <a:lnTo>
                    <a:pt x="1053172" y="232181"/>
                  </a:lnTo>
                  <a:lnTo>
                    <a:pt x="1002677" y="208737"/>
                  </a:lnTo>
                  <a:lnTo>
                    <a:pt x="971042" y="183616"/>
                  </a:lnTo>
                  <a:lnTo>
                    <a:pt x="960094" y="157899"/>
                  </a:lnTo>
                  <a:lnTo>
                    <a:pt x="972997" y="124625"/>
                  </a:lnTo>
                  <a:lnTo>
                    <a:pt x="1006487" y="98640"/>
                  </a:lnTo>
                  <a:lnTo>
                    <a:pt x="1052728" y="81737"/>
                  </a:lnTo>
                  <a:lnTo>
                    <a:pt x="1103884" y="75704"/>
                  </a:lnTo>
                  <a:lnTo>
                    <a:pt x="1133906" y="77635"/>
                  </a:lnTo>
                  <a:lnTo>
                    <a:pt x="1162469" y="83261"/>
                  </a:lnTo>
                  <a:lnTo>
                    <a:pt x="1188631" y="92329"/>
                  </a:lnTo>
                  <a:lnTo>
                    <a:pt x="1211453" y="104584"/>
                  </a:lnTo>
                  <a:lnTo>
                    <a:pt x="1225384" y="110223"/>
                  </a:lnTo>
                  <a:lnTo>
                    <a:pt x="1239901" y="110096"/>
                  </a:lnTo>
                  <a:lnTo>
                    <a:pt x="1253299" y="104533"/>
                  </a:lnTo>
                  <a:lnTo>
                    <a:pt x="1263904" y="93891"/>
                  </a:lnTo>
                  <a:lnTo>
                    <a:pt x="1269555" y="79959"/>
                  </a:lnTo>
                  <a:lnTo>
                    <a:pt x="1269415" y="65455"/>
                  </a:lnTo>
                  <a:lnTo>
                    <a:pt x="1220673" y="23698"/>
                  </a:lnTo>
                  <a:lnTo>
                    <a:pt x="1184338" y="10706"/>
                  </a:lnTo>
                  <a:lnTo>
                    <a:pt x="1145095" y="2717"/>
                  </a:lnTo>
                  <a:lnTo>
                    <a:pt x="1103884" y="12"/>
                  </a:lnTo>
                  <a:lnTo>
                    <a:pt x="1052969" y="4102"/>
                  </a:lnTo>
                  <a:lnTo>
                    <a:pt x="1006538" y="15824"/>
                  </a:lnTo>
                  <a:lnTo>
                    <a:pt x="965809" y="34277"/>
                  </a:lnTo>
                  <a:lnTo>
                    <a:pt x="932014" y="58585"/>
                  </a:lnTo>
                  <a:lnTo>
                    <a:pt x="906360" y="87871"/>
                  </a:lnTo>
                  <a:lnTo>
                    <a:pt x="884377" y="157899"/>
                  </a:lnTo>
                  <a:lnTo>
                    <a:pt x="893610" y="202298"/>
                  </a:lnTo>
                  <a:lnTo>
                    <a:pt x="918133" y="238607"/>
                  </a:lnTo>
                  <a:lnTo>
                    <a:pt x="953147" y="267614"/>
                  </a:lnTo>
                  <a:lnTo>
                    <a:pt x="993863" y="290106"/>
                  </a:lnTo>
                  <a:lnTo>
                    <a:pt x="1035469" y="306857"/>
                  </a:lnTo>
                  <a:lnTo>
                    <a:pt x="1073188" y="318655"/>
                  </a:lnTo>
                  <a:lnTo>
                    <a:pt x="1102233" y="326275"/>
                  </a:lnTo>
                  <a:lnTo>
                    <a:pt x="1146733" y="340728"/>
                  </a:lnTo>
                  <a:lnTo>
                    <a:pt x="1183563" y="358825"/>
                  </a:lnTo>
                  <a:lnTo>
                    <a:pt x="1208709" y="378142"/>
                  </a:lnTo>
                  <a:lnTo>
                    <a:pt x="1218133" y="396227"/>
                  </a:lnTo>
                  <a:lnTo>
                    <a:pt x="1212989" y="427164"/>
                  </a:lnTo>
                  <a:lnTo>
                    <a:pt x="1192911" y="453478"/>
                  </a:lnTo>
                  <a:lnTo>
                    <a:pt x="1149502" y="471754"/>
                  </a:lnTo>
                  <a:lnTo>
                    <a:pt x="1074343" y="478599"/>
                  </a:lnTo>
                  <a:lnTo>
                    <a:pt x="1026617" y="473786"/>
                  </a:lnTo>
                  <a:lnTo>
                    <a:pt x="987437" y="461098"/>
                  </a:lnTo>
                  <a:lnTo>
                    <a:pt x="957846" y="443191"/>
                  </a:lnTo>
                  <a:lnTo>
                    <a:pt x="938860" y="422732"/>
                  </a:lnTo>
                  <a:lnTo>
                    <a:pt x="928408" y="411924"/>
                  </a:lnTo>
                  <a:lnTo>
                    <a:pt x="915085" y="406171"/>
                  </a:lnTo>
                  <a:lnTo>
                    <a:pt x="900582" y="405815"/>
                  </a:lnTo>
                  <a:lnTo>
                    <a:pt x="886561" y="411251"/>
                  </a:lnTo>
                  <a:lnTo>
                    <a:pt x="875753" y="421703"/>
                  </a:lnTo>
                  <a:lnTo>
                    <a:pt x="870000" y="435013"/>
                  </a:lnTo>
                  <a:lnTo>
                    <a:pt x="869645" y="449516"/>
                  </a:lnTo>
                  <a:lnTo>
                    <a:pt x="875080" y="463524"/>
                  </a:lnTo>
                  <a:lnTo>
                    <a:pt x="901115" y="494144"/>
                  </a:lnTo>
                  <a:lnTo>
                    <a:pt x="935761" y="519303"/>
                  </a:lnTo>
                  <a:lnTo>
                    <a:pt x="977315" y="538226"/>
                  </a:lnTo>
                  <a:lnTo>
                    <a:pt x="1024077" y="550151"/>
                  </a:lnTo>
                  <a:lnTo>
                    <a:pt x="1074343" y="554291"/>
                  </a:lnTo>
                  <a:lnTo>
                    <a:pt x="1118895" y="552513"/>
                  </a:lnTo>
                  <a:lnTo>
                    <a:pt x="1157960" y="547116"/>
                  </a:lnTo>
                  <a:lnTo>
                    <a:pt x="1220647" y="525297"/>
                  </a:lnTo>
                  <a:lnTo>
                    <a:pt x="1251864" y="502386"/>
                  </a:lnTo>
                  <a:lnTo>
                    <a:pt x="1288719" y="437743"/>
                  </a:lnTo>
                  <a:lnTo>
                    <a:pt x="1293850" y="396900"/>
                  </a:lnTo>
                  <a:close/>
                </a:path>
                <a:path w="2099945" h="685800">
                  <a:moveTo>
                    <a:pt x="1786407" y="268719"/>
                  </a:moveTo>
                  <a:lnTo>
                    <a:pt x="1781937" y="214630"/>
                  </a:lnTo>
                  <a:lnTo>
                    <a:pt x="1769097" y="164211"/>
                  </a:lnTo>
                  <a:lnTo>
                    <a:pt x="1748777" y="118579"/>
                  </a:lnTo>
                  <a:lnTo>
                    <a:pt x="1721891" y="78790"/>
                  </a:lnTo>
                  <a:lnTo>
                    <a:pt x="1710702" y="67525"/>
                  </a:lnTo>
                  <a:lnTo>
                    <a:pt x="1710702" y="268706"/>
                  </a:lnTo>
                  <a:lnTo>
                    <a:pt x="1705533" y="319963"/>
                  </a:lnTo>
                  <a:lnTo>
                    <a:pt x="1690966" y="366064"/>
                  </a:lnTo>
                  <a:lnTo>
                    <a:pt x="1668373" y="405142"/>
                  </a:lnTo>
                  <a:lnTo>
                    <a:pt x="1639150" y="435343"/>
                  </a:lnTo>
                  <a:lnTo>
                    <a:pt x="1604683" y="454837"/>
                  </a:lnTo>
                  <a:lnTo>
                    <a:pt x="1566354" y="461733"/>
                  </a:lnTo>
                  <a:lnTo>
                    <a:pt x="1528025" y="454837"/>
                  </a:lnTo>
                  <a:lnTo>
                    <a:pt x="1493558" y="435343"/>
                  </a:lnTo>
                  <a:lnTo>
                    <a:pt x="1464335" y="405142"/>
                  </a:lnTo>
                  <a:lnTo>
                    <a:pt x="1441742" y="366064"/>
                  </a:lnTo>
                  <a:lnTo>
                    <a:pt x="1427175" y="319976"/>
                  </a:lnTo>
                  <a:lnTo>
                    <a:pt x="1422006" y="268719"/>
                  </a:lnTo>
                  <a:lnTo>
                    <a:pt x="1427175" y="217462"/>
                  </a:lnTo>
                  <a:lnTo>
                    <a:pt x="1441742" y="171373"/>
                  </a:lnTo>
                  <a:lnTo>
                    <a:pt x="1464335" y="132295"/>
                  </a:lnTo>
                  <a:lnTo>
                    <a:pt x="1493558" y="102082"/>
                  </a:lnTo>
                  <a:lnTo>
                    <a:pt x="1528025" y="82600"/>
                  </a:lnTo>
                  <a:lnTo>
                    <a:pt x="1566354" y="75692"/>
                  </a:lnTo>
                  <a:lnTo>
                    <a:pt x="1604683" y="82600"/>
                  </a:lnTo>
                  <a:lnTo>
                    <a:pt x="1639150" y="102082"/>
                  </a:lnTo>
                  <a:lnTo>
                    <a:pt x="1668373" y="132295"/>
                  </a:lnTo>
                  <a:lnTo>
                    <a:pt x="1690966" y="171373"/>
                  </a:lnTo>
                  <a:lnTo>
                    <a:pt x="1705533" y="217462"/>
                  </a:lnTo>
                  <a:lnTo>
                    <a:pt x="1710702" y="268706"/>
                  </a:lnTo>
                  <a:lnTo>
                    <a:pt x="1710702" y="67525"/>
                  </a:lnTo>
                  <a:lnTo>
                    <a:pt x="1689303" y="45961"/>
                  </a:lnTo>
                  <a:lnTo>
                    <a:pt x="1651927" y="21158"/>
                  </a:lnTo>
                  <a:lnTo>
                    <a:pt x="1610652" y="5473"/>
                  </a:lnTo>
                  <a:lnTo>
                    <a:pt x="1566354" y="0"/>
                  </a:lnTo>
                  <a:lnTo>
                    <a:pt x="1522056" y="5473"/>
                  </a:lnTo>
                  <a:lnTo>
                    <a:pt x="1480781" y="21145"/>
                  </a:lnTo>
                  <a:lnTo>
                    <a:pt x="1443405" y="45948"/>
                  </a:lnTo>
                  <a:lnTo>
                    <a:pt x="1410817" y="78790"/>
                  </a:lnTo>
                  <a:lnTo>
                    <a:pt x="1383931" y="118579"/>
                  </a:lnTo>
                  <a:lnTo>
                    <a:pt x="1363611" y="164211"/>
                  </a:lnTo>
                  <a:lnTo>
                    <a:pt x="1350772" y="214617"/>
                  </a:lnTo>
                  <a:lnTo>
                    <a:pt x="1346301" y="268706"/>
                  </a:lnTo>
                  <a:lnTo>
                    <a:pt x="1350772" y="322795"/>
                  </a:lnTo>
                  <a:lnTo>
                    <a:pt x="1363611" y="373202"/>
                  </a:lnTo>
                  <a:lnTo>
                    <a:pt x="1383931" y="418846"/>
                  </a:lnTo>
                  <a:lnTo>
                    <a:pt x="1410817" y="458635"/>
                  </a:lnTo>
                  <a:lnTo>
                    <a:pt x="1443405" y="491464"/>
                  </a:lnTo>
                  <a:lnTo>
                    <a:pt x="1480781" y="516280"/>
                  </a:lnTo>
                  <a:lnTo>
                    <a:pt x="1522056" y="531952"/>
                  </a:lnTo>
                  <a:lnTo>
                    <a:pt x="1566354" y="537425"/>
                  </a:lnTo>
                  <a:lnTo>
                    <a:pt x="1610652" y="531952"/>
                  </a:lnTo>
                  <a:lnTo>
                    <a:pt x="1651927" y="516280"/>
                  </a:lnTo>
                  <a:lnTo>
                    <a:pt x="1689303" y="491477"/>
                  </a:lnTo>
                  <a:lnTo>
                    <a:pt x="1718805" y="461733"/>
                  </a:lnTo>
                  <a:lnTo>
                    <a:pt x="1748777" y="418846"/>
                  </a:lnTo>
                  <a:lnTo>
                    <a:pt x="1769084" y="373202"/>
                  </a:lnTo>
                  <a:lnTo>
                    <a:pt x="1781937" y="322795"/>
                  </a:lnTo>
                  <a:lnTo>
                    <a:pt x="1786407" y="268719"/>
                  </a:lnTo>
                  <a:close/>
                </a:path>
                <a:path w="2099945" h="685800">
                  <a:moveTo>
                    <a:pt x="2099576" y="535597"/>
                  </a:moveTo>
                  <a:lnTo>
                    <a:pt x="2096604" y="520865"/>
                  </a:lnTo>
                  <a:lnTo>
                    <a:pt x="2088489" y="508838"/>
                  </a:lnTo>
                  <a:lnTo>
                    <a:pt x="2076450" y="500722"/>
                  </a:lnTo>
                  <a:lnTo>
                    <a:pt x="2061718" y="497751"/>
                  </a:lnTo>
                  <a:lnTo>
                    <a:pt x="2041156" y="497751"/>
                  </a:lnTo>
                  <a:lnTo>
                    <a:pt x="2041156" y="294132"/>
                  </a:lnTo>
                  <a:lnTo>
                    <a:pt x="2040559" y="291249"/>
                  </a:lnTo>
                  <a:lnTo>
                    <a:pt x="2040674" y="288150"/>
                  </a:lnTo>
                  <a:lnTo>
                    <a:pt x="2039035" y="283705"/>
                  </a:lnTo>
                  <a:lnTo>
                    <a:pt x="2038172" y="279400"/>
                  </a:lnTo>
                  <a:lnTo>
                    <a:pt x="2036622" y="277114"/>
                  </a:lnTo>
                  <a:lnTo>
                    <a:pt x="2035683" y="274523"/>
                  </a:lnTo>
                  <a:lnTo>
                    <a:pt x="2032723" y="271322"/>
                  </a:lnTo>
                  <a:lnTo>
                    <a:pt x="2030069" y="267373"/>
                  </a:lnTo>
                  <a:lnTo>
                    <a:pt x="2027478" y="265633"/>
                  </a:lnTo>
                  <a:lnTo>
                    <a:pt x="2025497" y="263474"/>
                  </a:lnTo>
                  <a:lnTo>
                    <a:pt x="2021751" y="261772"/>
                  </a:lnTo>
                  <a:lnTo>
                    <a:pt x="2018030" y="259257"/>
                  </a:lnTo>
                  <a:lnTo>
                    <a:pt x="2014816" y="258610"/>
                  </a:lnTo>
                  <a:lnTo>
                    <a:pt x="2011807" y="257238"/>
                  </a:lnTo>
                  <a:lnTo>
                    <a:pt x="2007260" y="257098"/>
                  </a:lnTo>
                  <a:lnTo>
                    <a:pt x="2003298" y="256286"/>
                  </a:lnTo>
                  <a:lnTo>
                    <a:pt x="2000440" y="256870"/>
                  </a:lnTo>
                  <a:lnTo>
                    <a:pt x="1997303" y="256755"/>
                  </a:lnTo>
                  <a:lnTo>
                    <a:pt x="1992807" y="258406"/>
                  </a:lnTo>
                  <a:lnTo>
                    <a:pt x="1988566" y="259257"/>
                  </a:lnTo>
                  <a:lnTo>
                    <a:pt x="1986292" y="260794"/>
                  </a:lnTo>
                  <a:lnTo>
                    <a:pt x="1983676" y="261747"/>
                  </a:lnTo>
                  <a:lnTo>
                    <a:pt x="1980412" y="264756"/>
                  </a:lnTo>
                  <a:lnTo>
                    <a:pt x="1976526" y="267373"/>
                  </a:lnTo>
                  <a:lnTo>
                    <a:pt x="1974799" y="269938"/>
                  </a:lnTo>
                  <a:lnTo>
                    <a:pt x="1972627" y="271932"/>
                  </a:lnTo>
                  <a:lnTo>
                    <a:pt x="1965439" y="281863"/>
                  </a:lnTo>
                  <a:lnTo>
                    <a:pt x="1965439" y="410933"/>
                  </a:lnTo>
                  <a:lnTo>
                    <a:pt x="1965439" y="497751"/>
                  </a:lnTo>
                  <a:lnTo>
                    <a:pt x="1902561" y="497751"/>
                  </a:lnTo>
                  <a:lnTo>
                    <a:pt x="1965439" y="410933"/>
                  </a:lnTo>
                  <a:lnTo>
                    <a:pt x="1965439" y="281863"/>
                  </a:lnTo>
                  <a:lnTo>
                    <a:pt x="1797761" y="513397"/>
                  </a:lnTo>
                  <a:lnTo>
                    <a:pt x="1796046" y="517156"/>
                  </a:lnTo>
                  <a:lnTo>
                    <a:pt x="1793544" y="520865"/>
                  </a:lnTo>
                  <a:lnTo>
                    <a:pt x="1792897" y="524065"/>
                  </a:lnTo>
                  <a:lnTo>
                    <a:pt x="1791525" y="527075"/>
                  </a:lnTo>
                  <a:lnTo>
                    <a:pt x="1791373" y="531634"/>
                  </a:lnTo>
                  <a:lnTo>
                    <a:pt x="1790573" y="535597"/>
                  </a:lnTo>
                  <a:lnTo>
                    <a:pt x="1791144" y="538454"/>
                  </a:lnTo>
                  <a:lnTo>
                    <a:pt x="1791042" y="541578"/>
                  </a:lnTo>
                  <a:lnTo>
                    <a:pt x="1792668" y="546049"/>
                  </a:lnTo>
                  <a:lnTo>
                    <a:pt x="1793544" y="550329"/>
                  </a:lnTo>
                  <a:lnTo>
                    <a:pt x="1795081" y="552627"/>
                  </a:lnTo>
                  <a:lnTo>
                    <a:pt x="1796034" y="555193"/>
                  </a:lnTo>
                  <a:lnTo>
                    <a:pt x="1798993" y="558419"/>
                  </a:lnTo>
                  <a:lnTo>
                    <a:pt x="1801660" y="562356"/>
                  </a:lnTo>
                  <a:lnTo>
                    <a:pt x="1804212" y="564083"/>
                  </a:lnTo>
                  <a:lnTo>
                    <a:pt x="1806219" y="566254"/>
                  </a:lnTo>
                  <a:lnTo>
                    <a:pt x="1812925" y="571106"/>
                  </a:lnTo>
                  <a:lnTo>
                    <a:pt x="1820697" y="573443"/>
                  </a:lnTo>
                  <a:lnTo>
                    <a:pt x="1828393" y="573443"/>
                  </a:lnTo>
                  <a:lnTo>
                    <a:pt x="1965439" y="573443"/>
                  </a:lnTo>
                  <a:lnTo>
                    <a:pt x="1965439" y="645287"/>
                  </a:lnTo>
                  <a:lnTo>
                    <a:pt x="1968411" y="660019"/>
                  </a:lnTo>
                  <a:lnTo>
                    <a:pt x="1976526" y="672045"/>
                  </a:lnTo>
                  <a:lnTo>
                    <a:pt x="1988566" y="680161"/>
                  </a:lnTo>
                  <a:lnTo>
                    <a:pt x="2003298" y="683133"/>
                  </a:lnTo>
                  <a:lnTo>
                    <a:pt x="2018030" y="680161"/>
                  </a:lnTo>
                  <a:lnTo>
                    <a:pt x="2030069" y="672045"/>
                  </a:lnTo>
                  <a:lnTo>
                    <a:pt x="2038172" y="660019"/>
                  </a:lnTo>
                  <a:lnTo>
                    <a:pt x="2041156" y="645287"/>
                  </a:lnTo>
                  <a:lnTo>
                    <a:pt x="2041156" y="573443"/>
                  </a:lnTo>
                  <a:lnTo>
                    <a:pt x="2061718" y="573443"/>
                  </a:lnTo>
                  <a:lnTo>
                    <a:pt x="2076450" y="570471"/>
                  </a:lnTo>
                  <a:lnTo>
                    <a:pt x="2088489" y="562356"/>
                  </a:lnTo>
                  <a:lnTo>
                    <a:pt x="2096604" y="550329"/>
                  </a:lnTo>
                  <a:lnTo>
                    <a:pt x="2099576" y="535597"/>
                  </a:lnTo>
                  <a:close/>
                </a:path>
              </a:pathLst>
            </a:custGeom>
            <a:solidFill>
              <a:srgbClr val="030467"/>
            </a:solidFill>
          </p:spPr>
          <p:txBody>
            <a:bodyPr wrap="square" lIns="0" tIns="0" rIns="0" bIns="0" rtlCol="0"/>
            <a:lstStyle/>
            <a:p>
              <a:endParaRPr/>
            </a:p>
          </p:txBody>
        </p:sp>
        <p:sp>
          <p:nvSpPr>
            <p:cNvPr id="61" name="object 14">
              <a:extLst>
                <a:ext uri="{FF2B5EF4-FFF2-40B4-BE49-F238E27FC236}">
                  <a16:creationId xmlns:a16="http://schemas.microsoft.com/office/drawing/2014/main" id="{636D2BD5-EB94-9738-E771-E36F003F6873}"/>
                </a:ext>
              </a:extLst>
            </p:cNvPr>
            <p:cNvSpPr/>
            <p:nvPr/>
          </p:nvSpPr>
          <p:spPr>
            <a:xfrm>
              <a:off x="4082276" y="5162041"/>
              <a:ext cx="859790" cy="259715"/>
            </a:xfrm>
            <a:custGeom>
              <a:avLst/>
              <a:gdLst/>
              <a:ahLst/>
              <a:cxnLst/>
              <a:rect l="l" t="t" r="r" b="b"/>
              <a:pathLst>
                <a:path w="859789" h="259714">
                  <a:moveTo>
                    <a:pt x="804446" y="259323"/>
                  </a:moveTo>
                  <a:lnTo>
                    <a:pt x="55209" y="259323"/>
                  </a:lnTo>
                  <a:lnTo>
                    <a:pt x="51367" y="258945"/>
                  </a:lnTo>
                  <a:lnTo>
                    <a:pt x="14563" y="239279"/>
                  </a:lnTo>
                  <a:lnTo>
                    <a:pt x="0" y="204130"/>
                  </a:lnTo>
                  <a:lnTo>
                    <a:pt x="0" y="55192"/>
                  </a:lnTo>
                  <a:lnTo>
                    <a:pt x="20050" y="14558"/>
                  </a:lnTo>
                  <a:lnTo>
                    <a:pt x="55209" y="0"/>
                  </a:lnTo>
                  <a:lnTo>
                    <a:pt x="59090" y="0"/>
                  </a:lnTo>
                  <a:lnTo>
                    <a:pt x="804446" y="0"/>
                  </a:lnTo>
                  <a:lnTo>
                    <a:pt x="845093" y="20044"/>
                  </a:lnTo>
                  <a:lnTo>
                    <a:pt x="859656" y="55192"/>
                  </a:lnTo>
                  <a:lnTo>
                    <a:pt x="859656" y="204130"/>
                  </a:lnTo>
                  <a:lnTo>
                    <a:pt x="839605" y="244764"/>
                  </a:lnTo>
                  <a:lnTo>
                    <a:pt x="808289" y="258945"/>
                  </a:lnTo>
                  <a:lnTo>
                    <a:pt x="804446" y="259323"/>
                  </a:lnTo>
                  <a:close/>
                </a:path>
              </a:pathLst>
            </a:custGeom>
            <a:solidFill>
              <a:srgbClr val="A57DF5"/>
            </a:solidFill>
          </p:spPr>
          <p:txBody>
            <a:bodyPr wrap="square" lIns="0" tIns="0" rIns="0" bIns="0" rtlCol="0"/>
            <a:lstStyle/>
            <a:p>
              <a:endParaRPr/>
            </a:p>
          </p:txBody>
        </p:sp>
        <p:sp>
          <p:nvSpPr>
            <p:cNvPr id="62" name="object 15">
              <a:extLst>
                <a:ext uri="{FF2B5EF4-FFF2-40B4-BE49-F238E27FC236}">
                  <a16:creationId xmlns:a16="http://schemas.microsoft.com/office/drawing/2014/main" id="{A37CF8E8-21BA-D3F5-EA33-EBF4806B4BE9}"/>
                </a:ext>
              </a:extLst>
            </p:cNvPr>
            <p:cNvSpPr/>
            <p:nvPr/>
          </p:nvSpPr>
          <p:spPr>
            <a:xfrm>
              <a:off x="4044424" y="5124196"/>
              <a:ext cx="935990" cy="335280"/>
            </a:xfrm>
            <a:custGeom>
              <a:avLst/>
              <a:gdLst/>
              <a:ahLst/>
              <a:cxnLst/>
              <a:rect l="l" t="t" r="r" b="b"/>
              <a:pathLst>
                <a:path w="935989" h="335279">
                  <a:moveTo>
                    <a:pt x="838423" y="335013"/>
                  </a:moveTo>
                  <a:lnTo>
                    <a:pt x="96942" y="335013"/>
                  </a:lnTo>
                  <a:lnTo>
                    <a:pt x="59244" y="327385"/>
                  </a:lnTo>
                  <a:lnTo>
                    <a:pt x="28425" y="306596"/>
                  </a:lnTo>
                  <a:lnTo>
                    <a:pt x="7630" y="275788"/>
                  </a:lnTo>
                  <a:lnTo>
                    <a:pt x="0" y="238101"/>
                  </a:lnTo>
                  <a:lnTo>
                    <a:pt x="0" y="96916"/>
                  </a:lnTo>
                  <a:lnTo>
                    <a:pt x="7630" y="59227"/>
                  </a:lnTo>
                  <a:lnTo>
                    <a:pt x="28425" y="28417"/>
                  </a:lnTo>
                  <a:lnTo>
                    <a:pt x="59244" y="7627"/>
                  </a:lnTo>
                  <a:lnTo>
                    <a:pt x="96942" y="0"/>
                  </a:lnTo>
                  <a:lnTo>
                    <a:pt x="838423" y="0"/>
                  </a:lnTo>
                  <a:lnTo>
                    <a:pt x="876121" y="7627"/>
                  </a:lnTo>
                  <a:lnTo>
                    <a:pt x="906939" y="28417"/>
                  </a:lnTo>
                  <a:lnTo>
                    <a:pt x="927735" y="59227"/>
                  </a:lnTo>
                  <a:lnTo>
                    <a:pt x="931068" y="75690"/>
                  </a:lnTo>
                  <a:lnTo>
                    <a:pt x="96942" y="75690"/>
                  </a:lnTo>
                  <a:lnTo>
                    <a:pt x="88686" y="77360"/>
                  </a:lnTo>
                  <a:lnTo>
                    <a:pt x="81937" y="81914"/>
                  </a:lnTo>
                  <a:lnTo>
                    <a:pt x="77384" y="88662"/>
                  </a:lnTo>
                  <a:lnTo>
                    <a:pt x="75713" y="96916"/>
                  </a:lnTo>
                  <a:lnTo>
                    <a:pt x="75713" y="238101"/>
                  </a:lnTo>
                  <a:lnTo>
                    <a:pt x="77385" y="246355"/>
                  </a:lnTo>
                  <a:lnTo>
                    <a:pt x="81939" y="253101"/>
                  </a:lnTo>
                  <a:lnTo>
                    <a:pt x="88688" y="257653"/>
                  </a:lnTo>
                  <a:lnTo>
                    <a:pt x="96942" y="259323"/>
                  </a:lnTo>
                  <a:lnTo>
                    <a:pt x="931069" y="259323"/>
                  </a:lnTo>
                  <a:lnTo>
                    <a:pt x="927735" y="275788"/>
                  </a:lnTo>
                  <a:lnTo>
                    <a:pt x="906939" y="306596"/>
                  </a:lnTo>
                  <a:lnTo>
                    <a:pt x="876121" y="327385"/>
                  </a:lnTo>
                  <a:lnTo>
                    <a:pt x="838423" y="335013"/>
                  </a:lnTo>
                  <a:close/>
                </a:path>
                <a:path w="935989" h="335279">
                  <a:moveTo>
                    <a:pt x="931069" y="259323"/>
                  </a:moveTo>
                  <a:lnTo>
                    <a:pt x="838423" y="259323"/>
                  </a:lnTo>
                  <a:lnTo>
                    <a:pt x="846679" y="257652"/>
                  </a:lnTo>
                  <a:lnTo>
                    <a:pt x="853427" y="253099"/>
                  </a:lnTo>
                  <a:lnTo>
                    <a:pt x="857981" y="246353"/>
                  </a:lnTo>
                  <a:lnTo>
                    <a:pt x="859651" y="238101"/>
                  </a:lnTo>
                  <a:lnTo>
                    <a:pt x="859651" y="96916"/>
                  </a:lnTo>
                  <a:lnTo>
                    <a:pt x="857980" y="88660"/>
                  </a:lnTo>
                  <a:lnTo>
                    <a:pt x="853426" y="81912"/>
                  </a:lnTo>
                  <a:lnTo>
                    <a:pt x="846677" y="77360"/>
                  </a:lnTo>
                  <a:lnTo>
                    <a:pt x="838423" y="75690"/>
                  </a:lnTo>
                  <a:lnTo>
                    <a:pt x="931068" y="75690"/>
                  </a:lnTo>
                  <a:lnTo>
                    <a:pt x="935365" y="96916"/>
                  </a:lnTo>
                  <a:lnTo>
                    <a:pt x="935365" y="238101"/>
                  </a:lnTo>
                  <a:lnTo>
                    <a:pt x="931069" y="259323"/>
                  </a:lnTo>
                  <a:close/>
                </a:path>
              </a:pathLst>
            </a:custGeom>
            <a:solidFill>
              <a:srgbClr val="030467"/>
            </a:solidFill>
          </p:spPr>
          <p:txBody>
            <a:bodyPr wrap="square" lIns="0" tIns="0" rIns="0" bIns="0" rtlCol="0"/>
            <a:lstStyle/>
            <a:p>
              <a:endParaRPr/>
            </a:p>
          </p:txBody>
        </p:sp>
        <p:sp>
          <p:nvSpPr>
            <p:cNvPr id="63" name="object 16">
              <a:extLst>
                <a:ext uri="{FF2B5EF4-FFF2-40B4-BE49-F238E27FC236}">
                  <a16:creationId xmlns:a16="http://schemas.microsoft.com/office/drawing/2014/main" id="{EEDAC86A-3E73-AC94-CA57-FCF385CBE470}"/>
                </a:ext>
              </a:extLst>
            </p:cNvPr>
            <p:cNvSpPr/>
            <p:nvPr/>
          </p:nvSpPr>
          <p:spPr>
            <a:xfrm>
              <a:off x="4153983" y="4784225"/>
              <a:ext cx="716280" cy="377825"/>
            </a:xfrm>
            <a:custGeom>
              <a:avLst/>
              <a:gdLst/>
              <a:ahLst/>
              <a:cxnLst/>
              <a:rect l="l" t="t" r="r" b="b"/>
              <a:pathLst>
                <a:path w="716279" h="377825">
                  <a:moveTo>
                    <a:pt x="645981" y="377816"/>
                  </a:moveTo>
                  <a:lnTo>
                    <a:pt x="70251" y="377816"/>
                  </a:lnTo>
                  <a:lnTo>
                    <a:pt x="9997" y="217457"/>
                  </a:lnTo>
                  <a:lnTo>
                    <a:pt x="0" y="172290"/>
                  </a:lnTo>
                  <a:lnTo>
                    <a:pt x="2919" y="128344"/>
                  </a:lnTo>
                  <a:lnTo>
                    <a:pt x="17309" y="87707"/>
                  </a:lnTo>
                  <a:lnTo>
                    <a:pt x="41724" y="52467"/>
                  </a:lnTo>
                  <a:lnTo>
                    <a:pt x="74717" y="24710"/>
                  </a:lnTo>
                  <a:lnTo>
                    <a:pt x="114842" y="6525"/>
                  </a:lnTo>
                  <a:lnTo>
                    <a:pt x="160654" y="0"/>
                  </a:lnTo>
                  <a:lnTo>
                    <a:pt x="555578" y="0"/>
                  </a:lnTo>
                  <a:lnTo>
                    <a:pt x="601390" y="6525"/>
                  </a:lnTo>
                  <a:lnTo>
                    <a:pt x="641516" y="24710"/>
                  </a:lnTo>
                  <a:lnTo>
                    <a:pt x="674510" y="52467"/>
                  </a:lnTo>
                  <a:lnTo>
                    <a:pt x="698925" y="87707"/>
                  </a:lnTo>
                  <a:lnTo>
                    <a:pt x="713315" y="128344"/>
                  </a:lnTo>
                  <a:lnTo>
                    <a:pt x="716234" y="172290"/>
                  </a:lnTo>
                  <a:lnTo>
                    <a:pt x="706235" y="217457"/>
                  </a:lnTo>
                  <a:lnTo>
                    <a:pt x="645981" y="377816"/>
                  </a:lnTo>
                  <a:close/>
                </a:path>
              </a:pathLst>
            </a:custGeom>
            <a:solidFill>
              <a:srgbClr val="FFA8A8"/>
            </a:solidFill>
          </p:spPr>
          <p:txBody>
            <a:bodyPr wrap="square" lIns="0" tIns="0" rIns="0" bIns="0" rtlCol="0"/>
            <a:lstStyle/>
            <a:p>
              <a:endParaRPr/>
            </a:p>
          </p:txBody>
        </p:sp>
        <p:sp>
          <p:nvSpPr>
            <p:cNvPr id="64" name="object 17">
              <a:extLst>
                <a:ext uri="{FF2B5EF4-FFF2-40B4-BE49-F238E27FC236}">
                  <a16:creationId xmlns:a16="http://schemas.microsoft.com/office/drawing/2014/main" id="{A1AE5E39-DCFD-D6AD-60CE-E95042AF3C21}"/>
                </a:ext>
              </a:extLst>
            </p:cNvPr>
            <p:cNvSpPr/>
            <p:nvPr/>
          </p:nvSpPr>
          <p:spPr>
            <a:xfrm>
              <a:off x="3102356" y="4746395"/>
              <a:ext cx="2820035" cy="4110354"/>
            </a:xfrm>
            <a:custGeom>
              <a:avLst/>
              <a:gdLst/>
              <a:ahLst/>
              <a:cxnLst/>
              <a:rect l="l" t="t" r="r" b="b"/>
              <a:pathLst>
                <a:path w="2820035" h="4110354">
                  <a:moveTo>
                    <a:pt x="1804657" y="221805"/>
                  </a:moveTo>
                  <a:lnTo>
                    <a:pt x="1804492" y="174307"/>
                  </a:lnTo>
                  <a:lnTo>
                    <a:pt x="1793062" y="128206"/>
                  </a:lnTo>
                  <a:lnTo>
                    <a:pt x="1770634" y="85572"/>
                  </a:lnTo>
                  <a:lnTo>
                    <a:pt x="1761832" y="75692"/>
                  </a:lnTo>
                  <a:lnTo>
                    <a:pt x="1738604" y="49593"/>
                  </a:lnTo>
                  <a:lnTo>
                    <a:pt x="1729587" y="43408"/>
                  </a:lnTo>
                  <a:lnTo>
                    <a:pt x="1729587" y="212839"/>
                  </a:lnTo>
                  <a:lnTo>
                    <a:pt x="1722424" y="241985"/>
                  </a:lnTo>
                  <a:lnTo>
                    <a:pt x="1671383" y="377812"/>
                  </a:lnTo>
                  <a:lnTo>
                    <a:pt x="1148092" y="377812"/>
                  </a:lnTo>
                  <a:lnTo>
                    <a:pt x="1097064" y="241985"/>
                  </a:lnTo>
                  <a:lnTo>
                    <a:pt x="1089901" y="212839"/>
                  </a:lnTo>
                  <a:lnTo>
                    <a:pt x="1089926" y="183578"/>
                  </a:lnTo>
                  <a:lnTo>
                    <a:pt x="1111097" y="128663"/>
                  </a:lnTo>
                  <a:lnTo>
                    <a:pt x="1155065" y="89547"/>
                  </a:lnTo>
                  <a:lnTo>
                    <a:pt x="1212278" y="75692"/>
                  </a:lnTo>
                  <a:lnTo>
                    <a:pt x="1607197" y="75692"/>
                  </a:lnTo>
                  <a:lnTo>
                    <a:pt x="1664411" y="89547"/>
                  </a:lnTo>
                  <a:lnTo>
                    <a:pt x="1708391" y="128663"/>
                  </a:lnTo>
                  <a:lnTo>
                    <a:pt x="1729562" y="183578"/>
                  </a:lnTo>
                  <a:lnTo>
                    <a:pt x="1729587" y="212839"/>
                  </a:lnTo>
                  <a:lnTo>
                    <a:pt x="1729587" y="43408"/>
                  </a:lnTo>
                  <a:lnTo>
                    <a:pt x="1699450" y="22694"/>
                  </a:lnTo>
                  <a:lnTo>
                    <a:pt x="1655038" y="5829"/>
                  </a:lnTo>
                  <a:lnTo>
                    <a:pt x="1607210" y="0"/>
                  </a:lnTo>
                  <a:lnTo>
                    <a:pt x="1212278" y="0"/>
                  </a:lnTo>
                  <a:lnTo>
                    <a:pt x="1164463" y="5829"/>
                  </a:lnTo>
                  <a:lnTo>
                    <a:pt x="1120038" y="22694"/>
                  </a:lnTo>
                  <a:lnTo>
                    <a:pt x="1080884" y="49593"/>
                  </a:lnTo>
                  <a:lnTo>
                    <a:pt x="1048854" y="85572"/>
                  </a:lnTo>
                  <a:lnTo>
                    <a:pt x="1026426" y="128206"/>
                  </a:lnTo>
                  <a:lnTo>
                    <a:pt x="1014996" y="174307"/>
                  </a:lnTo>
                  <a:lnTo>
                    <a:pt x="1014831" y="221805"/>
                  </a:lnTo>
                  <a:lnTo>
                    <a:pt x="1026185" y="268605"/>
                  </a:lnTo>
                  <a:lnTo>
                    <a:pt x="1086434" y="428955"/>
                  </a:lnTo>
                  <a:lnTo>
                    <a:pt x="1121879" y="453491"/>
                  </a:lnTo>
                  <a:lnTo>
                    <a:pt x="1697621" y="453491"/>
                  </a:lnTo>
                  <a:lnTo>
                    <a:pt x="1733054" y="428955"/>
                  </a:lnTo>
                  <a:lnTo>
                    <a:pt x="1752269" y="377812"/>
                  </a:lnTo>
                  <a:lnTo>
                    <a:pt x="1793303" y="268605"/>
                  </a:lnTo>
                  <a:lnTo>
                    <a:pt x="1804657" y="221805"/>
                  </a:lnTo>
                  <a:close/>
                </a:path>
                <a:path w="2820035" h="4110354">
                  <a:moveTo>
                    <a:pt x="2819489" y="2472537"/>
                  </a:moveTo>
                  <a:lnTo>
                    <a:pt x="2818168" y="2423464"/>
                  </a:lnTo>
                  <a:lnTo>
                    <a:pt x="2814231" y="2374760"/>
                  </a:lnTo>
                  <a:lnTo>
                    <a:pt x="2807703" y="2326525"/>
                  </a:lnTo>
                  <a:lnTo>
                    <a:pt x="2798597" y="2278837"/>
                  </a:lnTo>
                  <a:lnTo>
                    <a:pt x="2786951" y="2231796"/>
                  </a:lnTo>
                  <a:lnTo>
                    <a:pt x="2772791" y="2185466"/>
                  </a:lnTo>
                  <a:lnTo>
                    <a:pt x="2756141" y="2139950"/>
                  </a:lnTo>
                  <a:lnTo>
                    <a:pt x="2743771" y="2111070"/>
                  </a:lnTo>
                  <a:lnTo>
                    <a:pt x="2743771" y="2472537"/>
                  </a:lnTo>
                  <a:lnTo>
                    <a:pt x="2743771" y="2479852"/>
                  </a:lnTo>
                  <a:lnTo>
                    <a:pt x="2743771" y="2555544"/>
                  </a:lnTo>
                  <a:lnTo>
                    <a:pt x="2743771" y="3504234"/>
                  </a:lnTo>
                  <a:lnTo>
                    <a:pt x="2743771" y="3579926"/>
                  </a:lnTo>
                  <a:lnTo>
                    <a:pt x="2743771" y="3895255"/>
                  </a:lnTo>
                  <a:lnTo>
                    <a:pt x="2736659" y="3939197"/>
                  </a:lnTo>
                  <a:lnTo>
                    <a:pt x="2716873" y="3977398"/>
                  </a:lnTo>
                  <a:lnTo>
                    <a:pt x="2686723" y="4007535"/>
                  </a:lnTo>
                  <a:lnTo>
                    <a:pt x="2648508" y="4027322"/>
                  </a:lnTo>
                  <a:lnTo>
                    <a:pt x="2604554" y="4034434"/>
                  </a:lnTo>
                  <a:lnTo>
                    <a:pt x="214934" y="4034434"/>
                  </a:lnTo>
                  <a:lnTo>
                    <a:pt x="170980" y="4027322"/>
                  </a:lnTo>
                  <a:lnTo>
                    <a:pt x="132765" y="4007535"/>
                  </a:lnTo>
                  <a:lnTo>
                    <a:pt x="102616" y="3977398"/>
                  </a:lnTo>
                  <a:lnTo>
                    <a:pt x="82829" y="3939197"/>
                  </a:lnTo>
                  <a:lnTo>
                    <a:pt x="75717" y="3895255"/>
                  </a:lnTo>
                  <a:lnTo>
                    <a:pt x="75717" y="3579926"/>
                  </a:lnTo>
                  <a:lnTo>
                    <a:pt x="2743771" y="3579926"/>
                  </a:lnTo>
                  <a:lnTo>
                    <a:pt x="2743771" y="3504234"/>
                  </a:lnTo>
                  <a:lnTo>
                    <a:pt x="75717" y="3504234"/>
                  </a:lnTo>
                  <a:lnTo>
                    <a:pt x="75717" y="2555544"/>
                  </a:lnTo>
                  <a:lnTo>
                    <a:pt x="2743771" y="2555544"/>
                  </a:lnTo>
                  <a:lnTo>
                    <a:pt x="2743771" y="2479852"/>
                  </a:lnTo>
                  <a:lnTo>
                    <a:pt x="75717" y="2479852"/>
                  </a:lnTo>
                  <a:lnTo>
                    <a:pt x="75717" y="2472537"/>
                  </a:lnTo>
                  <a:lnTo>
                    <a:pt x="77177" y="2423083"/>
                  </a:lnTo>
                  <a:lnTo>
                    <a:pt x="81534" y="2374061"/>
                  </a:lnTo>
                  <a:lnTo>
                    <a:pt x="88773" y="2325586"/>
                  </a:lnTo>
                  <a:lnTo>
                    <a:pt x="98844" y="2277745"/>
                  </a:lnTo>
                  <a:lnTo>
                    <a:pt x="111721" y="2230653"/>
                  </a:lnTo>
                  <a:lnTo>
                    <a:pt x="127381" y="2184400"/>
                  </a:lnTo>
                  <a:lnTo>
                    <a:pt x="145783" y="2139099"/>
                  </a:lnTo>
                  <a:lnTo>
                    <a:pt x="166890" y="2094852"/>
                  </a:lnTo>
                  <a:lnTo>
                    <a:pt x="190677" y="2051773"/>
                  </a:lnTo>
                  <a:lnTo>
                    <a:pt x="217119" y="2009952"/>
                  </a:lnTo>
                  <a:lnTo>
                    <a:pt x="245973" y="1969757"/>
                  </a:lnTo>
                  <a:lnTo>
                    <a:pt x="276999" y="1931555"/>
                  </a:lnTo>
                  <a:lnTo>
                    <a:pt x="310108" y="1895398"/>
                  </a:lnTo>
                  <a:lnTo>
                    <a:pt x="345211" y="1861350"/>
                  </a:lnTo>
                  <a:lnTo>
                    <a:pt x="382219" y="1829498"/>
                  </a:lnTo>
                  <a:lnTo>
                    <a:pt x="421068" y="1799894"/>
                  </a:lnTo>
                  <a:lnTo>
                    <a:pt x="461645" y="1772615"/>
                  </a:lnTo>
                  <a:lnTo>
                    <a:pt x="503897" y="1747723"/>
                  </a:lnTo>
                  <a:lnTo>
                    <a:pt x="547712" y="1725282"/>
                  </a:lnTo>
                  <a:lnTo>
                    <a:pt x="593013" y="1705381"/>
                  </a:lnTo>
                  <a:lnTo>
                    <a:pt x="638035" y="1685747"/>
                  </a:lnTo>
                  <a:lnTo>
                    <a:pt x="681723" y="1663827"/>
                  </a:lnTo>
                  <a:lnTo>
                    <a:pt x="723988" y="1639671"/>
                  </a:lnTo>
                  <a:lnTo>
                    <a:pt x="764794" y="1613357"/>
                  </a:lnTo>
                  <a:lnTo>
                    <a:pt x="804049" y="1584909"/>
                  </a:lnTo>
                  <a:lnTo>
                    <a:pt x="841692" y="1554416"/>
                  </a:lnTo>
                  <a:lnTo>
                    <a:pt x="877658" y="1521904"/>
                  </a:lnTo>
                  <a:lnTo>
                    <a:pt x="911872" y="1487449"/>
                  </a:lnTo>
                  <a:lnTo>
                    <a:pt x="944257" y="1451102"/>
                  </a:lnTo>
                  <a:lnTo>
                    <a:pt x="974750" y="1412925"/>
                  </a:lnTo>
                  <a:lnTo>
                    <a:pt x="1003300" y="1372958"/>
                  </a:lnTo>
                  <a:lnTo>
                    <a:pt x="1029652" y="1331518"/>
                  </a:lnTo>
                  <a:lnTo>
                    <a:pt x="1053617" y="1288935"/>
                  </a:lnTo>
                  <a:lnTo>
                    <a:pt x="1075169" y="1245285"/>
                  </a:lnTo>
                  <a:lnTo>
                    <a:pt x="1094282" y="1200658"/>
                  </a:lnTo>
                  <a:lnTo>
                    <a:pt x="1110932" y="1155141"/>
                  </a:lnTo>
                  <a:lnTo>
                    <a:pt x="1125093" y="1108824"/>
                  </a:lnTo>
                  <a:lnTo>
                    <a:pt x="1136738" y="1061770"/>
                  </a:lnTo>
                  <a:lnTo>
                    <a:pt x="1145832" y="1014082"/>
                  </a:lnTo>
                  <a:lnTo>
                    <a:pt x="1152372" y="965847"/>
                  </a:lnTo>
                  <a:lnTo>
                    <a:pt x="1156309" y="917143"/>
                  </a:lnTo>
                  <a:lnTo>
                    <a:pt x="1157630" y="868070"/>
                  </a:lnTo>
                  <a:lnTo>
                    <a:pt x="1157630" y="712825"/>
                  </a:lnTo>
                  <a:lnTo>
                    <a:pt x="1661858" y="712825"/>
                  </a:lnTo>
                  <a:lnTo>
                    <a:pt x="1661858" y="868070"/>
                  </a:lnTo>
                  <a:lnTo>
                    <a:pt x="1663179" y="917143"/>
                  </a:lnTo>
                  <a:lnTo>
                    <a:pt x="1667116" y="965847"/>
                  </a:lnTo>
                  <a:lnTo>
                    <a:pt x="1673644" y="1014082"/>
                  </a:lnTo>
                  <a:lnTo>
                    <a:pt x="1682750" y="1061770"/>
                  </a:lnTo>
                  <a:lnTo>
                    <a:pt x="1694395" y="1108811"/>
                  </a:lnTo>
                  <a:lnTo>
                    <a:pt x="1708556" y="1155141"/>
                  </a:lnTo>
                  <a:lnTo>
                    <a:pt x="1725206" y="1200658"/>
                  </a:lnTo>
                  <a:lnTo>
                    <a:pt x="1744319" y="1245285"/>
                  </a:lnTo>
                  <a:lnTo>
                    <a:pt x="1765820" y="1288834"/>
                  </a:lnTo>
                  <a:lnTo>
                    <a:pt x="1789836" y="1331518"/>
                  </a:lnTo>
                  <a:lnTo>
                    <a:pt x="1816188" y="1372958"/>
                  </a:lnTo>
                  <a:lnTo>
                    <a:pt x="1844725" y="1412913"/>
                  </a:lnTo>
                  <a:lnTo>
                    <a:pt x="1875218" y="1451102"/>
                  </a:lnTo>
                  <a:lnTo>
                    <a:pt x="1907616" y="1487449"/>
                  </a:lnTo>
                  <a:lnTo>
                    <a:pt x="1941817" y="1521904"/>
                  </a:lnTo>
                  <a:lnTo>
                    <a:pt x="1977783" y="1554403"/>
                  </a:lnTo>
                  <a:lnTo>
                    <a:pt x="2015426" y="1584909"/>
                  </a:lnTo>
                  <a:lnTo>
                    <a:pt x="2054682" y="1613344"/>
                  </a:lnTo>
                  <a:lnTo>
                    <a:pt x="2095487" y="1639671"/>
                  </a:lnTo>
                  <a:lnTo>
                    <a:pt x="2137765" y="1663827"/>
                  </a:lnTo>
                  <a:lnTo>
                    <a:pt x="2181441" y="1685747"/>
                  </a:lnTo>
                  <a:lnTo>
                    <a:pt x="2226475" y="1705381"/>
                  </a:lnTo>
                  <a:lnTo>
                    <a:pt x="2271776" y="1725282"/>
                  </a:lnTo>
                  <a:lnTo>
                    <a:pt x="2315591" y="1747723"/>
                  </a:lnTo>
                  <a:lnTo>
                    <a:pt x="2357831" y="1772615"/>
                  </a:lnTo>
                  <a:lnTo>
                    <a:pt x="2398420" y="1799894"/>
                  </a:lnTo>
                  <a:lnTo>
                    <a:pt x="2437257" y="1829498"/>
                  </a:lnTo>
                  <a:lnTo>
                    <a:pt x="2474277" y="1861350"/>
                  </a:lnTo>
                  <a:lnTo>
                    <a:pt x="2509380" y="1895398"/>
                  </a:lnTo>
                  <a:lnTo>
                    <a:pt x="2542476" y="1931555"/>
                  </a:lnTo>
                  <a:lnTo>
                    <a:pt x="2573502" y="1969757"/>
                  </a:lnTo>
                  <a:lnTo>
                    <a:pt x="2602369" y="2009952"/>
                  </a:lnTo>
                  <a:lnTo>
                    <a:pt x="2628747" y="2051672"/>
                  </a:lnTo>
                  <a:lnTo>
                    <a:pt x="2652598" y="2094852"/>
                  </a:lnTo>
                  <a:lnTo>
                    <a:pt x="2673705" y="2139099"/>
                  </a:lnTo>
                  <a:lnTo>
                    <a:pt x="2692108" y="2184400"/>
                  </a:lnTo>
                  <a:lnTo>
                    <a:pt x="2707754" y="2230640"/>
                  </a:lnTo>
                  <a:lnTo>
                    <a:pt x="2720632" y="2277745"/>
                  </a:lnTo>
                  <a:lnTo>
                    <a:pt x="2730716" y="2325586"/>
                  </a:lnTo>
                  <a:lnTo>
                    <a:pt x="2737942" y="2374061"/>
                  </a:lnTo>
                  <a:lnTo>
                    <a:pt x="2742311" y="2423083"/>
                  </a:lnTo>
                  <a:lnTo>
                    <a:pt x="2743771" y="2472537"/>
                  </a:lnTo>
                  <a:lnTo>
                    <a:pt x="2743771" y="2111070"/>
                  </a:lnTo>
                  <a:lnTo>
                    <a:pt x="2715526" y="2051773"/>
                  </a:lnTo>
                  <a:lnTo>
                    <a:pt x="2691511" y="2009089"/>
                  </a:lnTo>
                  <a:lnTo>
                    <a:pt x="2665158" y="1967649"/>
                  </a:lnTo>
                  <a:lnTo>
                    <a:pt x="2636621" y="1927682"/>
                  </a:lnTo>
                  <a:lnTo>
                    <a:pt x="2606116" y="1889506"/>
                  </a:lnTo>
                  <a:lnTo>
                    <a:pt x="2573731" y="1853158"/>
                  </a:lnTo>
                  <a:lnTo>
                    <a:pt x="2539530" y="1818703"/>
                  </a:lnTo>
                  <a:lnTo>
                    <a:pt x="2503563" y="1786191"/>
                  </a:lnTo>
                  <a:lnTo>
                    <a:pt x="2465921" y="1755698"/>
                  </a:lnTo>
                  <a:lnTo>
                    <a:pt x="2426665" y="1727250"/>
                  </a:lnTo>
                  <a:lnTo>
                    <a:pt x="2385860" y="1700923"/>
                  </a:lnTo>
                  <a:lnTo>
                    <a:pt x="2343581" y="1676781"/>
                  </a:lnTo>
                  <a:lnTo>
                    <a:pt x="2299906" y="1654860"/>
                  </a:lnTo>
                  <a:lnTo>
                    <a:pt x="2265083" y="1639671"/>
                  </a:lnTo>
                  <a:lnTo>
                    <a:pt x="2209571" y="1615313"/>
                  </a:lnTo>
                  <a:lnTo>
                    <a:pt x="2165756" y="1592884"/>
                  </a:lnTo>
                  <a:lnTo>
                    <a:pt x="2123516" y="1567992"/>
                  </a:lnTo>
                  <a:lnTo>
                    <a:pt x="2082927" y="1540713"/>
                  </a:lnTo>
                  <a:lnTo>
                    <a:pt x="2044090" y="1511109"/>
                  </a:lnTo>
                  <a:lnTo>
                    <a:pt x="2007069" y="1479257"/>
                  </a:lnTo>
                  <a:lnTo>
                    <a:pt x="1971967" y="1445209"/>
                  </a:lnTo>
                  <a:lnTo>
                    <a:pt x="1938870" y="1409052"/>
                  </a:lnTo>
                  <a:lnTo>
                    <a:pt x="1907832" y="1370838"/>
                  </a:lnTo>
                  <a:lnTo>
                    <a:pt x="1878977" y="1330655"/>
                  </a:lnTo>
                  <a:lnTo>
                    <a:pt x="1852599" y="1288935"/>
                  </a:lnTo>
                  <a:lnTo>
                    <a:pt x="1828749" y="1245743"/>
                  </a:lnTo>
                  <a:lnTo>
                    <a:pt x="1807641" y="1201508"/>
                  </a:lnTo>
                  <a:lnTo>
                    <a:pt x="1789239" y="1156208"/>
                  </a:lnTo>
                  <a:lnTo>
                    <a:pt x="1773580" y="1109954"/>
                  </a:lnTo>
                  <a:lnTo>
                    <a:pt x="1760702" y="1062863"/>
                  </a:lnTo>
                  <a:lnTo>
                    <a:pt x="1750631" y="1015022"/>
                  </a:lnTo>
                  <a:lnTo>
                    <a:pt x="1743405" y="966533"/>
                  </a:lnTo>
                  <a:lnTo>
                    <a:pt x="1739036" y="917511"/>
                  </a:lnTo>
                  <a:lnTo>
                    <a:pt x="1737575" y="868070"/>
                  </a:lnTo>
                  <a:lnTo>
                    <a:pt x="1737575" y="712825"/>
                  </a:lnTo>
                  <a:lnTo>
                    <a:pt x="1737575" y="674979"/>
                  </a:lnTo>
                  <a:lnTo>
                    <a:pt x="1734604" y="660247"/>
                  </a:lnTo>
                  <a:lnTo>
                    <a:pt x="1726488" y="648220"/>
                  </a:lnTo>
                  <a:lnTo>
                    <a:pt x="1714449" y="640105"/>
                  </a:lnTo>
                  <a:lnTo>
                    <a:pt x="1699717" y="637133"/>
                  </a:lnTo>
                  <a:lnTo>
                    <a:pt x="1119771" y="637133"/>
                  </a:lnTo>
                  <a:lnTo>
                    <a:pt x="1105039" y="640105"/>
                  </a:lnTo>
                  <a:lnTo>
                    <a:pt x="1093000" y="648220"/>
                  </a:lnTo>
                  <a:lnTo>
                    <a:pt x="1084884" y="660247"/>
                  </a:lnTo>
                  <a:lnTo>
                    <a:pt x="1081913" y="674979"/>
                  </a:lnTo>
                  <a:lnTo>
                    <a:pt x="1081913" y="868070"/>
                  </a:lnTo>
                  <a:lnTo>
                    <a:pt x="1080452" y="917511"/>
                  </a:lnTo>
                  <a:lnTo>
                    <a:pt x="1076096" y="966533"/>
                  </a:lnTo>
                  <a:lnTo>
                    <a:pt x="1068857" y="1015022"/>
                  </a:lnTo>
                  <a:lnTo>
                    <a:pt x="1058786" y="1062863"/>
                  </a:lnTo>
                  <a:lnTo>
                    <a:pt x="1045908" y="1109954"/>
                  </a:lnTo>
                  <a:lnTo>
                    <a:pt x="1030249" y="1156208"/>
                  </a:lnTo>
                  <a:lnTo>
                    <a:pt x="1011847" y="1201508"/>
                  </a:lnTo>
                  <a:lnTo>
                    <a:pt x="990739" y="1245743"/>
                  </a:lnTo>
                  <a:lnTo>
                    <a:pt x="966952" y="1288834"/>
                  </a:lnTo>
                  <a:lnTo>
                    <a:pt x="940511" y="1330655"/>
                  </a:lnTo>
                  <a:lnTo>
                    <a:pt x="911656" y="1370838"/>
                  </a:lnTo>
                  <a:lnTo>
                    <a:pt x="880630" y="1409052"/>
                  </a:lnTo>
                  <a:lnTo>
                    <a:pt x="847521" y="1445209"/>
                  </a:lnTo>
                  <a:lnTo>
                    <a:pt x="812419" y="1479257"/>
                  </a:lnTo>
                  <a:lnTo>
                    <a:pt x="775398" y="1511109"/>
                  </a:lnTo>
                  <a:lnTo>
                    <a:pt x="736561" y="1540713"/>
                  </a:lnTo>
                  <a:lnTo>
                    <a:pt x="695972" y="1567992"/>
                  </a:lnTo>
                  <a:lnTo>
                    <a:pt x="653732" y="1592884"/>
                  </a:lnTo>
                  <a:lnTo>
                    <a:pt x="609917" y="1615313"/>
                  </a:lnTo>
                  <a:lnTo>
                    <a:pt x="554405" y="1639671"/>
                  </a:lnTo>
                  <a:lnTo>
                    <a:pt x="519595" y="1654860"/>
                  </a:lnTo>
                  <a:lnTo>
                    <a:pt x="475919" y="1676781"/>
                  </a:lnTo>
                  <a:lnTo>
                    <a:pt x="433641" y="1700923"/>
                  </a:lnTo>
                  <a:lnTo>
                    <a:pt x="392836" y="1727250"/>
                  </a:lnTo>
                  <a:lnTo>
                    <a:pt x="353580" y="1755686"/>
                  </a:lnTo>
                  <a:lnTo>
                    <a:pt x="315937" y="1786191"/>
                  </a:lnTo>
                  <a:lnTo>
                    <a:pt x="279971" y="1818690"/>
                  </a:lnTo>
                  <a:lnTo>
                    <a:pt x="245757" y="1853145"/>
                  </a:lnTo>
                  <a:lnTo>
                    <a:pt x="213372" y="1889493"/>
                  </a:lnTo>
                  <a:lnTo>
                    <a:pt x="182867" y="1927682"/>
                  </a:lnTo>
                  <a:lnTo>
                    <a:pt x="154330" y="1967649"/>
                  </a:lnTo>
                  <a:lnTo>
                    <a:pt x="127977" y="2009089"/>
                  </a:lnTo>
                  <a:lnTo>
                    <a:pt x="104013" y="2051672"/>
                  </a:lnTo>
                  <a:lnTo>
                    <a:pt x="82461" y="2095322"/>
                  </a:lnTo>
                  <a:lnTo>
                    <a:pt x="63347" y="2139937"/>
                  </a:lnTo>
                  <a:lnTo>
                    <a:pt x="46697" y="2185466"/>
                  </a:lnTo>
                  <a:lnTo>
                    <a:pt x="32537" y="2231783"/>
                  </a:lnTo>
                  <a:lnTo>
                    <a:pt x="20891" y="2278837"/>
                  </a:lnTo>
                  <a:lnTo>
                    <a:pt x="11785" y="2326513"/>
                  </a:lnTo>
                  <a:lnTo>
                    <a:pt x="5257" y="2374760"/>
                  </a:lnTo>
                  <a:lnTo>
                    <a:pt x="1320" y="2423464"/>
                  </a:lnTo>
                  <a:lnTo>
                    <a:pt x="0" y="2472537"/>
                  </a:lnTo>
                  <a:lnTo>
                    <a:pt x="0" y="2517698"/>
                  </a:lnTo>
                  <a:lnTo>
                    <a:pt x="0" y="3542080"/>
                  </a:lnTo>
                  <a:lnTo>
                    <a:pt x="0" y="3895255"/>
                  </a:lnTo>
                  <a:lnTo>
                    <a:pt x="5689" y="3944467"/>
                  </a:lnTo>
                  <a:lnTo>
                    <a:pt x="21882" y="3989667"/>
                  </a:lnTo>
                  <a:lnTo>
                    <a:pt x="47282" y="4029570"/>
                  </a:lnTo>
                  <a:lnTo>
                    <a:pt x="80581" y="4062857"/>
                  </a:lnTo>
                  <a:lnTo>
                    <a:pt x="120497" y="4088257"/>
                  </a:lnTo>
                  <a:lnTo>
                    <a:pt x="165709" y="4104436"/>
                  </a:lnTo>
                  <a:lnTo>
                    <a:pt x="214934" y="4110126"/>
                  </a:lnTo>
                  <a:lnTo>
                    <a:pt x="2604554" y="4110126"/>
                  </a:lnTo>
                  <a:lnTo>
                    <a:pt x="2653779" y="4104436"/>
                  </a:lnTo>
                  <a:lnTo>
                    <a:pt x="2698991" y="4088257"/>
                  </a:lnTo>
                  <a:lnTo>
                    <a:pt x="2738907" y="4062857"/>
                  </a:lnTo>
                  <a:lnTo>
                    <a:pt x="2767342" y="4034434"/>
                  </a:lnTo>
                  <a:lnTo>
                    <a:pt x="2797606" y="3989667"/>
                  </a:lnTo>
                  <a:lnTo>
                    <a:pt x="2813799" y="3944467"/>
                  </a:lnTo>
                  <a:lnTo>
                    <a:pt x="2819489" y="3895255"/>
                  </a:lnTo>
                  <a:lnTo>
                    <a:pt x="2819489" y="3542080"/>
                  </a:lnTo>
                  <a:lnTo>
                    <a:pt x="2819489" y="3504234"/>
                  </a:lnTo>
                  <a:lnTo>
                    <a:pt x="2819489" y="2555544"/>
                  </a:lnTo>
                  <a:lnTo>
                    <a:pt x="2819489" y="2517698"/>
                  </a:lnTo>
                  <a:lnTo>
                    <a:pt x="2819489" y="2472537"/>
                  </a:lnTo>
                  <a:close/>
                </a:path>
              </a:pathLst>
            </a:custGeom>
            <a:solidFill>
              <a:srgbClr val="030467"/>
            </a:solidFill>
          </p:spPr>
          <p:txBody>
            <a:bodyPr wrap="square" lIns="0" tIns="0" rIns="0" bIns="0" rtlCol="0"/>
            <a:lstStyle/>
            <a:p>
              <a:endParaRPr/>
            </a:p>
          </p:txBody>
        </p:sp>
      </p:grpSp>
      <p:grpSp>
        <p:nvGrpSpPr>
          <p:cNvPr id="65" name="object 18">
            <a:extLst>
              <a:ext uri="{FF2B5EF4-FFF2-40B4-BE49-F238E27FC236}">
                <a16:creationId xmlns:a16="http://schemas.microsoft.com/office/drawing/2014/main" id="{A8848313-0C10-F9AE-D046-CE19FAF243A2}"/>
              </a:ext>
            </a:extLst>
          </p:cNvPr>
          <p:cNvGrpSpPr/>
          <p:nvPr/>
        </p:nvGrpSpPr>
        <p:grpSpPr>
          <a:xfrm>
            <a:off x="9144000" y="5295899"/>
            <a:ext cx="5715000" cy="4310739"/>
            <a:chOff x="8590093" y="4525018"/>
            <a:chExt cx="5424805" cy="4088129"/>
          </a:xfrm>
        </p:grpSpPr>
        <p:pic>
          <p:nvPicPr>
            <p:cNvPr id="66" name="object 19">
              <a:extLst>
                <a:ext uri="{FF2B5EF4-FFF2-40B4-BE49-F238E27FC236}">
                  <a16:creationId xmlns:a16="http://schemas.microsoft.com/office/drawing/2014/main" id="{3A0D5AC0-D58A-E043-6929-1AB69220F32D}"/>
                </a:ext>
              </a:extLst>
            </p:cNvPr>
            <p:cNvPicPr/>
            <p:nvPr/>
          </p:nvPicPr>
          <p:blipFill>
            <a:blip r:embed="rId6" cstate="print"/>
            <a:stretch>
              <a:fillRect/>
            </a:stretch>
          </p:blipFill>
          <p:spPr>
            <a:xfrm>
              <a:off x="10619467" y="4525018"/>
              <a:ext cx="3000060" cy="3523523"/>
            </a:xfrm>
            <a:prstGeom prst="rect">
              <a:avLst/>
            </a:prstGeom>
          </p:spPr>
        </p:pic>
        <p:sp>
          <p:nvSpPr>
            <p:cNvPr id="67" name="object 20">
              <a:extLst>
                <a:ext uri="{FF2B5EF4-FFF2-40B4-BE49-F238E27FC236}">
                  <a16:creationId xmlns:a16="http://schemas.microsoft.com/office/drawing/2014/main" id="{43CF73E7-8599-58E6-C36B-6051D4695456}"/>
                </a:ext>
              </a:extLst>
            </p:cNvPr>
            <p:cNvSpPr/>
            <p:nvPr/>
          </p:nvSpPr>
          <p:spPr>
            <a:xfrm>
              <a:off x="11254667" y="6039412"/>
              <a:ext cx="341630" cy="2009139"/>
            </a:xfrm>
            <a:custGeom>
              <a:avLst/>
              <a:gdLst/>
              <a:ahLst/>
              <a:cxnLst/>
              <a:rect l="l" t="t" r="r" b="b"/>
              <a:pathLst>
                <a:path w="341629" h="2009140">
                  <a:moveTo>
                    <a:pt x="341185" y="2009129"/>
                  </a:moveTo>
                  <a:lnTo>
                    <a:pt x="0" y="2009129"/>
                  </a:lnTo>
                  <a:lnTo>
                    <a:pt x="1278" y="1972394"/>
                  </a:lnTo>
                  <a:lnTo>
                    <a:pt x="72114" y="0"/>
                  </a:lnTo>
                  <a:lnTo>
                    <a:pt x="269071" y="0"/>
                  </a:lnTo>
                  <a:lnTo>
                    <a:pt x="341185" y="2009129"/>
                  </a:lnTo>
                  <a:close/>
                </a:path>
              </a:pathLst>
            </a:custGeom>
            <a:solidFill>
              <a:srgbClr val="037DA6"/>
            </a:solidFill>
          </p:spPr>
          <p:txBody>
            <a:bodyPr wrap="square" lIns="0" tIns="0" rIns="0" bIns="0" rtlCol="0"/>
            <a:lstStyle/>
            <a:p>
              <a:endParaRPr/>
            </a:p>
          </p:txBody>
        </p:sp>
        <p:pic>
          <p:nvPicPr>
            <p:cNvPr id="68" name="object 21">
              <a:extLst>
                <a:ext uri="{FF2B5EF4-FFF2-40B4-BE49-F238E27FC236}">
                  <a16:creationId xmlns:a16="http://schemas.microsoft.com/office/drawing/2014/main" id="{FA24CB83-8EAC-65C0-7631-003DCFC3DA6F}"/>
                </a:ext>
              </a:extLst>
            </p:cNvPr>
            <p:cNvPicPr/>
            <p:nvPr/>
          </p:nvPicPr>
          <p:blipFill>
            <a:blip r:embed="rId7" cstate="print"/>
            <a:stretch>
              <a:fillRect/>
            </a:stretch>
          </p:blipFill>
          <p:spPr>
            <a:xfrm>
              <a:off x="8590093" y="6039412"/>
              <a:ext cx="5424447" cy="2573572"/>
            </a:xfrm>
            <a:prstGeom prst="rect">
              <a:avLst/>
            </a:prstGeom>
          </p:spPr>
        </p:pic>
        <p:sp>
          <p:nvSpPr>
            <p:cNvPr id="69" name="object 22">
              <a:extLst>
                <a:ext uri="{FF2B5EF4-FFF2-40B4-BE49-F238E27FC236}">
                  <a16:creationId xmlns:a16="http://schemas.microsoft.com/office/drawing/2014/main" id="{561CE8F4-0FC4-980E-8972-9EF445F3D11D}"/>
                </a:ext>
              </a:extLst>
            </p:cNvPr>
            <p:cNvSpPr/>
            <p:nvPr/>
          </p:nvSpPr>
          <p:spPr>
            <a:xfrm>
              <a:off x="10706415" y="8042068"/>
              <a:ext cx="2145030" cy="565150"/>
            </a:xfrm>
            <a:custGeom>
              <a:avLst/>
              <a:gdLst/>
              <a:ahLst/>
              <a:cxnLst/>
              <a:rect l="l" t="t" r="r" b="b"/>
              <a:pathLst>
                <a:path w="2145029" h="565150">
                  <a:moveTo>
                    <a:pt x="15924" y="564788"/>
                  </a:moveTo>
                  <a:lnTo>
                    <a:pt x="0" y="564788"/>
                  </a:lnTo>
                  <a:lnTo>
                    <a:pt x="0" y="7034"/>
                  </a:lnTo>
                  <a:lnTo>
                    <a:pt x="7969" y="0"/>
                  </a:lnTo>
                  <a:lnTo>
                    <a:pt x="1232518" y="0"/>
                  </a:lnTo>
                  <a:lnTo>
                    <a:pt x="1238032" y="2540"/>
                  </a:lnTo>
                  <a:lnTo>
                    <a:pt x="1623058" y="381918"/>
                  </a:lnTo>
                  <a:lnTo>
                    <a:pt x="1636053" y="387057"/>
                  </a:lnTo>
                  <a:lnTo>
                    <a:pt x="2144658" y="387057"/>
                  </a:lnTo>
                  <a:lnTo>
                    <a:pt x="2144658" y="404714"/>
                  </a:lnTo>
                  <a:lnTo>
                    <a:pt x="1632435" y="404714"/>
                  </a:lnTo>
                  <a:lnTo>
                    <a:pt x="1613365" y="396861"/>
                  </a:lnTo>
                  <a:lnTo>
                    <a:pt x="1229316" y="15862"/>
                  </a:lnTo>
                  <a:lnTo>
                    <a:pt x="15924" y="15862"/>
                  </a:lnTo>
                  <a:lnTo>
                    <a:pt x="15924" y="564788"/>
                  </a:lnTo>
                  <a:close/>
                </a:path>
              </a:pathLst>
            </a:custGeom>
            <a:solidFill>
              <a:srgbClr val="AF0000"/>
            </a:solidFill>
          </p:spPr>
          <p:txBody>
            <a:bodyPr wrap="square" lIns="0" tIns="0" rIns="0" bIns="0" rtlCol="0"/>
            <a:lstStyle/>
            <a:p>
              <a:endParaRPr/>
            </a:p>
          </p:txBody>
        </p:sp>
        <p:sp>
          <p:nvSpPr>
            <p:cNvPr id="70" name="object 23">
              <a:extLst>
                <a:ext uri="{FF2B5EF4-FFF2-40B4-BE49-F238E27FC236}">
                  <a16:creationId xmlns:a16="http://schemas.microsoft.com/office/drawing/2014/main" id="{730215B4-0C31-BC1C-435D-9B7D7C5B6C29}"/>
                </a:ext>
              </a:extLst>
            </p:cNvPr>
            <p:cNvSpPr/>
            <p:nvPr/>
          </p:nvSpPr>
          <p:spPr>
            <a:xfrm>
              <a:off x="10128847" y="8025624"/>
              <a:ext cx="2722245" cy="581660"/>
            </a:xfrm>
            <a:custGeom>
              <a:avLst/>
              <a:gdLst/>
              <a:ahLst/>
              <a:cxnLst/>
              <a:rect l="l" t="t" r="r" b="b"/>
              <a:pathLst>
                <a:path w="2722245" h="581659">
                  <a:moveTo>
                    <a:pt x="292620" y="91173"/>
                  </a:moveTo>
                  <a:lnTo>
                    <a:pt x="267919" y="28917"/>
                  </a:lnTo>
                  <a:lnTo>
                    <a:pt x="207810" y="215"/>
                  </a:lnTo>
                  <a:lnTo>
                    <a:pt x="203555" y="0"/>
                  </a:lnTo>
                  <a:lnTo>
                    <a:pt x="91211" y="0"/>
                  </a:lnTo>
                  <a:lnTo>
                    <a:pt x="55791" y="7188"/>
                  </a:lnTo>
                  <a:lnTo>
                    <a:pt x="26797" y="26784"/>
                  </a:lnTo>
                  <a:lnTo>
                    <a:pt x="7200" y="55765"/>
                  </a:lnTo>
                  <a:lnTo>
                    <a:pt x="0" y="91173"/>
                  </a:lnTo>
                  <a:lnTo>
                    <a:pt x="0" y="552081"/>
                  </a:lnTo>
                  <a:lnTo>
                    <a:pt x="292620" y="552081"/>
                  </a:lnTo>
                  <a:lnTo>
                    <a:pt x="292620" y="91173"/>
                  </a:lnTo>
                  <a:close/>
                </a:path>
                <a:path w="2722245" h="581659">
                  <a:moveTo>
                    <a:pt x="2722219" y="512927"/>
                  </a:moveTo>
                  <a:lnTo>
                    <a:pt x="2166023" y="512927"/>
                  </a:lnTo>
                  <a:lnTo>
                    <a:pt x="2144204" y="504367"/>
                  </a:lnTo>
                  <a:lnTo>
                    <a:pt x="1774888" y="135051"/>
                  </a:lnTo>
                  <a:lnTo>
                    <a:pt x="1764588" y="128778"/>
                  </a:lnTo>
                  <a:lnTo>
                    <a:pt x="697407" y="128778"/>
                  </a:lnTo>
                  <a:lnTo>
                    <a:pt x="679970" y="147675"/>
                  </a:lnTo>
                  <a:lnTo>
                    <a:pt x="679970" y="581240"/>
                  </a:lnTo>
                  <a:lnTo>
                    <a:pt x="715937" y="581240"/>
                  </a:lnTo>
                  <a:lnTo>
                    <a:pt x="715937" y="165798"/>
                  </a:lnTo>
                  <a:lnTo>
                    <a:pt x="1754733" y="165798"/>
                  </a:lnTo>
                  <a:lnTo>
                    <a:pt x="2124049" y="535000"/>
                  </a:lnTo>
                  <a:lnTo>
                    <a:pt x="2158492" y="549300"/>
                  </a:lnTo>
                  <a:lnTo>
                    <a:pt x="2722219" y="549300"/>
                  </a:lnTo>
                  <a:lnTo>
                    <a:pt x="2722219" y="512927"/>
                  </a:lnTo>
                  <a:close/>
                </a:path>
              </a:pathLst>
            </a:custGeom>
            <a:solidFill>
              <a:srgbClr val="C8B99E"/>
            </a:solidFill>
          </p:spPr>
          <p:txBody>
            <a:bodyPr wrap="square" lIns="0" tIns="0" rIns="0" bIns="0" rtlCol="0"/>
            <a:lstStyle/>
            <a:p>
              <a:endParaRPr/>
            </a:p>
          </p:txBody>
        </p:sp>
        <p:sp>
          <p:nvSpPr>
            <p:cNvPr id="71" name="object 24">
              <a:extLst>
                <a:ext uri="{FF2B5EF4-FFF2-40B4-BE49-F238E27FC236}">
                  <a16:creationId xmlns:a16="http://schemas.microsoft.com/office/drawing/2014/main" id="{D687A05B-0580-6C96-509B-C87CE27B0356}"/>
                </a:ext>
              </a:extLst>
            </p:cNvPr>
            <p:cNvSpPr/>
            <p:nvPr/>
          </p:nvSpPr>
          <p:spPr>
            <a:xfrm>
              <a:off x="10236552" y="7805036"/>
              <a:ext cx="421640" cy="772795"/>
            </a:xfrm>
            <a:custGeom>
              <a:avLst/>
              <a:gdLst/>
              <a:ahLst/>
              <a:cxnLst/>
              <a:rect l="l" t="t" r="r" b="b"/>
              <a:pathLst>
                <a:path w="421640" h="772795">
                  <a:moveTo>
                    <a:pt x="345608" y="772363"/>
                  </a:moveTo>
                  <a:lnTo>
                    <a:pt x="344100" y="131291"/>
                  </a:lnTo>
                  <a:lnTo>
                    <a:pt x="327741" y="92122"/>
                  </a:lnTo>
                  <a:lnTo>
                    <a:pt x="288528" y="75981"/>
                  </a:lnTo>
                  <a:lnTo>
                    <a:pt x="131347" y="76354"/>
                  </a:lnTo>
                  <a:lnTo>
                    <a:pt x="109769" y="80769"/>
                  </a:lnTo>
                  <a:lnTo>
                    <a:pt x="92165" y="92701"/>
                  </a:lnTo>
                  <a:lnTo>
                    <a:pt x="80321" y="110345"/>
                  </a:lnTo>
                  <a:lnTo>
                    <a:pt x="76020" y="131894"/>
                  </a:lnTo>
                  <a:lnTo>
                    <a:pt x="76321" y="246176"/>
                  </a:lnTo>
                  <a:lnTo>
                    <a:pt x="315" y="246405"/>
                  </a:lnTo>
                  <a:lnTo>
                    <a:pt x="0" y="132124"/>
                  </a:lnTo>
                  <a:lnTo>
                    <a:pt x="10241" y="80987"/>
                  </a:lnTo>
                  <a:lnTo>
                    <a:pt x="38343" y="39150"/>
                  </a:lnTo>
                  <a:lnTo>
                    <a:pt x="80054" y="10861"/>
                  </a:lnTo>
                  <a:lnTo>
                    <a:pt x="131118" y="373"/>
                  </a:lnTo>
                  <a:lnTo>
                    <a:pt x="288298" y="0"/>
                  </a:lnTo>
                  <a:lnTo>
                    <a:pt x="339454" y="10229"/>
                  </a:lnTo>
                  <a:lnTo>
                    <a:pt x="381310" y="38319"/>
                  </a:lnTo>
                  <a:lnTo>
                    <a:pt x="409612" y="80014"/>
                  </a:lnTo>
                  <a:lnTo>
                    <a:pt x="420106" y="131062"/>
                  </a:lnTo>
                  <a:lnTo>
                    <a:pt x="421614" y="772205"/>
                  </a:lnTo>
                  <a:lnTo>
                    <a:pt x="345608" y="772363"/>
                  </a:lnTo>
                  <a:close/>
                </a:path>
              </a:pathLst>
            </a:custGeom>
            <a:solidFill>
              <a:srgbClr val="037DA6"/>
            </a:solidFill>
          </p:spPr>
          <p:txBody>
            <a:bodyPr wrap="square" lIns="0" tIns="0" rIns="0" bIns="0" rtlCol="0"/>
            <a:lstStyle/>
            <a:p>
              <a:endParaRPr/>
            </a:p>
          </p:txBody>
        </p:sp>
        <p:sp>
          <p:nvSpPr>
            <p:cNvPr id="72" name="object 25">
              <a:extLst>
                <a:ext uri="{FF2B5EF4-FFF2-40B4-BE49-F238E27FC236}">
                  <a16:creationId xmlns:a16="http://schemas.microsoft.com/office/drawing/2014/main" id="{BBCC5CBF-021B-54A8-32C0-EF9BD3F605B0}"/>
                </a:ext>
              </a:extLst>
            </p:cNvPr>
            <p:cNvSpPr/>
            <p:nvPr/>
          </p:nvSpPr>
          <p:spPr>
            <a:xfrm>
              <a:off x="9908290" y="8296642"/>
              <a:ext cx="250190" cy="278765"/>
            </a:xfrm>
            <a:custGeom>
              <a:avLst/>
              <a:gdLst/>
              <a:ahLst/>
              <a:cxnLst/>
              <a:rect l="l" t="t" r="r" b="b"/>
              <a:pathLst>
                <a:path w="250190" h="278765">
                  <a:moveTo>
                    <a:pt x="76005" y="278403"/>
                  </a:moveTo>
                  <a:lnTo>
                    <a:pt x="0" y="278403"/>
                  </a:lnTo>
                  <a:lnTo>
                    <a:pt x="0" y="131378"/>
                  </a:lnTo>
                  <a:lnTo>
                    <a:pt x="10336" y="80297"/>
                  </a:lnTo>
                  <a:lnTo>
                    <a:pt x="38514" y="38530"/>
                  </a:lnTo>
                  <a:lnTo>
                    <a:pt x="80286" y="10343"/>
                  </a:lnTo>
                  <a:lnTo>
                    <a:pt x="131405" y="0"/>
                  </a:lnTo>
                  <a:lnTo>
                    <a:pt x="249743" y="0"/>
                  </a:lnTo>
                  <a:lnTo>
                    <a:pt x="249743" y="75981"/>
                  </a:lnTo>
                  <a:lnTo>
                    <a:pt x="131405" y="75981"/>
                  </a:lnTo>
                  <a:lnTo>
                    <a:pt x="109857" y="80341"/>
                  </a:lnTo>
                  <a:lnTo>
                    <a:pt x="92246" y="92224"/>
                  </a:lnTo>
                  <a:lnTo>
                    <a:pt x="80364" y="109835"/>
                  </a:lnTo>
                  <a:lnTo>
                    <a:pt x="76005" y="131378"/>
                  </a:lnTo>
                  <a:lnTo>
                    <a:pt x="76005" y="278403"/>
                  </a:lnTo>
                  <a:close/>
                </a:path>
              </a:pathLst>
            </a:custGeom>
            <a:solidFill>
              <a:srgbClr val="AF0000"/>
            </a:solidFill>
          </p:spPr>
          <p:txBody>
            <a:bodyPr wrap="square" lIns="0" tIns="0" rIns="0" bIns="0" rtlCol="0"/>
            <a:lstStyle/>
            <a:p>
              <a:endParaRPr/>
            </a:p>
          </p:txBody>
        </p:sp>
        <p:sp>
          <p:nvSpPr>
            <p:cNvPr id="73" name="object 26">
              <a:extLst>
                <a:ext uri="{FF2B5EF4-FFF2-40B4-BE49-F238E27FC236}">
                  <a16:creationId xmlns:a16="http://schemas.microsoft.com/office/drawing/2014/main" id="{C0580748-5898-965F-5672-BF8001864D57}"/>
                </a:ext>
              </a:extLst>
            </p:cNvPr>
            <p:cNvSpPr/>
            <p:nvPr/>
          </p:nvSpPr>
          <p:spPr>
            <a:xfrm>
              <a:off x="10236552" y="7805108"/>
              <a:ext cx="391160" cy="772795"/>
            </a:xfrm>
            <a:custGeom>
              <a:avLst/>
              <a:gdLst/>
              <a:ahLst/>
              <a:cxnLst/>
              <a:rect l="l" t="t" r="r" b="b"/>
              <a:pathLst>
                <a:path w="391159" h="772795">
                  <a:moveTo>
                    <a:pt x="345608" y="772219"/>
                  </a:moveTo>
                  <a:lnTo>
                    <a:pt x="344100" y="131220"/>
                  </a:lnTo>
                  <a:lnTo>
                    <a:pt x="327741" y="92050"/>
                  </a:lnTo>
                  <a:lnTo>
                    <a:pt x="288528" y="75909"/>
                  </a:lnTo>
                  <a:lnTo>
                    <a:pt x="259263" y="75981"/>
                  </a:lnTo>
                  <a:lnTo>
                    <a:pt x="258818" y="75909"/>
                  </a:lnTo>
                  <a:lnTo>
                    <a:pt x="100632" y="76283"/>
                  </a:lnTo>
                  <a:lnTo>
                    <a:pt x="61455" y="92630"/>
                  </a:lnTo>
                  <a:lnTo>
                    <a:pt x="45304" y="131823"/>
                  </a:lnTo>
                  <a:lnTo>
                    <a:pt x="45606" y="246104"/>
                  </a:lnTo>
                  <a:lnTo>
                    <a:pt x="315" y="246262"/>
                  </a:lnTo>
                  <a:lnTo>
                    <a:pt x="0" y="132052"/>
                  </a:lnTo>
                  <a:lnTo>
                    <a:pt x="10241" y="80915"/>
                  </a:lnTo>
                  <a:lnTo>
                    <a:pt x="38343" y="39078"/>
                  </a:lnTo>
                  <a:lnTo>
                    <a:pt x="80054" y="10790"/>
                  </a:lnTo>
                  <a:lnTo>
                    <a:pt x="131118" y="301"/>
                  </a:lnTo>
                  <a:lnTo>
                    <a:pt x="260857" y="0"/>
                  </a:lnTo>
                  <a:lnTo>
                    <a:pt x="310859" y="11076"/>
                  </a:lnTo>
                  <a:lnTo>
                    <a:pt x="351660" y="39311"/>
                  </a:lnTo>
                  <a:lnTo>
                    <a:pt x="379194" y="80638"/>
                  </a:lnTo>
                  <a:lnTo>
                    <a:pt x="389390" y="130990"/>
                  </a:lnTo>
                  <a:lnTo>
                    <a:pt x="390913" y="772133"/>
                  </a:lnTo>
                  <a:lnTo>
                    <a:pt x="345608" y="772219"/>
                  </a:lnTo>
                  <a:close/>
                </a:path>
              </a:pathLst>
            </a:custGeom>
            <a:solidFill>
              <a:srgbClr val="2DA1C8"/>
            </a:solidFill>
          </p:spPr>
          <p:txBody>
            <a:bodyPr wrap="square" lIns="0" tIns="0" rIns="0" bIns="0" rtlCol="0"/>
            <a:lstStyle/>
            <a:p>
              <a:endParaRPr/>
            </a:p>
          </p:txBody>
        </p:sp>
        <p:sp>
          <p:nvSpPr>
            <p:cNvPr id="74" name="object 27">
              <a:extLst>
                <a:ext uri="{FF2B5EF4-FFF2-40B4-BE49-F238E27FC236}">
                  <a16:creationId xmlns:a16="http://schemas.microsoft.com/office/drawing/2014/main" id="{2084BD0C-AFC1-ED2E-16AD-CF51B0D42AF7}"/>
                </a:ext>
              </a:extLst>
            </p:cNvPr>
            <p:cNvSpPr/>
            <p:nvPr/>
          </p:nvSpPr>
          <p:spPr>
            <a:xfrm>
              <a:off x="9908290" y="8296642"/>
              <a:ext cx="219075" cy="278765"/>
            </a:xfrm>
            <a:custGeom>
              <a:avLst/>
              <a:gdLst/>
              <a:ahLst/>
              <a:cxnLst/>
              <a:rect l="l" t="t" r="r" b="b"/>
              <a:pathLst>
                <a:path w="219075" h="278765">
                  <a:moveTo>
                    <a:pt x="45290" y="278403"/>
                  </a:moveTo>
                  <a:lnTo>
                    <a:pt x="0" y="278403"/>
                  </a:lnTo>
                  <a:lnTo>
                    <a:pt x="0" y="131378"/>
                  </a:lnTo>
                  <a:lnTo>
                    <a:pt x="10336" y="80297"/>
                  </a:lnTo>
                  <a:lnTo>
                    <a:pt x="38514" y="38530"/>
                  </a:lnTo>
                  <a:lnTo>
                    <a:pt x="80286" y="10343"/>
                  </a:lnTo>
                  <a:lnTo>
                    <a:pt x="131405" y="0"/>
                  </a:lnTo>
                  <a:lnTo>
                    <a:pt x="219042" y="0"/>
                  </a:lnTo>
                  <a:lnTo>
                    <a:pt x="219042" y="75981"/>
                  </a:lnTo>
                  <a:lnTo>
                    <a:pt x="100704" y="75981"/>
                  </a:lnTo>
                  <a:lnTo>
                    <a:pt x="79154" y="80341"/>
                  </a:lnTo>
                  <a:lnTo>
                    <a:pt x="61538" y="92224"/>
                  </a:lnTo>
                  <a:lnTo>
                    <a:pt x="49651" y="109835"/>
                  </a:lnTo>
                  <a:lnTo>
                    <a:pt x="45290" y="131378"/>
                  </a:lnTo>
                  <a:lnTo>
                    <a:pt x="45290" y="278403"/>
                  </a:lnTo>
                  <a:close/>
                </a:path>
              </a:pathLst>
            </a:custGeom>
            <a:solidFill>
              <a:srgbClr val="F42121"/>
            </a:solidFill>
          </p:spPr>
          <p:txBody>
            <a:bodyPr wrap="square" lIns="0" tIns="0" rIns="0" bIns="0" rtlCol="0"/>
            <a:lstStyle/>
            <a:p>
              <a:endParaRPr/>
            </a:p>
          </p:txBody>
        </p:sp>
        <p:sp>
          <p:nvSpPr>
            <p:cNvPr id="75" name="object 28">
              <a:extLst>
                <a:ext uri="{FF2B5EF4-FFF2-40B4-BE49-F238E27FC236}">
                  <a16:creationId xmlns:a16="http://schemas.microsoft.com/office/drawing/2014/main" id="{E1EDB666-7F47-221A-2ABC-1D88B82BC832}"/>
                </a:ext>
              </a:extLst>
            </p:cNvPr>
            <p:cNvSpPr/>
            <p:nvPr/>
          </p:nvSpPr>
          <p:spPr>
            <a:xfrm>
              <a:off x="9882314" y="8559713"/>
              <a:ext cx="805180" cy="47625"/>
            </a:xfrm>
            <a:custGeom>
              <a:avLst/>
              <a:gdLst/>
              <a:ahLst/>
              <a:cxnLst/>
              <a:rect l="l" t="t" r="r" b="b"/>
              <a:pathLst>
                <a:path w="805179" h="47625">
                  <a:moveTo>
                    <a:pt x="805117" y="47142"/>
                  </a:moveTo>
                  <a:lnTo>
                    <a:pt x="0" y="47142"/>
                  </a:lnTo>
                  <a:lnTo>
                    <a:pt x="0" y="0"/>
                  </a:lnTo>
                  <a:lnTo>
                    <a:pt x="805117" y="0"/>
                  </a:lnTo>
                  <a:lnTo>
                    <a:pt x="805117" y="47142"/>
                  </a:lnTo>
                  <a:close/>
                </a:path>
              </a:pathLst>
            </a:custGeom>
            <a:solidFill>
              <a:srgbClr val="1A1A1A"/>
            </a:solidFill>
          </p:spPr>
          <p:txBody>
            <a:bodyPr wrap="square" lIns="0" tIns="0" rIns="0" bIns="0" rtlCol="0"/>
            <a:lstStyle/>
            <a:p>
              <a:endParaRPr/>
            </a:p>
          </p:txBody>
        </p:sp>
        <p:sp>
          <p:nvSpPr>
            <p:cNvPr id="76" name="object 29">
              <a:extLst>
                <a:ext uri="{FF2B5EF4-FFF2-40B4-BE49-F238E27FC236}">
                  <a16:creationId xmlns:a16="http://schemas.microsoft.com/office/drawing/2014/main" id="{BEE8453E-29A1-66B2-7578-97B750DF0158}"/>
                </a:ext>
              </a:extLst>
            </p:cNvPr>
            <p:cNvSpPr/>
            <p:nvPr/>
          </p:nvSpPr>
          <p:spPr>
            <a:xfrm>
              <a:off x="10128855" y="8025617"/>
              <a:ext cx="208279" cy="515620"/>
            </a:xfrm>
            <a:custGeom>
              <a:avLst/>
              <a:gdLst/>
              <a:ahLst/>
              <a:cxnLst/>
              <a:rect l="l" t="t" r="r" b="b"/>
              <a:pathLst>
                <a:path w="208279" h="515620">
                  <a:moveTo>
                    <a:pt x="0" y="515305"/>
                  </a:moveTo>
                  <a:lnTo>
                    <a:pt x="0" y="91169"/>
                  </a:lnTo>
                  <a:lnTo>
                    <a:pt x="7196" y="55770"/>
                  </a:lnTo>
                  <a:lnTo>
                    <a:pt x="26791" y="26781"/>
                  </a:lnTo>
                  <a:lnTo>
                    <a:pt x="55794" y="7193"/>
                  </a:lnTo>
                  <a:lnTo>
                    <a:pt x="91212" y="0"/>
                  </a:lnTo>
                  <a:lnTo>
                    <a:pt x="203548" y="0"/>
                  </a:lnTo>
                  <a:lnTo>
                    <a:pt x="207813" y="215"/>
                  </a:lnTo>
                  <a:lnTo>
                    <a:pt x="207813" y="190937"/>
                  </a:lnTo>
                  <a:lnTo>
                    <a:pt x="206274" y="231714"/>
                  </a:lnTo>
                  <a:lnTo>
                    <a:pt x="201144" y="275063"/>
                  </a:lnTo>
                  <a:lnTo>
                    <a:pt x="191653" y="319374"/>
                  </a:lnTo>
                  <a:lnTo>
                    <a:pt x="177031" y="363037"/>
                  </a:lnTo>
                  <a:lnTo>
                    <a:pt x="156508" y="404443"/>
                  </a:lnTo>
                  <a:lnTo>
                    <a:pt x="129313" y="441983"/>
                  </a:lnTo>
                  <a:lnTo>
                    <a:pt x="94677" y="474046"/>
                  </a:lnTo>
                  <a:lnTo>
                    <a:pt x="51829" y="499023"/>
                  </a:lnTo>
                  <a:lnTo>
                    <a:pt x="0" y="515305"/>
                  </a:lnTo>
                  <a:close/>
                </a:path>
              </a:pathLst>
            </a:custGeom>
            <a:solidFill>
              <a:srgbClr val="E6D9C1"/>
            </a:solidFill>
          </p:spPr>
          <p:txBody>
            <a:bodyPr wrap="square" lIns="0" tIns="0" rIns="0" bIns="0" rtlCol="0"/>
            <a:lstStyle/>
            <a:p>
              <a:endParaRPr/>
            </a:p>
          </p:txBody>
        </p:sp>
        <p:sp>
          <p:nvSpPr>
            <p:cNvPr id="77" name="object 30">
              <a:extLst>
                <a:ext uri="{FF2B5EF4-FFF2-40B4-BE49-F238E27FC236}">
                  <a16:creationId xmlns:a16="http://schemas.microsoft.com/office/drawing/2014/main" id="{F096AE04-AA81-E72B-D2D8-FE3BA8BBFED5}"/>
                </a:ext>
              </a:extLst>
            </p:cNvPr>
            <p:cNvSpPr/>
            <p:nvPr/>
          </p:nvSpPr>
          <p:spPr>
            <a:xfrm>
              <a:off x="12368302" y="8401104"/>
              <a:ext cx="290195" cy="206375"/>
            </a:xfrm>
            <a:custGeom>
              <a:avLst/>
              <a:gdLst/>
              <a:ahLst/>
              <a:cxnLst/>
              <a:rect l="l" t="t" r="r" b="b"/>
              <a:pathLst>
                <a:path w="290195" h="206375">
                  <a:moveTo>
                    <a:pt x="205142" y="205752"/>
                  </a:moveTo>
                  <a:lnTo>
                    <a:pt x="99713" y="205752"/>
                  </a:lnTo>
                  <a:lnTo>
                    <a:pt x="110658" y="182975"/>
                  </a:lnTo>
                  <a:lnTo>
                    <a:pt x="115760" y="151990"/>
                  </a:lnTo>
                  <a:lnTo>
                    <a:pt x="89374" y="84436"/>
                  </a:lnTo>
                  <a:lnTo>
                    <a:pt x="58447" y="57324"/>
                  </a:lnTo>
                  <a:lnTo>
                    <a:pt x="8310" y="26032"/>
                  </a:lnTo>
                  <a:lnTo>
                    <a:pt x="0" y="22078"/>
                  </a:lnTo>
                  <a:lnTo>
                    <a:pt x="47070" y="23843"/>
                  </a:lnTo>
                  <a:lnTo>
                    <a:pt x="81516" y="46736"/>
                  </a:lnTo>
                  <a:lnTo>
                    <a:pt x="110072" y="71418"/>
                  </a:lnTo>
                  <a:lnTo>
                    <a:pt x="129546" y="91161"/>
                  </a:lnTo>
                  <a:lnTo>
                    <a:pt x="136747" y="99237"/>
                  </a:lnTo>
                  <a:lnTo>
                    <a:pt x="131595" y="68423"/>
                  </a:lnTo>
                  <a:lnTo>
                    <a:pt x="122699" y="41195"/>
                  </a:lnTo>
                  <a:lnTo>
                    <a:pt x="114271" y="21767"/>
                  </a:lnTo>
                  <a:lnTo>
                    <a:pt x="110526" y="14355"/>
                  </a:lnTo>
                  <a:lnTo>
                    <a:pt x="113749" y="11022"/>
                  </a:lnTo>
                  <a:lnTo>
                    <a:pt x="121988" y="5934"/>
                  </a:lnTo>
                  <a:lnTo>
                    <a:pt x="133098" y="6451"/>
                  </a:lnTo>
                  <a:lnTo>
                    <a:pt x="144932" y="19939"/>
                  </a:lnTo>
                  <a:lnTo>
                    <a:pt x="155489" y="45123"/>
                  </a:lnTo>
                  <a:lnTo>
                    <a:pt x="163789" y="71375"/>
                  </a:lnTo>
                  <a:lnTo>
                    <a:pt x="169220" y="92020"/>
                  </a:lnTo>
                  <a:lnTo>
                    <a:pt x="171167" y="100385"/>
                  </a:lnTo>
                  <a:lnTo>
                    <a:pt x="187208" y="78679"/>
                  </a:lnTo>
                  <a:lnTo>
                    <a:pt x="207671" y="60781"/>
                  </a:lnTo>
                  <a:lnTo>
                    <a:pt x="225283" y="48624"/>
                  </a:lnTo>
                  <a:lnTo>
                    <a:pt x="232770" y="44142"/>
                  </a:lnTo>
                  <a:lnTo>
                    <a:pt x="257253" y="0"/>
                  </a:lnTo>
                  <a:lnTo>
                    <a:pt x="289849" y="40581"/>
                  </a:lnTo>
                  <a:lnTo>
                    <a:pt x="277540" y="45718"/>
                  </a:lnTo>
                  <a:lnTo>
                    <a:pt x="249059" y="60316"/>
                  </a:lnTo>
                  <a:lnTo>
                    <a:pt x="217075" y="83156"/>
                  </a:lnTo>
                  <a:lnTo>
                    <a:pt x="194257" y="113017"/>
                  </a:lnTo>
                  <a:lnTo>
                    <a:pt x="188082" y="146051"/>
                  </a:lnTo>
                  <a:lnTo>
                    <a:pt x="192699" y="175868"/>
                  </a:lnTo>
                  <a:lnTo>
                    <a:pt x="200816" y="197443"/>
                  </a:lnTo>
                  <a:lnTo>
                    <a:pt x="205142" y="205752"/>
                  </a:lnTo>
                  <a:close/>
                </a:path>
              </a:pathLst>
            </a:custGeom>
            <a:solidFill>
              <a:srgbClr val="6D4023"/>
            </a:solidFill>
          </p:spPr>
          <p:txBody>
            <a:bodyPr wrap="square" lIns="0" tIns="0" rIns="0" bIns="0" rtlCol="0"/>
            <a:lstStyle/>
            <a:p>
              <a:endParaRPr/>
            </a:p>
          </p:txBody>
        </p:sp>
        <p:sp>
          <p:nvSpPr>
            <p:cNvPr id="78" name="object 31">
              <a:extLst>
                <a:ext uri="{FF2B5EF4-FFF2-40B4-BE49-F238E27FC236}">
                  <a16:creationId xmlns:a16="http://schemas.microsoft.com/office/drawing/2014/main" id="{319CF352-B0A4-AE8C-D3CF-8191688EC85A}"/>
                </a:ext>
              </a:extLst>
            </p:cNvPr>
            <p:cNvSpPr/>
            <p:nvPr/>
          </p:nvSpPr>
          <p:spPr>
            <a:xfrm>
              <a:off x="12172906" y="8090827"/>
              <a:ext cx="683895" cy="379730"/>
            </a:xfrm>
            <a:custGeom>
              <a:avLst/>
              <a:gdLst/>
              <a:ahLst/>
              <a:cxnLst/>
              <a:rect l="l" t="t" r="r" b="b"/>
              <a:pathLst>
                <a:path w="683895" h="379729">
                  <a:moveTo>
                    <a:pt x="470390" y="379723"/>
                  </a:moveTo>
                  <a:lnTo>
                    <a:pt x="423529" y="372448"/>
                  </a:lnTo>
                  <a:lnTo>
                    <a:pt x="392039" y="361533"/>
                  </a:lnTo>
                  <a:lnTo>
                    <a:pt x="380520" y="355911"/>
                  </a:lnTo>
                  <a:lnTo>
                    <a:pt x="364515" y="362132"/>
                  </a:lnTo>
                  <a:lnTo>
                    <a:pt x="320112" y="373478"/>
                  </a:lnTo>
                  <a:lnTo>
                    <a:pt x="252733" y="378972"/>
                  </a:lnTo>
                  <a:lnTo>
                    <a:pt x="167796" y="367639"/>
                  </a:lnTo>
                  <a:lnTo>
                    <a:pt x="97627" y="338717"/>
                  </a:lnTo>
                  <a:lnTo>
                    <a:pt x="57137" y="304130"/>
                  </a:lnTo>
                  <a:lnTo>
                    <a:pt x="38547" y="275128"/>
                  </a:lnTo>
                  <a:lnTo>
                    <a:pt x="34079" y="262961"/>
                  </a:lnTo>
                  <a:lnTo>
                    <a:pt x="24542" y="254027"/>
                  </a:lnTo>
                  <a:lnTo>
                    <a:pt x="2688" y="213350"/>
                  </a:lnTo>
                  <a:lnTo>
                    <a:pt x="0" y="189348"/>
                  </a:lnTo>
                  <a:lnTo>
                    <a:pt x="1457" y="176816"/>
                  </a:lnTo>
                  <a:lnTo>
                    <a:pt x="23298" y="137246"/>
                  </a:lnTo>
                  <a:lnTo>
                    <a:pt x="70019" y="109868"/>
                  </a:lnTo>
                  <a:lnTo>
                    <a:pt x="82227" y="106447"/>
                  </a:lnTo>
                  <a:lnTo>
                    <a:pt x="95356" y="93553"/>
                  </a:lnTo>
                  <a:lnTo>
                    <a:pt x="135180" y="63265"/>
                  </a:lnTo>
                  <a:lnTo>
                    <a:pt x="202350" y="28173"/>
                  </a:lnTo>
                  <a:lnTo>
                    <a:pt x="297521" y="865"/>
                  </a:lnTo>
                  <a:lnTo>
                    <a:pt x="398014" y="0"/>
                  </a:lnTo>
                  <a:lnTo>
                    <a:pt x="476893" y="23148"/>
                  </a:lnTo>
                  <a:lnTo>
                    <a:pt x="528425" y="51115"/>
                  </a:lnTo>
                  <a:lnTo>
                    <a:pt x="546876" y="64703"/>
                  </a:lnTo>
                  <a:lnTo>
                    <a:pt x="553292" y="65347"/>
                  </a:lnTo>
                  <a:lnTo>
                    <a:pt x="593747" y="75755"/>
                  </a:lnTo>
                  <a:lnTo>
                    <a:pt x="636713" y="100655"/>
                  </a:lnTo>
                  <a:lnTo>
                    <a:pt x="665466" y="133823"/>
                  </a:lnTo>
                  <a:lnTo>
                    <a:pt x="683410" y="207896"/>
                  </a:lnTo>
                  <a:lnTo>
                    <a:pt x="670538" y="248848"/>
                  </a:lnTo>
                  <a:lnTo>
                    <a:pt x="652244" y="275770"/>
                  </a:lnTo>
                  <a:lnTo>
                    <a:pt x="642943" y="285456"/>
                  </a:lnTo>
                  <a:lnTo>
                    <a:pt x="639103" y="296001"/>
                  </a:lnTo>
                  <a:lnTo>
                    <a:pt x="623128" y="320990"/>
                  </a:lnTo>
                  <a:lnTo>
                    <a:pt x="588330" y="350455"/>
                  </a:lnTo>
                  <a:lnTo>
                    <a:pt x="528022" y="374429"/>
                  </a:lnTo>
                  <a:lnTo>
                    <a:pt x="470390" y="379723"/>
                  </a:lnTo>
                  <a:close/>
                </a:path>
              </a:pathLst>
            </a:custGeom>
            <a:solidFill>
              <a:srgbClr val="8BB916"/>
            </a:solidFill>
          </p:spPr>
          <p:txBody>
            <a:bodyPr wrap="square" lIns="0" tIns="0" rIns="0" bIns="0" rtlCol="0"/>
            <a:lstStyle/>
            <a:p>
              <a:endParaRPr/>
            </a:p>
          </p:txBody>
        </p:sp>
        <p:sp>
          <p:nvSpPr>
            <p:cNvPr id="79" name="object 32">
              <a:extLst>
                <a:ext uri="{FF2B5EF4-FFF2-40B4-BE49-F238E27FC236}">
                  <a16:creationId xmlns:a16="http://schemas.microsoft.com/office/drawing/2014/main" id="{16959D9A-77E8-F095-DBCA-137AF433AEC1}"/>
                </a:ext>
              </a:extLst>
            </p:cNvPr>
            <p:cNvSpPr/>
            <p:nvPr/>
          </p:nvSpPr>
          <p:spPr>
            <a:xfrm>
              <a:off x="12172906" y="8090827"/>
              <a:ext cx="621030" cy="295910"/>
            </a:xfrm>
            <a:custGeom>
              <a:avLst/>
              <a:gdLst/>
              <a:ahLst/>
              <a:cxnLst/>
              <a:rect l="l" t="t" r="r" b="b"/>
              <a:pathLst>
                <a:path w="621029" h="295909">
                  <a:moveTo>
                    <a:pt x="361895" y="295705"/>
                  </a:moveTo>
                  <a:lnTo>
                    <a:pt x="279467" y="294327"/>
                  </a:lnTo>
                  <a:lnTo>
                    <a:pt x="216164" y="275746"/>
                  </a:lnTo>
                  <a:lnTo>
                    <a:pt x="175562" y="254175"/>
                  </a:lnTo>
                  <a:lnTo>
                    <a:pt x="161233" y="243826"/>
                  </a:lnTo>
                  <a:lnTo>
                    <a:pt x="93171" y="259211"/>
                  </a:lnTo>
                  <a:lnTo>
                    <a:pt x="45523" y="251732"/>
                  </a:lnTo>
                  <a:lnTo>
                    <a:pt x="2688" y="213350"/>
                  </a:lnTo>
                  <a:lnTo>
                    <a:pt x="0" y="189348"/>
                  </a:lnTo>
                  <a:lnTo>
                    <a:pt x="1457" y="176816"/>
                  </a:lnTo>
                  <a:lnTo>
                    <a:pt x="23298" y="137246"/>
                  </a:lnTo>
                  <a:lnTo>
                    <a:pt x="70019" y="109868"/>
                  </a:lnTo>
                  <a:lnTo>
                    <a:pt x="82227" y="106447"/>
                  </a:lnTo>
                  <a:lnTo>
                    <a:pt x="95356" y="93553"/>
                  </a:lnTo>
                  <a:lnTo>
                    <a:pt x="135180" y="63265"/>
                  </a:lnTo>
                  <a:lnTo>
                    <a:pt x="202350" y="28173"/>
                  </a:lnTo>
                  <a:lnTo>
                    <a:pt x="297521" y="865"/>
                  </a:lnTo>
                  <a:lnTo>
                    <a:pt x="398014" y="0"/>
                  </a:lnTo>
                  <a:lnTo>
                    <a:pt x="476893" y="23148"/>
                  </a:lnTo>
                  <a:lnTo>
                    <a:pt x="528425" y="51115"/>
                  </a:lnTo>
                  <a:lnTo>
                    <a:pt x="546876" y="64703"/>
                  </a:lnTo>
                  <a:lnTo>
                    <a:pt x="553292" y="65347"/>
                  </a:lnTo>
                  <a:lnTo>
                    <a:pt x="570123" y="68447"/>
                  </a:lnTo>
                  <a:lnTo>
                    <a:pt x="593747" y="75755"/>
                  </a:lnTo>
                  <a:lnTo>
                    <a:pt x="620542" y="89020"/>
                  </a:lnTo>
                  <a:lnTo>
                    <a:pt x="620317" y="97140"/>
                  </a:lnTo>
                  <a:lnTo>
                    <a:pt x="590055" y="176191"/>
                  </a:lnTo>
                  <a:lnTo>
                    <a:pt x="555555" y="204635"/>
                  </a:lnTo>
                  <a:lnTo>
                    <a:pt x="512471" y="218590"/>
                  </a:lnTo>
                  <a:lnTo>
                    <a:pt x="505976" y="228398"/>
                  </a:lnTo>
                  <a:lnTo>
                    <a:pt x="482604" y="251172"/>
                  </a:lnTo>
                  <a:lnTo>
                    <a:pt x="436522" y="276934"/>
                  </a:lnTo>
                  <a:lnTo>
                    <a:pt x="361895" y="295705"/>
                  </a:lnTo>
                  <a:close/>
                </a:path>
              </a:pathLst>
            </a:custGeom>
            <a:solidFill>
              <a:srgbClr val="B6DA5E"/>
            </a:solidFill>
          </p:spPr>
          <p:txBody>
            <a:bodyPr wrap="square" lIns="0" tIns="0" rIns="0" bIns="0" rtlCol="0"/>
            <a:lstStyle/>
            <a:p>
              <a:endParaRPr/>
            </a:p>
          </p:txBody>
        </p:sp>
        <p:pic>
          <p:nvPicPr>
            <p:cNvPr id="80" name="object 33">
              <a:extLst>
                <a:ext uri="{FF2B5EF4-FFF2-40B4-BE49-F238E27FC236}">
                  <a16:creationId xmlns:a16="http://schemas.microsoft.com/office/drawing/2014/main" id="{5CA866CC-CE12-E3BC-F8DE-C9781CB0E46E}"/>
                </a:ext>
              </a:extLst>
            </p:cNvPr>
            <p:cNvPicPr/>
            <p:nvPr/>
          </p:nvPicPr>
          <p:blipFill>
            <a:blip r:embed="rId8" cstate="print"/>
            <a:stretch>
              <a:fillRect/>
            </a:stretch>
          </p:blipFill>
          <p:spPr>
            <a:xfrm>
              <a:off x="9454266" y="8361555"/>
              <a:ext cx="174254" cy="245300"/>
            </a:xfrm>
            <a:prstGeom prst="rect">
              <a:avLst/>
            </a:prstGeom>
          </p:spPr>
        </p:pic>
        <p:sp>
          <p:nvSpPr>
            <p:cNvPr id="81" name="object 34">
              <a:extLst>
                <a:ext uri="{FF2B5EF4-FFF2-40B4-BE49-F238E27FC236}">
                  <a16:creationId xmlns:a16="http://schemas.microsoft.com/office/drawing/2014/main" id="{2DD31C4F-DBEA-65E6-1B7E-B87DE8AE5627}"/>
                </a:ext>
              </a:extLst>
            </p:cNvPr>
            <p:cNvSpPr/>
            <p:nvPr/>
          </p:nvSpPr>
          <p:spPr>
            <a:xfrm>
              <a:off x="9278004" y="8005319"/>
              <a:ext cx="489584" cy="451484"/>
            </a:xfrm>
            <a:custGeom>
              <a:avLst/>
              <a:gdLst/>
              <a:ahLst/>
              <a:cxnLst/>
              <a:rect l="l" t="t" r="r" b="b"/>
              <a:pathLst>
                <a:path w="489584" h="451484">
                  <a:moveTo>
                    <a:pt x="209811" y="451150"/>
                  </a:moveTo>
                  <a:lnTo>
                    <a:pt x="136773" y="448956"/>
                  </a:lnTo>
                  <a:lnTo>
                    <a:pt x="92197" y="433137"/>
                  </a:lnTo>
                  <a:lnTo>
                    <a:pt x="61862" y="408672"/>
                  </a:lnTo>
                  <a:lnTo>
                    <a:pt x="32938" y="352260"/>
                  </a:lnTo>
                  <a:lnTo>
                    <a:pt x="28195" y="318142"/>
                  </a:lnTo>
                  <a:lnTo>
                    <a:pt x="28199" y="315324"/>
                  </a:lnTo>
                  <a:lnTo>
                    <a:pt x="22178" y="305109"/>
                  </a:lnTo>
                  <a:lnTo>
                    <a:pt x="9889" y="277678"/>
                  </a:lnTo>
                  <a:lnTo>
                    <a:pt x="0" y="237855"/>
                  </a:lnTo>
                  <a:lnTo>
                    <a:pt x="1175" y="190463"/>
                  </a:lnTo>
                  <a:lnTo>
                    <a:pt x="23057" y="136535"/>
                  </a:lnTo>
                  <a:lnTo>
                    <a:pt x="54580" y="103789"/>
                  </a:lnTo>
                  <a:lnTo>
                    <a:pt x="82907" y="87561"/>
                  </a:lnTo>
                  <a:lnTo>
                    <a:pt x="95202" y="83187"/>
                  </a:lnTo>
                  <a:lnTo>
                    <a:pt x="104020" y="71259"/>
                  </a:lnTo>
                  <a:lnTo>
                    <a:pt x="130395" y="44447"/>
                  </a:lnTo>
                  <a:lnTo>
                    <a:pt x="174204" y="16207"/>
                  </a:lnTo>
                  <a:lnTo>
                    <a:pt x="235323" y="0"/>
                  </a:lnTo>
                  <a:lnTo>
                    <a:pt x="300827" y="6910"/>
                  </a:lnTo>
                  <a:lnTo>
                    <a:pt x="349981" y="29910"/>
                  </a:lnTo>
                  <a:lnTo>
                    <a:pt x="380876" y="54409"/>
                  </a:lnTo>
                  <a:lnTo>
                    <a:pt x="391599" y="65818"/>
                  </a:lnTo>
                  <a:lnTo>
                    <a:pt x="400592" y="66864"/>
                  </a:lnTo>
                  <a:lnTo>
                    <a:pt x="422672" y="73781"/>
                  </a:lnTo>
                  <a:lnTo>
                    <a:pt x="450489" y="92234"/>
                  </a:lnTo>
                  <a:lnTo>
                    <a:pt x="476695" y="127889"/>
                  </a:lnTo>
                  <a:lnTo>
                    <a:pt x="489422" y="173767"/>
                  </a:lnTo>
                  <a:lnTo>
                    <a:pt x="487630" y="214655"/>
                  </a:lnTo>
                  <a:lnTo>
                    <a:pt x="480107" y="243996"/>
                  </a:lnTo>
                  <a:lnTo>
                    <a:pt x="475646" y="255234"/>
                  </a:lnTo>
                  <a:lnTo>
                    <a:pt x="476615" y="266259"/>
                  </a:lnTo>
                  <a:lnTo>
                    <a:pt x="461968" y="331516"/>
                  </a:lnTo>
                  <a:lnTo>
                    <a:pt x="431419" y="370448"/>
                  </a:lnTo>
                  <a:lnTo>
                    <a:pt x="387249" y="396839"/>
                  </a:lnTo>
                  <a:lnTo>
                    <a:pt x="344762" y="406571"/>
                  </a:lnTo>
                  <a:lnTo>
                    <a:pt x="312791" y="407008"/>
                  </a:lnTo>
                  <a:lnTo>
                    <a:pt x="300171" y="405518"/>
                  </a:lnTo>
                  <a:lnTo>
                    <a:pt x="290476" y="415299"/>
                  </a:lnTo>
                  <a:lnTo>
                    <a:pt x="260700" y="435220"/>
                  </a:lnTo>
                  <a:lnTo>
                    <a:pt x="209811" y="451150"/>
                  </a:lnTo>
                  <a:close/>
                </a:path>
              </a:pathLst>
            </a:custGeom>
            <a:solidFill>
              <a:srgbClr val="8BB916"/>
            </a:solidFill>
          </p:spPr>
          <p:txBody>
            <a:bodyPr wrap="square" lIns="0" tIns="0" rIns="0" bIns="0" rtlCol="0"/>
            <a:lstStyle/>
            <a:p>
              <a:endParaRPr/>
            </a:p>
          </p:txBody>
        </p:sp>
        <p:sp>
          <p:nvSpPr>
            <p:cNvPr id="82" name="object 35">
              <a:extLst>
                <a:ext uri="{FF2B5EF4-FFF2-40B4-BE49-F238E27FC236}">
                  <a16:creationId xmlns:a16="http://schemas.microsoft.com/office/drawing/2014/main" id="{97A8DD49-CAB2-B89D-E3C5-9793FD849DF4}"/>
                </a:ext>
              </a:extLst>
            </p:cNvPr>
            <p:cNvSpPr/>
            <p:nvPr/>
          </p:nvSpPr>
          <p:spPr>
            <a:xfrm>
              <a:off x="9278004" y="8005319"/>
              <a:ext cx="410209" cy="395605"/>
            </a:xfrm>
            <a:custGeom>
              <a:avLst/>
              <a:gdLst/>
              <a:ahLst/>
              <a:cxnLst/>
              <a:rect l="l" t="t" r="r" b="b"/>
              <a:pathLst>
                <a:path w="410209" h="395604">
                  <a:moveTo>
                    <a:pt x="128114" y="395038"/>
                  </a:moveTo>
                  <a:lnTo>
                    <a:pt x="70952" y="381675"/>
                  </a:lnTo>
                  <a:lnTo>
                    <a:pt x="32938" y="352260"/>
                  </a:lnTo>
                  <a:lnTo>
                    <a:pt x="28195" y="318142"/>
                  </a:lnTo>
                  <a:lnTo>
                    <a:pt x="28199" y="315324"/>
                  </a:lnTo>
                  <a:lnTo>
                    <a:pt x="22178" y="305109"/>
                  </a:lnTo>
                  <a:lnTo>
                    <a:pt x="9889" y="277678"/>
                  </a:lnTo>
                  <a:lnTo>
                    <a:pt x="0" y="237855"/>
                  </a:lnTo>
                  <a:lnTo>
                    <a:pt x="1175" y="190463"/>
                  </a:lnTo>
                  <a:lnTo>
                    <a:pt x="23057" y="136535"/>
                  </a:lnTo>
                  <a:lnTo>
                    <a:pt x="54580" y="103789"/>
                  </a:lnTo>
                  <a:lnTo>
                    <a:pt x="82907" y="87561"/>
                  </a:lnTo>
                  <a:lnTo>
                    <a:pt x="95202" y="83187"/>
                  </a:lnTo>
                  <a:lnTo>
                    <a:pt x="104020" y="71259"/>
                  </a:lnTo>
                  <a:lnTo>
                    <a:pt x="130395" y="44447"/>
                  </a:lnTo>
                  <a:lnTo>
                    <a:pt x="174204" y="16207"/>
                  </a:lnTo>
                  <a:lnTo>
                    <a:pt x="235323" y="0"/>
                  </a:lnTo>
                  <a:lnTo>
                    <a:pt x="300827" y="6910"/>
                  </a:lnTo>
                  <a:lnTo>
                    <a:pt x="349981" y="29910"/>
                  </a:lnTo>
                  <a:lnTo>
                    <a:pt x="380876" y="54409"/>
                  </a:lnTo>
                  <a:lnTo>
                    <a:pt x="404301" y="91945"/>
                  </a:lnTo>
                  <a:lnTo>
                    <a:pt x="409944" y="120561"/>
                  </a:lnTo>
                  <a:lnTo>
                    <a:pt x="408554" y="147207"/>
                  </a:lnTo>
                  <a:lnTo>
                    <a:pt x="400158" y="167423"/>
                  </a:lnTo>
                  <a:lnTo>
                    <a:pt x="402785" y="178179"/>
                  </a:lnTo>
                  <a:lnTo>
                    <a:pt x="396662" y="243875"/>
                  </a:lnTo>
                  <a:lnTo>
                    <a:pt x="369816" y="285250"/>
                  </a:lnTo>
                  <a:lnTo>
                    <a:pt x="333783" y="309769"/>
                  </a:lnTo>
                  <a:lnTo>
                    <a:pt x="269191" y="319982"/>
                  </a:lnTo>
                  <a:lnTo>
                    <a:pt x="257882" y="318798"/>
                  </a:lnTo>
                  <a:lnTo>
                    <a:pt x="252597" y="331005"/>
                  </a:lnTo>
                  <a:lnTo>
                    <a:pt x="232975" y="357704"/>
                  </a:lnTo>
                  <a:lnTo>
                    <a:pt x="193365" y="384010"/>
                  </a:lnTo>
                  <a:lnTo>
                    <a:pt x="128114" y="395038"/>
                  </a:lnTo>
                  <a:close/>
                </a:path>
              </a:pathLst>
            </a:custGeom>
            <a:solidFill>
              <a:srgbClr val="B6DA5E"/>
            </a:solidFill>
          </p:spPr>
          <p:txBody>
            <a:bodyPr wrap="square" lIns="0" tIns="0" rIns="0" bIns="0" rtlCol="0"/>
            <a:lstStyle/>
            <a:p>
              <a:endParaRPr/>
            </a:p>
          </p:txBody>
        </p:sp>
        <p:sp>
          <p:nvSpPr>
            <p:cNvPr id="83" name="object 36">
              <a:extLst>
                <a:ext uri="{FF2B5EF4-FFF2-40B4-BE49-F238E27FC236}">
                  <a16:creationId xmlns:a16="http://schemas.microsoft.com/office/drawing/2014/main" id="{2500C3A1-FF70-8C9B-7BFA-C54471B8520B}"/>
                </a:ext>
              </a:extLst>
            </p:cNvPr>
            <p:cNvSpPr/>
            <p:nvPr/>
          </p:nvSpPr>
          <p:spPr>
            <a:xfrm>
              <a:off x="11515969" y="8501819"/>
              <a:ext cx="259079" cy="105410"/>
            </a:xfrm>
            <a:custGeom>
              <a:avLst/>
              <a:gdLst/>
              <a:ahLst/>
              <a:cxnLst/>
              <a:rect l="l" t="t" r="r" b="b"/>
              <a:pathLst>
                <a:path w="259079" h="105409">
                  <a:moveTo>
                    <a:pt x="145793" y="105036"/>
                  </a:moveTo>
                  <a:lnTo>
                    <a:pt x="113470" y="105036"/>
                  </a:lnTo>
                  <a:lnTo>
                    <a:pt x="109572" y="103336"/>
                  </a:lnTo>
                  <a:lnTo>
                    <a:pt x="48191" y="72723"/>
                  </a:lnTo>
                  <a:lnTo>
                    <a:pt x="7730" y="43878"/>
                  </a:lnTo>
                  <a:lnTo>
                    <a:pt x="0" y="31150"/>
                  </a:lnTo>
                  <a:lnTo>
                    <a:pt x="2772" y="26370"/>
                  </a:lnTo>
                  <a:lnTo>
                    <a:pt x="9123" y="17599"/>
                  </a:lnTo>
                  <a:lnTo>
                    <a:pt x="16108" y="13188"/>
                  </a:lnTo>
                  <a:lnTo>
                    <a:pt x="20778" y="21489"/>
                  </a:lnTo>
                  <a:lnTo>
                    <a:pt x="25564" y="36996"/>
                  </a:lnTo>
                  <a:lnTo>
                    <a:pt x="34608" y="49042"/>
                  </a:lnTo>
                  <a:lnTo>
                    <a:pt x="47564" y="58243"/>
                  </a:lnTo>
                  <a:lnTo>
                    <a:pt x="64087" y="65215"/>
                  </a:lnTo>
                  <a:lnTo>
                    <a:pt x="85616" y="72761"/>
                  </a:lnTo>
                  <a:lnTo>
                    <a:pt x="102389" y="79159"/>
                  </a:lnTo>
                  <a:lnTo>
                    <a:pt x="113279" y="83595"/>
                  </a:lnTo>
                  <a:lnTo>
                    <a:pt x="117160" y="85255"/>
                  </a:lnTo>
                  <a:lnTo>
                    <a:pt x="111518" y="66163"/>
                  </a:lnTo>
                  <a:lnTo>
                    <a:pt x="109241" y="47228"/>
                  </a:lnTo>
                  <a:lnTo>
                    <a:pt x="108913" y="32728"/>
                  </a:lnTo>
                  <a:lnTo>
                    <a:pt x="109119" y="26944"/>
                  </a:lnTo>
                  <a:lnTo>
                    <a:pt x="112978" y="22409"/>
                  </a:lnTo>
                  <a:lnTo>
                    <a:pt x="121382" y="15202"/>
                  </a:lnTo>
                  <a:lnTo>
                    <a:pt x="129570" y="14917"/>
                  </a:lnTo>
                  <a:lnTo>
                    <a:pt x="132783" y="31150"/>
                  </a:lnTo>
                  <a:lnTo>
                    <a:pt x="133566" y="55747"/>
                  </a:lnTo>
                  <a:lnTo>
                    <a:pt x="136409" y="73848"/>
                  </a:lnTo>
                  <a:lnTo>
                    <a:pt x="139467" y="85023"/>
                  </a:lnTo>
                  <a:lnTo>
                    <a:pt x="140897" y="88843"/>
                  </a:lnTo>
                  <a:lnTo>
                    <a:pt x="147202" y="87405"/>
                  </a:lnTo>
                  <a:lnTo>
                    <a:pt x="184665" y="77185"/>
                  </a:lnTo>
                  <a:lnTo>
                    <a:pt x="235263" y="48618"/>
                  </a:lnTo>
                  <a:lnTo>
                    <a:pt x="240303" y="25900"/>
                  </a:lnTo>
                  <a:lnTo>
                    <a:pt x="234425" y="7548"/>
                  </a:lnTo>
                  <a:lnTo>
                    <a:pt x="229768" y="0"/>
                  </a:lnTo>
                  <a:lnTo>
                    <a:pt x="236697" y="3447"/>
                  </a:lnTo>
                  <a:lnTo>
                    <a:pt x="250121" y="13305"/>
                  </a:lnTo>
                  <a:lnTo>
                    <a:pt x="258998" y="28845"/>
                  </a:lnTo>
                  <a:lnTo>
                    <a:pt x="252284" y="49338"/>
                  </a:lnTo>
                  <a:lnTo>
                    <a:pt x="225419" y="70819"/>
                  </a:lnTo>
                  <a:lnTo>
                    <a:pt x="189949" y="88546"/>
                  </a:lnTo>
                  <a:lnTo>
                    <a:pt x="159024" y="100593"/>
                  </a:lnTo>
                  <a:lnTo>
                    <a:pt x="145793" y="105036"/>
                  </a:lnTo>
                  <a:close/>
                </a:path>
              </a:pathLst>
            </a:custGeom>
            <a:solidFill>
              <a:srgbClr val="6D4023"/>
            </a:solidFill>
          </p:spPr>
          <p:txBody>
            <a:bodyPr wrap="square" lIns="0" tIns="0" rIns="0" bIns="0" rtlCol="0"/>
            <a:lstStyle/>
            <a:p>
              <a:endParaRPr/>
            </a:p>
          </p:txBody>
        </p:sp>
        <p:sp>
          <p:nvSpPr>
            <p:cNvPr id="84" name="object 37">
              <a:extLst>
                <a:ext uri="{FF2B5EF4-FFF2-40B4-BE49-F238E27FC236}">
                  <a16:creationId xmlns:a16="http://schemas.microsoft.com/office/drawing/2014/main" id="{22018526-3BB7-720F-B8EB-31328C53166C}"/>
                </a:ext>
              </a:extLst>
            </p:cNvPr>
            <p:cNvSpPr/>
            <p:nvPr/>
          </p:nvSpPr>
          <p:spPr>
            <a:xfrm>
              <a:off x="11399404" y="8228857"/>
              <a:ext cx="508000" cy="348615"/>
            </a:xfrm>
            <a:custGeom>
              <a:avLst/>
              <a:gdLst/>
              <a:ahLst/>
              <a:cxnLst/>
              <a:rect l="l" t="t" r="r" b="b"/>
              <a:pathLst>
                <a:path w="508000" h="348615">
                  <a:moveTo>
                    <a:pt x="149367" y="323282"/>
                  </a:moveTo>
                  <a:lnTo>
                    <a:pt x="100999" y="322891"/>
                  </a:lnTo>
                  <a:lnTo>
                    <a:pt x="53755" y="305835"/>
                  </a:lnTo>
                  <a:lnTo>
                    <a:pt x="24761" y="270604"/>
                  </a:lnTo>
                  <a:lnTo>
                    <a:pt x="17540" y="226653"/>
                  </a:lnTo>
                  <a:lnTo>
                    <a:pt x="18646" y="220322"/>
                  </a:lnTo>
                  <a:lnTo>
                    <a:pt x="13412" y="211367"/>
                  </a:lnTo>
                  <a:lnTo>
                    <a:pt x="4035" y="187707"/>
                  </a:lnTo>
                  <a:lnTo>
                    <a:pt x="0" y="154153"/>
                  </a:lnTo>
                  <a:lnTo>
                    <a:pt x="10791" y="115515"/>
                  </a:lnTo>
                  <a:lnTo>
                    <a:pt x="35305" y="85103"/>
                  </a:lnTo>
                  <a:lnTo>
                    <a:pt x="62439" y="67840"/>
                  </a:lnTo>
                  <a:lnTo>
                    <a:pt x="84420" y="60124"/>
                  </a:lnTo>
                  <a:lnTo>
                    <a:pt x="93474" y="58353"/>
                  </a:lnTo>
                  <a:lnTo>
                    <a:pt x="98457" y="50457"/>
                  </a:lnTo>
                  <a:lnTo>
                    <a:pt x="115053" y="32433"/>
                  </a:lnTo>
                  <a:lnTo>
                    <a:pt x="145730" y="12781"/>
                  </a:lnTo>
                  <a:lnTo>
                    <a:pt x="192958" y="0"/>
                  </a:lnTo>
                  <a:lnTo>
                    <a:pt x="242003" y="1521"/>
                  </a:lnTo>
                  <a:lnTo>
                    <a:pt x="276678" y="13337"/>
                  </a:lnTo>
                  <a:lnTo>
                    <a:pt x="297272" y="26781"/>
                  </a:lnTo>
                  <a:lnTo>
                    <a:pt x="304073" y="33189"/>
                  </a:lnTo>
                  <a:lnTo>
                    <a:pt x="382145" y="33189"/>
                  </a:lnTo>
                  <a:lnTo>
                    <a:pt x="419180" y="48434"/>
                  </a:lnTo>
                  <a:lnTo>
                    <a:pt x="459535" y="87782"/>
                  </a:lnTo>
                  <a:lnTo>
                    <a:pt x="471118" y="127966"/>
                  </a:lnTo>
                  <a:lnTo>
                    <a:pt x="470760" y="134493"/>
                  </a:lnTo>
                  <a:lnTo>
                    <a:pt x="477798" y="139002"/>
                  </a:lnTo>
                  <a:lnTo>
                    <a:pt x="492599" y="153291"/>
                  </a:lnTo>
                  <a:lnTo>
                    <a:pt x="505696" y="178496"/>
                  </a:lnTo>
                  <a:lnTo>
                    <a:pt x="507621" y="215757"/>
                  </a:lnTo>
                  <a:lnTo>
                    <a:pt x="495592" y="246478"/>
                  </a:lnTo>
                  <a:lnTo>
                    <a:pt x="476197" y="268507"/>
                  </a:lnTo>
                  <a:lnTo>
                    <a:pt x="458162" y="281774"/>
                  </a:lnTo>
                  <a:lnTo>
                    <a:pt x="450211" y="286212"/>
                  </a:lnTo>
                  <a:lnTo>
                    <a:pt x="445172" y="295016"/>
                  </a:lnTo>
                  <a:lnTo>
                    <a:pt x="429679" y="312166"/>
                  </a:lnTo>
                  <a:lnTo>
                    <a:pt x="202234" y="312166"/>
                  </a:lnTo>
                  <a:lnTo>
                    <a:pt x="187049" y="316533"/>
                  </a:lnTo>
                  <a:lnTo>
                    <a:pt x="149367" y="323282"/>
                  </a:lnTo>
                  <a:close/>
                </a:path>
                <a:path w="508000" h="348615">
                  <a:moveTo>
                    <a:pt x="382145" y="33189"/>
                  </a:moveTo>
                  <a:lnTo>
                    <a:pt x="304073" y="33189"/>
                  </a:lnTo>
                  <a:lnTo>
                    <a:pt x="313678" y="30447"/>
                  </a:lnTo>
                  <a:lnTo>
                    <a:pt x="339279" y="27149"/>
                  </a:lnTo>
                  <a:lnTo>
                    <a:pt x="376054" y="30681"/>
                  </a:lnTo>
                  <a:lnTo>
                    <a:pt x="382145" y="33189"/>
                  </a:lnTo>
                  <a:close/>
                </a:path>
                <a:path w="508000" h="348615">
                  <a:moveTo>
                    <a:pt x="335621" y="348542"/>
                  </a:moveTo>
                  <a:lnTo>
                    <a:pt x="274585" y="345777"/>
                  </a:lnTo>
                  <a:lnTo>
                    <a:pt x="233199" y="332949"/>
                  </a:lnTo>
                  <a:lnTo>
                    <a:pt x="209678" y="318823"/>
                  </a:lnTo>
                  <a:lnTo>
                    <a:pt x="202234" y="312166"/>
                  </a:lnTo>
                  <a:lnTo>
                    <a:pt x="429679" y="312166"/>
                  </a:lnTo>
                  <a:lnTo>
                    <a:pt x="427223" y="314885"/>
                  </a:lnTo>
                  <a:lnTo>
                    <a:pt x="392121" y="335999"/>
                  </a:lnTo>
                  <a:lnTo>
                    <a:pt x="335621" y="348542"/>
                  </a:lnTo>
                  <a:close/>
                </a:path>
              </a:pathLst>
            </a:custGeom>
            <a:solidFill>
              <a:srgbClr val="8BB916"/>
            </a:solidFill>
          </p:spPr>
          <p:txBody>
            <a:bodyPr wrap="square" lIns="0" tIns="0" rIns="0" bIns="0" rtlCol="0"/>
            <a:lstStyle/>
            <a:p>
              <a:endParaRPr/>
            </a:p>
          </p:txBody>
        </p:sp>
        <p:sp>
          <p:nvSpPr>
            <p:cNvPr id="85" name="object 38">
              <a:extLst>
                <a:ext uri="{FF2B5EF4-FFF2-40B4-BE49-F238E27FC236}">
                  <a16:creationId xmlns:a16="http://schemas.microsoft.com/office/drawing/2014/main" id="{CAED7C4C-983D-3E84-4D52-0913C1C305D4}"/>
                </a:ext>
              </a:extLst>
            </p:cNvPr>
            <p:cNvSpPr/>
            <p:nvPr/>
          </p:nvSpPr>
          <p:spPr>
            <a:xfrm>
              <a:off x="11399404" y="8228857"/>
              <a:ext cx="442595" cy="287655"/>
            </a:xfrm>
            <a:custGeom>
              <a:avLst/>
              <a:gdLst/>
              <a:ahLst/>
              <a:cxnLst/>
              <a:rect l="l" t="t" r="r" b="b"/>
              <a:pathLst>
                <a:path w="442595" h="287654">
                  <a:moveTo>
                    <a:pt x="101312" y="278135"/>
                  </a:moveTo>
                  <a:lnTo>
                    <a:pt x="61178" y="270800"/>
                  </a:lnTo>
                  <a:lnTo>
                    <a:pt x="33911" y="254203"/>
                  </a:lnTo>
                  <a:lnTo>
                    <a:pt x="17770" y="236213"/>
                  </a:lnTo>
                  <a:lnTo>
                    <a:pt x="17540" y="226653"/>
                  </a:lnTo>
                  <a:lnTo>
                    <a:pt x="18646" y="220322"/>
                  </a:lnTo>
                  <a:lnTo>
                    <a:pt x="13412" y="211367"/>
                  </a:lnTo>
                  <a:lnTo>
                    <a:pt x="4035" y="187707"/>
                  </a:lnTo>
                  <a:lnTo>
                    <a:pt x="0" y="154153"/>
                  </a:lnTo>
                  <a:lnTo>
                    <a:pt x="10791" y="115515"/>
                  </a:lnTo>
                  <a:lnTo>
                    <a:pt x="35305" y="85103"/>
                  </a:lnTo>
                  <a:lnTo>
                    <a:pt x="62439" y="67840"/>
                  </a:lnTo>
                  <a:lnTo>
                    <a:pt x="84420" y="60124"/>
                  </a:lnTo>
                  <a:lnTo>
                    <a:pt x="93474" y="58353"/>
                  </a:lnTo>
                  <a:lnTo>
                    <a:pt x="98457" y="50457"/>
                  </a:lnTo>
                  <a:lnTo>
                    <a:pt x="115053" y="32433"/>
                  </a:lnTo>
                  <a:lnTo>
                    <a:pt x="145730" y="12781"/>
                  </a:lnTo>
                  <a:lnTo>
                    <a:pt x="192958" y="0"/>
                  </a:lnTo>
                  <a:lnTo>
                    <a:pt x="242003" y="1521"/>
                  </a:lnTo>
                  <a:lnTo>
                    <a:pt x="276678" y="13337"/>
                  </a:lnTo>
                  <a:lnTo>
                    <a:pt x="297272" y="26781"/>
                  </a:lnTo>
                  <a:lnTo>
                    <a:pt x="304073" y="33189"/>
                  </a:lnTo>
                  <a:lnTo>
                    <a:pt x="382145" y="33189"/>
                  </a:lnTo>
                  <a:lnTo>
                    <a:pt x="419180" y="48434"/>
                  </a:lnTo>
                  <a:lnTo>
                    <a:pt x="441963" y="81051"/>
                  </a:lnTo>
                  <a:lnTo>
                    <a:pt x="442204" y="102344"/>
                  </a:lnTo>
                  <a:lnTo>
                    <a:pt x="437682" y="125942"/>
                  </a:lnTo>
                  <a:lnTo>
                    <a:pt x="402103" y="183606"/>
                  </a:lnTo>
                  <a:lnTo>
                    <a:pt x="347083" y="211721"/>
                  </a:lnTo>
                  <a:lnTo>
                    <a:pt x="336598" y="214092"/>
                  </a:lnTo>
                  <a:lnTo>
                    <a:pt x="334219" y="222590"/>
                  </a:lnTo>
                  <a:lnTo>
                    <a:pt x="324223" y="242533"/>
                  </a:lnTo>
                  <a:lnTo>
                    <a:pt x="302322" y="265593"/>
                  </a:lnTo>
                  <a:lnTo>
                    <a:pt x="296458" y="268340"/>
                  </a:lnTo>
                  <a:lnTo>
                    <a:pt x="156054" y="268340"/>
                  </a:lnTo>
                  <a:lnTo>
                    <a:pt x="101312" y="278135"/>
                  </a:lnTo>
                  <a:close/>
                </a:path>
                <a:path w="442595" h="287654">
                  <a:moveTo>
                    <a:pt x="382145" y="33189"/>
                  </a:moveTo>
                  <a:lnTo>
                    <a:pt x="304073" y="33189"/>
                  </a:lnTo>
                  <a:lnTo>
                    <a:pt x="313678" y="30447"/>
                  </a:lnTo>
                  <a:lnTo>
                    <a:pt x="339279" y="27149"/>
                  </a:lnTo>
                  <a:lnTo>
                    <a:pt x="376054" y="30681"/>
                  </a:lnTo>
                  <a:lnTo>
                    <a:pt x="382145" y="33189"/>
                  </a:lnTo>
                  <a:close/>
                </a:path>
                <a:path w="442595" h="287654">
                  <a:moveTo>
                    <a:pt x="224097" y="287156"/>
                  </a:moveTo>
                  <a:lnTo>
                    <a:pt x="189494" y="281290"/>
                  </a:lnTo>
                  <a:lnTo>
                    <a:pt x="165213" y="272724"/>
                  </a:lnTo>
                  <a:lnTo>
                    <a:pt x="156054" y="268340"/>
                  </a:lnTo>
                  <a:lnTo>
                    <a:pt x="296458" y="268340"/>
                  </a:lnTo>
                  <a:lnTo>
                    <a:pt x="264225" y="283441"/>
                  </a:lnTo>
                  <a:lnTo>
                    <a:pt x="224097" y="287156"/>
                  </a:lnTo>
                  <a:close/>
                </a:path>
              </a:pathLst>
            </a:custGeom>
            <a:solidFill>
              <a:srgbClr val="B6DA5E"/>
            </a:solidFill>
          </p:spPr>
          <p:txBody>
            <a:bodyPr wrap="square" lIns="0" tIns="0" rIns="0" bIns="0" rtlCol="0"/>
            <a:lstStyle/>
            <a:p>
              <a:endParaRPr/>
            </a:p>
          </p:txBody>
        </p:sp>
      </p:grpSp>
      <p:sp>
        <p:nvSpPr>
          <p:cNvPr id="10" name="TextBox 15">
            <a:extLst>
              <a:ext uri="{FF2B5EF4-FFF2-40B4-BE49-F238E27FC236}">
                <a16:creationId xmlns:a16="http://schemas.microsoft.com/office/drawing/2014/main" id="{3008AEB5-0DBC-AC99-C6D2-71F7BB6868DD}"/>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11</a:t>
            </a:r>
          </a:p>
        </p:txBody>
      </p:sp>
    </p:spTree>
    <p:extLst>
      <p:ext uri="{BB962C8B-B14F-4D97-AF65-F5344CB8AC3E}">
        <p14:creationId xmlns:p14="http://schemas.microsoft.com/office/powerpoint/2010/main" val="1995688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1000"/>
                                        <p:tgtEl>
                                          <p:spTgt spid="2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1000"/>
                                        <p:tgtEl>
                                          <p:spTgt spid="11"/>
                                        </p:tgtEl>
                                      </p:cBhvr>
                                    </p:animEffect>
                                  </p:childTnLst>
                                </p:cTn>
                              </p:par>
                              <p:par>
                                <p:cTn id="11" presetID="16" presetClass="entr" presetSubtype="21" fill="hold" nodeType="with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barn(inVertical)">
                                      <p:cBhvr>
                                        <p:cTn id="13" dur="1000"/>
                                        <p:tgtEl>
                                          <p:spTgt spid="56"/>
                                        </p:tgtEl>
                                      </p:cBhvr>
                                    </p:animEffect>
                                  </p:childTnLst>
                                </p:cTn>
                              </p:par>
                              <p:par>
                                <p:cTn id="14" presetID="16" presetClass="entr" presetSubtype="21" fill="hold" nodeType="withEffect">
                                  <p:stCondLst>
                                    <p:cond delay="0"/>
                                  </p:stCondLst>
                                  <p:childTnLst>
                                    <p:set>
                                      <p:cBhvr>
                                        <p:cTn id="15" dur="1" fill="hold">
                                          <p:stCondLst>
                                            <p:cond delay="0"/>
                                          </p:stCondLst>
                                        </p:cTn>
                                        <p:tgtEl>
                                          <p:spTgt spid="65"/>
                                        </p:tgtEl>
                                        <p:attrNameLst>
                                          <p:attrName>style.visibility</p:attrName>
                                        </p:attrNameLst>
                                      </p:cBhvr>
                                      <p:to>
                                        <p:strVal val="visible"/>
                                      </p:to>
                                    </p:set>
                                    <p:animEffect transition="in" filter="barn(inVertical)">
                                      <p:cBhvr>
                                        <p:cTn id="16" dur="1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B2A11-D6DA-F624-2440-ACAFC7307AF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8ECC422-9A26-7623-1A33-9E03D54D44FD}"/>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D8AD35CB-3F7C-4EA4-F80F-914197F4E65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64663D5F-FF70-6A91-14E9-78201249F22E}"/>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B495E512-0BFF-39A2-902E-6624FEB5A21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5B2FA5BE-DC6E-43DC-DD53-4BF48E7F5ADF}"/>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8B0FC14C-7301-ECBE-278F-8C61373853AA}"/>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C3165166-3EB3-4479-4440-51C528366B8D}"/>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A935CB3D-FB93-9159-7C85-62D21B22750A}"/>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14370479-9A59-8519-37A8-A6BD252639F2}"/>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1C1A1FCD-4AB6-535E-4912-A8F9202702BD}"/>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DB2D62CD-BE9E-1AA8-D53A-246BA36CD34D}"/>
              </a:ext>
            </a:extLst>
          </p:cNvPr>
          <p:cNvSpPr txBox="1">
            <a:spLocks/>
          </p:cNvSpPr>
          <p:nvPr/>
        </p:nvSpPr>
        <p:spPr>
          <a:xfrm>
            <a:off x="1678437" y="291946"/>
            <a:ext cx="16557534" cy="659155"/>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spcBef>
                <a:spcPts val="100"/>
              </a:spcBef>
            </a:pPr>
            <a:r>
              <a:rPr lang="en-US" sz="4200" dirty="0"/>
              <a:t>1.2.</a:t>
            </a:r>
            <a:r>
              <a:rPr lang="en-US" sz="4200" spc="-220" dirty="0"/>
              <a:t> </a:t>
            </a:r>
            <a:r>
              <a:rPr lang="en-US" sz="4200" spc="-190" dirty="0" err="1"/>
              <a:t>Xác</a:t>
            </a:r>
            <a:r>
              <a:rPr lang="en-US" sz="4200" spc="-50" dirty="0"/>
              <a:t> </a:t>
            </a:r>
            <a:r>
              <a:rPr lang="en-US" sz="4200" spc="-120" dirty="0" err="1"/>
              <a:t>định</a:t>
            </a:r>
            <a:r>
              <a:rPr lang="en-US" sz="4200" spc="-50" dirty="0"/>
              <a:t> </a:t>
            </a:r>
            <a:r>
              <a:rPr lang="en-US" sz="4200" spc="-190" dirty="0" err="1"/>
              <a:t>tính</a:t>
            </a:r>
            <a:r>
              <a:rPr lang="en-US" sz="4200" spc="-45" dirty="0"/>
              <a:t> </a:t>
            </a:r>
            <a:r>
              <a:rPr lang="en-US" sz="4200" spc="-195" dirty="0" err="1"/>
              <a:t>nguy</a:t>
            </a:r>
            <a:r>
              <a:rPr lang="en-US" sz="4200" spc="-50" dirty="0"/>
              <a:t> </a:t>
            </a:r>
            <a:r>
              <a:rPr lang="en-US" sz="4200" spc="-95" dirty="0" err="1"/>
              <a:t>hiểm</a:t>
            </a:r>
            <a:r>
              <a:rPr lang="en-US" sz="4200" spc="-50" dirty="0"/>
              <a:t> </a:t>
            </a:r>
            <a:r>
              <a:rPr lang="en-US" sz="4200" dirty="0" err="1"/>
              <a:t>dựa</a:t>
            </a:r>
            <a:r>
              <a:rPr lang="en-US" sz="4200" spc="-50" dirty="0"/>
              <a:t> </a:t>
            </a:r>
            <a:r>
              <a:rPr lang="en-US" sz="4200" spc="-165" dirty="0" err="1"/>
              <a:t>trên</a:t>
            </a:r>
            <a:r>
              <a:rPr lang="en-US" sz="4200" spc="-45" dirty="0"/>
              <a:t> </a:t>
            </a:r>
            <a:r>
              <a:rPr lang="en-US" sz="4200" spc="-325" dirty="0" err="1"/>
              <a:t>các</a:t>
            </a:r>
            <a:r>
              <a:rPr lang="en-US" sz="4200" spc="35" dirty="0"/>
              <a:t> </a:t>
            </a:r>
            <a:r>
              <a:rPr lang="en-US" sz="4200" spc="-120" dirty="0" err="1"/>
              <a:t>đặc</a:t>
            </a:r>
            <a:r>
              <a:rPr lang="en-US" sz="4200" spc="-50" dirty="0"/>
              <a:t> </a:t>
            </a:r>
            <a:r>
              <a:rPr lang="en-US" sz="4200" spc="-65" dirty="0" err="1"/>
              <a:t>điểm</a:t>
            </a:r>
            <a:r>
              <a:rPr lang="en-US" sz="4200" spc="-50" dirty="0"/>
              <a:t> </a:t>
            </a:r>
            <a:r>
              <a:rPr lang="en-US" sz="4200" spc="-295" dirty="0" err="1"/>
              <a:t>chung</a:t>
            </a:r>
            <a:r>
              <a:rPr lang="en-US" sz="4200" spc="35" dirty="0"/>
              <a:t> </a:t>
            </a:r>
            <a:r>
              <a:rPr lang="en-US" sz="4200" spc="-25" dirty="0" err="1"/>
              <a:t>của</a:t>
            </a:r>
            <a:r>
              <a:rPr lang="en-US" sz="4200" spc="-50" dirty="0"/>
              <a:t> </a:t>
            </a:r>
            <a:r>
              <a:rPr lang="en-US" sz="4200" spc="-315" dirty="0"/>
              <a:t>HHNH</a:t>
            </a:r>
          </a:p>
        </p:txBody>
      </p:sp>
      <p:grpSp>
        <p:nvGrpSpPr>
          <p:cNvPr id="7" name="Group 11">
            <a:extLst>
              <a:ext uri="{FF2B5EF4-FFF2-40B4-BE49-F238E27FC236}">
                <a16:creationId xmlns:a16="http://schemas.microsoft.com/office/drawing/2014/main" id="{656982CC-37EF-2E3E-8A85-46A2456C2DD7}"/>
              </a:ext>
            </a:extLst>
          </p:cNvPr>
          <p:cNvGrpSpPr/>
          <p:nvPr/>
        </p:nvGrpSpPr>
        <p:grpSpPr>
          <a:xfrm>
            <a:off x="-1" y="4914900"/>
            <a:ext cx="18288001" cy="5372100"/>
            <a:chOff x="0" y="0"/>
            <a:chExt cx="4888040" cy="317341"/>
          </a:xfrm>
        </p:grpSpPr>
        <p:sp>
          <p:nvSpPr>
            <p:cNvPr id="8" name="Freeform 12">
              <a:extLst>
                <a:ext uri="{FF2B5EF4-FFF2-40B4-BE49-F238E27FC236}">
                  <a16:creationId xmlns:a16="http://schemas.microsoft.com/office/drawing/2014/main" id="{C9EA4CD0-3859-2355-F3F4-EE3CE5AD41DE}"/>
                </a:ext>
              </a:extLst>
            </p:cNvPr>
            <p:cNvSpPr/>
            <p:nvPr/>
          </p:nvSpPr>
          <p:spPr>
            <a:xfrm>
              <a:off x="0" y="0"/>
              <a:ext cx="4888040" cy="317341"/>
            </a:xfrm>
            <a:custGeom>
              <a:avLst/>
              <a:gdLst/>
              <a:ahLst/>
              <a:cxnLst/>
              <a:rect l="l" t="t" r="r" b="b"/>
              <a:pathLst>
                <a:path w="4888040" h="317341">
                  <a:moveTo>
                    <a:pt x="0" y="0"/>
                  </a:moveTo>
                  <a:lnTo>
                    <a:pt x="4888040" y="0"/>
                  </a:lnTo>
                  <a:lnTo>
                    <a:pt x="4888040" y="317341"/>
                  </a:lnTo>
                  <a:lnTo>
                    <a:pt x="0" y="317341"/>
                  </a:lnTo>
                  <a:close/>
                </a:path>
              </a:pathLst>
            </a:custGeom>
            <a:solidFill>
              <a:srgbClr val="FF5E13"/>
            </a:solidFill>
          </p:spPr>
          <p:txBody>
            <a:bodyPr/>
            <a:lstStyle/>
            <a:p>
              <a:endParaRPr lang="en-US"/>
            </a:p>
          </p:txBody>
        </p:sp>
        <p:sp>
          <p:nvSpPr>
            <p:cNvPr id="9" name="TextBox 13">
              <a:extLst>
                <a:ext uri="{FF2B5EF4-FFF2-40B4-BE49-F238E27FC236}">
                  <a16:creationId xmlns:a16="http://schemas.microsoft.com/office/drawing/2014/main" id="{05461BA3-B81F-2F05-0B4F-CF789D5A2DD2}"/>
                </a:ext>
              </a:extLst>
            </p:cNvPr>
            <p:cNvSpPr txBox="1"/>
            <p:nvPr/>
          </p:nvSpPr>
          <p:spPr>
            <a:xfrm>
              <a:off x="0" y="-47625"/>
              <a:ext cx="4888040" cy="364966"/>
            </a:xfrm>
            <a:prstGeom prst="rect">
              <a:avLst/>
            </a:prstGeom>
          </p:spPr>
          <p:txBody>
            <a:bodyPr lIns="50800" tIns="50800" rIns="50800" bIns="50800" rtlCol="0" anchor="ctr"/>
            <a:lstStyle/>
            <a:p>
              <a:pPr algn="ctr">
                <a:lnSpc>
                  <a:spcPts val="3586"/>
                </a:lnSpc>
              </a:pPr>
              <a:endParaRPr/>
            </a:p>
          </p:txBody>
        </p:sp>
      </p:grpSp>
      <p:sp>
        <p:nvSpPr>
          <p:cNvPr id="18" name="object 13">
            <a:extLst>
              <a:ext uri="{FF2B5EF4-FFF2-40B4-BE49-F238E27FC236}">
                <a16:creationId xmlns:a16="http://schemas.microsoft.com/office/drawing/2014/main" id="{51408646-B7E3-8CBC-62BA-B01D2E92567E}"/>
              </a:ext>
            </a:extLst>
          </p:cNvPr>
          <p:cNvSpPr txBox="1"/>
          <p:nvPr/>
        </p:nvSpPr>
        <p:spPr>
          <a:xfrm>
            <a:off x="1726283" y="791558"/>
            <a:ext cx="8471535" cy="482600"/>
          </a:xfrm>
          <a:prstGeom prst="rect">
            <a:avLst/>
          </a:prstGeom>
        </p:spPr>
        <p:txBody>
          <a:bodyPr vert="horz" wrap="square" lIns="0" tIns="12700" rIns="0" bIns="0" rtlCol="0">
            <a:spAutoFit/>
          </a:bodyPr>
          <a:lstStyle/>
          <a:p>
            <a:pPr marL="25400">
              <a:lnSpc>
                <a:spcPct val="100000"/>
              </a:lnSpc>
              <a:spcBef>
                <a:spcPts val="100"/>
              </a:spcBef>
            </a:pPr>
            <a:r>
              <a:rPr sz="3000" spc="-185" dirty="0">
                <a:solidFill>
                  <a:srgbClr val="FFFFFF"/>
                </a:solidFill>
                <a:latin typeface="Verdana"/>
                <a:cs typeface="Verdana"/>
              </a:rPr>
              <a:t>Dê</a:t>
            </a:r>
            <a:r>
              <a:rPr sz="4500" spc="-277" baseline="12037" dirty="0">
                <a:solidFill>
                  <a:srgbClr val="FFFFFF"/>
                </a:solidFill>
                <a:latin typeface="Verdana"/>
                <a:cs typeface="Verdana"/>
              </a:rPr>
              <a:t>̃</a:t>
            </a:r>
            <a:r>
              <a:rPr sz="4500" spc="112" baseline="12037" dirty="0">
                <a:solidFill>
                  <a:srgbClr val="FFFFFF"/>
                </a:solidFill>
                <a:latin typeface="Verdana"/>
                <a:cs typeface="Verdana"/>
              </a:rPr>
              <a:t> </a:t>
            </a:r>
            <a:r>
              <a:rPr sz="3000" spc="-45" dirty="0">
                <a:solidFill>
                  <a:srgbClr val="FFFFFF"/>
                </a:solidFill>
                <a:latin typeface="Verdana"/>
                <a:cs typeface="Verdana"/>
              </a:rPr>
              <a:t>cháy</a:t>
            </a:r>
            <a:r>
              <a:rPr sz="3000" spc="-315" dirty="0">
                <a:solidFill>
                  <a:srgbClr val="FFFFFF"/>
                </a:solidFill>
                <a:latin typeface="Verdana"/>
                <a:cs typeface="Verdana"/>
              </a:rPr>
              <a:t> </a:t>
            </a:r>
            <a:r>
              <a:rPr sz="3000" spc="-114" dirty="0">
                <a:solidFill>
                  <a:srgbClr val="FFFFFF"/>
                </a:solidFill>
                <a:latin typeface="Verdana"/>
                <a:cs typeface="Verdana"/>
              </a:rPr>
              <a:t>và</a:t>
            </a:r>
            <a:r>
              <a:rPr sz="3000" spc="-310" dirty="0">
                <a:solidFill>
                  <a:srgbClr val="FFFFFF"/>
                </a:solidFill>
                <a:latin typeface="Verdana"/>
                <a:cs typeface="Verdana"/>
              </a:rPr>
              <a:t> </a:t>
            </a:r>
            <a:r>
              <a:rPr sz="3000" spc="-175" dirty="0">
                <a:solidFill>
                  <a:srgbClr val="FFFFFF"/>
                </a:solidFill>
                <a:latin typeface="Verdana"/>
                <a:cs typeface="Verdana"/>
              </a:rPr>
              <a:t>n</a:t>
            </a:r>
            <a:r>
              <a:rPr sz="3000" spc="-175" dirty="0">
                <a:solidFill>
                  <a:srgbClr val="FFFFFF"/>
                </a:solidFill>
                <a:latin typeface="Arial"/>
                <a:cs typeface="Arial"/>
              </a:rPr>
              <a:t>ổ</a:t>
            </a:r>
            <a:r>
              <a:rPr sz="3000" spc="-175" dirty="0">
                <a:solidFill>
                  <a:srgbClr val="FFFFFF"/>
                </a:solidFill>
                <a:latin typeface="Verdana"/>
                <a:cs typeface="Verdana"/>
              </a:rPr>
              <a:t>:</a:t>
            </a:r>
            <a:r>
              <a:rPr sz="3000" spc="-315" dirty="0">
                <a:solidFill>
                  <a:srgbClr val="FFFFFF"/>
                </a:solidFill>
                <a:latin typeface="Verdana"/>
                <a:cs typeface="Verdana"/>
              </a:rPr>
              <a:t> </a:t>
            </a:r>
            <a:r>
              <a:rPr sz="3000" spc="-210" dirty="0">
                <a:solidFill>
                  <a:srgbClr val="FFFFFF"/>
                </a:solidFill>
                <a:latin typeface="Verdana"/>
                <a:cs typeface="Verdana"/>
              </a:rPr>
              <a:t>xăng,</a:t>
            </a:r>
            <a:r>
              <a:rPr sz="3000" spc="-315" dirty="0">
                <a:solidFill>
                  <a:srgbClr val="FFFFFF"/>
                </a:solidFill>
                <a:latin typeface="Verdana"/>
                <a:cs typeface="Verdana"/>
              </a:rPr>
              <a:t> </a:t>
            </a:r>
            <a:r>
              <a:rPr sz="3000" spc="-15" dirty="0">
                <a:solidFill>
                  <a:srgbClr val="FFFFFF"/>
                </a:solidFill>
                <a:latin typeface="Verdana"/>
                <a:cs typeface="Verdana"/>
              </a:rPr>
              <a:t>d</a:t>
            </a:r>
            <a:r>
              <a:rPr sz="3000" spc="-819" dirty="0">
                <a:solidFill>
                  <a:srgbClr val="FFFFFF"/>
                </a:solidFill>
                <a:latin typeface="Verdana"/>
                <a:cs typeface="Verdana"/>
              </a:rPr>
              <a:t>â</a:t>
            </a:r>
            <a:r>
              <a:rPr sz="4500" spc="-22" baseline="12037" dirty="0">
                <a:solidFill>
                  <a:srgbClr val="FFFFFF"/>
                </a:solidFill>
                <a:latin typeface="Verdana"/>
                <a:cs typeface="Verdana"/>
              </a:rPr>
              <a:t>̀</a:t>
            </a:r>
            <a:r>
              <a:rPr sz="4500" spc="-465" baseline="12037" dirty="0">
                <a:solidFill>
                  <a:srgbClr val="FFFFFF"/>
                </a:solidFill>
                <a:latin typeface="Verdana"/>
                <a:cs typeface="Verdana"/>
              </a:rPr>
              <a:t> </a:t>
            </a:r>
            <a:r>
              <a:rPr sz="3000" spc="-85" dirty="0">
                <a:solidFill>
                  <a:srgbClr val="FFFFFF"/>
                </a:solidFill>
                <a:latin typeface="Verdana"/>
                <a:cs typeface="Verdana"/>
              </a:rPr>
              <a:t>u</a:t>
            </a:r>
            <a:r>
              <a:rPr sz="3000" spc="-320" dirty="0">
                <a:solidFill>
                  <a:srgbClr val="FFFFFF"/>
                </a:solidFill>
                <a:latin typeface="Verdana"/>
                <a:cs typeface="Verdana"/>
              </a:rPr>
              <a:t> </a:t>
            </a:r>
            <a:r>
              <a:rPr sz="3000" spc="-75" dirty="0">
                <a:solidFill>
                  <a:srgbClr val="FFFFFF"/>
                </a:solidFill>
                <a:latin typeface="Verdana"/>
                <a:cs typeface="Verdana"/>
              </a:rPr>
              <a:t>diesel,</a:t>
            </a:r>
            <a:r>
              <a:rPr sz="3000" spc="-310" dirty="0">
                <a:solidFill>
                  <a:srgbClr val="FFFFFF"/>
                </a:solidFill>
                <a:latin typeface="Verdana"/>
                <a:cs typeface="Verdana"/>
              </a:rPr>
              <a:t> </a:t>
            </a:r>
            <a:r>
              <a:rPr sz="3000" spc="-145" dirty="0">
                <a:solidFill>
                  <a:srgbClr val="FFFFFF"/>
                </a:solidFill>
                <a:latin typeface="Verdana"/>
                <a:cs typeface="Verdana"/>
              </a:rPr>
              <a:t>gas</a:t>
            </a:r>
            <a:r>
              <a:rPr sz="3000" spc="-315" dirty="0">
                <a:solidFill>
                  <a:srgbClr val="FFFFFF"/>
                </a:solidFill>
                <a:latin typeface="Verdana"/>
                <a:cs typeface="Verdana"/>
              </a:rPr>
              <a:t> </a:t>
            </a:r>
            <a:r>
              <a:rPr sz="3000" spc="-65" dirty="0">
                <a:solidFill>
                  <a:srgbClr val="FFFFFF"/>
                </a:solidFill>
                <a:latin typeface="Verdana"/>
                <a:cs typeface="Verdana"/>
              </a:rPr>
              <a:t>propane...</a:t>
            </a:r>
            <a:endParaRPr sz="3000" dirty="0">
              <a:latin typeface="Verdana"/>
              <a:cs typeface="Verdana"/>
            </a:endParaRPr>
          </a:p>
        </p:txBody>
      </p:sp>
      <p:sp>
        <p:nvSpPr>
          <p:cNvPr id="10" name="object 2">
            <a:extLst>
              <a:ext uri="{FF2B5EF4-FFF2-40B4-BE49-F238E27FC236}">
                <a16:creationId xmlns:a16="http://schemas.microsoft.com/office/drawing/2014/main" id="{A35184FE-C63E-DA94-3696-AD52E114CA66}"/>
              </a:ext>
            </a:extLst>
          </p:cNvPr>
          <p:cNvSpPr/>
          <p:nvPr/>
        </p:nvSpPr>
        <p:spPr>
          <a:xfrm>
            <a:off x="10146" y="4450293"/>
            <a:ext cx="9575800" cy="5836920"/>
          </a:xfrm>
          <a:custGeom>
            <a:avLst/>
            <a:gdLst/>
            <a:ahLst/>
            <a:cxnLst/>
            <a:rect l="l" t="t" r="r" b="b"/>
            <a:pathLst>
              <a:path w="9575800" h="5836920">
                <a:moveTo>
                  <a:pt x="0" y="0"/>
                </a:moveTo>
                <a:lnTo>
                  <a:pt x="0" y="1198827"/>
                </a:lnTo>
                <a:lnTo>
                  <a:pt x="76200" y="1199148"/>
                </a:lnTo>
                <a:lnTo>
                  <a:pt x="152400" y="1200114"/>
                </a:lnTo>
                <a:lnTo>
                  <a:pt x="228600" y="1201720"/>
                </a:lnTo>
                <a:lnTo>
                  <a:pt x="317500" y="1203964"/>
                </a:lnTo>
                <a:lnTo>
                  <a:pt x="393700" y="1206843"/>
                </a:lnTo>
                <a:lnTo>
                  <a:pt x="469900" y="1210356"/>
                </a:lnTo>
                <a:lnTo>
                  <a:pt x="546100" y="1214500"/>
                </a:lnTo>
                <a:lnTo>
                  <a:pt x="622300" y="1219271"/>
                </a:lnTo>
                <a:lnTo>
                  <a:pt x="698500" y="1224668"/>
                </a:lnTo>
                <a:lnTo>
                  <a:pt x="787400" y="1230689"/>
                </a:lnTo>
                <a:lnTo>
                  <a:pt x="863600" y="1237330"/>
                </a:lnTo>
                <a:lnTo>
                  <a:pt x="939800" y="1244589"/>
                </a:lnTo>
                <a:lnTo>
                  <a:pt x="1016000" y="1252464"/>
                </a:lnTo>
                <a:lnTo>
                  <a:pt x="1092200" y="1260952"/>
                </a:lnTo>
                <a:lnTo>
                  <a:pt x="1168400" y="1270050"/>
                </a:lnTo>
                <a:lnTo>
                  <a:pt x="1244600" y="1279757"/>
                </a:lnTo>
                <a:lnTo>
                  <a:pt x="1320800" y="1290070"/>
                </a:lnTo>
                <a:lnTo>
                  <a:pt x="1397000" y="1300986"/>
                </a:lnTo>
                <a:lnTo>
                  <a:pt x="1473200" y="1312503"/>
                </a:lnTo>
                <a:lnTo>
                  <a:pt x="1549400" y="1324618"/>
                </a:lnTo>
                <a:lnTo>
                  <a:pt x="1625600" y="1337328"/>
                </a:lnTo>
                <a:lnTo>
                  <a:pt x="1701800" y="1350633"/>
                </a:lnTo>
                <a:lnTo>
                  <a:pt x="1778000" y="1364527"/>
                </a:lnTo>
                <a:lnTo>
                  <a:pt x="1854200" y="1379011"/>
                </a:lnTo>
                <a:lnTo>
                  <a:pt x="1930400" y="1394080"/>
                </a:lnTo>
                <a:lnTo>
                  <a:pt x="2006600" y="1409732"/>
                </a:lnTo>
                <a:lnTo>
                  <a:pt x="2070100" y="1425965"/>
                </a:lnTo>
                <a:lnTo>
                  <a:pt x="2146300" y="1442777"/>
                </a:lnTo>
                <a:lnTo>
                  <a:pt x="2222500" y="1460164"/>
                </a:lnTo>
                <a:lnTo>
                  <a:pt x="2298700" y="1478125"/>
                </a:lnTo>
                <a:lnTo>
                  <a:pt x="2374900" y="1496656"/>
                </a:lnTo>
                <a:lnTo>
                  <a:pt x="2451100" y="1515757"/>
                </a:lnTo>
                <a:lnTo>
                  <a:pt x="2514600" y="1535423"/>
                </a:lnTo>
                <a:lnTo>
                  <a:pt x="2590800" y="1555652"/>
                </a:lnTo>
                <a:lnTo>
                  <a:pt x="2667000" y="1576442"/>
                </a:lnTo>
                <a:lnTo>
                  <a:pt x="2743200" y="1597791"/>
                </a:lnTo>
                <a:lnTo>
                  <a:pt x="2806700" y="1619696"/>
                </a:lnTo>
                <a:lnTo>
                  <a:pt x="2882900" y="1642154"/>
                </a:lnTo>
                <a:lnTo>
                  <a:pt x="2959100" y="1665163"/>
                </a:lnTo>
                <a:lnTo>
                  <a:pt x="3022600" y="1688721"/>
                </a:lnTo>
                <a:lnTo>
                  <a:pt x="3098800" y="1712825"/>
                </a:lnTo>
                <a:lnTo>
                  <a:pt x="3162300" y="1737472"/>
                </a:lnTo>
                <a:lnTo>
                  <a:pt x="3238500" y="1762661"/>
                </a:lnTo>
                <a:lnTo>
                  <a:pt x="3314700" y="1788387"/>
                </a:lnTo>
                <a:lnTo>
                  <a:pt x="3378200" y="1814650"/>
                </a:lnTo>
                <a:lnTo>
                  <a:pt x="3454400" y="1841447"/>
                </a:lnTo>
                <a:lnTo>
                  <a:pt x="3517900" y="1868774"/>
                </a:lnTo>
                <a:lnTo>
                  <a:pt x="3594100" y="1896630"/>
                </a:lnTo>
                <a:lnTo>
                  <a:pt x="3657600" y="1925013"/>
                </a:lnTo>
                <a:lnTo>
                  <a:pt x="3721100" y="1953919"/>
                </a:lnTo>
                <a:lnTo>
                  <a:pt x="3797300" y="1983346"/>
                </a:lnTo>
                <a:lnTo>
                  <a:pt x="3860800" y="2013291"/>
                </a:lnTo>
                <a:lnTo>
                  <a:pt x="3937000" y="2043753"/>
                </a:lnTo>
                <a:lnTo>
                  <a:pt x="4000500" y="2074728"/>
                </a:lnTo>
                <a:lnTo>
                  <a:pt x="4064000" y="2106215"/>
                </a:lnTo>
                <a:lnTo>
                  <a:pt x="4140200" y="2138210"/>
                </a:lnTo>
                <a:lnTo>
                  <a:pt x="4203700" y="2170712"/>
                </a:lnTo>
                <a:lnTo>
                  <a:pt x="4267200" y="2203717"/>
                </a:lnTo>
                <a:lnTo>
                  <a:pt x="4330700" y="2237223"/>
                </a:lnTo>
                <a:lnTo>
                  <a:pt x="4406900" y="2271228"/>
                </a:lnTo>
                <a:lnTo>
                  <a:pt x="4470400" y="2305730"/>
                </a:lnTo>
                <a:lnTo>
                  <a:pt x="4533900" y="2340725"/>
                </a:lnTo>
                <a:lnTo>
                  <a:pt x="4597400" y="2376211"/>
                </a:lnTo>
                <a:lnTo>
                  <a:pt x="4660900" y="2412186"/>
                </a:lnTo>
                <a:lnTo>
                  <a:pt x="4724400" y="2448648"/>
                </a:lnTo>
                <a:lnTo>
                  <a:pt x="4787900" y="2485593"/>
                </a:lnTo>
                <a:lnTo>
                  <a:pt x="4851400" y="2523020"/>
                </a:lnTo>
                <a:lnTo>
                  <a:pt x="4914900" y="2560925"/>
                </a:lnTo>
                <a:lnTo>
                  <a:pt x="4978400" y="2599307"/>
                </a:lnTo>
                <a:lnTo>
                  <a:pt x="5041900" y="2638162"/>
                </a:lnTo>
                <a:lnTo>
                  <a:pt x="5105400" y="2677489"/>
                </a:lnTo>
                <a:lnTo>
                  <a:pt x="5168900" y="2717285"/>
                </a:lnTo>
                <a:lnTo>
                  <a:pt x="5232400" y="2757547"/>
                </a:lnTo>
                <a:lnTo>
                  <a:pt x="5295900" y="2798273"/>
                </a:lnTo>
                <a:lnTo>
                  <a:pt x="5359400" y="2839461"/>
                </a:lnTo>
                <a:lnTo>
                  <a:pt x="5422900" y="2881107"/>
                </a:lnTo>
                <a:lnTo>
                  <a:pt x="5473700" y="2923210"/>
                </a:lnTo>
                <a:lnTo>
                  <a:pt x="5537200" y="2965766"/>
                </a:lnTo>
                <a:lnTo>
                  <a:pt x="5600700" y="3008775"/>
                </a:lnTo>
                <a:lnTo>
                  <a:pt x="5664200" y="3052232"/>
                </a:lnTo>
                <a:lnTo>
                  <a:pt x="5715000" y="3096135"/>
                </a:lnTo>
                <a:lnTo>
                  <a:pt x="5778500" y="3140483"/>
                </a:lnTo>
                <a:lnTo>
                  <a:pt x="5829300" y="3185272"/>
                </a:lnTo>
                <a:lnTo>
                  <a:pt x="5892800" y="3230500"/>
                </a:lnTo>
                <a:lnTo>
                  <a:pt x="5956300" y="3276164"/>
                </a:lnTo>
                <a:lnTo>
                  <a:pt x="6007100" y="3322263"/>
                </a:lnTo>
                <a:lnTo>
                  <a:pt x="6070600" y="3368793"/>
                </a:lnTo>
                <a:lnTo>
                  <a:pt x="6121400" y="3415752"/>
                </a:lnTo>
                <a:lnTo>
                  <a:pt x="6184900" y="3463138"/>
                </a:lnTo>
                <a:lnTo>
                  <a:pt x="6286500" y="3559179"/>
                </a:lnTo>
                <a:lnTo>
                  <a:pt x="6350000" y="3607830"/>
                </a:lnTo>
                <a:lnTo>
                  <a:pt x="6451600" y="3706378"/>
                </a:lnTo>
                <a:lnTo>
                  <a:pt x="6515100" y="3756271"/>
                </a:lnTo>
                <a:lnTo>
                  <a:pt x="6616700" y="3857282"/>
                </a:lnTo>
                <a:lnTo>
                  <a:pt x="6718300" y="3959909"/>
                </a:lnTo>
                <a:lnTo>
                  <a:pt x="6781800" y="4011823"/>
                </a:lnTo>
                <a:lnTo>
                  <a:pt x="6883400" y="4116838"/>
                </a:lnTo>
                <a:lnTo>
                  <a:pt x="6985000" y="4223420"/>
                </a:lnTo>
                <a:lnTo>
                  <a:pt x="7137400" y="4386187"/>
                </a:lnTo>
                <a:lnTo>
                  <a:pt x="7175500" y="4441205"/>
                </a:lnTo>
                <a:lnTo>
                  <a:pt x="7327900" y="4608508"/>
                </a:lnTo>
                <a:lnTo>
                  <a:pt x="7366000" y="4665018"/>
                </a:lnTo>
                <a:lnTo>
                  <a:pt x="7467600" y="4779136"/>
                </a:lnTo>
                <a:lnTo>
                  <a:pt x="7505700" y="4836739"/>
                </a:lnTo>
                <a:lnTo>
                  <a:pt x="7607300" y="4953020"/>
                </a:lnTo>
                <a:lnTo>
                  <a:pt x="7645400" y="5011694"/>
                </a:lnTo>
                <a:lnTo>
                  <a:pt x="7696200" y="5070719"/>
                </a:lnTo>
                <a:lnTo>
                  <a:pt x="7734300" y="5130094"/>
                </a:lnTo>
                <a:lnTo>
                  <a:pt x="7785100" y="5189816"/>
                </a:lnTo>
                <a:lnTo>
                  <a:pt x="7861300" y="5310291"/>
                </a:lnTo>
                <a:lnTo>
                  <a:pt x="7912100" y="5371038"/>
                </a:lnTo>
                <a:lnTo>
                  <a:pt x="8064500" y="5617374"/>
                </a:lnTo>
                <a:lnTo>
                  <a:pt x="8115300" y="5679782"/>
                </a:lnTo>
                <a:lnTo>
                  <a:pt x="8191500" y="5805568"/>
                </a:lnTo>
                <a:lnTo>
                  <a:pt x="8204200" y="5836705"/>
                </a:lnTo>
                <a:lnTo>
                  <a:pt x="9575800" y="5836705"/>
                </a:lnTo>
                <a:lnTo>
                  <a:pt x="9385300" y="5469264"/>
                </a:lnTo>
                <a:lnTo>
                  <a:pt x="9334500" y="5396907"/>
                </a:lnTo>
                <a:lnTo>
                  <a:pt x="9258300" y="5253249"/>
                </a:lnTo>
                <a:lnTo>
                  <a:pt x="9207500" y="5181953"/>
                </a:lnTo>
                <a:lnTo>
                  <a:pt x="9169400" y="5111018"/>
                </a:lnTo>
                <a:lnTo>
                  <a:pt x="9118600" y="5040444"/>
                </a:lnTo>
                <a:lnTo>
                  <a:pt x="9080500" y="4970236"/>
                </a:lnTo>
                <a:lnTo>
                  <a:pt x="9029700" y="4900396"/>
                </a:lnTo>
                <a:lnTo>
                  <a:pt x="8991600" y="4830927"/>
                </a:lnTo>
                <a:lnTo>
                  <a:pt x="8890000" y="4693112"/>
                </a:lnTo>
                <a:lnTo>
                  <a:pt x="8851900" y="4624771"/>
                </a:lnTo>
                <a:lnTo>
                  <a:pt x="8648700" y="4355259"/>
                </a:lnTo>
                <a:lnTo>
                  <a:pt x="8597900" y="4288857"/>
                </a:lnTo>
                <a:lnTo>
                  <a:pt x="8559800" y="4222851"/>
                </a:lnTo>
                <a:lnTo>
                  <a:pt x="8509000" y="4157243"/>
                </a:lnTo>
                <a:lnTo>
                  <a:pt x="8445500" y="4092037"/>
                </a:lnTo>
                <a:lnTo>
                  <a:pt x="8293100" y="3898857"/>
                </a:lnTo>
                <a:lnTo>
                  <a:pt x="8191500" y="3772130"/>
                </a:lnTo>
                <a:lnTo>
                  <a:pt x="8128000" y="3709392"/>
                </a:lnTo>
                <a:lnTo>
                  <a:pt x="8026400" y="3585183"/>
                </a:lnTo>
                <a:lnTo>
                  <a:pt x="7962900" y="3523717"/>
                </a:lnTo>
                <a:lnTo>
                  <a:pt x="7912100" y="3462681"/>
                </a:lnTo>
                <a:lnTo>
                  <a:pt x="7848600" y="3402077"/>
                </a:lnTo>
                <a:lnTo>
                  <a:pt x="7797800" y="3341909"/>
                </a:lnTo>
                <a:lnTo>
                  <a:pt x="7734300" y="3282178"/>
                </a:lnTo>
                <a:lnTo>
                  <a:pt x="7683500" y="3222888"/>
                </a:lnTo>
                <a:lnTo>
                  <a:pt x="7620000" y="3164042"/>
                </a:lnTo>
                <a:lnTo>
                  <a:pt x="7569200" y="3105642"/>
                </a:lnTo>
                <a:lnTo>
                  <a:pt x="7442200" y="2990192"/>
                </a:lnTo>
                <a:lnTo>
                  <a:pt x="7391400" y="2933147"/>
                </a:lnTo>
                <a:lnTo>
                  <a:pt x="7264400" y="2820434"/>
                </a:lnTo>
                <a:lnTo>
                  <a:pt x="7137400" y="2709574"/>
                </a:lnTo>
                <a:lnTo>
                  <a:pt x="7073900" y="2654845"/>
                </a:lnTo>
                <a:lnTo>
                  <a:pt x="7010400" y="2600588"/>
                </a:lnTo>
                <a:lnTo>
                  <a:pt x="6946900" y="2546805"/>
                </a:lnTo>
                <a:lnTo>
                  <a:pt x="6883400" y="2493500"/>
                </a:lnTo>
                <a:lnTo>
                  <a:pt x="6819900" y="2440674"/>
                </a:lnTo>
                <a:lnTo>
                  <a:pt x="6756400" y="2388331"/>
                </a:lnTo>
                <a:lnTo>
                  <a:pt x="6692900" y="2336473"/>
                </a:lnTo>
                <a:lnTo>
                  <a:pt x="6629400" y="2285104"/>
                </a:lnTo>
                <a:lnTo>
                  <a:pt x="6565900" y="2234226"/>
                </a:lnTo>
                <a:lnTo>
                  <a:pt x="6502400" y="2183842"/>
                </a:lnTo>
                <a:lnTo>
                  <a:pt x="6426200" y="2133955"/>
                </a:lnTo>
                <a:lnTo>
                  <a:pt x="6362700" y="2084567"/>
                </a:lnTo>
                <a:lnTo>
                  <a:pt x="6299200" y="2035681"/>
                </a:lnTo>
                <a:lnTo>
                  <a:pt x="6235700" y="1987301"/>
                </a:lnTo>
                <a:lnTo>
                  <a:pt x="6159500" y="1939428"/>
                </a:lnTo>
                <a:lnTo>
                  <a:pt x="6096000" y="1892066"/>
                </a:lnTo>
                <a:lnTo>
                  <a:pt x="6019800" y="1845217"/>
                </a:lnTo>
                <a:lnTo>
                  <a:pt x="5956300" y="1798885"/>
                </a:lnTo>
                <a:lnTo>
                  <a:pt x="5892800" y="1753072"/>
                </a:lnTo>
                <a:lnTo>
                  <a:pt x="5816600" y="1707781"/>
                </a:lnTo>
                <a:lnTo>
                  <a:pt x="5753100" y="1663015"/>
                </a:lnTo>
                <a:lnTo>
                  <a:pt x="5676900" y="1618776"/>
                </a:lnTo>
                <a:lnTo>
                  <a:pt x="5600700" y="1575067"/>
                </a:lnTo>
                <a:lnTo>
                  <a:pt x="5537200" y="1531891"/>
                </a:lnTo>
                <a:lnTo>
                  <a:pt x="5461000" y="1489251"/>
                </a:lnTo>
                <a:lnTo>
                  <a:pt x="5384800" y="1447150"/>
                </a:lnTo>
                <a:lnTo>
                  <a:pt x="5321300" y="1405591"/>
                </a:lnTo>
                <a:lnTo>
                  <a:pt x="5245100" y="1364575"/>
                </a:lnTo>
                <a:lnTo>
                  <a:pt x="5168900" y="1324107"/>
                </a:lnTo>
                <a:lnTo>
                  <a:pt x="5105400" y="1284188"/>
                </a:lnTo>
                <a:lnTo>
                  <a:pt x="5029200" y="1244823"/>
                </a:lnTo>
                <a:lnTo>
                  <a:pt x="4953000" y="1206012"/>
                </a:lnTo>
                <a:lnTo>
                  <a:pt x="4876800" y="1167760"/>
                </a:lnTo>
                <a:lnTo>
                  <a:pt x="4800600" y="1130069"/>
                </a:lnTo>
                <a:lnTo>
                  <a:pt x="4724400" y="1092942"/>
                </a:lnTo>
                <a:lnTo>
                  <a:pt x="4648200" y="1056382"/>
                </a:lnTo>
                <a:lnTo>
                  <a:pt x="4572000" y="1020391"/>
                </a:lnTo>
                <a:lnTo>
                  <a:pt x="4495800" y="984972"/>
                </a:lnTo>
                <a:lnTo>
                  <a:pt x="4419600" y="950128"/>
                </a:lnTo>
                <a:lnTo>
                  <a:pt x="4343400" y="915862"/>
                </a:lnTo>
                <a:lnTo>
                  <a:pt x="4267200" y="882177"/>
                </a:lnTo>
                <a:lnTo>
                  <a:pt x="4191000" y="849075"/>
                </a:lnTo>
                <a:lnTo>
                  <a:pt x="4114800" y="816559"/>
                </a:lnTo>
                <a:lnTo>
                  <a:pt x="4038600" y="784633"/>
                </a:lnTo>
                <a:lnTo>
                  <a:pt x="3962400" y="753298"/>
                </a:lnTo>
                <a:lnTo>
                  <a:pt x="3886200" y="722558"/>
                </a:lnTo>
                <a:lnTo>
                  <a:pt x="3797300" y="692415"/>
                </a:lnTo>
                <a:lnTo>
                  <a:pt x="3721100" y="662873"/>
                </a:lnTo>
                <a:lnTo>
                  <a:pt x="3644900" y="633933"/>
                </a:lnTo>
                <a:lnTo>
                  <a:pt x="3568700" y="605600"/>
                </a:lnTo>
                <a:lnTo>
                  <a:pt x="3479800" y="577875"/>
                </a:lnTo>
                <a:lnTo>
                  <a:pt x="3403600" y="550761"/>
                </a:lnTo>
                <a:lnTo>
                  <a:pt x="3327400" y="524262"/>
                </a:lnTo>
                <a:lnTo>
                  <a:pt x="3238500" y="498380"/>
                </a:lnTo>
                <a:lnTo>
                  <a:pt x="3162300" y="473117"/>
                </a:lnTo>
                <a:lnTo>
                  <a:pt x="3086100" y="448477"/>
                </a:lnTo>
                <a:lnTo>
                  <a:pt x="2997200" y="424463"/>
                </a:lnTo>
                <a:lnTo>
                  <a:pt x="2921000" y="401076"/>
                </a:lnTo>
                <a:lnTo>
                  <a:pt x="2832100" y="378321"/>
                </a:lnTo>
                <a:lnTo>
                  <a:pt x="2755900" y="356200"/>
                </a:lnTo>
                <a:lnTo>
                  <a:pt x="2667000" y="334715"/>
                </a:lnTo>
                <a:lnTo>
                  <a:pt x="2590800" y="313869"/>
                </a:lnTo>
                <a:lnTo>
                  <a:pt x="2501900" y="293666"/>
                </a:lnTo>
                <a:lnTo>
                  <a:pt x="2425700" y="274108"/>
                </a:lnTo>
                <a:lnTo>
                  <a:pt x="2336800" y="255197"/>
                </a:lnTo>
                <a:lnTo>
                  <a:pt x="2247900" y="236937"/>
                </a:lnTo>
                <a:lnTo>
                  <a:pt x="2171700" y="219331"/>
                </a:lnTo>
                <a:lnTo>
                  <a:pt x="2082800" y="202380"/>
                </a:lnTo>
                <a:lnTo>
                  <a:pt x="1993900" y="186089"/>
                </a:lnTo>
                <a:lnTo>
                  <a:pt x="1917700" y="170459"/>
                </a:lnTo>
                <a:lnTo>
                  <a:pt x="1828800" y="155494"/>
                </a:lnTo>
                <a:lnTo>
                  <a:pt x="1739900" y="141197"/>
                </a:lnTo>
                <a:lnTo>
                  <a:pt x="1663700" y="127569"/>
                </a:lnTo>
                <a:lnTo>
                  <a:pt x="1574800" y="114615"/>
                </a:lnTo>
                <a:lnTo>
                  <a:pt x="1485900" y="102336"/>
                </a:lnTo>
                <a:lnTo>
                  <a:pt x="1397000" y="90736"/>
                </a:lnTo>
                <a:lnTo>
                  <a:pt x="1320800" y="79817"/>
                </a:lnTo>
                <a:lnTo>
                  <a:pt x="1231900" y="69582"/>
                </a:lnTo>
                <a:lnTo>
                  <a:pt x="1143000" y="60035"/>
                </a:lnTo>
                <a:lnTo>
                  <a:pt x="1054100" y="51177"/>
                </a:lnTo>
                <a:lnTo>
                  <a:pt x="965200" y="43011"/>
                </a:lnTo>
                <a:lnTo>
                  <a:pt x="876300" y="35541"/>
                </a:lnTo>
                <a:lnTo>
                  <a:pt x="787400" y="28769"/>
                </a:lnTo>
                <a:lnTo>
                  <a:pt x="698500" y="22699"/>
                </a:lnTo>
                <a:lnTo>
                  <a:pt x="622300" y="17331"/>
                </a:lnTo>
                <a:lnTo>
                  <a:pt x="533400" y="12671"/>
                </a:lnTo>
                <a:lnTo>
                  <a:pt x="444500" y="8719"/>
                </a:lnTo>
                <a:lnTo>
                  <a:pt x="355600" y="5480"/>
                </a:lnTo>
                <a:lnTo>
                  <a:pt x="266700" y="2956"/>
                </a:lnTo>
                <a:lnTo>
                  <a:pt x="177800" y="1150"/>
                </a:lnTo>
                <a:lnTo>
                  <a:pt x="88900" y="64"/>
                </a:lnTo>
                <a:lnTo>
                  <a:pt x="0" y="0"/>
                </a:lnTo>
                <a:close/>
              </a:path>
            </a:pathLst>
          </a:custGeom>
          <a:solidFill>
            <a:srgbClr val="FFFFFF">
              <a:alpha val="11999"/>
            </a:srgbClr>
          </a:solidFill>
        </p:spPr>
        <p:txBody>
          <a:bodyPr wrap="square" lIns="0" tIns="0" rIns="0" bIns="0" rtlCol="0"/>
          <a:lstStyle/>
          <a:p>
            <a:endParaRPr/>
          </a:p>
        </p:txBody>
      </p:sp>
      <p:grpSp>
        <p:nvGrpSpPr>
          <p:cNvPr id="12" name="object 8">
            <a:extLst>
              <a:ext uri="{FF2B5EF4-FFF2-40B4-BE49-F238E27FC236}">
                <a16:creationId xmlns:a16="http://schemas.microsoft.com/office/drawing/2014/main" id="{3032C2A9-178C-A03D-FF5C-F21E3E33ED8D}"/>
              </a:ext>
            </a:extLst>
          </p:cNvPr>
          <p:cNvGrpSpPr/>
          <p:nvPr/>
        </p:nvGrpSpPr>
        <p:grpSpPr>
          <a:xfrm>
            <a:off x="374345" y="7261627"/>
            <a:ext cx="4314190" cy="2381885"/>
            <a:chOff x="374345" y="7261627"/>
            <a:chExt cx="4314190" cy="2381885"/>
          </a:xfrm>
        </p:grpSpPr>
        <p:sp>
          <p:nvSpPr>
            <p:cNvPr id="13" name="object 9">
              <a:extLst>
                <a:ext uri="{FF2B5EF4-FFF2-40B4-BE49-F238E27FC236}">
                  <a16:creationId xmlns:a16="http://schemas.microsoft.com/office/drawing/2014/main" id="{93B24814-91B1-BCAF-6FD6-99576E7E14CC}"/>
                </a:ext>
              </a:extLst>
            </p:cNvPr>
            <p:cNvSpPr/>
            <p:nvPr/>
          </p:nvSpPr>
          <p:spPr>
            <a:xfrm>
              <a:off x="374345" y="7261630"/>
              <a:ext cx="4314190" cy="2381885"/>
            </a:xfrm>
            <a:custGeom>
              <a:avLst/>
              <a:gdLst/>
              <a:ahLst/>
              <a:cxnLst/>
              <a:rect l="l" t="t" r="r" b="b"/>
              <a:pathLst>
                <a:path w="4314190" h="2381884">
                  <a:moveTo>
                    <a:pt x="4313834" y="236905"/>
                  </a:moveTo>
                  <a:lnTo>
                    <a:pt x="4309008" y="189217"/>
                  </a:lnTo>
                  <a:lnTo>
                    <a:pt x="4295165" y="144780"/>
                  </a:lnTo>
                  <a:lnTo>
                    <a:pt x="4273270" y="104546"/>
                  </a:lnTo>
                  <a:lnTo>
                    <a:pt x="4244289" y="69469"/>
                  </a:lnTo>
                  <a:lnTo>
                    <a:pt x="4209173" y="40525"/>
                  </a:lnTo>
                  <a:lnTo>
                    <a:pt x="4168889" y="18656"/>
                  </a:lnTo>
                  <a:lnTo>
                    <a:pt x="4124401" y="4826"/>
                  </a:lnTo>
                  <a:lnTo>
                    <a:pt x="4076674" y="0"/>
                  </a:lnTo>
                  <a:lnTo>
                    <a:pt x="237159" y="0"/>
                  </a:lnTo>
                  <a:lnTo>
                    <a:pt x="189420" y="4826"/>
                  </a:lnTo>
                  <a:lnTo>
                    <a:pt x="144932" y="18656"/>
                  </a:lnTo>
                  <a:lnTo>
                    <a:pt x="104660" y="40525"/>
                  </a:lnTo>
                  <a:lnTo>
                    <a:pt x="69545" y="69469"/>
                  </a:lnTo>
                  <a:lnTo>
                    <a:pt x="40551" y="104546"/>
                  </a:lnTo>
                  <a:lnTo>
                    <a:pt x="18669" y="144780"/>
                  </a:lnTo>
                  <a:lnTo>
                    <a:pt x="4826" y="189217"/>
                  </a:lnTo>
                  <a:lnTo>
                    <a:pt x="0" y="236905"/>
                  </a:lnTo>
                  <a:lnTo>
                    <a:pt x="0" y="2144814"/>
                  </a:lnTo>
                  <a:lnTo>
                    <a:pt x="4826" y="2192490"/>
                  </a:lnTo>
                  <a:lnTo>
                    <a:pt x="18669" y="2236927"/>
                  </a:lnTo>
                  <a:lnTo>
                    <a:pt x="40551" y="2277160"/>
                  </a:lnTo>
                  <a:lnTo>
                    <a:pt x="69545" y="2312238"/>
                  </a:lnTo>
                  <a:lnTo>
                    <a:pt x="104660" y="2341194"/>
                  </a:lnTo>
                  <a:lnTo>
                    <a:pt x="144932" y="2363063"/>
                  </a:lnTo>
                  <a:lnTo>
                    <a:pt x="189420" y="2376881"/>
                  </a:lnTo>
                  <a:lnTo>
                    <a:pt x="237159" y="2381707"/>
                  </a:lnTo>
                  <a:lnTo>
                    <a:pt x="4076674" y="2381707"/>
                  </a:lnTo>
                  <a:lnTo>
                    <a:pt x="4124401" y="2376881"/>
                  </a:lnTo>
                  <a:lnTo>
                    <a:pt x="4168889" y="2363063"/>
                  </a:lnTo>
                  <a:lnTo>
                    <a:pt x="4209173" y="2341194"/>
                  </a:lnTo>
                  <a:lnTo>
                    <a:pt x="4244289" y="2312238"/>
                  </a:lnTo>
                  <a:lnTo>
                    <a:pt x="4273270" y="2277160"/>
                  </a:lnTo>
                  <a:lnTo>
                    <a:pt x="4295165" y="2236927"/>
                  </a:lnTo>
                  <a:lnTo>
                    <a:pt x="4309008" y="2192490"/>
                  </a:lnTo>
                  <a:lnTo>
                    <a:pt x="4313834" y="2144814"/>
                  </a:lnTo>
                  <a:lnTo>
                    <a:pt x="4313834" y="236905"/>
                  </a:lnTo>
                  <a:close/>
                </a:path>
              </a:pathLst>
            </a:custGeom>
            <a:solidFill>
              <a:srgbClr val="F5D911"/>
            </a:solidFill>
          </p:spPr>
          <p:txBody>
            <a:bodyPr wrap="square" lIns="0" tIns="0" rIns="0" bIns="0" rtlCol="0"/>
            <a:lstStyle/>
            <a:p>
              <a:endParaRPr/>
            </a:p>
          </p:txBody>
        </p:sp>
        <p:sp>
          <p:nvSpPr>
            <p:cNvPr id="15" name="object 10">
              <a:extLst>
                <a:ext uri="{FF2B5EF4-FFF2-40B4-BE49-F238E27FC236}">
                  <a16:creationId xmlns:a16="http://schemas.microsoft.com/office/drawing/2014/main" id="{F264896F-0C20-7D61-228E-EAE5624A018C}"/>
                </a:ext>
              </a:extLst>
            </p:cNvPr>
            <p:cNvSpPr/>
            <p:nvPr/>
          </p:nvSpPr>
          <p:spPr>
            <a:xfrm>
              <a:off x="485017" y="7372175"/>
              <a:ext cx="4092575" cy="2160905"/>
            </a:xfrm>
            <a:custGeom>
              <a:avLst/>
              <a:gdLst/>
              <a:ahLst/>
              <a:cxnLst/>
              <a:rect l="l" t="t" r="r" b="b"/>
              <a:pathLst>
                <a:path w="4092575" h="2160904">
                  <a:moveTo>
                    <a:pt x="3966007" y="2160609"/>
                  </a:moveTo>
                  <a:lnTo>
                    <a:pt x="126492" y="2160609"/>
                  </a:lnTo>
                  <a:lnTo>
                    <a:pt x="77314" y="2150666"/>
                  </a:lnTo>
                  <a:lnTo>
                    <a:pt x="37100" y="2123564"/>
                  </a:lnTo>
                  <a:lnTo>
                    <a:pt x="9959" y="2083397"/>
                  </a:lnTo>
                  <a:lnTo>
                    <a:pt x="0" y="2034258"/>
                  </a:lnTo>
                  <a:lnTo>
                    <a:pt x="0" y="126351"/>
                  </a:lnTo>
                  <a:lnTo>
                    <a:pt x="9959" y="77212"/>
                  </a:lnTo>
                  <a:lnTo>
                    <a:pt x="37100" y="37045"/>
                  </a:lnTo>
                  <a:lnTo>
                    <a:pt x="77314" y="9943"/>
                  </a:lnTo>
                  <a:lnTo>
                    <a:pt x="126492" y="0"/>
                  </a:lnTo>
                  <a:lnTo>
                    <a:pt x="3966007" y="0"/>
                  </a:lnTo>
                  <a:lnTo>
                    <a:pt x="4015200" y="9943"/>
                  </a:lnTo>
                  <a:lnTo>
                    <a:pt x="4055412" y="37045"/>
                  </a:lnTo>
                  <a:lnTo>
                    <a:pt x="4058937" y="42264"/>
                  </a:lnTo>
                  <a:lnTo>
                    <a:pt x="126492" y="42264"/>
                  </a:lnTo>
                  <a:lnTo>
                    <a:pt x="93750" y="48885"/>
                  </a:lnTo>
                  <a:lnTo>
                    <a:pt x="66989" y="66928"/>
                  </a:lnTo>
                  <a:lnTo>
                    <a:pt x="48935" y="93661"/>
                  </a:lnTo>
                  <a:lnTo>
                    <a:pt x="42311" y="126351"/>
                  </a:lnTo>
                  <a:lnTo>
                    <a:pt x="42311" y="2034258"/>
                  </a:lnTo>
                  <a:lnTo>
                    <a:pt x="48935" y="2066948"/>
                  </a:lnTo>
                  <a:lnTo>
                    <a:pt x="66989" y="2093680"/>
                  </a:lnTo>
                  <a:lnTo>
                    <a:pt x="93750" y="2111724"/>
                  </a:lnTo>
                  <a:lnTo>
                    <a:pt x="126492" y="2118345"/>
                  </a:lnTo>
                  <a:lnTo>
                    <a:pt x="4058937" y="2118345"/>
                  </a:lnTo>
                  <a:lnTo>
                    <a:pt x="4055412" y="2123564"/>
                  </a:lnTo>
                  <a:lnTo>
                    <a:pt x="4015200" y="2150666"/>
                  </a:lnTo>
                  <a:lnTo>
                    <a:pt x="3966007" y="2160609"/>
                  </a:lnTo>
                  <a:close/>
                </a:path>
                <a:path w="4092575" h="2160904">
                  <a:moveTo>
                    <a:pt x="4058937" y="2118345"/>
                  </a:moveTo>
                  <a:lnTo>
                    <a:pt x="3966007" y="2118345"/>
                  </a:lnTo>
                  <a:lnTo>
                    <a:pt x="3998748" y="2111724"/>
                  </a:lnTo>
                  <a:lnTo>
                    <a:pt x="4025509" y="2093680"/>
                  </a:lnTo>
                  <a:lnTo>
                    <a:pt x="4043564" y="2066948"/>
                  </a:lnTo>
                  <a:lnTo>
                    <a:pt x="4050188" y="2034258"/>
                  </a:lnTo>
                  <a:lnTo>
                    <a:pt x="4050188" y="126351"/>
                  </a:lnTo>
                  <a:lnTo>
                    <a:pt x="4043564" y="93661"/>
                  </a:lnTo>
                  <a:lnTo>
                    <a:pt x="4025509" y="66928"/>
                  </a:lnTo>
                  <a:lnTo>
                    <a:pt x="3998748" y="48885"/>
                  </a:lnTo>
                  <a:lnTo>
                    <a:pt x="3966007" y="42264"/>
                  </a:lnTo>
                  <a:lnTo>
                    <a:pt x="4058937" y="42264"/>
                  </a:lnTo>
                  <a:lnTo>
                    <a:pt x="4082544" y="77212"/>
                  </a:lnTo>
                  <a:lnTo>
                    <a:pt x="4092499" y="126351"/>
                  </a:lnTo>
                  <a:lnTo>
                    <a:pt x="4092499" y="2034258"/>
                  </a:lnTo>
                  <a:lnTo>
                    <a:pt x="4082544" y="2083397"/>
                  </a:lnTo>
                  <a:lnTo>
                    <a:pt x="4058937" y="2118345"/>
                  </a:lnTo>
                  <a:close/>
                </a:path>
              </a:pathLst>
            </a:custGeom>
            <a:solidFill>
              <a:srgbClr val="000000"/>
            </a:solidFill>
          </p:spPr>
          <p:txBody>
            <a:bodyPr wrap="square" lIns="0" tIns="0" rIns="0" bIns="0" rtlCol="0"/>
            <a:lstStyle/>
            <a:p>
              <a:endParaRPr/>
            </a:p>
          </p:txBody>
        </p:sp>
        <p:pic>
          <p:nvPicPr>
            <p:cNvPr id="16" name="object 11">
              <a:extLst>
                <a:ext uri="{FF2B5EF4-FFF2-40B4-BE49-F238E27FC236}">
                  <a16:creationId xmlns:a16="http://schemas.microsoft.com/office/drawing/2014/main" id="{8094FC25-B050-5845-9503-DFBF2BB559D2}"/>
                </a:ext>
              </a:extLst>
            </p:cNvPr>
            <p:cNvPicPr/>
            <p:nvPr/>
          </p:nvPicPr>
          <p:blipFill>
            <a:blip r:embed="rId6" cstate="print"/>
            <a:stretch>
              <a:fillRect/>
            </a:stretch>
          </p:blipFill>
          <p:spPr>
            <a:xfrm>
              <a:off x="1771318" y="7813742"/>
              <a:ext cx="180356" cy="232598"/>
            </a:xfrm>
            <a:prstGeom prst="rect">
              <a:avLst/>
            </a:prstGeom>
          </p:spPr>
        </p:pic>
        <p:pic>
          <p:nvPicPr>
            <p:cNvPr id="17" name="object 12">
              <a:extLst>
                <a:ext uri="{FF2B5EF4-FFF2-40B4-BE49-F238E27FC236}">
                  <a16:creationId xmlns:a16="http://schemas.microsoft.com/office/drawing/2014/main" id="{6669D92F-8D4A-EBED-D82E-CCCDF94528D7}"/>
                </a:ext>
              </a:extLst>
            </p:cNvPr>
            <p:cNvPicPr/>
            <p:nvPr/>
          </p:nvPicPr>
          <p:blipFill>
            <a:blip r:embed="rId7" cstate="print"/>
            <a:stretch>
              <a:fillRect/>
            </a:stretch>
          </p:blipFill>
          <p:spPr>
            <a:xfrm>
              <a:off x="3920219" y="7811757"/>
              <a:ext cx="165602" cy="114112"/>
            </a:xfrm>
            <a:prstGeom prst="rect">
              <a:avLst/>
            </a:prstGeom>
          </p:spPr>
        </p:pic>
        <p:sp>
          <p:nvSpPr>
            <p:cNvPr id="19" name="object 13">
              <a:extLst>
                <a:ext uri="{FF2B5EF4-FFF2-40B4-BE49-F238E27FC236}">
                  <a16:creationId xmlns:a16="http://schemas.microsoft.com/office/drawing/2014/main" id="{AC8D2DE0-E3F6-511C-611E-98F75293FA98}"/>
                </a:ext>
              </a:extLst>
            </p:cNvPr>
            <p:cNvSpPr/>
            <p:nvPr/>
          </p:nvSpPr>
          <p:spPr>
            <a:xfrm>
              <a:off x="626732" y="7525511"/>
              <a:ext cx="3809365" cy="1776730"/>
            </a:xfrm>
            <a:custGeom>
              <a:avLst/>
              <a:gdLst/>
              <a:ahLst/>
              <a:cxnLst/>
              <a:rect l="l" t="t" r="r" b="b"/>
              <a:pathLst>
                <a:path w="3809365" h="1776729">
                  <a:moveTo>
                    <a:pt x="386321" y="1320393"/>
                  </a:moveTo>
                  <a:lnTo>
                    <a:pt x="374332" y="1255534"/>
                  </a:lnTo>
                  <a:lnTo>
                    <a:pt x="361708" y="1211834"/>
                  </a:lnTo>
                  <a:lnTo>
                    <a:pt x="331685" y="1180122"/>
                  </a:lnTo>
                  <a:lnTo>
                    <a:pt x="316014" y="1175308"/>
                  </a:lnTo>
                  <a:lnTo>
                    <a:pt x="316014" y="1172984"/>
                  </a:lnTo>
                  <a:lnTo>
                    <a:pt x="356260" y="1157808"/>
                  </a:lnTo>
                  <a:lnTo>
                    <a:pt x="379260" y="1114082"/>
                  </a:lnTo>
                  <a:lnTo>
                    <a:pt x="380212" y="1099299"/>
                  </a:lnTo>
                  <a:lnTo>
                    <a:pt x="380212" y="1093901"/>
                  </a:lnTo>
                  <a:lnTo>
                    <a:pt x="365594" y="1042771"/>
                  </a:lnTo>
                  <a:lnTo>
                    <a:pt x="327748" y="1015873"/>
                  </a:lnTo>
                  <a:lnTo>
                    <a:pt x="327748" y="1102461"/>
                  </a:lnTo>
                  <a:lnTo>
                    <a:pt x="327748" y="1107135"/>
                  </a:lnTo>
                  <a:lnTo>
                    <a:pt x="312928" y="1147292"/>
                  </a:lnTo>
                  <a:lnTo>
                    <a:pt x="265023" y="1162253"/>
                  </a:lnTo>
                  <a:lnTo>
                    <a:pt x="163550" y="1162443"/>
                  </a:lnTo>
                  <a:lnTo>
                    <a:pt x="163550" y="1049578"/>
                  </a:lnTo>
                  <a:lnTo>
                    <a:pt x="265277" y="1049578"/>
                  </a:lnTo>
                  <a:lnTo>
                    <a:pt x="280657" y="1050455"/>
                  </a:lnTo>
                  <a:lnTo>
                    <a:pt x="319481" y="1071206"/>
                  </a:lnTo>
                  <a:lnTo>
                    <a:pt x="327748" y="1102461"/>
                  </a:lnTo>
                  <a:lnTo>
                    <a:pt x="327748" y="1015873"/>
                  </a:lnTo>
                  <a:lnTo>
                    <a:pt x="320649" y="1013155"/>
                  </a:lnTo>
                  <a:lnTo>
                    <a:pt x="298157" y="1008888"/>
                  </a:lnTo>
                  <a:lnTo>
                    <a:pt x="271868" y="1007465"/>
                  </a:lnTo>
                  <a:lnTo>
                    <a:pt x="163550" y="1007465"/>
                  </a:lnTo>
                  <a:lnTo>
                    <a:pt x="147396" y="1007465"/>
                  </a:lnTo>
                  <a:lnTo>
                    <a:pt x="112547" y="1007465"/>
                  </a:lnTo>
                  <a:lnTo>
                    <a:pt x="112547" y="1320393"/>
                  </a:lnTo>
                  <a:lnTo>
                    <a:pt x="163550" y="1320393"/>
                  </a:lnTo>
                  <a:lnTo>
                    <a:pt x="163550" y="1202905"/>
                  </a:lnTo>
                  <a:lnTo>
                    <a:pt x="256921" y="1203121"/>
                  </a:lnTo>
                  <a:lnTo>
                    <a:pt x="299529" y="1214158"/>
                  </a:lnTo>
                  <a:lnTo>
                    <a:pt x="320573" y="1254061"/>
                  </a:lnTo>
                  <a:lnTo>
                    <a:pt x="331685" y="1320393"/>
                  </a:lnTo>
                  <a:lnTo>
                    <a:pt x="386321" y="1320393"/>
                  </a:lnTo>
                  <a:close/>
                </a:path>
                <a:path w="3809365" h="1776729">
                  <a:moveTo>
                    <a:pt x="718451" y="1776145"/>
                  </a:moveTo>
                  <a:lnTo>
                    <a:pt x="702005" y="1463179"/>
                  </a:lnTo>
                  <a:lnTo>
                    <a:pt x="624814" y="1463179"/>
                  </a:lnTo>
                  <a:lnTo>
                    <a:pt x="539788" y="1681848"/>
                  </a:lnTo>
                  <a:lnTo>
                    <a:pt x="536321" y="1681848"/>
                  </a:lnTo>
                  <a:lnTo>
                    <a:pt x="451561" y="1463179"/>
                  </a:lnTo>
                  <a:lnTo>
                    <a:pt x="374078" y="1463179"/>
                  </a:lnTo>
                  <a:lnTo>
                    <a:pt x="357657" y="1776145"/>
                  </a:lnTo>
                  <a:lnTo>
                    <a:pt x="408660" y="1776145"/>
                  </a:lnTo>
                  <a:lnTo>
                    <a:pt x="414540" y="1645615"/>
                  </a:lnTo>
                  <a:lnTo>
                    <a:pt x="419658" y="1516570"/>
                  </a:lnTo>
                  <a:lnTo>
                    <a:pt x="424815" y="1516570"/>
                  </a:lnTo>
                  <a:lnTo>
                    <a:pt x="511568" y="1738668"/>
                  </a:lnTo>
                  <a:lnTo>
                    <a:pt x="564769" y="1738668"/>
                  </a:lnTo>
                  <a:lnTo>
                    <a:pt x="651306" y="1516570"/>
                  </a:lnTo>
                  <a:lnTo>
                    <a:pt x="656412" y="1516570"/>
                  </a:lnTo>
                  <a:lnTo>
                    <a:pt x="661568" y="1645615"/>
                  </a:lnTo>
                  <a:lnTo>
                    <a:pt x="667461" y="1776145"/>
                  </a:lnTo>
                  <a:lnTo>
                    <a:pt x="718451" y="1776145"/>
                  </a:lnTo>
                  <a:close/>
                </a:path>
                <a:path w="3809365" h="1776729">
                  <a:moveTo>
                    <a:pt x="763295" y="1320393"/>
                  </a:moveTo>
                  <a:lnTo>
                    <a:pt x="730008" y="1233474"/>
                  </a:lnTo>
                  <a:lnTo>
                    <a:pt x="713689" y="1190891"/>
                  </a:lnTo>
                  <a:lnTo>
                    <a:pt x="662368" y="1056906"/>
                  </a:lnTo>
                  <a:lnTo>
                    <a:pt x="662368" y="1190891"/>
                  </a:lnTo>
                  <a:lnTo>
                    <a:pt x="544817" y="1190891"/>
                  </a:lnTo>
                  <a:lnTo>
                    <a:pt x="600303" y="1041019"/>
                  </a:lnTo>
                  <a:lnTo>
                    <a:pt x="607148" y="1041019"/>
                  </a:lnTo>
                  <a:lnTo>
                    <a:pt x="662368" y="1190891"/>
                  </a:lnTo>
                  <a:lnTo>
                    <a:pt x="662368" y="1056906"/>
                  </a:lnTo>
                  <a:lnTo>
                    <a:pt x="656285" y="1041019"/>
                  </a:lnTo>
                  <a:lnTo>
                    <a:pt x="643432" y="1007465"/>
                  </a:lnTo>
                  <a:lnTo>
                    <a:pt x="564032" y="1007465"/>
                  </a:lnTo>
                  <a:lnTo>
                    <a:pt x="443687" y="1320393"/>
                  </a:lnTo>
                  <a:lnTo>
                    <a:pt x="496887" y="1320393"/>
                  </a:lnTo>
                  <a:lnTo>
                    <a:pt x="529043" y="1233474"/>
                  </a:lnTo>
                  <a:lnTo>
                    <a:pt x="678053" y="1233474"/>
                  </a:lnTo>
                  <a:lnTo>
                    <a:pt x="710095" y="1320393"/>
                  </a:lnTo>
                  <a:lnTo>
                    <a:pt x="763295" y="1320393"/>
                  </a:lnTo>
                  <a:close/>
                </a:path>
                <a:path w="3809365" h="1776729">
                  <a:moveTo>
                    <a:pt x="1106906" y="1776145"/>
                  </a:moveTo>
                  <a:lnTo>
                    <a:pt x="1073607" y="1689201"/>
                  </a:lnTo>
                  <a:lnTo>
                    <a:pt x="1057300" y="1646605"/>
                  </a:lnTo>
                  <a:lnTo>
                    <a:pt x="1005992" y="1512595"/>
                  </a:lnTo>
                  <a:lnTo>
                    <a:pt x="1005992" y="1646605"/>
                  </a:lnTo>
                  <a:lnTo>
                    <a:pt x="888466" y="1646605"/>
                  </a:lnTo>
                  <a:lnTo>
                    <a:pt x="943914" y="1496733"/>
                  </a:lnTo>
                  <a:lnTo>
                    <a:pt x="950760" y="1496733"/>
                  </a:lnTo>
                  <a:lnTo>
                    <a:pt x="1005992" y="1646605"/>
                  </a:lnTo>
                  <a:lnTo>
                    <a:pt x="1005992" y="1512595"/>
                  </a:lnTo>
                  <a:lnTo>
                    <a:pt x="999921" y="1496733"/>
                  </a:lnTo>
                  <a:lnTo>
                    <a:pt x="987069" y="1463179"/>
                  </a:lnTo>
                  <a:lnTo>
                    <a:pt x="907630" y="1463179"/>
                  </a:lnTo>
                  <a:lnTo>
                    <a:pt x="787323" y="1776145"/>
                  </a:lnTo>
                  <a:lnTo>
                    <a:pt x="840486" y="1776145"/>
                  </a:lnTo>
                  <a:lnTo>
                    <a:pt x="872693" y="1689201"/>
                  </a:lnTo>
                  <a:lnTo>
                    <a:pt x="1021689" y="1689201"/>
                  </a:lnTo>
                  <a:lnTo>
                    <a:pt x="1053744" y="1776145"/>
                  </a:lnTo>
                  <a:lnTo>
                    <a:pt x="1106906" y="1776145"/>
                  </a:lnTo>
                  <a:close/>
                </a:path>
                <a:path w="3809365" h="1776729">
                  <a:moveTo>
                    <a:pt x="1120622" y="1145311"/>
                  </a:moveTo>
                  <a:lnTo>
                    <a:pt x="1111186" y="1086472"/>
                  </a:lnTo>
                  <a:lnTo>
                    <a:pt x="1082878" y="1043114"/>
                  </a:lnTo>
                  <a:lnTo>
                    <a:pt x="1067689" y="1031862"/>
                  </a:lnTo>
                  <a:lnTo>
                    <a:pt x="1067689" y="1181811"/>
                  </a:lnTo>
                  <a:lnTo>
                    <a:pt x="1066139" y="1203413"/>
                  </a:lnTo>
                  <a:lnTo>
                    <a:pt x="1043063" y="1252588"/>
                  </a:lnTo>
                  <a:lnTo>
                    <a:pt x="992949" y="1276019"/>
                  </a:lnTo>
                  <a:lnTo>
                    <a:pt x="970407" y="1277581"/>
                  </a:lnTo>
                  <a:lnTo>
                    <a:pt x="890485" y="1277581"/>
                  </a:lnTo>
                  <a:lnTo>
                    <a:pt x="890485" y="1050086"/>
                  </a:lnTo>
                  <a:lnTo>
                    <a:pt x="970407" y="1050086"/>
                  </a:lnTo>
                  <a:lnTo>
                    <a:pt x="1012583" y="1056271"/>
                  </a:lnTo>
                  <a:lnTo>
                    <a:pt x="1053833" y="1088504"/>
                  </a:lnTo>
                  <a:lnTo>
                    <a:pt x="1067663" y="1145311"/>
                  </a:lnTo>
                  <a:lnTo>
                    <a:pt x="1067689" y="1181811"/>
                  </a:lnTo>
                  <a:lnTo>
                    <a:pt x="1067689" y="1031862"/>
                  </a:lnTo>
                  <a:lnTo>
                    <a:pt x="1061808" y="1027506"/>
                  </a:lnTo>
                  <a:lnTo>
                    <a:pt x="1036320" y="1016368"/>
                  </a:lnTo>
                  <a:lnTo>
                    <a:pt x="1006424" y="1009688"/>
                  </a:lnTo>
                  <a:lnTo>
                    <a:pt x="972096" y="1007465"/>
                  </a:lnTo>
                  <a:lnTo>
                    <a:pt x="890485" y="1007465"/>
                  </a:lnTo>
                  <a:lnTo>
                    <a:pt x="875042" y="1007465"/>
                  </a:lnTo>
                  <a:lnTo>
                    <a:pt x="839012" y="1007465"/>
                  </a:lnTo>
                  <a:lnTo>
                    <a:pt x="839012" y="1320393"/>
                  </a:lnTo>
                  <a:lnTo>
                    <a:pt x="876033" y="1320393"/>
                  </a:lnTo>
                  <a:lnTo>
                    <a:pt x="890485" y="1320393"/>
                  </a:lnTo>
                  <a:lnTo>
                    <a:pt x="972096" y="1320393"/>
                  </a:lnTo>
                  <a:lnTo>
                    <a:pt x="1006424" y="1318158"/>
                  </a:lnTo>
                  <a:lnTo>
                    <a:pt x="1061808" y="1300226"/>
                  </a:lnTo>
                  <a:lnTo>
                    <a:pt x="1099388" y="1264666"/>
                  </a:lnTo>
                  <a:lnTo>
                    <a:pt x="1118273" y="1213307"/>
                  </a:lnTo>
                  <a:lnTo>
                    <a:pt x="1120622" y="1181811"/>
                  </a:lnTo>
                  <a:lnTo>
                    <a:pt x="1120622" y="1145311"/>
                  </a:lnTo>
                  <a:close/>
                </a:path>
                <a:path w="3809365" h="1776729">
                  <a:moveTo>
                    <a:pt x="1262532" y="1007465"/>
                  </a:moveTo>
                  <a:lnTo>
                    <a:pt x="1210589" y="1007465"/>
                  </a:lnTo>
                  <a:lnTo>
                    <a:pt x="1210589" y="1320393"/>
                  </a:lnTo>
                  <a:lnTo>
                    <a:pt x="1262532" y="1320393"/>
                  </a:lnTo>
                  <a:lnTo>
                    <a:pt x="1262532" y="1007465"/>
                  </a:lnTo>
                  <a:close/>
                </a:path>
                <a:path w="3809365" h="1776729">
                  <a:moveTo>
                    <a:pt x="1438998" y="1463789"/>
                  </a:moveTo>
                  <a:lnTo>
                    <a:pt x="1160322" y="1463789"/>
                  </a:lnTo>
                  <a:lnTo>
                    <a:pt x="1160322" y="1476489"/>
                  </a:lnTo>
                  <a:lnTo>
                    <a:pt x="1160322" y="1505673"/>
                  </a:lnTo>
                  <a:lnTo>
                    <a:pt x="1273797" y="1505673"/>
                  </a:lnTo>
                  <a:lnTo>
                    <a:pt x="1273797" y="1776145"/>
                  </a:lnTo>
                  <a:lnTo>
                    <a:pt x="1325778" y="1776145"/>
                  </a:lnTo>
                  <a:lnTo>
                    <a:pt x="1325778" y="1506067"/>
                  </a:lnTo>
                  <a:lnTo>
                    <a:pt x="1438998" y="1506067"/>
                  </a:lnTo>
                  <a:lnTo>
                    <a:pt x="1438998" y="1476489"/>
                  </a:lnTo>
                  <a:lnTo>
                    <a:pt x="1438998" y="1476184"/>
                  </a:lnTo>
                  <a:lnTo>
                    <a:pt x="1438998" y="1463789"/>
                  </a:lnTo>
                  <a:close/>
                </a:path>
                <a:path w="3809365" h="1776729">
                  <a:moveTo>
                    <a:pt x="1658061" y="1144612"/>
                  </a:moveTo>
                  <a:lnTo>
                    <a:pt x="1648345" y="1083919"/>
                  </a:lnTo>
                  <a:lnTo>
                    <a:pt x="1623225" y="1043216"/>
                  </a:lnTo>
                  <a:lnTo>
                    <a:pt x="1604670" y="1027137"/>
                  </a:lnTo>
                  <a:lnTo>
                    <a:pt x="1604670" y="1144612"/>
                  </a:lnTo>
                  <a:lnTo>
                    <a:pt x="1604670" y="1183055"/>
                  </a:lnTo>
                  <a:lnTo>
                    <a:pt x="1598460" y="1225740"/>
                  </a:lnTo>
                  <a:lnTo>
                    <a:pt x="1565833" y="1269568"/>
                  </a:lnTo>
                  <a:lnTo>
                    <a:pt x="1528775" y="1282966"/>
                  </a:lnTo>
                  <a:lnTo>
                    <a:pt x="1505661" y="1284643"/>
                  </a:lnTo>
                  <a:lnTo>
                    <a:pt x="1482547" y="1282966"/>
                  </a:lnTo>
                  <a:lnTo>
                    <a:pt x="1445475" y="1269568"/>
                  </a:lnTo>
                  <a:lnTo>
                    <a:pt x="1412862" y="1225740"/>
                  </a:lnTo>
                  <a:lnTo>
                    <a:pt x="1406652" y="1183055"/>
                  </a:lnTo>
                  <a:lnTo>
                    <a:pt x="1406652" y="1144612"/>
                  </a:lnTo>
                  <a:lnTo>
                    <a:pt x="1412862" y="1101940"/>
                  </a:lnTo>
                  <a:lnTo>
                    <a:pt x="1445475" y="1058227"/>
                  </a:lnTo>
                  <a:lnTo>
                    <a:pt x="1482547" y="1044892"/>
                  </a:lnTo>
                  <a:lnTo>
                    <a:pt x="1505661" y="1043216"/>
                  </a:lnTo>
                  <a:lnTo>
                    <a:pt x="1528775" y="1044892"/>
                  </a:lnTo>
                  <a:lnTo>
                    <a:pt x="1565833" y="1058227"/>
                  </a:lnTo>
                  <a:lnTo>
                    <a:pt x="1598460" y="1101940"/>
                  </a:lnTo>
                  <a:lnTo>
                    <a:pt x="1604670" y="1144612"/>
                  </a:lnTo>
                  <a:lnTo>
                    <a:pt x="1604670" y="1027137"/>
                  </a:lnTo>
                  <a:lnTo>
                    <a:pt x="1597266" y="1021486"/>
                  </a:lnTo>
                  <a:lnTo>
                    <a:pt x="1571129" y="1009624"/>
                  </a:lnTo>
                  <a:lnTo>
                    <a:pt x="1540598" y="1002512"/>
                  </a:lnTo>
                  <a:lnTo>
                    <a:pt x="1505661" y="1000150"/>
                  </a:lnTo>
                  <a:lnTo>
                    <a:pt x="1470825" y="1002512"/>
                  </a:lnTo>
                  <a:lnTo>
                    <a:pt x="1414221" y="1021486"/>
                  </a:lnTo>
                  <a:lnTo>
                    <a:pt x="1375283" y="1059014"/>
                  </a:lnTo>
                  <a:lnTo>
                    <a:pt x="1355674" y="1112774"/>
                  </a:lnTo>
                  <a:lnTo>
                    <a:pt x="1353299" y="1144612"/>
                  </a:lnTo>
                  <a:lnTo>
                    <a:pt x="1353299" y="1183055"/>
                  </a:lnTo>
                  <a:lnTo>
                    <a:pt x="1363027" y="1243888"/>
                  </a:lnTo>
                  <a:lnTo>
                    <a:pt x="1392453" y="1289824"/>
                  </a:lnTo>
                  <a:lnTo>
                    <a:pt x="1440345" y="1318260"/>
                  </a:lnTo>
                  <a:lnTo>
                    <a:pt x="1505661" y="1327746"/>
                  </a:lnTo>
                  <a:lnTo>
                    <a:pt x="1540598" y="1325372"/>
                  </a:lnTo>
                  <a:lnTo>
                    <a:pt x="1571129" y="1318260"/>
                  </a:lnTo>
                  <a:lnTo>
                    <a:pt x="1597266" y="1306410"/>
                  </a:lnTo>
                  <a:lnTo>
                    <a:pt x="1619021" y="1289824"/>
                  </a:lnTo>
                  <a:lnTo>
                    <a:pt x="1623237" y="1284643"/>
                  </a:lnTo>
                  <a:lnTo>
                    <a:pt x="1636115" y="1268844"/>
                  </a:lnTo>
                  <a:lnTo>
                    <a:pt x="1648345" y="1243888"/>
                  </a:lnTo>
                  <a:lnTo>
                    <a:pt x="1655686" y="1214970"/>
                  </a:lnTo>
                  <a:lnTo>
                    <a:pt x="1658061" y="1183055"/>
                  </a:lnTo>
                  <a:lnTo>
                    <a:pt x="1658061" y="1144612"/>
                  </a:lnTo>
                  <a:close/>
                </a:path>
                <a:path w="3809365" h="1776729">
                  <a:moveTo>
                    <a:pt x="1720710" y="431571"/>
                  </a:moveTo>
                  <a:lnTo>
                    <a:pt x="1666036" y="273799"/>
                  </a:lnTo>
                  <a:lnTo>
                    <a:pt x="1658391" y="273799"/>
                  </a:lnTo>
                  <a:lnTo>
                    <a:pt x="1603311" y="431571"/>
                  </a:lnTo>
                  <a:lnTo>
                    <a:pt x="1720710" y="431571"/>
                  </a:lnTo>
                  <a:close/>
                </a:path>
                <a:path w="3809365" h="1776729">
                  <a:moveTo>
                    <a:pt x="1761769" y="1463179"/>
                  </a:moveTo>
                  <a:lnTo>
                    <a:pt x="1572590" y="1463179"/>
                  </a:lnTo>
                  <a:lnTo>
                    <a:pt x="1529943" y="1463179"/>
                  </a:lnTo>
                  <a:lnTo>
                    <a:pt x="1529943" y="1463789"/>
                  </a:lnTo>
                  <a:lnTo>
                    <a:pt x="1521587" y="1463789"/>
                  </a:lnTo>
                  <a:lnTo>
                    <a:pt x="1521587" y="1505673"/>
                  </a:lnTo>
                  <a:lnTo>
                    <a:pt x="1521587" y="1595793"/>
                  </a:lnTo>
                  <a:lnTo>
                    <a:pt x="1521587" y="1637690"/>
                  </a:lnTo>
                  <a:lnTo>
                    <a:pt x="1521587" y="1732876"/>
                  </a:lnTo>
                  <a:lnTo>
                    <a:pt x="1521587" y="1776044"/>
                  </a:lnTo>
                  <a:lnTo>
                    <a:pt x="1529943" y="1776044"/>
                  </a:lnTo>
                  <a:lnTo>
                    <a:pt x="1529943" y="1732876"/>
                  </a:lnTo>
                  <a:lnTo>
                    <a:pt x="1572590" y="1732876"/>
                  </a:lnTo>
                  <a:lnTo>
                    <a:pt x="1572590" y="1638033"/>
                  </a:lnTo>
                  <a:lnTo>
                    <a:pt x="1572590" y="1637690"/>
                  </a:lnTo>
                  <a:lnTo>
                    <a:pt x="1572590" y="1595920"/>
                  </a:lnTo>
                  <a:lnTo>
                    <a:pt x="1549514" y="1595920"/>
                  </a:lnTo>
                  <a:lnTo>
                    <a:pt x="1549514" y="1595793"/>
                  </a:lnTo>
                  <a:lnTo>
                    <a:pt x="1572590" y="1595793"/>
                  </a:lnTo>
                  <a:lnTo>
                    <a:pt x="1572590" y="1505813"/>
                  </a:lnTo>
                  <a:lnTo>
                    <a:pt x="1761769" y="1505813"/>
                  </a:lnTo>
                  <a:lnTo>
                    <a:pt x="1761769" y="1463179"/>
                  </a:lnTo>
                  <a:close/>
                </a:path>
                <a:path w="3809365" h="1776729">
                  <a:moveTo>
                    <a:pt x="2038972" y="1320393"/>
                  </a:moveTo>
                  <a:lnTo>
                    <a:pt x="2005685" y="1233474"/>
                  </a:lnTo>
                  <a:lnTo>
                    <a:pt x="1989378" y="1190891"/>
                  </a:lnTo>
                  <a:lnTo>
                    <a:pt x="1938070" y="1056906"/>
                  </a:lnTo>
                  <a:lnTo>
                    <a:pt x="1938070" y="1190891"/>
                  </a:lnTo>
                  <a:lnTo>
                    <a:pt x="1820481" y="1190891"/>
                  </a:lnTo>
                  <a:lnTo>
                    <a:pt x="1875980" y="1041019"/>
                  </a:lnTo>
                  <a:lnTo>
                    <a:pt x="1882863" y="1041019"/>
                  </a:lnTo>
                  <a:lnTo>
                    <a:pt x="1938070" y="1190891"/>
                  </a:lnTo>
                  <a:lnTo>
                    <a:pt x="1938070" y="1056906"/>
                  </a:lnTo>
                  <a:lnTo>
                    <a:pt x="1931987" y="1041019"/>
                  </a:lnTo>
                  <a:lnTo>
                    <a:pt x="1919135" y="1007465"/>
                  </a:lnTo>
                  <a:lnTo>
                    <a:pt x="1839696" y="1007465"/>
                  </a:lnTo>
                  <a:lnTo>
                    <a:pt x="1719389" y="1320393"/>
                  </a:lnTo>
                  <a:lnTo>
                    <a:pt x="1772551" y="1320393"/>
                  </a:lnTo>
                  <a:lnTo>
                    <a:pt x="1804708" y="1233474"/>
                  </a:lnTo>
                  <a:lnTo>
                    <a:pt x="1953755" y="1233474"/>
                  </a:lnTo>
                  <a:lnTo>
                    <a:pt x="1985797" y="1320393"/>
                  </a:lnTo>
                  <a:lnTo>
                    <a:pt x="2038972" y="1320393"/>
                  </a:lnTo>
                  <a:close/>
                </a:path>
                <a:path w="3809365" h="1776729">
                  <a:moveTo>
                    <a:pt x="2354910" y="1253070"/>
                  </a:moveTo>
                  <a:lnTo>
                    <a:pt x="2310536" y="1274013"/>
                  </a:lnTo>
                  <a:lnTo>
                    <a:pt x="2268575" y="1282153"/>
                  </a:lnTo>
                  <a:lnTo>
                    <a:pt x="2252954" y="1282687"/>
                  </a:lnTo>
                  <a:lnTo>
                    <a:pt x="2228596" y="1281010"/>
                  </a:lnTo>
                  <a:lnTo>
                    <a:pt x="2189670" y="1267625"/>
                  </a:lnTo>
                  <a:lnTo>
                    <a:pt x="2155723" y="1223772"/>
                  </a:lnTo>
                  <a:lnTo>
                    <a:pt x="2149271" y="1181074"/>
                  </a:lnTo>
                  <a:lnTo>
                    <a:pt x="2149271" y="1145311"/>
                  </a:lnTo>
                  <a:lnTo>
                    <a:pt x="2155672" y="1102728"/>
                  </a:lnTo>
                  <a:lnTo>
                    <a:pt x="2189175" y="1059319"/>
                  </a:lnTo>
                  <a:lnTo>
                    <a:pt x="2226754" y="1046086"/>
                  </a:lnTo>
                  <a:lnTo>
                    <a:pt x="2250008" y="1044435"/>
                  </a:lnTo>
                  <a:lnTo>
                    <a:pt x="2266251" y="1044994"/>
                  </a:lnTo>
                  <a:lnTo>
                    <a:pt x="2308580" y="1053249"/>
                  </a:lnTo>
                  <a:lnTo>
                    <a:pt x="2352179" y="1073835"/>
                  </a:lnTo>
                  <a:lnTo>
                    <a:pt x="2347798" y="1026833"/>
                  </a:lnTo>
                  <a:lnTo>
                    <a:pt x="2305621" y="1008532"/>
                  </a:lnTo>
                  <a:lnTo>
                    <a:pt x="2267331" y="1001306"/>
                  </a:lnTo>
                  <a:lnTo>
                    <a:pt x="2245080" y="1000366"/>
                  </a:lnTo>
                  <a:lnTo>
                    <a:pt x="2210346" y="1002741"/>
                  </a:lnTo>
                  <a:lnTo>
                    <a:pt x="2154542" y="1021715"/>
                  </a:lnTo>
                  <a:lnTo>
                    <a:pt x="2117001" y="1059230"/>
                  </a:lnTo>
                  <a:lnTo>
                    <a:pt x="2098205" y="1112621"/>
                  </a:lnTo>
                  <a:lnTo>
                    <a:pt x="2095855" y="1145095"/>
                  </a:lnTo>
                  <a:lnTo>
                    <a:pt x="2095855" y="1182065"/>
                  </a:lnTo>
                  <a:lnTo>
                    <a:pt x="2105342" y="1243558"/>
                  </a:lnTo>
                  <a:lnTo>
                    <a:pt x="2133816" y="1289418"/>
                  </a:lnTo>
                  <a:lnTo>
                    <a:pt x="2180996" y="1317980"/>
                  </a:lnTo>
                  <a:lnTo>
                    <a:pt x="2246553" y="1327492"/>
                  </a:lnTo>
                  <a:lnTo>
                    <a:pt x="2258072" y="1327251"/>
                  </a:lnTo>
                  <a:lnTo>
                    <a:pt x="2299055" y="1321498"/>
                  </a:lnTo>
                  <a:lnTo>
                    <a:pt x="2338768" y="1307312"/>
                  </a:lnTo>
                  <a:lnTo>
                    <a:pt x="2350706" y="1300848"/>
                  </a:lnTo>
                  <a:lnTo>
                    <a:pt x="2354910" y="1253070"/>
                  </a:lnTo>
                  <a:close/>
                </a:path>
                <a:path w="3809365" h="1776729">
                  <a:moveTo>
                    <a:pt x="2699245" y="1006843"/>
                  </a:moveTo>
                  <a:lnTo>
                    <a:pt x="2420582" y="1006843"/>
                  </a:lnTo>
                  <a:lnTo>
                    <a:pt x="2420582" y="1020813"/>
                  </a:lnTo>
                  <a:lnTo>
                    <a:pt x="2420582" y="1050010"/>
                  </a:lnTo>
                  <a:lnTo>
                    <a:pt x="2534043" y="1050010"/>
                  </a:lnTo>
                  <a:lnTo>
                    <a:pt x="2534043" y="1320393"/>
                  </a:lnTo>
                  <a:lnTo>
                    <a:pt x="2586037" y="1320393"/>
                  </a:lnTo>
                  <a:lnTo>
                    <a:pt x="2586037" y="1050315"/>
                  </a:lnTo>
                  <a:lnTo>
                    <a:pt x="2699245" y="1050315"/>
                  </a:lnTo>
                  <a:lnTo>
                    <a:pt x="2699245" y="1020813"/>
                  </a:lnTo>
                  <a:lnTo>
                    <a:pt x="2699245" y="1020470"/>
                  </a:lnTo>
                  <a:lnTo>
                    <a:pt x="2699245" y="1006843"/>
                  </a:lnTo>
                  <a:close/>
                </a:path>
                <a:path w="3809365" h="1776729">
                  <a:moveTo>
                    <a:pt x="2834055" y="1007465"/>
                  </a:moveTo>
                  <a:lnTo>
                    <a:pt x="2782100" y="1007465"/>
                  </a:lnTo>
                  <a:lnTo>
                    <a:pt x="2782100" y="1320393"/>
                  </a:lnTo>
                  <a:lnTo>
                    <a:pt x="2834055" y="1320393"/>
                  </a:lnTo>
                  <a:lnTo>
                    <a:pt x="2834055" y="1007465"/>
                  </a:lnTo>
                  <a:close/>
                </a:path>
                <a:path w="3809365" h="1776729">
                  <a:moveTo>
                    <a:pt x="3221774" y="1007465"/>
                  </a:moveTo>
                  <a:lnTo>
                    <a:pt x="3166402" y="1007465"/>
                  </a:lnTo>
                  <a:lnTo>
                    <a:pt x="3068866" y="1280998"/>
                  </a:lnTo>
                  <a:lnTo>
                    <a:pt x="3062719" y="1280998"/>
                  </a:lnTo>
                  <a:lnTo>
                    <a:pt x="2965145" y="1007465"/>
                  </a:lnTo>
                  <a:lnTo>
                    <a:pt x="2910027" y="1007465"/>
                  </a:lnTo>
                  <a:lnTo>
                    <a:pt x="3026181" y="1320393"/>
                  </a:lnTo>
                  <a:lnTo>
                    <a:pt x="3105835" y="1320393"/>
                  </a:lnTo>
                  <a:lnTo>
                    <a:pt x="3221774" y="1007465"/>
                  </a:lnTo>
                  <a:close/>
                </a:path>
                <a:path w="3809365" h="1776729">
                  <a:moveTo>
                    <a:pt x="3539921" y="1277581"/>
                  </a:moveTo>
                  <a:lnTo>
                    <a:pt x="3348228" y="1277581"/>
                  </a:lnTo>
                  <a:lnTo>
                    <a:pt x="3305581" y="1277581"/>
                  </a:lnTo>
                  <a:lnTo>
                    <a:pt x="3305581" y="1277213"/>
                  </a:lnTo>
                  <a:lnTo>
                    <a:pt x="3348228" y="1277213"/>
                  </a:lnTo>
                  <a:lnTo>
                    <a:pt x="3348228" y="1182319"/>
                  </a:lnTo>
                  <a:lnTo>
                    <a:pt x="3532809" y="1182319"/>
                  </a:lnTo>
                  <a:lnTo>
                    <a:pt x="3532809" y="1140167"/>
                  </a:lnTo>
                  <a:lnTo>
                    <a:pt x="3348228" y="1140167"/>
                  </a:lnTo>
                  <a:lnTo>
                    <a:pt x="3325190" y="1140167"/>
                  </a:lnTo>
                  <a:lnTo>
                    <a:pt x="3348228" y="1140129"/>
                  </a:lnTo>
                  <a:lnTo>
                    <a:pt x="3348228" y="1050086"/>
                  </a:lnTo>
                  <a:lnTo>
                    <a:pt x="3537458" y="1050086"/>
                  </a:lnTo>
                  <a:lnTo>
                    <a:pt x="3537458" y="1007465"/>
                  </a:lnTo>
                  <a:lnTo>
                    <a:pt x="3348228" y="1007465"/>
                  </a:lnTo>
                  <a:lnTo>
                    <a:pt x="3305581" y="1007465"/>
                  </a:lnTo>
                  <a:lnTo>
                    <a:pt x="3305581" y="1006843"/>
                  </a:lnTo>
                  <a:lnTo>
                    <a:pt x="3297275" y="1006843"/>
                  </a:lnTo>
                  <a:lnTo>
                    <a:pt x="3297275" y="1050010"/>
                  </a:lnTo>
                  <a:lnTo>
                    <a:pt x="3297275" y="1140129"/>
                  </a:lnTo>
                  <a:lnTo>
                    <a:pt x="3297275" y="1182014"/>
                  </a:lnTo>
                  <a:lnTo>
                    <a:pt x="3297275" y="1277213"/>
                  </a:lnTo>
                  <a:lnTo>
                    <a:pt x="3297275" y="1320368"/>
                  </a:lnTo>
                  <a:lnTo>
                    <a:pt x="3305581" y="1320368"/>
                  </a:lnTo>
                  <a:lnTo>
                    <a:pt x="3348228" y="1320393"/>
                  </a:lnTo>
                  <a:lnTo>
                    <a:pt x="3539921" y="1320393"/>
                  </a:lnTo>
                  <a:lnTo>
                    <a:pt x="3539921" y="1277581"/>
                  </a:lnTo>
                  <a:close/>
                </a:path>
                <a:path w="3809365" h="1776729">
                  <a:moveTo>
                    <a:pt x="3809085" y="54610"/>
                  </a:moveTo>
                  <a:lnTo>
                    <a:pt x="3804742" y="33020"/>
                  </a:lnTo>
                  <a:lnTo>
                    <a:pt x="3792855" y="15240"/>
                  </a:lnTo>
                  <a:lnTo>
                    <a:pt x="3775240" y="3810"/>
                  </a:lnTo>
                  <a:lnTo>
                    <a:pt x="3753650" y="0"/>
                  </a:lnTo>
                  <a:lnTo>
                    <a:pt x="3546386" y="0"/>
                  </a:lnTo>
                  <a:lnTo>
                    <a:pt x="3546386" y="585470"/>
                  </a:lnTo>
                  <a:lnTo>
                    <a:pt x="3463899" y="585470"/>
                  </a:lnTo>
                  <a:lnTo>
                    <a:pt x="3454819" y="523240"/>
                  </a:lnTo>
                  <a:lnTo>
                    <a:pt x="3440836" y="481330"/>
                  </a:lnTo>
                  <a:lnTo>
                    <a:pt x="3407638" y="461010"/>
                  </a:lnTo>
                  <a:lnTo>
                    <a:pt x="3397440" y="459740"/>
                  </a:lnTo>
                  <a:lnTo>
                    <a:pt x="3385909" y="459740"/>
                  </a:lnTo>
                  <a:lnTo>
                    <a:pt x="3293732" y="458470"/>
                  </a:lnTo>
                  <a:lnTo>
                    <a:pt x="3293732" y="585470"/>
                  </a:lnTo>
                  <a:lnTo>
                    <a:pt x="3216618" y="585470"/>
                  </a:lnTo>
                  <a:lnTo>
                    <a:pt x="3216618" y="223520"/>
                  </a:lnTo>
                  <a:lnTo>
                    <a:pt x="3405187" y="223520"/>
                  </a:lnTo>
                  <a:lnTo>
                    <a:pt x="3465068" y="229870"/>
                  </a:lnTo>
                  <a:lnTo>
                    <a:pt x="3506292" y="248920"/>
                  </a:lnTo>
                  <a:lnTo>
                    <a:pt x="3530219" y="280670"/>
                  </a:lnTo>
                  <a:lnTo>
                    <a:pt x="3538080" y="322580"/>
                  </a:lnTo>
                  <a:lnTo>
                    <a:pt x="3538105" y="330200"/>
                  </a:lnTo>
                  <a:lnTo>
                    <a:pt x="3536988" y="346710"/>
                  </a:lnTo>
                  <a:lnTo>
                    <a:pt x="3519055" y="387350"/>
                  </a:lnTo>
                  <a:lnTo>
                    <a:pt x="3478288" y="410210"/>
                  </a:lnTo>
                  <a:lnTo>
                    <a:pt x="3459340" y="412750"/>
                  </a:lnTo>
                  <a:lnTo>
                    <a:pt x="3459340" y="415290"/>
                  </a:lnTo>
                  <a:lnTo>
                    <a:pt x="3499358" y="433070"/>
                  </a:lnTo>
                  <a:lnTo>
                    <a:pt x="3523335" y="469900"/>
                  </a:lnTo>
                  <a:lnTo>
                    <a:pt x="3533660" y="510540"/>
                  </a:lnTo>
                  <a:lnTo>
                    <a:pt x="3546386" y="585470"/>
                  </a:lnTo>
                  <a:lnTo>
                    <a:pt x="3546386" y="0"/>
                  </a:lnTo>
                  <a:lnTo>
                    <a:pt x="3117939" y="0"/>
                  </a:lnTo>
                  <a:lnTo>
                    <a:pt x="3117939" y="521970"/>
                  </a:lnTo>
                  <a:lnTo>
                    <a:pt x="3117939" y="585470"/>
                  </a:lnTo>
                  <a:lnTo>
                    <a:pt x="2826435" y="585470"/>
                  </a:lnTo>
                  <a:lnTo>
                    <a:pt x="2826435" y="377190"/>
                  </a:lnTo>
                  <a:lnTo>
                    <a:pt x="2826435" y="311150"/>
                  </a:lnTo>
                  <a:lnTo>
                    <a:pt x="2826435" y="223520"/>
                  </a:lnTo>
                  <a:lnTo>
                    <a:pt x="3114522" y="223520"/>
                  </a:lnTo>
                  <a:lnTo>
                    <a:pt x="3114522" y="287020"/>
                  </a:lnTo>
                  <a:lnTo>
                    <a:pt x="2903550" y="287020"/>
                  </a:lnTo>
                  <a:lnTo>
                    <a:pt x="2903550" y="370840"/>
                  </a:lnTo>
                  <a:lnTo>
                    <a:pt x="3109442" y="370840"/>
                  </a:lnTo>
                  <a:lnTo>
                    <a:pt x="3109442" y="431800"/>
                  </a:lnTo>
                  <a:lnTo>
                    <a:pt x="2903550" y="431800"/>
                  </a:lnTo>
                  <a:lnTo>
                    <a:pt x="2903550" y="521970"/>
                  </a:lnTo>
                  <a:lnTo>
                    <a:pt x="3117939" y="521970"/>
                  </a:lnTo>
                  <a:lnTo>
                    <a:pt x="3117939" y="0"/>
                  </a:lnTo>
                  <a:lnTo>
                    <a:pt x="2718676" y="0"/>
                  </a:lnTo>
                  <a:lnTo>
                    <a:pt x="2718676" y="377190"/>
                  </a:lnTo>
                  <a:lnTo>
                    <a:pt x="2718676" y="585470"/>
                  </a:lnTo>
                  <a:lnTo>
                    <a:pt x="2644394" y="585470"/>
                  </a:lnTo>
                  <a:lnTo>
                    <a:pt x="2646413" y="521970"/>
                  </a:lnTo>
                  <a:lnTo>
                    <a:pt x="2643797" y="521970"/>
                  </a:lnTo>
                  <a:lnTo>
                    <a:pt x="2625661" y="558800"/>
                  </a:lnTo>
                  <a:lnTo>
                    <a:pt x="2589352" y="584200"/>
                  </a:lnTo>
                  <a:lnTo>
                    <a:pt x="2546400" y="594360"/>
                  </a:lnTo>
                  <a:lnTo>
                    <a:pt x="2528671" y="594360"/>
                  </a:lnTo>
                  <a:lnTo>
                    <a:pt x="2481948" y="589280"/>
                  </a:lnTo>
                  <a:lnTo>
                    <a:pt x="2442730" y="574040"/>
                  </a:lnTo>
                  <a:lnTo>
                    <a:pt x="2411488" y="549910"/>
                  </a:lnTo>
                  <a:lnTo>
                    <a:pt x="2388565" y="516890"/>
                  </a:lnTo>
                  <a:lnTo>
                    <a:pt x="2374544" y="476250"/>
                  </a:lnTo>
                  <a:lnTo>
                    <a:pt x="2369883" y="426720"/>
                  </a:lnTo>
                  <a:lnTo>
                    <a:pt x="2369883" y="387350"/>
                  </a:lnTo>
                  <a:lnTo>
                    <a:pt x="2372931" y="347980"/>
                  </a:lnTo>
                  <a:lnTo>
                    <a:pt x="2397302" y="284480"/>
                  </a:lnTo>
                  <a:lnTo>
                    <a:pt x="2445931" y="240030"/>
                  </a:lnTo>
                  <a:lnTo>
                    <a:pt x="2485529" y="223520"/>
                  </a:lnTo>
                  <a:lnTo>
                    <a:pt x="2517965" y="217170"/>
                  </a:lnTo>
                  <a:lnTo>
                    <a:pt x="2562707" y="213360"/>
                  </a:lnTo>
                  <a:lnTo>
                    <a:pt x="2577465" y="214630"/>
                  </a:lnTo>
                  <a:lnTo>
                    <a:pt x="2591663" y="214630"/>
                  </a:lnTo>
                  <a:lnTo>
                    <a:pt x="2630957" y="220980"/>
                  </a:lnTo>
                  <a:lnTo>
                    <a:pt x="2675217" y="232410"/>
                  </a:lnTo>
                  <a:lnTo>
                    <a:pt x="2708732" y="311150"/>
                  </a:lnTo>
                  <a:lnTo>
                    <a:pt x="2695270" y="304800"/>
                  </a:lnTo>
                  <a:lnTo>
                    <a:pt x="2680944" y="298450"/>
                  </a:lnTo>
                  <a:lnTo>
                    <a:pt x="2632722" y="284480"/>
                  </a:lnTo>
                  <a:lnTo>
                    <a:pt x="2574594" y="279400"/>
                  </a:lnTo>
                  <a:lnTo>
                    <a:pt x="2545283" y="281940"/>
                  </a:lnTo>
                  <a:lnTo>
                    <a:pt x="2498775" y="295910"/>
                  </a:lnTo>
                  <a:lnTo>
                    <a:pt x="2468308" y="322580"/>
                  </a:lnTo>
                  <a:lnTo>
                    <a:pt x="2453157" y="364490"/>
                  </a:lnTo>
                  <a:lnTo>
                    <a:pt x="2451265" y="389890"/>
                  </a:lnTo>
                  <a:lnTo>
                    <a:pt x="2451265" y="426720"/>
                  </a:lnTo>
                  <a:lnTo>
                    <a:pt x="2457780" y="468630"/>
                  </a:lnTo>
                  <a:lnTo>
                    <a:pt x="2477351" y="501650"/>
                  </a:lnTo>
                  <a:lnTo>
                    <a:pt x="2510028" y="521970"/>
                  </a:lnTo>
                  <a:lnTo>
                    <a:pt x="2555900" y="528320"/>
                  </a:lnTo>
                  <a:lnTo>
                    <a:pt x="2567533" y="528320"/>
                  </a:lnTo>
                  <a:lnTo>
                    <a:pt x="2606002" y="518160"/>
                  </a:lnTo>
                  <a:lnTo>
                    <a:pt x="2637307" y="494030"/>
                  </a:lnTo>
                  <a:lnTo>
                    <a:pt x="2644940" y="436880"/>
                  </a:lnTo>
                  <a:lnTo>
                    <a:pt x="2556751" y="436880"/>
                  </a:lnTo>
                  <a:lnTo>
                    <a:pt x="2556751" y="377190"/>
                  </a:lnTo>
                  <a:lnTo>
                    <a:pt x="2718676" y="377190"/>
                  </a:lnTo>
                  <a:lnTo>
                    <a:pt x="2718676" y="0"/>
                  </a:lnTo>
                  <a:lnTo>
                    <a:pt x="2273744" y="0"/>
                  </a:lnTo>
                  <a:lnTo>
                    <a:pt x="2273744" y="223520"/>
                  </a:lnTo>
                  <a:lnTo>
                    <a:pt x="2273744" y="585470"/>
                  </a:lnTo>
                  <a:lnTo>
                    <a:pt x="2165972" y="585470"/>
                  </a:lnTo>
                  <a:lnTo>
                    <a:pt x="2012556" y="299720"/>
                  </a:lnTo>
                  <a:lnTo>
                    <a:pt x="2008022" y="299720"/>
                  </a:lnTo>
                  <a:lnTo>
                    <a:pt x="2010829" y="449580"/>
                  </a:lnTo>
                  <a:lnTo>
                    <a:pt x="2010854" y="585470"/>
                  </a:lnTo>
                  <a:lnTo>
                    <a:pt x="1934032" y="585470"/>
                  </a:lnTo>
                  <a:lnTo>
                    <a:pt x="1934032" y="223520"/>
                  </a:lnTo>
                  <a:lnTo>
                    <a:pt x="2045474" y="223520"/>
                  </a:lnTo>
                  <a:lnTo>
                    <a:pt x="2195195" y="502920"/>
                  </a:lnTo>
                  <a:lnTo>
                    <a:pt x="2199754" y="502920"/>
                  </a:lnTo>
                  <a:lnTo>
                    <a:pt x="2197011" y="363220"/>
                  </a:lnTo>
                  <a:lnTo>
                    <a:pt x="2196884" y="223520"/>
                  </a:lnTo>
                  <a:lnTo>
                    <a:pt x="2273744" y="223520"/>
                  </a:lnTo>
                  <a:lnTo>
                    <a:pt x="2273744" y="0"/>
                  </a:lnTo>
                  <a:lnTo>
                    <a:pt x="1854606" y="0"/>
                  </a:lnTo>
                  <a:lnTo>
                    <a:pt x="1854606" y="585470"/>
                  </a:lnTo>
                  <a:lnTo>
                    <a:pt x="1774063" y="585470"/>
                  </a:lnTo>
                  <a:lnTo>
                    <a:pt x="1742274" y="492760"/>
                  </a:lnTo>
                  <a:lnTo>
                    <a:pt x="1581531" y="492760"/>
                  </a:lnTo>
                  <a:lnTo>
                    <a:pt x="1549476" y="585470"/>
                  </a:lnTo>
                  <a:lnTo>
                    <a:pt x="1468678" y="585470"/>
                  </a:lnTo>
                  <a:lnTo>
                    <a:pt x="1603082" y="223520"/>
                  </a:lnTo>
                  <a:lnTo>
                    <a:pt x="1721040" y="223520"/>
                  </a:lnTo>
                  <a:lnTo>
                    <a:pt x="1854606" y="585470"/>
                  </a:lnTo>
                  <a:lnTo>
                    <a:pt x="1854606" y="0"/>
                  </a:lnTo>
                  <a:lnTo>
                    <a:pt x="1405343" y="0"/>
                  </a:lnTo>
                  <a:lnTo>
                    <a:pt x="1405343" y="382270"/>
                  </a:lnTo>
                  <a:lnTo>
                    <a:pt x="1405242" y="426720"/>
                  </a:lnTo>
                  <a:lnTo>
                    <a:pt x="1394345" y="492760"/>
                  </a:lnTo>
                  <a:lnTo>
                    <a:pt x="1361071" y="543560"/>
                  </a:lnTo>
                  <a:lnTo>
                    <a:pt x="1306017" y="574040"/>
                  </a:lnTo>
                  <a:lnTo>
                    <a:pt x="1229639" y="585470"/>
                  </a:lnTo>
                  <a:lnTo>
                    <a:pt x="1066584" y="585470"/>
                  </a:lnTo>
                  <a:lnTo>
                    <a:pt x="1066584" y="480060"/>
                  </a:lnTo>
                  <a:lnTo>
                    <a:pt x="1066584" y="453390"/>
                  </a:lnTo>
                  <a:lnTo>
                    <a:pt x="1066584" y="382270"/>
                  </a:lnTo>
                  <a:lnTo>
                    <a:pt x="1066584" y="223520"/>
                  </a:lnTo>
                  <a:lnTo>
                    <a:pt x="1229639" y="223520"/>
                  </a:lnTo>
                  <a:lnTo>
                    <a:pt x="1270381" y="226060"/>
                  </a:lnTo>
                  <a:lnTo>
                    <a:pt x="1336027" y="246380"/>
                  </a:lnTo>
                  <a:lnTo>
                    <a:pt x="1380401" y="287020"/>
                  </a:lnTo>
                  <a:lnTo>
                    <a:pt x="1402664" y="346710"/>
                  </a:lnTo>
                  <a:lnTo>
                    <a:pt x="1405343" y="382270"/>
                  </a:lnTo>
                  <a:lnTo>
                    <a:pt x="1405343" y="0"/>
                  </a:lnTo>
                  <a:lnTo>
                    <a:pt x="814298" y="0"/>
                  </a:lnTo>
                  <a:lnTo>
                    <a:pt x="814298" y="382270"/>
                  </a:lnTo>
                  <a:lnTo>
                    <a:pt x="647585" y="382270"/>
                  </a:lnTo>
                  <a:lnTo>
                    <a:pt x="647585" y="676910"/>
                  </a:lnTo>
                  <a:lnTo>
                    <a:pt x="607301" y="697230"/>
                  </a:lnTo>
                  <a:lnTo>
                    <a:pt x="564134" y="712470"/>
                  </a:lnTo>
                  <a:lnTo>
                    <a:pt x="518541" y="722630"/>
                  </a:lnTo>
                  <a:lnTo>
                    <a:pt x="470941" y="725170"/>
                  </a:lnTo>
                  <a:lnTo>
                    <a:pt x="425691" y="722630"/>
                  </a:lnTo>
                  <a:lnTo>
                    <a:pt x="382206" y="713740"/>
                  </a:lnTo>
                  <a:lnTo>
                    <a:pt x="340893" y="699770"/>
                  </a:lnTo>
                  <a:lnTo>
                    <a:pt x="302107" y="680720"/>
                  </a:lnTo>
                  <a:lnTo>
                    <a:pt x="414655" y="481330"/>
                  </a:lnTo>
                  <a:lnTo>
                    <a:pt x="427888" y="487680"/>
                  </a:lnTo>
                  <a:lnTo>
                    <a:pt x="456234" y="495300"/>
                  </a:lnTo>
                  <a:lnTo>
                    <a:pt x="486029" y="495300"/>
                  </a:lnTo>
                  <a:lnTo>
                    <a:pt x="500773" y="491490"/>
                  </a:lnTo>
                  <a:lnTo>
                    <a:pt x="514985" y="486410"/>
                  </a:lnTo>
                  <a:lnTo>
                    <a:pt x="525754" y="481330"/>
                  </a:lnTo>
                  <a:lnTo>
                    <a:pt x="528459" y="480060"/>
                  </a:lnTo>
                  <a:lnTo>
                    <a:pt x="528967" y="480060"/>
                  </a:lnTo>
                  <a:lnTo>
                    <a:pt x="647585" y="676910"/>
                  </a:lnTo>
                  <a:lnTo>
                    <a:pt x="647585" y="382270"/>
                  </a:lnTo>
                  <a:lnTo>
                    <a:pt x="585038" y="382270"/>
                  </a:lnTo>
                  <a:lnTo>
                    <a:pt x="580974" y="351790"/>
                  </a:lnTo>
                  <a:lnTo>
                    <a:pt x="569315" y="323850"/>
                  </a:lnTo>
                  <a:lnTo>
                    <a:pt x="558050" y="309880"/>
                  </a:lnTo>
                  <a:lnTo>
                    <a:pt x="550875" y="300990"/>
                  </a:lnTo>
                  <a:lnTo>
                    <a:pt x="542505" y="294462"/>
                  </a:lnTo>
                  <a:lnTo>
                    <a:pt x="542505" y="382270"/>
                  </a:lnTo>
                  <a:lnTo>
                    <a:pt x="539775" y="401320"/>
                  </a:lnTo>
                  <a:lnTo>
                    <a:pt x="507009" y="443230"/>
                  </a:lnTo>
                  <a:lnTo>
                    <a:pt x="470941" y="453390"/>
                  </a:lnTo>
                  <a:lnTo>
                    <a:pt x="452285" y="450850"/>
                  </a:lnTo>
                  <a:lnTo>
                    <a:pt x="409536" y="419100"/>
                  </a:lnTo>
                  <a:lnTo>
                    <a:pt x="399351" y="382270"/>
                  </a:lnTo>
                  <a:lnTo>
                    <a:pt x="401777" y="363220"/>
                  </a:lnTo>
                  <a:lnTo>
                    <a:pt x="433082" y="321310"/>
                  </a:lnTo>
                  <a:lnTo>
                    <a:pt x="470941" y="309880"/>
                  </a:lnTo>
                  <a:lnTo>
                    <a:pt x="489153" y="312420"/>
                  </a:lnTo>
                  <a:lnTo>
                    <a:pt x="532320" y="345440"/>
                  </a:lnTo>
                  <a:lnTo>
                    <a:pt x="542505" y="382270"/>
                  </a:lnTo>
                  <a:lnTo>
                    <a:pt x="542505" y="294462"/>
                  </a:lnTo>
                  <a:lnTo>
                    <a:pt x="526465" y="281940"/>
                  </a:lnTo>
                  <a:lnTo>
                    <a:pt x="634961" y="88900"/>
                  </a:lnTo>
                  <a:lnTo>
                    <a:pt x="638530" y="82550"/>
                  </a:lnTo>
                  <a:lnTo>
                    <a:pt x="676198" y="107950"/>
                  </a:lnTo>
                  <a:lnTo>
                    <a:pt x="710234" y="135890"/>
                  </a:lnTo>
                  <a:lnTo>
                    <a:pt x="740232" y="170180"/>
                  </a:lnTo>
                  <a:lnTo>
                    <a:pt x="765733" y="207010"/>
                  </a:lnTo>
                  <a:lnTo>
                    <a:pt x="786333" y="246380"/>
                  </a:lnTo>
                  <a:lnTo>
                    <a:pt x="801573" y="289560"/>
                  </a:lnTo>
                  <a:lnTo>
                    <a:pt x="811047" y="335280"/>
                  </a:lnTo>
                  <a:lnTo>
                    <a:pt x="814298" y="382270"/>
                  </a:lnTo>
                  <a:lnTo>
                    <a:pt x="814298" y="0"/>
                  </a:lnTo>
                  <a:lnTo>
                    <a:pt x="411124" y="0"/>
                  </a:lnTo>
                  <a:lnTo>
                    <a:pt x="411124" y="284480"/>
                  </a:lnTo>
                  <a:lnTo>
                    <a:pt x="410565" y="284480"/>
                  </a:lnTo>
                  <a:lnTo>
                    <a:pt x="387972" y="303530"/>
                  </a:lnTo>
                  <a:lnTo>
                    <a:pt x="371068" y="326390"/>
                  </a:lnTo>
                  <a:lnTo>
                    <a:pt x="360476" y="353060"/>
                  </a:lnTo>
                  <a:lnTo>
                    <a:pt x="356819" y="382270"/>
                  </a:lnTo>
                  <a:lnTo>
                    <a:pt x="127596" y="382270"/>
                  </a:lnTo>
                  <a:lnTo>
                    <a:pt x="131559" y="330200"/>
                  </a:lnTo>
                  <a:lnTo>
                    <a:pt x="143052" y="280670"/>
                  </a:lnTo>
                  <a:lnTo>
                    <a:pt x="161480" y="233680"/>
                  </a:lnTo>
                  <a:lnTo>
                    <a:pt x="186283" y="190500"/>
                  </a:lnTo>
                  <a:lnTo>
                    <a:pt x="216865" y="151130"/>
                  </a:lnTo>
                  <a:lnTo>
                    <a:pt x="252628" y="118110"/>
                  </a:lnTo>
                  <a:lnTo>
                    <a:pt x="293014" y="88900"/>
                  </a:lnTo>
                  <a:lnTo>
                    <a:pt x="411124" y="284480"/>
                  </a:lnTo>
                  <a:lnTo>
                    <a:pt x="411124" y="0"/>
                  </a:lnTo>
                  <a:lnTo>
                    <a:pt x="55410" y="0"/>
                  </a:lnTo>
                  <a:lnTo>
                    <a:pt x="33845" y="3810"/>
                  </a:lnTo>
                  <a:lnTo>
                    <a:pt x="16230" y="15240"/>
                  </a:lnTo>
                  <a:lnTo>
                    <a:pt x="4356" y="33020"/>
                  </a:lnTo>
                  <a:lnTo>
                    <a:pt x="0" y="54610"/>
                  </a:lnTo>
                  <a:lnTo>
                    <a:pt x="0" y="753110"/>
                  </a:lnTo>
                  <a:lnTo>
                    <a:pt x="4356" y="774700"/>
                  </a:lnTo>
                  <a:lnTo>
                    <a:pt x="16230" y="792480"/>
                  </a:lnTo>
                  <a:lnTo>
                    <a:pt x="33845" y="805180"/>
                  </a:lnTo>
                  <a:lnTo>
                    <a:pt x="55410" y="808990"/>
                  </a:lnTo>
                  <a:lnTo>
                    <a:pt x="3753650" y="808990"/>
                  </a:lnTo>
                  <a:lnTo>
                    <a:pt x="3775240" y="805180"/>
                  </a:lnTo>
                  <a:lnTo>
                    <a:pt x="3792855" y="792480"/>
                  </a:lnTo>
                  <a:lnTo>
                    <a:pt x="3804742" y="774700"/>
                  </a:lnTo>
                  <a:lnTo>
                    <a:pt x="3809085" y="753110"/>
                  </a:lnTo>
                  <a:lnTo>
                    <a:pt x="3809085" y="725170"/>
                  </a:lnTo>
                  <a:lnTo>
                    <a:pt x="3809085" y="594360"/>
                  </a:lnTo>
                  <a:lnTo>
                    <a:pt x="3809085" y="585470"/>
                  </a:lnTo>
                  <a:lnTo>
                    <a:pt x="3809085" y="223520"/>
                  </a:lnTo>
                  <a:lnTo>
                    <a:pt x="3809085" y="213360"/>
                  </a:lnTo>
                  <a:lnTo>
                    <a:pt x="3809085" y="82550"/>
                  </a:lnTo>
                  <a:lnTo>
                    <a:pt x="3809085" y="54610"/>
                  </a:lnTo>
                  <a:close/>
                </a:path>
              </a:pathLst>
            </a:custGeom>
            <a:solidFill>
              <a:srgbClr val="000000"/>
            </a:solidFill>
          </p:spPr>
          <p:txBody>
            <a:bodyPr wrap="square" lIns="0" tIns="0" rIns="0" bIns="0" rtlCol="0"/>
            <a:lstStyle/>
            <a:p>
              <a:endParaRPr/>
            </a:p>
          </p:txBody>
        </p:sp>
      </p:grpSp>
      <p:pic>
        <p:nvPicPr>
          <p:cNvPr id="21" name="object 14">
            <a:extLst>
              <a:ext uri="{FF2B5EF4-FFF2-40B4-BE49-F238E27FC236}">
                <a16:creationId xmlns:a16="http://schemas.microsoft.com/office/drawing/2014/main" id="{8374BE21-D4FB-D79F-DE0C-46054C174AE5}"/>
              </a:ext>
            </a:extLst>
          </p:cNvPr>
          <p:cNvPicPr/>
          <p:nvPr/>
        </p:nvPicPr>
        <p:blipFill>
          <a:blip r:embed="rId8" cstate="print"/>
          <a:stretch>
            <a:fillRect/>
          </a:stretch>
        </p:blipFill>
        <p:spPr>
          <a:xfrm>
            <a:off x="12713228" y="3217303"/>
            <a:ext cx="5645520" cy="7242214"/>
          </a:xfrm>
          <a:prstGeom prst="rect">
            <a:avLst/>
          </a:prstGeom>
        </p:spPr>
      </p:pic>
      <p:sp>
        <p:nvSpPr>
          <p:cNvPr id="22" name="object 22">
            <a:extLst>
              <a:ext uri="{FF2B5EF4-FFF2-40B4-BE49-F238E27FC236}">
                <a16:creationId xmlns:a16="http://schemas.microsoft.com/office/drawing/2014/main" id="{7C8016E3-78B8-DF21-AA4C-B43FFD960447}"/>
              </a:ext>
            </a:extLst>
          </p:cNvPr>
          <p:cNvSpPr/>
          <p:nvPr/>
        </p:nvSpPr>
        <p:spPr>
          <a:xfrm>
            <a:off x="5396842" y="6457884"/>
            <a:ext cx="3180715" cy="3175000"/>
          </a:xfrm>
          <a:custGeom>
            <a:avLst/>
            <a:gdLst/>
            <a:ahLst/>
            <a:cxnLst/>
            <a:rect l="l" t="t" r="r" b="b"/>
            <a:pathLst>
              <a:path w="3180715" h="3175000">
                <a:moveTo>
                  <a:pt x="3141136" y="3174999"/>
                </a:moveTo>
                <a:lnTo>
                  <a:pt x="43981" y="3174999"/>
                </a:lnTo>
                <a:lnTo>
                  <a:pt x="21078" y="3162299"/>
                </a:lnTo>
                <a:lnTo>
                  <a:pt x="5652" y="3136899"/>
                </a:lnTo>
                <a:lnTo>
                  <a:pt x="0" y="3111499"/>
                </a:lnTo>
                <a:lnTo>
                  <a:pt x="0" y="63499"/>
                </a:lnTo>
                <a:lnTo>
                  <a:pt x="5652" y="38099"/>
                </a:lnTo>
                <a:lnTo>
                  <a:pt x="21078" y="12699"/>
                </a:lnTo>
                <a:lnTo>
                  <a:pt x="43981" y="0"/>
                </a:lnTo>
                <a:lnTo>
                  <a:pt x="3141136" y="0"/>
                </a:lnTo>
                <a:lnTo>
                  <a:pt x="3164050" y="12699"/>
                </a:lnTo>
                <a:lnTo>
                  <a:pt x="3179532" y="38099"/>
                </a:lnTo>
                <a:lnTo>
                  <a:pt x="3180626" y="38099"/>
                </a:lnTo>
                <a:lnTo>
                  <a:pt x="3180626" y="139699"/>
                </a:lnTo>
                <a:lnTo>
                  <a:pt x="144127" y="139699"/>
                </a:lnTo>
                <a:lnTo>
                  <a:pt x="144127" y="3035299"/>
                </a:lnTo>
                <a:lnTo>
                  <a:pt x="3180626" y="3035299"/>
                </a:lnTo>
                <a:lnTo>
                  <a:pt x="3180626" y="3124199"/>
                </a:lnTo>
                <a:lnTo>
                  <a:pt x="3179532" y="3136899"/>
                </a:lnTo>
                <a:lnTo>
                  <a:pt x="3164050" y="3162299"/>
                </a:lnTo>
                <a:lnTo>
                  <a:pt x="3141136" y="3174999"/>
                </a:lnTo>
                <a:close/>
              </a:path>
              <a:path w="3180715" h="3175000">
                <a:moveTo>
                  <a:pt x="3180626" y="3035299"/>
                </a:moveTo>
                <a:lnTo>
                  <a:pt x="3041091" y="3035299"/>
                </a:lnTo>
                <a:lnTo>
                  <a:pt x="3041091" y="139699"/>
                </a:lnTo>
                <a:lnTo>
                  <a:pt x="3180626" y="139699"/>
                </a:lnTo>
                <a:lnTo>
                  <a:pt x="3180626" y="3035299"/>
                </a:lnTo>
                <a:close/>
              </a:path>
              <a:path w="3180715" h="3175000">
                <a:moveTo>
                  <a:pt x="341679" y="292099"/>
                </a:moveTo>
                <a:lnTo>
                  <a:pt x="280502" y="292099"/>
                </a:lnTo>
                <a:lnTo>
                  <a:pt x="290746" y="279399"/>
                </a:lnTo>
                <a:lnTo>
                  <a:pt x="332934" y="279399"/>
                </a:lnTo>
                <a:lnTo>
                  <a:pt x="341679" y="292099"/>
                </a:lnTo>
                <a:close/>
              </a:path>
              <a:path w="3180715" h="3175000">
                <a:moveTo>
                  <a:pt x="533421" y="292099"/>
                </a:moveTo>
                <a:lnTo>
                  <a:pt x="477780" y="292099"/>
                </a:lnTo>
                <a:lnTo>
                  <a:pt x="484271" y="279399"/>
                </a:lnTo>
                <a:lnTo>
                  <a:pt x="524864" y="279399"/>
                </a:lnTo>
                <a:lnTo>
                  <a:pt x="533421" y="292099"/>
                </a:lnTo>
                <a:close/>
              </a:path>
              <a:path w="3180715" h="3175000">
                <a:moveTo>
                  <a:pt x="2064401" y="292099"/>
                </a:moveTo>
                <a:lnTo>
                  <a:pt x="2008898" y="292099"/>
                </a:lnTo>
                <a:lnTo>
                  <a:pt x="2015387" y="279399"/>
                </a:lnTo>
                <a:lnTo>
                  <a:pt x="2055798" y="279399"/>
                </a:lnTo>
                <a:lnTo>
                  <a:pt x="2064401" y="292099"/>
                </a:lnTo>
                <a:close/>
              </a:path>
              <a:path w="3180715" h="3175000">
                <a:moveTo>
                  <a:pt x="2159749" y="342899"/>
                </a:moveTo>
                <a:lnTo>
                  <a:pt x="2153744" y="342899"/>
                </a:lnTo>
                <a:lnTo>
                  <a:pt x="2165590" y="317499"/>
                </a:lnTo>
                <a:lnTo>
                  <a:pt x="2182030" y="292099"/>
                </a:lnTo>
                <a:lnTo>
                  <a:pt x="2203063" y="279399"/>
                </a:lnTo>
                <a:lnTo>
                  <a:pt x="2250784" y="279399"/>
                </a:lnTo>
                <a:lnTo>
                  <a:pt x="2257758" y="292099"/>
                </a:lnTo>
                <a:lnTo>
                  <a:pt x="2270188" y="292099"/>
                </a:lnTo>
                <a:lnTo>
                  <a:pt x="2275457" y="304799"/>
                </a:lnTo>
                <a:lnTo>
                  <a:pt x="2199610" y="304799"/>
                </a:lnTo>
                <a:lnTo>
                  <a:pt x="2184432" y="317499"/>
                </a:lnTo>
                <a:lnTo>
                  <a:pt x="2171145" y="330199"/>
                </a:lnTo>
                <a:lnTo>
                  <a:pt x="2159749" y="342899"/>
                </a:lnTo>
                <a:close/>
              </a:path>
              <a:path w="3180715" h="3175000">
                <a:moveTo>
                  <a:pt x="2458094" y="292099"/>
                </a:moveTo>
                <a:lnTo>
                  <a:pt x="2388673" y="292099"/>
                </a:lnTo>
                <a:lnTo>
                  <a:pt x="2397320" y="279399"/>
                </a:lnTo>
                <a:lnTo>
                  <a:pt x="2450569" y="279399"/>
                </a:lnTo>
                <a:lnTo>
                  <a:pt x="2458094" y="292099"/>
                </a:lnTo>
                <a:close/>
              </a:path>
              <a:path w="3180715" h="3175000">
                <a:moveTo>
                  <a:pt x="2740854" y="292099"/>
                </a:moveTo>
                <a:lnTo>
                  <a:pt x="2685636" y="292099"/>
                </a:lnTo>
                <a:lnTo>
                  <a:pt x="2699005" y="279399"/>
                </a:lnTo>
                <a:lnTo>
                  <a:pt x="2727864" y="279399"/>
                </a:lnTo>
                <a:lnTo>
                  <a:pt x="2740854" y="292099"/>
                </a:lnTo>
                <a:close/>
              </a:path>
              <a:path w="3180715" h="3175000">
                <a:moveTo>
                  <a:pt x="2832345" y="342899"/>
                </a:moveTo>
                <a:lnTo>
                  <a:pt x="2826339" y="342899"/>
                </a:lnTo>
                <a:lnTo>
                  <a:pt x="2838185" y="317499"/>
                </a:lnTo>
                <a:lnTo>
                  <a:pt x="2854625" y="292099"/>
                </a:lnTo>
                <a:lnTo>
                  <a:pt x="2875659" y="279399"/>
                </a:lnTo>
                <a:lnTo>
                  <a:pt x="2923379" y="279399"/>
                </a:lnTo>
                <a:lnTo>
                  <a:pt x="2930353" y="292099"/>
                </a:lnTo>
                <a:lnTo>
                  <a:pt x="2942784" y="292099"/>
                </a:lnTo>
                <a:lnTo>
                  <a:pt x="2948053" y="304799"/>
                </a:lnTo>
                <a:lnTo>
                  <a:pt x="2872205" y="304799"/>
                </a:lnTo>
                <a:lnTo>
                  <a:pt x="2857027" y="317499"/>
                </a:lnTo>
                <a:lnTo>
                  <a:pt x="2843740" y="330199"/>
                </a:lnTo>
                <a:lnTo>
                  <a:pt x="2832345" y="342899"/>
                </a:lnTo>
                <a:close/>
              </a:path>
              <a:path w="3180715" h="3175000">
                <a:moveTo>
                  <a:pt x="284455" y="304799"/>
                </a:moveTo>
                <a:lnTo>
                  <a:pt x="262272" y="304799"/>
                </a:lnTo>
                <a:lnTo>
                  <a:pt x="270957" y="292099"/>
                </a:lnTo>
                <a:lnTo>
                  <a:pt x="291436" y="292099"/>
                </a:lnTo>
                <a:lnTo>
                  <a:pt x="284455" y="304799"/>
                </a:lnTo>
                <a:close/>
              </a:path>
              <a:path w="3180715" h="3175000">
                <a:moveTo>
                  <a:pt x="337016" y="520699"/>
                </a:moveTo>
                <a:lnTo>
                  <a:pt x="303626" y="520699"/>
                </a:lnTo>
                <a:lnTo>
                  <a:pt x="315465" y="507999"/>
                </a:lnTo>
                <a:lnTo>
                  <a:pt x="325727" y="495299"/>
                </a:lnTo>
                <a:lnTo>
                  <a:pt x="334367" y="482599"/>
                </a:lnTo>
                <a:lnTo>
                  <a:pt x="341341" y="469899"/>
                </a:lnTo>
                <a:lnTo>
                  <a:pt x="347233" y="457199"/>
                </a:lnTo>
                <a:lnTo>
                  <a:pt x="352270" y="457199"/>
                </a:lnTo>
                <a:lnTo>
                  <a:pt x="356406" y="444499"/>
                </a:lnTo>
                <a:lnTo>
                  <a:pt x="359597" y="431799"/>
                </a:lnTo>
                <a:lnTo>
                  <a:pt x="344849" y="431799"/>
                </a:lnTo>
                <a:lnTo>
                  <a:pt x="352871" y="419099"/>
                </a:lnTo>
                <a:lnTo>
                  <a:pt x="359597" y="419099"/>
                </a:lnTo>
                <a:lnTo>
                  <a:pt x="359597" y="393699"/>
                </a:lnTo>
                <a:lnTo>
                  <a:pt x="358245" y="355599"/>
                </a:lnTo>
                <a:lnTo>
                  <a:pt x="346307" y="317499"/>
                </a:lnTo>
                <a:lnTo>
                  <a:pt x="323869" y="292099"/>
                </a:lnTo>
                <a:lnTo>
                  <a:pt x="357323" y="292099"/>
                </a:lnTo>
                <a:lnTo>
                  <a:pt x="364221" y="304799"/>
                </a:lnTo>
                <a:lnTo>
                  <a:pt x="370489" y="304799"/>
                </a:lnTo>
                <a:lnTo>
                  <a:pt x="376171" y="317499"/>
                </a:lnTo>
                <a:lnTo>
                  <a:pt x="381257" y="330199"/>
                </a:lnTo>
                <a:lnTo>
                  <a:pt x="385690" y="330199"/>
                </a:lnTo>
                <a:lnTo>
                  <a:pt x="389447" y="342899"/>
                </a:lnTo>
                <a:lnTo>
                  <a:pt x="392506" y="355599"/>
                </a:lnTo>
                <a:lnTo>
                  <a:pt x="394574" y="355599"/>
                </a:lnTo>
                <a:lnTo>
                  <a:pt x="396079" y="368299"/>
                </a:lnTo>
                <a:lnTo>
                  <a:pt x="396998" y="380999"/>
                </a:lnTo>
                <a:lnTo>
                  <a:pt x="397309" y="393699"/>
                </a:lnTo>
                <a:lnTo>
                  <a:pt x="396990" y="393699"/>
                </a:lnTo>
                <a:lnTo>
                  <a:pt x="396019" y="406399"/>
                </a:lnTo>
                <a:lnTo>
                  <a:pt x="388422" y="444499"/>
                </a:lnTo>
                <a:lnTo>
                  <a:pt x="371127" y="482599"/>
                </a:lnTo>
                <a:lnTo>
                  <a:pt x="363601" y="495299"/>
                </a:lnTo>
                <a:lnTo>
                  <a:pt x="355423" y="495299"/>
                </a:lnTo>
                <a:lnTo>
                  <a:pt x="346568" y="507999"/>
                </a:lnTo>
                <a:lnTo>
                  <a:pt x="337016" y="520699"/>
                </a:lnTo>
                <a:close/>
              </a:path>
              <a:path w="3180715" h="3175000">
                <a:moveTo>
                  <a:pt x="555821" y="304799"/>
                </a:moveTo>
                <a:lnTo>
                  <a:pt x="454721" y="304799"/>
                </a:lnTo>
                <a:lnTo>
                  <a:pt x="459675" y="292099"/>
                </a:lnTo>
                <a:lnTo>
                  <a:pt x="549091" y="292099"/>
                </a:lnTo>
                <a:lnTo>
                  <a:pt x="555821" y="304799"/>
                </a:lnTo>
                <a:close/>
              </a:path>
              <a:path w="3180715" h="3175000">
                <a:moveTo>
                  <a:pt x="2086936" y="304799"/>
                </a:moveTo>
                <a:lnTo>
                  <a:pt x="1985836" y="304799"/>
                </a:lnTo>
                <a:lnTo>
                  <a:pt x="1990790" y="292099"/>
                </a:lnTo>
                <a:lnTo>
                  <a:pt x="2080206" y="292099"/>
                </a:lnTo>
                <a:lnTo>
                  <a:pt x="2086936" y="304799"/>
                </a:lnTo>
                <a:close/>
              </a:path>
              <a:path w="3180715" h="3175000">
                <a:moveTo>
                  <a:pt x="2393476" y="304799"/>
                </a:moveTo>
                <a:lnTo>
                  <a:pt x="2370166" y="304799"/>
                </a:lnTo>
                <a:lnTo>
                  <a:pt x="2374982" y="292099"/>
                </a:lnTo>
                <a:lnTo>
                  <a:pt x="2399332" y="292099"/>
                </a:lnTo>
                <a:lnTo>
                  <a:pt x="2393476" y="304799"/>
                </a:lnTo>
                <a:close/>
              </a:path>
              <a:path w="3180715" h="3175000">
                <a:moveTo>
                  <a:pt x="2477180" y="304799"/>
                </a:moveTo>
                <a:lnTo>
                  <a:pt x="2450406" y="304799"/>
                </a:lnTo>
                <a:lnTo>
                  <a:pt x="2437917" y="292099"/>
                </a:lnTo>
                <a:lnTo>
                  <a:pt x="2471396" y="292099"/>
                </a:lnTo>
                <a:lnTo>
                  <a:pt x="2477180" y="304799"/>
                </a:lnTo>
                <a:close/>
              </a:path>
              <a:path w="3180715" h="3175000">
                <a:moveTo>
                  <a:pt x="2690890" y="533399"/>
                </a:moveTo>
                <a:lnTo>
                  <a:pt x="2668761" y="533399"/>
                </a:lnTo>
                <a:lnTo>
                  <a:pt x="2659385" y="520699"/>
                </a:lnTo>
                <a:lnTo>
                  <a:pt x="2637292" y="482599"/>
                </a:lnTo>
                <a:lnTo>
                  <a:pt x="2626449" y="431799"/>
                </a:lnTo>
                <a:lnTo>
                  <a:pt x="2625762" y="419099"/>
                </a:lnTo>
                <a:lnTo>
                  <a:pt x="2626303" y="393699"/>
                </a:lnTo>
                <a:lnTo>
                  <a:pt x="2634410" y="355599"/>
                </a:lnTo>
                <a:lnTo>
                  <a:pt x="2653800" y="317499"/>
                </a:lnTo>
                <a:lnTo>
                  <a:pt x="2673618" y="292099"/>
                </a:lnTo>
                <a:lnTo>
                  <a:pt x="2698338" y="292099"/>
                </a:lnTo>
                <a:lnTo>
                  <a:pt x="2691916" y="304799"/>
                </a:lnTo>
                <a:lnTo>
                  <a:pt x="2686056" y="304799"/>
                </a:lnTo>
                <a:lnTo>
                  <a:pt x="2680651" y="317499"/>
                </a:lnTo>
                <a:lnTo>
                  <a:pt x="2675967" y="317499"/>
                </a:lnTo>
                <a:lnTo>
                  <a:pt x="2672003" y="330199"/>
                </a:lnTo>
                <a:lnTo>
                  <a:pt x="2668761" y="342899"/>
                </a:lnTo>
                <a:lnTo>
                  <a:pt x="2666062" y="355599"/>
                </a:lnTo>
                <a:lnTo>
                  <a:pt x="2664107" y="380999"/>
                </a:lnTo>
                <a:lnTo>
                  <a:pt x="2662917" y="393699"/>
                </a:lnTo>
                <a:lnTo>
                  <a:pt x="2662516" y="419099"/>
                </a:lnTo>
                <a:lnTo>
                  <a:pt x="2665668" y="469899"/>
                </a:lnTo>
                <a:lnTo>
                  <a:pt x="2675126" y="507999"/>
                </a:lnTo>
                <a:lnTo>
                  <a:pt x="2690890" y="533399"/>
                </a:lnTo>
                <a:close/>
              </a:path>
              <a:path w="3180715" h="3175000">
                <a:moveTo>
                  <a:pt x="2754035" y="533399"/>
                </a:moveTo>
                <a:lnTo>
                  <a:pt x="2732957" y="533399"/>
                </a:lnTo>
                <a:lnTo>
                  <a:pt x="2740659" y="520699"/>
                </a:lnTo>
                <a:lnTo>
                  <a:pt x="2746830" y="507999"/>
                </a:lnTo>
                <a:lnTo>
                  <a:pt x="2751773" y="507999"/>
                </a:lnTo>
                <a:lnTo>
                  <a:pt x="2755748" y="495299"/>
                </a:lnTo>
                <a:lnTo>
                  <a:pt x="2761746" y="457199"/>
                </a:lnTo>
                <a:lnTo>
                  <a:pt x="2763049" y="406399"/>
                </a:lnTo>
                <a:lnTo>
                  <a:pt x="2762934" y="393699"/>
                </a:lnTo>
                <a:lnTo>
                  <a:pt x="2759322" y="355599"/>
                </a:lnTo>
                <a:lnTo>
                  <a:pt x="2749559" y="317499"/>
                </a:lnTo>
                <a:lnTo>
                  <a:pt x="2744429" y="304799"/>
                </a:lnTo>
                <a:lnTo>
                  <a:pt x="2738126" y="304799"/>
                </a:lnTo>
                <a:lnTo>
                  <a:pt x="2730766" y="292099"/>
                </a:lnTo>
                <a:lnTo>
                  <a:pt x="2752628" y="292099"/>
                </a:lnTo>
                <a:lnTo>
                  <a:pt x="2763163" y="304799"/>
                </a:lnTo>
                <a:lnTo>
                  <a:pt x="2786743" y="342899"/>
                </a:lnTo>
                <a:lnTo>
                  <a:pt x="2798025" y="380999"/>
                </a:lnTo>
                <a:lnTo>
                  <a:pt x="2800157" y="406399"/>
                </a:lnTo>
                <a:lnTo>
                  <a:pt x="2800157" y="419099"/>
                </a:lnTo>
                <a:lnTo>
                  <a:pt x="2799676" y="419099"/>
                </a:lnTo>
                <a:lnTo>
                  <a:pt x="2798955" y="431799"/>
                </a:lnTo>
                <a:lnTo>
                  <a:pt x="2798477" y="431799"/>
                </a:lnTo>
                <a:lnTo>
                  <a:pt x="2796313" y="457199"/>
                </a:lnTo>
                <a:lnTo>
                  <a:pt x="2795832" y="457199"/>
                </a:lnTo>
                <a:lnTo>
                  <a:pt x="2793592" y="469899"/>
                </a:lnTo>
                <a:lnTo>
                  <a:pt x="2790518" y="482599"/>
                </a:lnTo>
                <a:lnTo>
                  <a:pt x="2786679" y="482599"/>
                </a:lnTo>
                <a:lnTo>
                  <a:pt x="2782141" y="495299"/>
                </a:lnTo>
                <a:lnTo>
                  <a:pt x="2776736" y="507999"/>
                </a:lnTo>
                <a:lnTo>
                  <a:pt x="2770250" y="520699"/>
                </a:lnTo>
                <a:lnTo>
                  <a:pt x="2762683" y="520699"/>
                </a:lnTo>
                <a:lnTo>
                  <a:pt x="2754035" y="533399"/>
                </a:lnTo>
                <a:close/>
              </a:path>
              <a:path w="3180715" h="3175000">
                <a:moveTo>
                  <a:pt x="267774" y="355599"/>
                </a:moveTo>
                <a:lnTo>
                  <a:pt x="234716" y="355599"/>
                </a:lnTo>
                <a:lnTo>
                  <a:pt x="238023" y="342899"/>
                </a:lnTo>
                <a:lnTo>
                  <a:pt x="242614" y="330199"/>
                </a:lnTo>
                <a:lnTo>
                  <a:pt x="248056" y="317499"/>
                </a:lnTo>
                <a:lnTo>
                  <a:pt x="254624" y="304799"/>
                </a:lnTo>
                <a:lnTo>
                  <a:pt x="278646" y="304799"/>
                </a:lnTo>
                <a:lnTo>
                  <a:pt x="275282" y="317499"/>
                </a:lnTo>
                <a:lnTo>
                  <a:pt x="272640" y="317499"/>
                </a:lnTo>
                <a:lnTo>
                  <a:pt x="270476" y="330199"/>
                </a:lnTo>
                <a:lnTo>
                  <a:pt x="269216" y="342899"/>
                </a:lnTo>
                <a:lnTo>
                  <a:pt x="268315" y="342899"/>
                </a:lnTo>
                <a:lnTo>
                  <a:pt x="267774" y="355599"/>
                </a:lnTo>
                <a:close/>
              </a:path>
              <a:path w="3180715" h="3175000">
                <a:moveTo>
                  <a:pt x="470635" y="317499"/>
                </a:moveTo>
                <a:lnTo>
                  <a:pt x="444813" y="317499"/>
                </a:lnTo>
                <a:lnTo>
                  <a:pt x="449542" y="304799"/>
                </a:lnTo>
                <a:lnTo>
                  <a:pt x="479057" y="304799"/>
                </a:lnTo>
                <a:lnTo>
                  <a:pt x="470635" y="317499"/>
                </a:lnTo>
                <a:close/>
              </a:path>
              <a:path w="3180715" h="3175000">
                <a:moveTo>
                  <a:pt x="570342" y="330199"/>
                </a:moveTo>
                <a:lnTo>
                  <a:pt x="532197" y="330199"/>
                </a:lnTo>
                <a:lnTo>
                  <a:pt x="527566" y="317499"/>
                </a:lnTo>
                <a:lnTo>
                  <a:pt x="503634" y="317499"/>
                </a:lnTo>
                <a:lnTo>
                  <a:pt x="496221" y="304799"/>
                </a:lnTo>
                <a:lnTo>
                  <a:pt x="561605" y="304799"/>
                </a:lnTo>
                <a:lnTo>
                  <a:pt x="566420" y="317499"/>
                </a:lnTo>
                <a:lnTo>
                  <a:pt x="570342" y="330199"/>
                </a:lnTo>
                <a:close/>
              </a:path>
              <a:path w="3180715" h="3175000">
                <a:moveTo>
                  <a:pt x="2001660" y="317499"/>
                </a:moveTo>
                <a:lnTo>
                  <a:pt x="1975898" y="317499"/>
                </a:lnTo>
                <a:lnTo>
                  <a:pt x="1980653" y="304799"/>
                </a:lnTo>
                <a:lnTo>
                  <a:pt x="2010071" y="304799"/>
                </a:lnTo>
                <a:lnTo>
                  <a:pt x="2001660" y="317499"/>
                </a:lnTo>
                <a:close/>
              </a:path>
              <a:path w="3180715" h="3175000">
                <a:moveTo>
                  <a:pt x="2101457" y="330199"/>
                </a:moveTo>
                <a:lnTo>
                  <a:pt x="2063211" y="330199"/>
                </a:lnTo>
                <a:lnTo>
                  <a:pt x="2058591" y="317499"/>
                </a:lnTo>
                <a:lnTo>
                  <a:pt x="2034749" y="317499"/>
                </a:lnTo>
                <a:lnTo>
                  <a:pt x="2027336" y="304799"/>
                </a:lnTo>
                <a:lnTo>
                  <a:pt x="2092720" y="304799"/>
                </a:lnTo>
                <a:lnTo>
                  <a:pt x="2097535" y="317499"/>
                </a:lnTo>
                <a:lnTo>
                  <a:pt x="2101457" y="330199"/>
                </a:lnTo>
                <a:close/>
              </a:path>
              <a:path w="3180715" h="3175000">
                <a:moveTo>
                  <a:pt x="2288000" y="330199"/>
                </a:moveTo>
                <a:lnTo>
                  <a:pt x="2255895" y="330199"/>
                </a:lnTo>
                <a:lnTo>
                  <a:pt x="2252600" y="317499"/>
                </a:lnTo>
                <a:lnTo>
                  <a:pt x="2247908" y="317499"/>
                </a:lnTo>
                <a:lnTo>
                  <a:pt x="2241914" y="304799"/>
                </a:lnTo>
                <a:lnTo>
                  <a:pt x="2283842" y="304799"/>
                </a:lnTo>
                <a:lnTo>
                  <a:pt x="2286461" y="317499"/>
                </a:lnTo>
                <a:lnTo>
                  <a:pt x="2288000" y="330199"/>
                </a:lnTo>
                <a:close/>
              </a:path>
              <a:path w="3180715" h="3175000">
                <a:moveTo>
                  <a:pt x="2394918" y="368299"/>
                </a:moveTo>
                <a:lnTo>
                  <a:pt x="2357684" y="368299"/>
                </a:lnTo>
                <a:lnTo>
                  <a:pt x="2354321" y="355599"/>
                </a:lnTo>
                <a:lnTo>
                  <a:pt x="2352881" y="355599"/>
                </a:lnTo>
                <a:lnTo>
                  <a:pt x="2352881" y="330199"/>
                </a:lnTo>
                <a:lnTo>
                  <a:pt x="2354561" y="317499"/>
                </a:lnTo>
                <a:lnTo>
                  <a:pt x="2361976" y="317499"/>
                </a:lnTo>
                <a:lnTo>
                  <a:pt x="2365823" y="304799"/>
                </a:lnTo>
                <a:lnTo>
                  <a:pt x="2386752" y="304799"/>
                </a:lnTo>
                <a:lnTo>
                  <a:pt x="2382427" y="317499"/>
                </a:lnTo>
                <a:lnTo>
                  <a:pt x="2381227" y="330199"/>
                </a:lnTo>
                <a:lnTo>
                  <a:pt x="2382927" y="342899"/>
                </a:lnTo>
                <a:lnTo>
                  <a:pt x="2385820" y="342899"/>
                </a:lnTo>
                <a:lnTo>
                  <a:pt x="2389839" y="355599"/>
                </a:lnTo>
                <a:lnTo>
                  <a:pt x="2394918" y="368299"/>
                </a:lnTo>
                <a:close/>
              </a:path>
              <a:path w="3180715" h="3175000">
                <a:moveTo>
                  <a:pt x="2486316" y="317499"/>
                </a:moveTo>
                <a:lnTo>
                  <a:pt x="2459534" y="317499"/>
                </a:lnTo>
                <a:lnTo>
                  <a:pt x="2455452" y="304799"/>
                </a:lnTo>
                <a:lnTo>
                  <a:pt x="2482356" y="304799"/>
                </a:lnTo>
                <a:lnTo>
                  <a:pt x="2486316" y="317499"/>
                </a:lnTo>
                <a:close/>
              </a:path>
              <a:path w="3180715" h="3175000">
                <a:moveTo>
                  <a:pt x="2960595" y="330199"/>
                </a:moveTo>
                <a:lnTo>
                  <a:pt x="2928490" y="330199"/>
                </a:lnTo>
                <a:lnTo>
                  <a:pt x="2925196" y="317499"/>
                </a:lnTo>
                <a:lnTo>
                  <a:pt x="2920504" y="317499"/>
                </a:lnTo>
                <a:lnTo>
                  <a:pt x="2914509" y="304799"/>
                </a:lnTo>
                <a:lnTo>
                  <a:pt x="2956437" y="304799"/>
                </a:lnTo>
                <a:lnTo>
                  <a:pt x="2959057" y="317499"/>
                </a:lnTo>
                <a:lnTo>
                  <a:pt x="2960595" y="330199"/>
                </a:lnTo>
                <a:close/>
              </a:path>
              <a:path w="3180715" h="3175000">
                <a:moveTo>
                  <a:pt x="443461" y="342899"/>
                </a:moveTo>
                <a:lnTo>
                  <a:pt x="430009" y="342899"/>
                </a:lnTo>
                <a:lnTo>
                  <a:pt x="433143" y="330199"/>
                </a:lnTo>
                <a:lnTo>
                  <a:pt x="436705" y="330199"/>
                </a:lnTo>
                <a:lnTo>
                  <a:pt x="440534" y="317499"/>
                </a:lnTo>
                <a:lnTo>
                  <a:pt x="455682" y="317499"/>
                </a:lnTo>
                <a:lnTo>
                  <a:pt x="449290" y="330199"/>
                </a:lnTo>
                <a:lnTo>
                  <a:pt x="443461" y="342899"/>
                </a:lnTo>
                <a:close/>
              </a:path>
              <a:path w="3180715" h="3175000">
                <a:moveTo>
                  <a:pt x="1974576" y="342899"/>
                </a:moveTo>
                <a:lnTo>
                  <a:pt x="1961094" y="342899"/>
                </a:lnTo>
                <a:lnTo>
                  <a:pt x="1964157" y="330199"/>
                </a:lnTo>
                <a:lnTo>
                  <a:pt x="1967579" y="330199"/>
                </a:lnTo>
                <a:lnTo>
                  <a:pt x="1971548" y="317499"/>
                </a:lnTo>
                <a:lnTo>
                  <a:pt x="1986797" y="317499"/>
                </a:lnTo>
                <a:lnTo>
                  <a:pt x="1980405" y="330199"/>
                </a:lnTo>
                <a:lnTo>
                  <a:pt x="1974576" y="342899"/>
                </a:lnTo>
                <a:close/>
              </a:path>
              <a:path w="3180715" h="3175000">
                <a:moveTo>
                  <a:pt x="2455392" y="393699"/>
                </a:moveTo>
                <a:lnTo>
                  <a:pt x="2429270" y="393699"/>
                </a:lnTo>
                <a:lnTo>
                  <a:pt x="2444895" y="380999"/>
                </a:lnTo>
                <a:lnTo>
                  <a:pt x="2456084" y="368299"/>
                </a:lnTo>
                <a:lnTo>
                  <a:pt x="2462813" y="355599"/>
                </a:lnTo>
                <a:lnTo>
                  <a:pt x="2465061" y="330199"/>
                </a:lnTo>
                <a:lnTo>
                  <a:pt x="2463138" y="317499"/>
                </a:lnTo>
                <a:lnTo>
                  <a:pt x="2489172" y="317499"/>
                </a:lnTo>
                <a:lnTo>
                  <a:pt x="2490902" y="330199"/>
                </a:lnTo>
                <a:lnTo>
                  <a:pt x="2491484" y="330199"/>
                </a:lnTo>
                <a:lnTo>
                  <a:pt x="2491484" y="342899"/>
                </a:lnTo>
                <a:lnTo>
                  <a:pt x="2489561" y="355599"/>
                </a:lnTo>
                <a:lnTo>
                  <a:pt x="2485238" y="355599"/>
                </a:lnTo>
                <a:lnTo>
                  <a:pt x="2481860" y="368299"/>
                </a:lnTo>
                <a:lnTo>
                  <a:pt x="2477851" y="368299"/>
                </a:lnTo>
                <a:lnTo>
                  <a:pt x="2473213" y="380999"/>
                </a:lnTo>
                <a:lnTo>
                  <a:pt x="2462005" y="380999"/>
                </a:lnTo>
                <a:lnTo>
                  <a:pt x="2455392" y="393699"/>
                </a:lnTo>
                <a:close/>
              </a:path>
              <a:path w="3180715" h="3175000">
                <a:moveTo>
                  <a:pt x="575308" y="546099"/>
                </a:moveTo>
                <a:lnTo>
                  <a:pt x="424213" y="546099"/>
                </a:lnTo>
                <a:lnTo>
                  <a:pt x="424213" y="533399"/>
                </a:lnTo>
                <a:lnTo>
                  <a:pt x="455682" y="507999"/>
                </a:lnTo>
                <a:lnTo>
                  <a:pt x="491474" y="469899"/>
                </a:lnTo>
                <a:lnTo>
                  <a:pt x="498856" y="457199"/>
                </a:lnTo>
                <a:lnTo>
                  <a:pt x="505496" y="444499"/>
                </a:lnTo>
                <a:lnTo>
                  <a:pt x="511370" y="444499"/>
                </a:lnTo>
                <a:lnTo>
                  <a:pt x="516457" y="431799"/>
                </a:lnTo>
                <a:lnTo>
                  <a:pt x="521722" y="431799"/>
                </a:lnTo>
                <a:lnTo>
                  <a:pt x="526334" y="419099"/>
                </a:lnTo>
                <a:lnTo>
                  <a:pt x="530271" y="406399"/>
                </a:lnTo>
                <a:lnTo>
                  <a:pt x="533511" y="406399"/>
                </a:lnTo>
                <a:lnTo>
                  <a:pt x="537647" y="393699"/>
                </a:lnTo>
                <a:lnTo>
                  <a:pt x="540658" y="380999"/>
                </a:lnTo>
                <a:lnTo>
                  <a:pt x="542497" y="368299"/>
                </a:lnTo>
                <a:lnTo>
                  <a:pt x="543120" y="368299"/>
                </a:lnTo>
                <a:lnTo>
                  <a:pt x="542673" y="355599"/>
                </a:lnTo>
                <a:lnTo>
                  <a:pt x="541347" y="342899"/>
                </a:lnTo>
                <a:lnTo>
                  <a:pt x="539166" y="342899"/>
                </a:lnTo>
                <a:lnTo>
                  <a:pt x="536153" y="330199"/>
                </a:lnTo>
                <a:lnTo>
                  <a:pt x="573116" y="330199"/>
                </a:lnTo>
                <a:lnTo>
                  <a:pt x="574763" y="342899"/>
                </a:lnTo>
                <a:lnTo>
                  <a:pt x="575308" y="355599"/>
                </a:lnTo>
                <a:lnTo>
                  <a:pt x="574771" y="355599"/>
                </a:lnTo>
                <a:lnTo>
                  <a:pt x="573176" y="368299"/>
                </a:lnTo>
                <a:lnTo>
                  <a:pt x="570545" y="380999"/>
                </a:lnTo>
                <a:lnTo>
                  <a:pt x="566901" y="393699"/>
                </a:lnTo>
                <a:lnTo>
                  <a:pt x="562434" y="393699"/>
                </a:lnTo>
                <a:lnTo>
                  <a:pt x="557652" y="406399"/>
                </a:lnTo>
                <a:lnTo>
                  <a:pt x="552510" y="419099"/>
                </a:lnTo>
                <a:lnTo>
                  <a:pt x="546961" y="419099"/>
                </a:lnTo>
                <a:lnTo>
                  <a:pt x="515254" y="457199"/>
                </a:lnTo>
                <a:lnTo>
                  <a:pt x="496998" y="469899"/>
                </a:lnTo>
                <a:lnTo>
                  <a:pt x="474179" y="495299"/>
                </a:lnTo>
                <a:lnTo>
                  <a:pt x="461928" y="507999"/>
                </a:lnTo>
                <a:lnTo>
                  <a:pt x="587558" y="507999"/>
                </a:lnTo>
                <a:lnTo>
                  <a:pt x="575308" y="546099"/>
                </a:lnTo>
                <a:close/>
              </a:path>
              <a:path w="3180715" h="3175000">
                <a:moveTo>
                  <a:pt x="2106423" y="546099"/>
                </a:moveTo>
                <a:lnTo>
                  <a:pt x="1955328" y="546099"/>
                </a:lnTo>
                <a:lnTo>
                  <a:pt x="1955328" y="533399"/>
                </a:lnTo>
                <a:lnTo>
                  <a:pt x="1986797" y="507999"/>
                </a:lnTo>
                <a:lnTo>
                  <a:pt x="2022589" y="469899"/>
                </a:lnTo>
                <a:lnTo>
                  <a:pt x="2029938" y="457199"/>
                </a:lnTo>
                <a:lnTo>
                  <a:pt x="2036522" y="444499"/>
                </a:lnTo>
                <a:lnTo>
                  <a:pt x="2042384" y="444499"/>
                </a:lnTo>
                <a:lnTo>
                  <a:pt x="2047572" y="431799"/>
                </a:lnTo>
                <a:lnTo>
                  <a:pt x="2052837" y="431799"/>
                </a:lnTo>
                <a:lnTo>
                  <a:pt x="2057449" y="419099"/>
                </a:lnTo>
                <a:lnTo>
                  <a:pt x="2061386" y="406399"/>
                </a:lnTo>
                <a:lnTo>
                  <a:pt x="2064626" y="406399"/>
                </a:lnTo>
                <a:lnTo>
                  <a:pt x="2068762" y="393699"/>
                </a:lnTo>
                <a:lnTo>
                  <a:pt x="2071773" y="380999"/>
                </a:lnTo>
                <a:lnTo>
                  <a:pt x="2073612" y="368299"/>
                </a:lnTo>
                <a:lnTo>
                  <a:pt x="2074235" y="368299"/>
                </a:lnTo>
                <a:lnTo>
                  <a:pt x="2073788" y="355599"/>
                </a:lnTo>
                <a:lnTo>
                  <a:pt x="2072464" y="342899"/>
                </a:lnTo>
                <a:lnTo>
                  <a:pt x="2070283" y="342899"/>
                </a:lnTo>
                <a:lnTo>
                  <a:pt x="2067268" y="330199"/>
                </a:lnTo>
                <a:lnTo>
                  <a:pt x="2104231" y="330199"/>
                </a:lnTo>
                <a:lnTo>
                  <a:pt x="2105879" y="342899"/>
                </a:lnTo>
                <a:lnTo>
                  <a:pt x="2106423" y="355599"/>
                </a:lnTo>
                <a:lnTo>
                  <a:pt x="2105886" y="355599"/>
                </a:lnTo>
                <a:lnTo>
                  <a:pt x="2104291" y="368299"/>
                </a:lnTo>
                <a:lnTo>
                  <a:pt x="2101660" y="380999"/>
                </a:lnTo>
                <a:lnTo>
                  <a:pt x="2098016" y="393699"/>
                </a:lnTo>
                <a:lnTo>
                  <a:pt x="2093546" y="393699"/>
                </a:lnTo>
                <a:lnTo>
                  <a:pt x="2088738" y="406399"/>
                </a:lnTo>
                <a:lnTo>
                  <a:pt x="2083525" y="419099"/>
                </a:lnTo>
                <a:lnTo>
                  <a:pt x="2077839" y="419099"/>
                </a:lnTo>
                <a:lnTo>
                  <a:pt x="2046370" y="457199"/>
                </a:lnTo>
                <a:lnTo>
                  <a:pt x="2028113" y="469899"/>
                </a:lnTo>
                <a:lnTo>
                  <a:pt x="2005294" y="495299"/>
                </a:lnTo>
                <a:lnTo>
                  <a:pt x="1993043" y="507999"/>
                </a:lnTo>
                <a:lnTo>
                  <a:pt x="2118673" y="507999"/>
                </a:lnTo>
                <a:lnTo>
                  <a:pt x="2106423" y="546099"/>
                </a:lnTo>
                <a:close/>
              </a:path>
              <a:path w="3180715" h="3175000">
                <a:moveTo>
                  <a:pt x="2268945" y="380999"/>
                </a:moveTo>
                <a:lnTo>
                  <a:pt x="2249458" y="380999"/>
                </a:lnTo>
                <a:lnTo>
                  <a:pt x="2254483" y="368299"/>
                </a:lnTo>
                <a:lnTo>
                  <a:pt x="2257482" y="355599"/>
                </a:lnTo>
                <a:lnTo>
                  <a:pt x="2258476" y="342899"/>
                </a:lnTo>
                <a:lnTo>
                  <a:pt x="2257839" y="330199"/>
                </a:lnTo>
                <a:lnTo>
                  <a:pt x="2288503" y="330199"/>
                </a:lnTo>
                <a:lnTo>
                  <a:pt x="2286337" y="342899"/>
                </a:lnTo>
                <a:lnTo>
                  <a:pt x="2279825" y="368299"/>
                </a:lnTo>
                <a:lnTo>
                  <a:pt x="2268945" y="380999"/>
                </a:lnTo>
                <a:close/>
              </a:path>
              <a:path w="3180715" h="3175000">
                <a:moveTo>
                  <a:pt x="2941540" y="380999"/>
                </a:moveTo>
                <a:lnTo>
                  <a:pt x="2922053" y="380999"/>
                </a:lnTo>
                <a:lnTo>
                  <a:pt x="2927079" y="368299"/>
                </a:lnTo>
                <a:lnTo>
                  <a:pt x="2930077" y="355599"/>
                </a:lnTo>
                <a:lnTo>
                  <a:pt x="2931072" y="342899"/>
                </a:lnTo>
                <a:lnTo>
                  <a:pt x="2930434" y="330199"/>
                </a:lnTo>
                <a:lnTo>
                  <a:pt x="2961098" y="330199"/>
                </a:lnTo>
                <a:lnTo>
                  <a:pt x="2958933" y="342899"/>
                </a:lnTo>
                <a:lnTo>
                  <a:pt x="2952421" y="368299"/>
                </a:lnTo>
                <a:lnTo>
                  <a:pt x="2941540" y="380999"/>
                </a:lnTo>
                <a:close/>
              </a:path>
              <a:path w="3180715" h="3175000">
                <a:moveTo>
                  <a:pt x="433582" y="355599"/>
                </a:moveTo>
                <a:lnTo>
                  <a:pt x="424934" y="355599"/>
                </a:lnTo>
                <a:lnTo>
                  <a:pt x="427280" y="342899"/>
                </a:lnTo>
                <a:lnTo>
                  <a:pt x="438217" y="342899"/>
                </a:lnTo>
                <a:lnTo>
                  <a:pt x="433582" y="355599"/>
                </a:lnTo>
                <a:close/>
              </a:path>
              <a:path w="3180715" h="3175000">
                <a:moveTo>
                  <a:pt x="1964697" y="355599"/>
                </a:moveTo>
                <a:lnTo>
                  <a:pt x="1956049" y="355599"/>
                </a:lnTo>
                <a:lnTo>
                  <a:pt x="1958391" y="342899"/>
                </a:lnTo>
                <a:lnTo>
                  <a:pt x="1969332" y="342899"/>
                </a:lnTo>
                <a:lnTo>
                  <a:pt x="1964697" y="355599"/>
                </a:lnTo>
                <a:close/>
              </a:path>
              <a:path w="3180715" h="3175000">
                <a:moveTo>
                  <a:pt x="268796" y="393699"/>
                </a:moveTo>
                <a:lnTo>
                  <a:pt x="233455" y="393699"/>
                </a:lnTo>
                <a:lnTo>
                  <a:pt x="232400" y="380999"/>
                </a:lnTo>
                <a:lnTo>
                  <a:pt x="232043" y="368299"/>
                </a:lnTo>
                <a:lnTo>
                  <a:pt x="232715" y="355599"/>
                </a:lnTo>
                <a:lnTo>
                  <a:pt x="267594" y="355599"/>
                </a:lnTo>
                <a:lnTo>
                  <a:pt x="267594" y="380999"/>
                </a:lnTo>
                <a:lnTo>
                  <a:pt x="268796" y="393699"/>
                </a:lnTo>
                <a:close/>
              </a:path>
              <a:path w="3180715" h="3175000">
                <a:moveTo>
                  <a:pt x="2409931" y="380999"/>
                </a:moveTo>
                <a:lnTo>
                  <a:pt x="2364651" y="380999"/>
                </a:lnTo>
                <a:lnTo>
                  <a:pt x="2360807" y="368299"/>
                </a:lnTo>
                <a:lnTo>
                  <a:pt x="2401907" y="368299"/>
                </a:lnTo>
                <a:lnTo>
                  <a:pt x="2409931" y="380999"/>
                </a:lnTo>
                <a:close/>
              </a:path>
              <a:path w="3180715" h="3175000">
                <a:moveTo>
                  <a:pt x="2276354" y="520699"/>
                </a:moveTo>
                <a:lnTo>
                  <a:pt x="2260881" y="520699"/>
                </a:lnTo>
                <a:lnTo>
                  <a:pt x="2266732" y="507999"/>
                </a:lnTo>
                <a:lnTo>
                  <a:pt x="2270939" y="495299"/>
                </a:lnTo>
                <a:lnTo>
                  <a:pt x="2273479" y="482599"/>
                </a:lnTo>
                <a:lnTo>
                  <a:pt x="2274331" y="469899"/>
                </a:lnTo>
                <a:lnTo>
                  <a:pt x="2273794" y="469899"/>
                </a:lnTo>
                <a:lnTo>
                  <a:pt x="2272199" y="457199"/>
                </a:lnTo>
                <a:lnTo>
                  <a:pt x="2269568" y="457199"/>
                </a:lnTo>
                <a:lnTo>
                  <a:pt x="2265924" y="444499"/>
                </a:lnTo>
                <a:lnTo>
                  <a:pt x="2260745" y="431799"/>
                </a:lnTo>
                <a:lnTo>
                  <a:pt x="2254214" y="431799"/>
                </a:lnTo>
                <a:lnTo>
                  <a:pt x="2246332" y="419099"/>
                </a:lnTo>
                <a:lnTo>
                  <a:pt x="2194822" y="419099"/>
                </a:lnTo>
                <a:lnTo>
                  <a:pt x="2194822" y="406399"/>
                </a:lnTo>
                <a:lnTo>
                  <a:pt x="2209719" y="406399"/>
                </a:lnTo>
                <a:lnTo>
                  <a:pt x="2222656" y="393699"/>
                </a:lnTo>
                <a:lnTo>
                  <a:pt x="2233567" y="393699"/>
                </a:lnTo>
                <a:lnTo>
                  <a:pt x="2242384" y="380999"/>
                </a:lnTo>
                <a:lnTo>
                  <a:pt x="2253673" y="380999"/>
                </a:lnTo>
                <a:lnTo>
                  <a:pt x="2274973" y="393699"/>
                </a:lnTo>
                <a:lnTo>
                  <a:pt x="2290216" y="419099"/>
                </a:lnTo>
                <a:lnTo>
                  <a:pt x="2299378" y="431799"/>
                </a:lnTo>
                <a:lnTo>
                  <a:pt x="2302437" y="457199"/>
                </a:lnTo>
                <a:lnTo>
                  <a:pt x="2301893" y="469899"/>
                </a:lnTo>
                <a:lnTo>
                  <a:pt x="2300245" y="482599"/>
                </a:lnTo>
                <a:lnTo>
                  <a:pt x="2297471" y="482599"/>
                </a:lnTo>
                <a:lnTo>
                  <a:pt x="2293549" y="495299"/>
                </a:lnTo>
                <a:lnTo>
                  <a:pt x="2288869" y="507999"/>
                </a:lnTo>
                <a:lnTo>
                  <a:pt x="2283129" y="507999"/>
                </a:lnTo>
                <a:lnTo>
                  <a:pt x="2276354" y="520699"/>
                </a:lnTo>
                <a:close/>
              </a:path>
              <a:path w="3180715" h="3175000">
                <a:moveTo>
                  <a:pt x="2429270" y="393699"/>
                </a:moveTo>
                <a:lnTo>
                  <a:pt x="2374020" y="393699"/>
                </a:lnTo>
                <a:lnTo>
                  <a:pt x="2369217" y="380999"/>
                </a:lnTo>
                <a:lnTo>
                  <a:pt x="2419037" y="380999"/>
                </a:lnTo>
                <a:lnTo>
                  <a:pt x="2429270" y="393699"/>
                </a:lnTo>
                <a:close/>
              </a:path>
              <a:path w="3180715" h="3175000">
                <a:moveTo>
                  <a:pt x="2948950" y="520699"/>
                </a:moveTo>
                <a:lnTo>
                  <a:pt x="2933476" y="520699"/>
                </a:lnTo>
                <a:lnTo>
                  <a:pt x="2939327" y="507999"/>
                </a:lnTo>
                <a:lnTo>
                  <a:pt x="2943534" y="495299"/>
                </a:lnTo>
                <a:lnTo>
                  <a:pt x="2946075" y="482599"/>
                </a:lnTo>
                <a:lnTo>
                  <a:pt x="2946927" y="469899"/>
                </a:lnTo>
                <a:lnTo>
                  <a:pt x="2946390" y="469899"/>
                </a:lnTo>
                <a:lnTo>
                  <a:pt x="2944795" y="457199"/>
                </a:lnTo>
                <a:lnTo>
                  <a:pt x="2942164" y="457199"/>
                </a:lnTo>
                <a:lnTo>
                  <a:pt x="2938520" y="444499"/>
                </a:lnTo>
                <a:lnTo>
                  <a:pt x="2933340" y="431799"/>
                </a:lnTo>
                <a:lnTo>
                  <a:pt x="2926809" y="431799"/>
                </a:lnTo>
                <a:lnTo>
                  <a:pt x="2918928" y="419099"/>
                </a:lnTo>
                <a:lnTo>
                  <a:pt x="2867418" y="419099"/>
                </a:lnTo>
                <a:lnTo>
                  <a:pt x="2867418" y="406399"/>
                </a:lnTo>
                <a:lnTo>
                  <a:pt x="2882314" y="406399"/>
                </a:lnTo>
                <a:lnTo>
                  <a:pt x="2895252" y="393699"/>
                </a:lnTo>
                <a:lnTo>
                  <a:pt x="2906162" y="393699"/>
                </a:lnTo>
                <a:lnTo>
                  <a:pt x="2914979" y="380999"/>
                </a:lnTo>
                <a:lnTo>
                  <a:pt x="2926269" y="380999"/>
                </a:lnTo>
                <a:lnTo>
                  <a:pt x="2947569" y="393699"/>
                </a:lnTo>
                <a:lnTo>
                  <a:pt x="2962811" y="419099"/>
                </a:lnTo>
                <a:lnTo>
                  <a:pt x="2971973" y="431799"/>
                </a:lnTo>
                <a:lnTo>
                  <a:pt x="2975032" y="457199"/>
                </a:lnTo>
                <a:lnTo>
                  <a:pt x="2974488" y="469899"/>
                </a:lnTo>
                <a:lnTo>
                  <a:pt x="2972840" y="482599"/>
                </a:lnTo>
                <a:lnTo>
                  <a:pt x="2970067" y="482599"/>
                </a:lnTo>
                <a:lnTo>
                  <a:pt x="2966145" y="495299"/>
                </a:lnTo>
                <a:lnTo>
                  <a:pt x="2961464" y="507999"/>
                </a:lnTo>
                <a:lnTo>
                  <a:pt x="2955725" y="507999"/>
                </a:lnTo>
                <a:lnTo>
                  <a:pt x="2948950" y="520699"/>
                </a:lnTo>
                <a:close/>
              </a:path>
              <a:path w="3180715" h="3175000">
                <a:moveTo>
                  <a:pt x="273599" y="406399"/>
                </a:moveTo>
                <a:lnTo>
                  <a:pt x="237567" y="406399"/>
                </a:lnTo>
                <a:lnTo>
                  <a:pt x="235185" y="393699"/>
                </a:lnTo>
                <a:lnTo>
                  <a:pt x="271438" y="393699"/>
                </a:lnTo>
                <a:lnTo>
                  <a:pt x="273599" y="406399"/>
                </a:lnTo>
                <a:close/>
              </a:path>
              <a:path w="3180715" h="3175000">
                <a:moveTo>
                  <a:pt x="2460015" y="419099"/>
                </a:moveTo>
                <a:lnTo>
                  <a:pt x="2399962" y="419099"/>
                </a:lnTo>
                <a:lnTo>
                  <a:pt x="2386271" y="406399"/>
                </a:lnTo>
                <a:lnTo>
                  <a:pt x="2379544" y="393699"/>
                </a:lnTo>
                <a:lnTo>
                  <a:pt x="2440319" y="393699"/>
                </a:lnTo>
                <a:lnTo>
                  <a:pt x="2460015" y="419099"/>
                </a:lnTo>
                <a:close/>
              </a:path>
              <a:path w="3180715" h="3175000">
                <a:moveTo>
                  <a:pt x="281768" y="419099"/>
                </a:moveTo>
                <a:lnTo>
                  <a:pt x="243754" y="419099"/>
                </a:lnTo>
                <a:lnTo>
                  <a:pt x="240368" y="406399"/>
                </a:lnTo>
                <a:lnTo>
                  <a:pt x="277203" y="406399"/>
                </a:lnTo>
                <a:lnTo>
                  <a:pt x="281768" y="419099"/>
                </a:lnTo>
                <a:close/>
              </a:path>
              <a:path w="3180715" h="3175000">
                <a:moveTo>
                  <a:pt x="296751" y="431799"/>
                </a:moveTo>
                <a:lnTo>
                  <a:pt x="252460" y="431799"/>
                </a:lnTo>
                <a:lnTo>
                  <a:pt x="247770" y="419099"/>
                </a:lnTo>
                <a:lnTo>
                  <a:pt x="288573" y="419099"/>
                </a:lnTo>
                <a:lnTo>
                  <a:pt x="296751" y="431799"/>
                </a:lnTo>
                <a:close/>
              </a:path>
              <a:path w="3180715" h="3175000">
                <a:moveTo>
                  <a:pt x="2403416" y="431799"/>
                </a:moveTo>
                <a:lnTo>
                  <a:pt x="2384949" y="431799"/>
                </a:lnTo>
                <a:lnTo>
                  <a:pt x="2392073" y="419099"/>
                </a:lnTo>
                <a:lnTo>
                  <a:pt x="2410533" y="419099"/>
                </a:lnTo>
                <a:lnTo>
                  <a:pt x="2403416" y="431799"/>
                </a:lnTo>
                <a:close/>
              </a:path>
              <a:path w="3180715" h="3175000">
                <a:moveTo>
                  <a:pt x="2473468" y="431799"/>
                </a:moveTo>
                <a:lnTo>
                  <a:pt x="2423136" y="431799"/>
                </a:lnTo>
                <a:lnTo>
                  <a:pt x="2410533" y="419099"/>
                </a:lnTo>
                <a:lnTo>
                  <a:pt x="2470105" y="419099"/>
                </a:lnTo>
                <a:lnTo>
                  <a:pt x="2473468" y="431799"/>
                </a:lnTo>
                <a:close/>
              </a:path>
              <a:path w="3180715" h="3175000">
                <a:moveTo>
                  <a:pt x="339111" y="444499"/>
                </a:moveTo>
                <a:lnTo>
                  <a:pt x="262911" y="444499"/>
                </a:lnTo>
                <a:lnTo>
                  <a:pt x="257505" y="431799"/>
                </a:lnTo>
                <a:lnTo>
                  <a:pt x="346085" y="431799"/>
                </a:lnTo>
                <a:lnTo>
                  <a:pt x="339111" y="444499"/>
                </a:lnTo>
                <a:close/>
              </a:path>
              <a:path w="3180715" h="3175000">
                <a:moveTo>
                  <a:pt x="2391885" y="444499"/>
                </a:moveTo>
                <a:lnTo>
                  <a:pt x="2367864" y="444499"/>
                </a:lnTo>
                <a:lnTo>
                  <a:pt x="2372818" y="431799"/>
                </a:lnTo>
                <a:lnTo>
                  <a:pt x="2397200" y="431799"/>
                </a:lnTo>
                <a:lnTo>
                  <a:pt x="2391885" y="444499"/>
                </a:lnTo>
                <a:close/>
              </a:path>
              <a:path w="3180715" h="3175000">
                <a:moveTo>
                  <a:pt x="2484277" y="444499"/>
                </a:moveTo>
                <a:lnTo>
                  <a:pt x="2442758" y="444499"/>
                </a:lnTo>
                <a:lnTo>
                  <a:pt x="2433893" y="431799"/>
                </a:lnTo>
                <a:lnTo>
                  <a:pt x="2481875" y="431799"/>
                </a:lnTo>
                <a:lnTo>
                  <a:pt x="2484277" y="444499"/>
                </a:lnTo>
                <a:close/>
              </a:path>
              <a:path w="3180715" h="3175000">
                <a:moveTo>
                  <a:pt x="2383687" y="457199"/>
                </a:moveTo>
                <a:lnTo>
                  <a:pt x="2359577" y="457199"/>
                </a:lnTo>
                <a:lnTo>
                  <a:pt x="2363450" y="444499"/>
                </a:lnTo>
                <a:lnTo>
                  <a:pt x="2387470" y="444499"/>
                </a:lnTo>
                <a:lnTo>
                  <a:pt x="2383687" y="457199"/>
                </a:lnTo>
                <a:close/>
              </a:path>
              <a:path w="3180715" h="3175000">
                <a:moveTo>
                  <a:pt x="2498210" y="469899"/>
                </a:moveTo>
                <a:lnTo>
                  <a:pt x="2463138" y="469899"/>
                </a:lnTo>
                <a:lnTo>
                  <a:pt x="2457854" y="457199"/>
                </a:lnTo>
                <a:lnTo>
                  <a:pt x="2449687" y="444499"/>
                </a:lnTo>
                <a:lnTo>
                  <a:pt x="2490042" y="444499"/>
                </a:lnTo>
                <a:lnTo>
                  <a:pt x="2492443" y="457199"/>
                </a:lnTo>
                <a:lnTo>
                  <a:pt x="2496408" y="457199"/>
                </a:lnTo>
                <a:lnTo>
                  <a:pt x="2498210" y="469899"/>
                </a:lnTo>
                <a:close/>
              </a:path>
              <a:path w="3180715" h="3175000">
                <a:moveTo>
                  <a:pt x="2407860" y="533399"/>
                </a:moveTo>
                <a:lnTo>
                  <a:pt x="2372818" y="533399"/>
                </a:lnTo>
                <a:lnTo>
                  <a:pt x="2363044" y="520699"/>
                </a:lnTo>
                <a:lnTo>
                  <a:pt x="2356064" y="507999"/>
                </a:lnTo>
                <a:lnTo>
                  <a:pt x="2351876" y="495299"/>
                </a:lnTo>
                <a:lnTo>
                  <a:pt x="2350480" y="482599"/>
                </a:lnTo>
                <a:lnTo>
                  <a:pt x="2350840" y="482599"/>
                </a:lnTo>
                <a:lnTo>
                  <a:pt x="2351920" y="469899"/>
                </a:lnTo>
                <a:lnTo>
                  <a:pt x="2353722" y="457199"/>
                </a:lnTo>
                <a:lnTo>
                  <a:pt x="2380985" y="457199"/>
                </a:lnTo>
                <a:lnTo>
                  <a:pt x="2379363" y="469899"/>
                </a:lnTo>
                <a:lnTo>
                  <a:pt x="2378823" y="482599"/>
                </a:lnTo>
                <a:lnTo>
                  <a:pt x="2380266" y="495299"/>
                </a:lnTo>
                <a:lnTo>
                  <a:pt x="2382667" y="495299"/>
                </a:lnTo>
                <a:lnTo>
                  <a:pt x="2384828" y="507999"/>
                </a:lnTo>
                <a:lnTo>
                  <a:pt x="2388192" y="507999"/>
                </a:lnTo>
                <a:lnTo>
                  <a:pt x="2392757" y="520699"/>
                </a:lnTo>
                <a:lnTo>
                  <a:pt x="2399599" y="520699"/>
                </a:lnTo>
                <a:lnTo>
                  <a:pt x="2407860" y="533399"/>
                </a:lnTo>
                <a:close/>
              </a:path>
              <a:path w="3180715" h="3175000">
                <a:moveTo>
                  <a:pt x="2499028" y="495299"/>
                </a:moveTo>
                <a:lnTo>
                  <a:pt x="2470345" y="495299"/>
                </a:lnTo>
                <a:lnTo>
                  <a:pt x="2470345" y="482599"/>
                </a:lnTo>
                <a:lnTo>
                  <a:pt x="2468184" y="482599"/>
                </a:lnTo>
                <a:lnTo>
                  <a:pt x="2466982" y="469899"/>
                </a:lnTo>
                <a:lnTo>
                  <a:pt x="2499290" y="469899"/>
                </a:lnTo>
                <a:lnTo>
                  <a:pt x="2499651" y="482599"/>
                </a:lnTo>
                <a:lnTo>
                  <a:pt x="2499028" y="495299"/>
                </a:lnTo>
                <a:close/>
              </a:path>
              <a:path w="3180715" h="3175000">
                <a:moveTo>
                  <a:pt x="587558" y="507999"/>
                </a:moveTo>
                <a:lnTo>
                  <a:pt x="578055" y="507999"/>
                </a:lnTo>
                <a:lnTo>
                  <a:pt x="581974" y="495299"/>
                </a:lnTo>
                <a:lnTo>
                  <a:pt x="586343" y="495299"/>
                </a:lnTo>
                <a:lnTo>
                  <a:pt x="591163" y="482599"/>
                </a:lnTo>
                <a:lnTo>
                  <a:pt x="595725" y="482599"/>
                </a:lnTo>
                <a:lnTo>
                  <a:pt x="587558" y="507999"/>
                </a:lnTo>
                <a:close/>
              </a:path>
              <a:path w="3180715" h="3175000">
                <a:moveTo>
                  <a:pt x="2118673" y="507999"/>
                </a:moveTo>
                <a:lnTo>
                  <a:pt x="2109170" y="507999"/>
                </a:lnTo>
                <a:lnTo>
                  <a:pt x="2113089" y="495299"/>
                </a:lnTo>
                <a:lnTo>
                  <a:pt x="2117458" y="495299"/>
                </a:lnTo>
                <a:lnTo>
                  <a:pt x="2122278" y="482599"/>
                </a:lnTo>
                <a:lnTo>
                  <a:pt x="2126840" y="482599"/>
                </a:lnTo>
                <a:lnTo>
                  <a:pt x="2118673" y="507999"/>
                </a:lnTo>
                <a:close/>
              </a:path>
              <a:path w="3180715" h="3175000">
                <a:moveTo>
                  <a:pt x="2490042" y="520699"/>
                </a:moveTo>
                <a:lnTo>
                  <a:pt x="2463860" y="520699"/>
                </a:lnTo>
                <a:lnTo>
                  <a:pt x="2467463" y="507999"/>
                </a:lnTo>
                <a:lnTo>
                  <a:pt x="2469625" y="495299"/>
                </a:lnTo>
                <a:lnTo>
                  <a:pt x="2497188" y="495299"/>
                </a:lnTo>
                <a:lnTo>
                  <a:pt x="2494178" y="507999"/>
                </a:lnTo>
                <a:lnTo>
                  <a:pt x="2490042" y="520699"/>
                </a:lnTo>
                <a:close/>
              </a:path>
              <a:path w="3180715" h="3175000">
                <a:moveTo>
                  <a:pt x="2186800" y="520699"/>
                </a:moveTo>
                <a:lnTo>
                  <a:pt x="2153744" y="520699"/>
                </a:lnTo>
                <a:lnTo>
                  <a:pt x="2158790" y="507999"/>
                </a:lnTo>
                <a:lnTo>
                  <a:pt x="2179657" y="507999"/>
                </a:lnTo>
                <a:lnTo>
                  <a:pt x="2186800" y="520699"/>
                </a:lnTo>
                <a:close/>
              </a:path>
              <a:path w="3180715" h="3175000">
                <a:moveTo>
                  <a:pt x="2590518" y="520699"/>
                </a:moveTo>
                <a:lnTo>
                  <a:pt x="2542650" y="520699"/>
                </a:lnTo>
                <a:lnTo>
                  <a:pt x="2545292" y="507999"/>
                </a:lnTo>
                <a:lnTo>
                  <a:pt x="2587088" y="507999"/>
                </a:lnTo>
                <a:lnTo>
                  <a:pt x="2590518" y="520699"/>
                </a:lnTo>
                <a:close/>
              </a:path>
              <a:path w="3180715" h="3175000">
                <a:moveTo>
                  <a:pt x="2859396" y="520699"/>
                </a:moveTo>
                <a:lnTo>
                  <a:pt x="2826339" y="520699"/>
                </a:lnTo>
                <a:lnTo>
                  <a:pt x="2831386" y="507999"/>
                </a:lnTo>
                <a:lnTo>
                  <a:pt x="2852253" y="507999"/>
                </a:lnTo>
                <a:lnTo>
                  <a:pt x="2859396" y="520699"/>
                </a:lnTo>
                <a:close/>
              </a:path>
              <a:path w="3180715" h="3175000">
                <a:moveTo>
                  <a:pt x="315968" y="533399"/>
                </a:moveTo>
                <a:lnTo>
                  <a:pt x="276123" y="533399"/>
                </a:lnTo>
                <a:lnTo>
                  <a:pt x="290618" y="520699"/>
                </a:lnTo>
                <a:lnTo>
                  <a:pt x="326796" y="520699"/>
                </a:lnTo>
                <a:lnTo>
                  <a:pt x="315968" y="533399"/>
                </a:lnTo>
                <a:close/>
              </a:path>
              <a:path w="3180715" h="3175000">
                <a:moveTo>
                  <a:pt x="2233496" y="546099"/>
                </a:moveTo>
                <a:lnTo>
                  <a:pt x="2167077" y="546099"/>
                </a:lnTo>
                <a:lnTo>
                  <a:pt x="2158339" y="533399"/>
                </a:lnTo>
                <a:lnTo>
                  <a:pt x="2153026" y="520699"/>
                </a:lnTo>
                <a:lnTo>
                  <a:pt x="2194822" y="520699"/>
                </a:lnTo>
                <a:lnTo>
                  <a:pt x="2202711" y="533399"/>
                </a:lnTo>
                <a:lnTo>
                  <a:pt x="2242826" y="533399"/>
                </a:lnTo>
                <a:lnTo>
                  <a:pt x="2233496" y="546099"/>
                </a:lnTo>
                <a:close/>
              </a:path>
              <a:path w="3180715" h="3175000">
                <a:moveTo>
                  <a:pt x="2260317" y="533399"/>
                </a:moveTo>
                <a:lnTo>
                  <a:pt x="2245026" y="533399"/>
                </a:lnTo>
                <a:lnTo>
                  <a:pt x="2251031" y="520699"/>
                </a:lnTo>
                <a:lnTo>
                  <a:pt x="2268566" y="520699"/>
                </a:lnTo>
                <a:lnTo>
                  <a:pt x="2260317" y="533399"/>
                </a:lnTo>
                <a:close/>
              </a:path>
              <a:path w="3180715" h="3175000">
                <a:moveTo>
                  <a:pt x="2478302" y="533399"/>
                </a:moveTo>
                <a:lnTo>
                  <a:pt x="2452329" y="533399"/>
                </a:lnTo>
                <a:lnTo>
                  <a:pt x="2458816" y="520699"/>
                </a:lnTo>
                <a:lnTo>
                  <a:pt x="2484589" y="520699"/>
                </a:lnTo>
                <a:lnTo>
                  <a:pt x="2478302" y="533399"/>
                </a:lnTo>
                <a:close/>
              </a:path>
              <a:path w="3180715" h="3175000">
                <a:moveTo>
                  <a:pt x="2594316" y="533399"/>
                </a:moveTo>
                <a:lnTo>
                  <a:pt x="2543955" y="533399"/>
                </a:lnTo>
                <a:lnTo>
                  <a:pt x="2541928" y="520699"/>
                </a:lnTo>
                <a:lnTo>
                  <a:pt x="2592913" y="520699"/>
                </a:lnTo>
                <a:lnTo>
                  <a:pt x="2594316" y="533399"/>
                </a:lnTo>
                <a:close/>
              </a:path>
              <a:path w="3180715" h="3175000">
                <a:moveTo>
                  <a:pt x="2906091" y="546099"/>
                </a:moveTo>
                <a:lnTo>
                  <a:pt x="2839672" y="546099"/>
                </a:lnTo>
                <a:lnTo>
                  <a:pt x="2830935" y="533399"/>
                </a:lnTo>
                <a:lnTo>
                  <a:pt x="2825621" y="520699"/>
                </a:lnTo>
                <a:lnTo>
                  <a:pt x="2867418" y="520699"/>
                </a:lnTo>
                <a:lnTo>
                  <a:pt x="2875306" y="533399"/>
                </a:lnTo>
                <a:lnTo>
                  <a:pt x="2915421" y="533399"/>
                </a:lnTo>
                <a:lnTo>
                  <a:pt x="2906091" y="546099"/>
                </a:lnTo>
                <a:close/>
              </a:path>
              <a:path w="3180715" h="3175000">
                <a:moveTo>
                  <a:pt x="2932912" y="533399"/>
                </a:moveTo>
                <a:lnTo>
                  <a:pt x="2917621" y="533399"/>
                </a:lnTo>
                <a:lnTo>
                  <a:pt x="2923626" y="520699"/>
                </a:lnTo>
                <a:lnTo>
                  <a:pt x="2941162" y="520699"/>
                </a:lnTo>
                <a:lnTo>
                  <a:pt x="2932912" y="533399"/>
                </a:lnTo>
                <a:close/>
              </a:path>
              <a:path w="3180715" h="3175000">
                <a:moveTo>
                  <a:pt x="285610" y="546099"/>
                </a:moveTo>
                <a:lnTo>
                  <a:pt x="242854" y="546099"/>
                </a:lnTo>
                <a:lnTo>
                  <a:pt x="260187" y="533399"/>
                </a:lnTo>
                <a:lnTo>
                  <a:pt x="292577" y="533399"/>
                </a:lnTo>
                <a:lnTo>
                  <a:pt x="285610" y="546099"/>
                </a:lnTo>
                <a:close/>
              </a:path>
              <a:path w="3180715" h="3175000">
                <a:moveTo>
                  <a:pt x="2454273" y="546099"/>
                </a:moveTo>
                <a:lnTo>
                  <a:pt x="2396690" y="546099"/>
                </a:lnTo>
                <a:lnTo>
                  <a:pt x="2384113" y="533399"/>
                </a:lnTo>
                <a:lnTo>
                  <a:pt x="2463138" y="533399"/>
                </a:lnTo>
                <a:lnTo>
                  <a:pt x="2454273" y="546099"/>
                </a:lnTo>
                <a:close/>
              </a:path>
              <a:path w="3180715" h="3175000">
                <a:moveTo>
                  <a:pt x="2592853" y="558799"/>
                </a:moveTo>
                <a:lnTo>
                  <a:pt x="2580602" y="558799"/>
                </a:lnTo>
                <a:lnTo>
                  <a:pt x="2580602" y="546099"/>
                </a:lnTo>
                <a:lnTo>
                  <a:pt x="2555846" y="546099"/>
                </a:lnTo>
                <a:lnTo>
                  <a:pt x="2548595" y="533399"/>
                </a:lnTo>
                <a:lnTo>
                  <a:pt x="2594774" y="533399"/>
                </a:lnTo>
                <a:lnTo>
                  <a:pt x="2594774" y="546099"/>
                </a:lnTo>
                <a:lnTo>
                  <a:pt x="2592853" y="558799"/>
                </a:lnTo>
                <a:close/>
              </a:path>
              <a:path w="3180715" h="3175000">
                <a:moveTo>
                  <a:pt x="2734759" y="546099"/>
                </a:moveTo>
                <a:lnTo>
                  <a:pt x="2689509" y="546099"/>
                </a:lnTo>
                <a:lnTo>
                  <a:pt x="2678808" y="533399"/>
                </a:lnTo>
                <a:lnTo>
                  <a:pt x="2744712" y="533399"/>
                </a:lnTo>
                <a:lnTo>
                  <a:pt x="2734759" y="546099"/>
                </a:lnTo>
                <a:close/>
              </a:path>
              <a:path w="3180715" h="3175000">
                <a:moveTo>
                  <a:pt x="2586127" y="571499"/>
                </a:moveTo>
                <a:lnTo>
                  <a:pt x="2570275" y="571499"/>
                </a:lnTo>
                <a:lnTo>
                  <a:pt x="2577239" y="558799"/>
                </a:lnTo>
                <a:lnTo>
                  <a:pt x="2588769" y="558799"/>
                </a:lnTo>
                <a:lnTo>
                  <a:pt x="2586127" y="571499"/>
                </a:lnTo>
                <a:close/>
              </a:path>
              <a:path w="3180715" h="3175000">
                <a:moveTo>
                  <a:pt x="2575559" y="584199"/>
                </a:moveTo>
                <a:lnTo>
                  <a:pt x="2559794" y="584199"/>
                </a:lnTo>
                <a:lnTo>
                  <a:pt x="2565046" y="571499"/>
                </a:lnTo>
                <a:lnTo>
                  <a:pt x="2578682" y="571499"/>
                </a:lnTo>
                <a:lnTo>
                  <a:pt x="2575559" y="584199"/>
                </a:lnTo>
                <a:close/>
              </a:path>
              <a:path w="3180715" h="3175000">
                <a:moveTo>
                  <a:pt x="2560185" y="596899"/>
                </a:moveTo>
                <a:lnTo>
                  <a:pt x="2552977" y="596899"/>
                </a:lnTo>
                <a:lnTo>
                  <a:pt x="2549136" y="584199"/>
                </a:lnTo>
                <a:lnTo>
                  <a:pt x="2565228" y="584199"/>
                </a:lnTo>
                <a:lnTo>
                  <a:pt x="2560185" y="596899"/>
                </a:lnTo>
                <a:close/>
              </a:path>
              <a:path w="3180715" h="3175000">
                <a:moveTo>
                  <a:pt x="1381791" y="914399"/>
                </a:moveTo>
                <a:lnTo>
                  <a:pt x="910884" y="914399"/>
                </a:lnTo>
                <a:lnTo>
                  <a:pt x="818643" y="901699"/>
                </a:lnTo>
                <a:lnTo>
                  <a:pt x="818643" y="850899"/>
                </a:lnTo>
                <a:lnTo>
                  <a:pt x="1471061" y="850899"/>
                </a:lnTo>
                <a:lnTo>
                  <a:pt x="1471061" y="901699"/>
                </a:lnTo>
                <a:lnTo>
                  <a:pt x="1392898" y="901699"/>
                </a:lnTo>
                <a:lnTo>
                  <a:pt x="1381791" y="914399"/>
                </a:lnTo>
                <a:close/>
              </a:path>
              <a:path w="3180715" h="3175000">
                <a:moveTo>
                  <a:pt x="2411973" y="901699"/>
                </a:moveTo>
                <a:lnTo>
                  <a:pt x="1877019" y="901699"/>
                </a:lnTo>
                <a:lnTo>
                  <a:pt x="1877019" y="850899"/>
                </a:lnTo>
                <a:lnTo>
                  <a:pt x="2411973" y="850899"/>
                </a:lnTo>
                <a:lnTo>
                  <a:pt x="2411973" y="901699"/>
                </a:lnTo>
                <a:close/>
              </a:path>
              <a:path w="3180715" h="3175000">
                <a:moveTo>
                  <a:pt x="2310720" y="914399"/>
                </a:moveTo>
                <a:lnTo>
                  <a:pt x="1955389" y="914399"/>
                </a:lnTo>
                <a:lnTo>
                  <a:pt x="1918501" y="901699"/>
                </a:lnTo>
                <a:lnTo>
                  <a:pt x="2329100" y="901699"/>
                </a:lnTo>
                <a:lnTo>
                  <a:pt x="2310720" y="914399"/>
                </a:lnTo>
                <a:close/>
              </a:path>
              <a:path w="3180715" h="3175000">
                <a:moveTo>
                  <a:pt x="1323571" y="927099"/>
                </a:moveTo>
                <a:lnTo>
                  <a:pt x="946526" y="927099"/>
                </a:lnTo>
                <a:lnTo>
                  <a:pt x="929528" y="914399"/>
                </a:lnTo>
                <a:lnTo>
                  <a:pt x="1342067" y="914399"/>
                </a:lnTo>
                <a:lnTo>
                  <a:pt x="1323571" y="927099"/>
                </a:lnTo>
                <a:close/>
              </a:path>
              <a:path w="3180715" h="3175000">
                <a:moveTo>
                  <a:pt x="2009827" y="2311399"/>
                </a:moveTo>
                <a:lnTo>
                  <a:pt x="1774448" y="2311399"/>
                </a:lnTo>
                <a:lnTo>
                  <a:pt x="1824893" y="2298699"/>
                </a:lnTo>
                <a:lnTo>
                  <a:pt x="1872456" y="2273299"/>
                </a:lnTo>
                <a:lnTo>
                  <a:pt x="1915743" y="2260599"/>
                </a:lnTo>
                <a:lnTo>
                  <a:pt x="1955539" y="2222499"/>
                </a:lnTo>
                <a:lnTo>
                  <a:pt x="1991867" y="2197099"/>
                </a:lnTo>
                <a:lnTo>
                  <a:pt x="2024750" y="2158999"/>
                </a:lnTo>
                <a:lnTo>
                  <a:pt x="2059693" y="2095499"/>
                </a:lnTo>
                <a:lnTo>
                  <a:pt x="2072797" y="2057399"/>
                </a:lnTo>
                <a:lnTo>
                  <a:pt x="2082989" y="2006599"/>
                </a:lnTo>
                <a:lnTo>
                  <a:pt x="2090268" y="1955799"/>
                </a:lnTo>
                <a:lnTo>
                  <a:pt x="2094636" y="1904999"/>
                </a:lnTo>
                <a:lnTo>
                  <a:pt x="2096092" y="1841499"/>
                </a:lnTo>
                <a:lnTo>
                  <a:pt x="2096092" y="1193799"/>
                </a:lnTo>
                <a:lnTo>
                  <a:pt x="2095098" y="1142999"/>
                </a:lnTo>
                <a:lnTo>
                  <a:pt x="2092099" y="1092199"/>
                </a:lnTo>
                <a:lnTo>
                  <a:pt x="2087074" y="1054099"/>
                </a:lnTo>
                <a:lnTo>
                  <a:pt x="2080000" y="1015999"/>
                </a:lnTo>
                <a:lnTo>
                  <a:pt x="2055708" y="965199"/>
                </a:lnTo>
                <a:lnTo>
                  <a:pt x="2015381" y="927099"/>
                </a:lnTo>
                <a:lnTo>
                  <a:pt x="1987683" y="914399"/>
                </a:lnTo>
                <a:lnTo>
                  <a:pt x="2292678" y="914399"/>
                </a:lnTo>
                <a:lnTo>
                  <a:pt x="2257517" y="939799"/>
                </a:lnTo>
                <a:lnTo>
                  <a:pt x="2223432" y="977899"/>
                </a:lnTo>
                <a:lnTo>
                  <a:pt x="2205739" y="1028699"/>
                </a:lnTo>
                <a:lnTo>
                  <a:pt x="2199955" y="1066799"/>
                </a:lnTo>
                <a:lnTo>
                  <a:pt x="2196468" y="1104899"/>
                </a:lnTo>
                <a:lnTo>
                  <a:pt x="2195300" y="1142999"/>
                </a:lnTo>
                <a:lnTo>
                  <a:pt x="2195300" y="1854199"/>
                </a:lnTo>
                <a:lnTo>
                  <a:pt x="2193917" y="1904999"/>
                </a:lnTo>
                <a:lnTo>
                  <a:pt x="2189766" y="1955799"/>
                </a:lnTo>
                <a:lnTo>
                  <a:pt x="2182848" y="1993899"/>
                </a:lnTo>
                <a:lnTo>
                  <a:pt x="2173163" y="2044699"/>
                </a:lnTo>
                <a:lnTo>
                  <a:pt x="2160711" y="2082799"/>
                </a:lnTo>
                <a:lnTo>
                  <a:pt x="2139497" y="2133599"/>
                </a:lnTo>
                <a:lnTo>
                  <a:pt x="2115131" y="2184399"/>
                </a:lnTo>
                <a:lnTo>
                  <a:pt x="2087612" y="2222499"/>
                </a:lnTo>
                <a:lnTo>
                  <a:pt x="2056940" y="2260599"/>
                </a:lnTo>
                <a:lnTo>
                  <a:pt x="2026651" y="2298699"/>
                </a:lnTo>
                <a:lnTo>
                  <a:pt x="2009827" y="2311399"/>
                </a:lnTo>
                <a:close/>
              </a:path>
              <a:path w="3180715" h="3175000">
                <a:moveTo>
                  <a:pt x="1720480" y="2412999"/>
                </a:moveTo>
                <a:lnTo>
                  <a:pt x="1487883" y="2412999"/>
                </a:lnTo>
                <a:lnTo>
                  <a:pt x="1435056" y="2400299"/>
                </a:lnTo>
                <a:lnTo>
                  <a:pt x="1385280" y="2387599"/>
                </a:lnTo>
                <a:lnTo>
                  <a:pt x="1338553" y="2374899"/>
                </a:lnTo>
                <a:lnTo>
                  <a:pt x="1294875" y="2362199"/>
                </a:lnTo>
                <a:lnTo>
                  <a:pt x="1254243" y="2336799"/>
                </a:lnTo>
                <a:lnTo>
                  <a:pt x="1216657" y="2311399"/>
                </a:lnTo>
                <a:lnTo>
                  <a:pt x="1182115" y="2285999"/>
                </a:lnTo>
                <a:lnTo>
                  <a:pt x="1150616" y="2247899"/>
                </a:lnTo>
                <a:lnTo>
                  <a:pt x="1121337" y="2209799"/>
                </a:lnTo>
                <a:lnTo>
                  <a:pt x="1095818" y="2171699"/>
                </a:lnTo>
                <a:lnTo>
                  <a:pt x="1074038" y="2120899"/>
                </a:lnTo>
                <a:lnTo>
                  <a:pt x="1055973" y="2082799"/>
                </a:lnTo>
                <a:lnTo>
                  <a:pt x="1042908" y="2031999"/>
                </a:lnTo>
                <a:lnTo>
                  <a:pt x="1033604" y="1981199"/>
                </a:lnTo>
                <a:lnTo>
                  <a:pt x="1028038" y="1930399"/>
                </a:lnTo>
                <a:lnTo>
                  <a:pt x="1026187" y="1879599"/>
                </a:lnTo>
                <a:lnTo>
                  <a:pt x="1026187" y="1104899"/>
                </a:lnTo>
                <a:lnTo>
                  <a:pt x="1025294" y="1079499"/>
                </a:lnTo>
                <a:lnTo>
                  <a:pt x="1022643" y="1041399"/>
                </a:lnTo>
                <a:lnTo>
                  <a:pt x="1018281" y="1015999"/>
                </a:lnTo>
                <a:lnTo>
                  <a:pt x="1012253" y="990599"/>
                </a:lnTo>
                <a:lnTo>
                  <a:pt x="1004788" y="977899"/>
                </a:lnTo>
                <a:lnTo>
                  <a:pt x="996130" y="952499"/>
                </a:lnTo>
                <a:lnTo>
                  <a:pt x="986346" y="939799"/>
                </a:lnTo>
                <a:lnTo>
                  <a:pt x="975503" y="939799"/>
                </a:lnTo>
                <a:lnTo>
                  <a:pt x="961859" y="927099"/>
                </a:lnTo>
                <a:lnTo>
                  <a:pt x="1311368" y="927099"/>
                </a:lnTo>
                <a:lnTo>
                  <a:pt x="1299998" y="939799"/>
                </a:lnTo>
                <a:lnTo>
                  <a:pt x="1289485" y="952499"/>
                </a:lnTo>
                <a:lnTo>
                  <a:pt x="1279850" y="977899"/>
                </a:lnTo>
                <a:lnTo>
                  <a:pt x="1272776" y="990599"/>
                </a:lnTo>
                <a:lnTo>
                  <a:pt x="1267751" y="1015999"/>
                </a:lnTo>
                <a:lnTo>
                  <a:pt x="1264752" y="1041399"/>
                </a:lnTo>
                <a:lnTo>
                  <a:pt x="1263758" y="1079499"/>
                </a:lnTo>
                <a:lnTo>
                  <a:pt x="1263758" y="1904999"/>
                </a:lnTo>
                <a:lnTo>
                  <a:pt x="1265026" y="1943099"/>
                </a:lnTo>
                <a:lnTo>
                  <a:pt x="1268862" y="1981199"/>
                </a:lnTo>
                <a:lnTo>
                  <a:pt x="1275309" y="2019299"/>
                </a:lnTo>
                <a:lnTo>
                  <a:pt x="1284416" y="2057399"/>
                </a:lnTo>
                <a:lnTo>
                  <a:pt x="1295991" y="2095499"/>
                </a:lnTo>
                <a:lnTo>
                  <a:pt x="1309818" y="2133599"/>
                </a:lnTo>
                <a:lnTo>
                  <a:pt x="1344228" y="2184399"/>
                </a:lnTo>
                <a:lnTo>
                  <a:pt x="1379086" y="2222499"/>
                </a:lnTo>
                <a:lnTo>
                  <a:pt x="1417574" y="2247899"/>
                </a:lnTo>
                <a:lnTo>
                  <a:pt x="1459705" y="2273299"/>
                </a:lnTo>
                <a:lnTo>
                  <a:pt x="1505492" y="2298699"/>
                </a:lnTo>
                <a:lnTo>
                  <a:pt x="1554947" y="2311399"/>
                </a:lnTo>
                <a:lnTo>
                  <a:pt x="2009827" y="2311399"/>
                </a:lnTo>
                <a:lnTo>
                  <a:pt x="1993003" y="2324099"/>
                </a:lnTo>
                <a:lnTo>
                  <a:pt x="1955993" y="2336799"/>
                </a:lnTo>
                <a:lnTo>
                  <a:pt x="1915621" y="2362199"/>
                </a:lnTo>
                <a:lnTo>
                  <a:pt x="1871886" y="2374899"/>
                </a:lnTo>
                <a:lnTo>
                  <a:pt x="1824784" y="2387599"/>
                </a:lnTo>
                <a:lnTo>
                  <a:pt x="1774317" y="2400299"/>
                </a:lnTo>
                <a:lnTo>
                  <a:pt x="1720480" y="2412999"/>
                </a:lnTo>
                <a:close/>
              </a:path>
              <a:path w="3180715" h="3175000">
                <a:moveTo>
                  <a:pt x="908482" y="2578099"/>
                </a:moveTo>
                <a:lnTo>
                  <a:pt x="772521" y="2578099"/>
                </a:lnTo>
                <a:lnTo>
                  <a:pt x="772521" y="2565399"/>
                </a:lnTo>
                <a:lnTo>
                  <a:pt x="908482" y="2565399"/>
                </a:lnTo>
                <a:lnTo>
                  <a:pt x="908482" y="2578099"/>
                </a:lnTo>
                <a:close/>
              </a:path>
              <a:path w="3180715" h="3175000">
                <a:moveTo>
                  <a:pt x="1104497" y="2578099"/>
                </a:moveTo>
                <a:lnTo>
                  <a:pt x="993038" y="2578099"/>
                </a:lnTo>
                <a:lnTo>
                  <a:pt x="993038" y="2565399"/>
                </a:lnTo>
                <a:lnTo>
                  <a:pt x="1104497" y="2565399"/>
                </a:lnTo>
                <a:lnTo>
                  <a:pt x="1104497" y="2578099"/>
                </a:lnTo>
                <a:close/>
              </a:path>
              <a:path w="3180715" h="3175000">
                <a:moveTo>
                  <a:pt x="1809761" y="2578099"/>
                </a:moveTo>
                <a:lnTo>
                  <a:pt x="1765562" y="2578099"/>
                </a:lnTo>
                <a:lnTo>
                  <a:pt x="1770846" y="2565399"/>
                </a:lnTo>
                <a:lnTo>
                  <a:pt x="1804955" y="2565399"/>
                </a:lnTo>
                <a:lnTo>
                  <a:pt x="1809761" y="2578099"/>
                </a:lnTo>
                <a:close/>
              </a:path>
              <a:path w="3180715" h="3175000">
                <a:moveTo>
                  <a:pt x="877735" y="2590799"/>
                </a:moveTo>
                <a:lnTo>
                  <a:pt x="801589" y="2590799"/>
                </a:lnTo>
                <a:lnTo>
                  <a:pt x="797024" y="2578099"/>
                </a:lnTo>
                <a:lnTo>
                  <a:pt x="886863" y="2578099"/>
                </a:lnTo>
                <a:lnTo>
                  <a:pt x="877735" y="2590799"/>
                </a:lnTo>
                <a:close/>
              </a:path>
              <a:path w="3180715" h="3175000">
                <a:moveTo>
                  <a:pt x="1077112" y="2590799"/>
                </a:moveTo>
                <a:lnTo>
                  <a:pt x="1021862" y="2590799"/>
                </a:lnTo>
                <a:lnTo>
                  <a:pt x="1016008" y="2578099"/>
                </a:lnTo>
                <a:lnTo>
                  <a:pt x="1081915" y="2578099"/>
                </a:lnTo>
                <a:lnTo>
                  <a:pt x="1077112" y="2590799"/>
                </a:lnTo>
                <a:close/>
              </a:path>
              <a:path w="3180715" h="3175000">
                <a:moveTo>
                  <a:pt x="1809520" y="2603499"/>
                </a:moveTo>
                <a:lnTo>
                  <a:pt x="1765562" y="2603499"/>
                </a:lnTo>
                <a:lnTo>
                  <a:pt x="1763158" y="2590799"/>
                </a:lnTo>
                <a:lnTo>
                  <a:pt x="1763158" y="2578099"/>
                </a:lnTo>
                <a:lnTo>
                  <a:pt x="1812162" y="2578099"/>
                </a:lnTo>
                <a:lnTo>
                  <a:pt x="1812162" y="2590799"/>
                </a:lnTo>
                <a:lnTo>
                  <a:pt x="1809520" y="2603499"/>
                </a:lnTo>
                <a:close/>
              </a:path>
              <a:path w="3180715" h="3175000">
                <a:moveTo>
                  <a:pt x="871959" y="2832099"/>
                </a:moveTo>
                <a:lnTo>
                  <a:pt x="822006" y="2832099"/>
                </a:lnTo>
                <a:lnTo>
                  <a:pt x="819206" y="2819399"/>
                </a:lnTo>
                <a:lnTo>
                  <a:pt x="817262" y="2806699"/>
                </a:lnTo>
                <a:lnTo>
                  <a:pt x="816128" y="2793999"/>
                </a:lnTo>
                <a:lnTo>
                  <a:pt x="815761" y="2781299"/>
                </a:lnTo>
                <a:lnTo>
                  <a:pt x="815761" y="2616199"/>
                </a:lnTo>
                <a:lnTo>
                  <a:pt x="814799" y="2603499"/>
                </a:lnTo>
                <a:lnTo>
                  <a:pt x="810955" y="2590799"/>
                </a:lnTo>
                <a:lnTo>
                  <a:pt x="868606" y="2590799"/>
                </a:lnTo>
                <a:lnTo>
                  <a:pt x="866205" y="2603499"/>
                </a:lnTo>
                <a:lnTo>
                  <a:pt x="865243" y="2603499"/>
                </a:lnTo>
                <a:lnTo>
                  <a:pt x="865243" y="2793999"/>
                </a:lnTo>
                <a:lnTo>
                  <a:pt x="865513" y="2793999"/>
                </a:lnTo>
                <a:lnTo>
                  <a:pt x="866325" y="2806699"/>
                </a:lnTo>
                <a:lnTo>
                  <a:pt x="867676" y="2819399"/>
                </a:lnTo>
                <a:lnTo>
                  <a:pt x="869568" y="2819399"/>
                </a:lnTo>
                <a:lnTo>
                  <a:pt x="871959" y="2832099"/>
                </a:lnTo>
                <a:close/>
              </a:path>
              <a:path w="3180715" h="3175000">
                <a:moveTo>
                  <a:pt x="1030510" y="2870199"/>
                </a:moveTo>
                <a:lnTo>
                  <a:pt x="992076" y="2870199"/>
                </a:lnTo>
                <a:lnTo>
                  <a:pt x="1001084" y="2857499"/>
                </a:lnTo>
                <a:lnTo>
                  <a:pt x="1009371" y="2857499"/>
                </a:lnTo>
                <a:lnTo>
                  <a:pt x="1016938" y="2844799"/>
                </a:lnTo>
                <a:lnTo>
                  <a:pt x="1023786" y="2844799"/>
                </a:lnTo>
                <a:lnTo>
                  <a:pt x="1030267" y="2832099"/>
                </a:lnTo>
                <a:lnTo>
                  <a:pt x="1034925" y="2819399"/>
                </a:lnTo>
                <a:lnTo>
                  <a:pt x="1037736" y="2793999"/>
                </a:lnTo>
                <a:lnTo>
                  <a:pt x="1038679" y="2781299"/>
                </a:lnTo>
                <a:lnTo>
                  <a:pt x="1038679" y="2641599"/>
                </a:lnTo>
                <a:lnTo>
                  <a:pt x="1038457" y="2628899"/>
                </a:lnTo>
                <a:lnTo>
                  <a:pt x="1037807" y="2616199"/>
                </a:lnTo>
                <a:lnTo>
                  <a:pt x="1036753" y="2616199"/>
                </a:lnTo>
                <a:lnTo>
                  <a:pt x="1035315" y="2603499"/>
                </a:lnTo>
                <a:lnTo>
                  <a:pt x="1032914" y="2590799"/>
                </a:lnTo>
                <a:lnTo>
                  <a:pt x="1065582" y="2590799"/>
                </a:lnTo>
                <a:lnTo>
                  <a:pt x="1063178" y="2603499"/>
                </a:lnTo>
                <a:lnTo>
                  <a:pt x="1061463" y="2603499"/>
                </a:lnTo>
                <a:lnTo>
                  <a:pt x="1060267" y="2616199"/>
                </a:lnTo>
                <a:lnTo>
                  <a:pt x="1059565" y="2628899"/>
                </a:lnTo>
                <a:lnTo>
                  <a:pt x="1059337" y="2628899"/>
                </a:lnTo>
                <a:lnTo>
                  <a:pt x="1059337" y="2781299"/>
                </a:lnTo>
                <a:lnTo>
                  <a:pt x="1058886" y="2793999"/>
                </a:lnTo>
                <a:lnTo>
                  <a:pt x="1057535" y="2806699"/>
                </a:lnTo>
                <a:lnTo>
                  <a:pt x="1055283" y="2819399"/>
                </a:lnTo>
                <a:lnTo>
                  <a:pt x="1052129" y="2832099"/>
                </a:lnTo>
                <a:lnTo>
                  <a:pt x="1047670" y="2832099"/>
                </a:lnTo>
                <a:lnTo>
                  <a:pt x="1042581" y="2844799"/>
                </a:lnTo>
                <a:lnTo>
                  <a:pt x="1036860" y="2857499"/>
                </a:lnTo>
                <a:lnTo>
                  <a:pt x="1030510" y="2870199"/>
                </a:lnTo>
                <a:close/>
              </a:path>
              <a:path w="3180715" h="3175000">
                <a:moveTo>
                  <a:pt x="1190011" y="2717799"/>
                </a:moveTo>
                <a:lnTo>
                  <a:pt x="1148214" y="2717799"/>
                </a:lnTo>
                <a:lnTo>
                  <a:pt x="1145813" y="2705099"/>
                </a:lnTo>
                <a:lnTo>
                  <a:pt x="1116026" y="2705099"/>
                </a:lnTo>
                <a:lnTo>
                  <a:pt x="1116026" y="2692399"/>
                </a:lnTo>
                <a:lnTo>
                  <a:pt x="1133742" y="2692399"/>
                </a:lnTo>
                <a:lnTo>
                  <a:pt x="1142983" y="2679699"/>
                </a:lnTo>
                <a:lnTo>
                  <a:pt x="1164429" y="2679699"/>
                </a:lnTo>
                <a:lnTo>
                  <a:pt x="1174158" y="2666999"/>
                </a:lnTo>
                <a:lnTo>
                  <a:pt x="1190011" y="2666999"/>
                </a:lnTo>
                <a:lnTo>
                  <a:pt x="1190011" y="2717799"/>
                </a:lnTo>
                <a:close/>
              </a:path>
              <a:path w="3180715" h="3175000">
                <a:moveTo>
                  <a:pt x="1200341" y="2717799"/>
                </a:moveTo>
                <a:lnTo>
                  <a:pt x="1190011" y="2717799"/>
                </a:lnTo>
                <a:lnTo>
                  <a:pt x="1204432" y="2692399"/>
                </a:lnTo>
                <a:lnTo>
                  <a:pt x="1233452" y="2666999"/>
                </a:lnTo>
                <a:lnTo>
                  <a:pt x="1258960" y="2666999"/>
                </a:lnTo>
                <a:lnTo>
                  <a:pt x="1266940" y="2679699"/>
                </a:lnTo>
                <a:lnTo>
                  <a:pt x="1272127" y="2679699"/>
                </a:lnTo>
                <a:lnTo>
                  <a:pt x="1274566" y="2692399"/>
                </a:lnTo>
                <a:lnTo>
                  <a:pt x="1274566" y="2705099"/>
                </a:lnTo>
                <a:lnTo>
                  <a:pt x="1204904" y="2705099"/>
                </a:lnTo>
                <a:lnTo>
                  <a:pt x="1200341" y="2717799"/>
                </a:lnTo>
                <a:close/>
              </a:path>
              <a:path w="3180715" h="3175000">
                <a:moveTo>
                  <a:pt x="1415090" y="2679699"/>
                </a:moveTo>
                <a:lnTo>
                  <a:pt x="1343748" y="2679699"/>
                </a:lnTo>
                <a:lnTo>
                  <a:pt x="1352166" y="2666999"/>
                </a:lnTo>
                <a:lnTo>
                  <a:pt x="1408604" y="2666999"/>
                </a:lnTo>
                <a:lnTo>
                  <a:pt x="1415090" y="2679699"/>
                </a:lnTo>
                <a:close/>
              </a:path>
              <a:path w="3180715" h="3175000">
                <a:moveTo>
                  <a:pt x="1562340" y="2705099"/>
                </a:moveTo>
                <a:lnTo>
                  <a:pt x="1520544" y="2705099"/>
                </a:lnTo>
                <a:lnTo>
                  <a:pt x="1518142" y="2692399"/>
                </a:lnTo>
                <a:lnTo>
                  <a:pt x="1493159" y="2692399"/>
                </a:lnTo>
                <a:lnTo>
                  <a:pt x="1514298" y="2679699"/>
                </a:lnTo>
                <a:lnTo>
                  <a:pt x="1537360" y="2679699"/>
                </a:lnTo>
                <a:lnTo>
                  <a:pt x="1559458" y="2666999"/>
                </a:lnTo>
                <a:lnTo>
                  <a:pt x="1562340" y="2666999"/>
                </a:lnTo>
                <a:lnTo>
                  <a:pt x="1562340" y="2705099"/>
                </a:lnTo>
                <a:close/>
              </a:path>
              <a:path w="3180715" h="3175000">
                <a:moveTo>
                  <a:pt x="1663710" y="2679699"/>
                </a:moveTo>
                <a:lnTo>
                  <a:pt x="1604137" y="2679699"/>
                </a:lnTo>
                <a:lnTo>
                  <a:pt x="1609424" y="2666999"/>
                </a:lnTo>
                <a:lnTo>
                  <a:pt x="1656950" y="2666999"/>
                </a:lnTo>
                <a:lnTo>
                  <a:pt x="1663710" y="2679699"/>
                </a:lnTo>
                <a:close/>
              </a:path>
              <a:path w="3180715" h="3175000">
                <a:moveTo>
                  <a:pt x="1815526" y="2870199"/>
                </a:moveTo>
                <a:lnTo>
                  <a:pt x="1768445" y="2870199"/>
                </a:lnTo>
                <a:lnTo>
                  <a:pt x="1769882" y="2857499"/>
                </a:lnTo>
                <a:lnTo>
                  <a:pt x="1770935" y="2857499"/>
                </a:lnTo>
                <a:lnTo>
                  <a:pt x="1771584" y="2844799"/>
                </a:lnTo>
                <a:lnTo>
                  <a:pt x="1771805" y="2844799"/>
                </a:lnTo>
                <a:lnTo>
                  <a:pt x="1771805" y="2730499"/>
                </a:lnTo>
                <a:lnTo>
                  <a:pt x="1770552" y="2717799"/>
                </a:lnTo>
                <a:lnTo>
                  <a:pt x="1766822" y="2705099"/>
                </a:lnTo>
                <a:lnTo>
                  <a:pt x="1735295" y="2705099"/>
                </a:lnTo>
                <a:lnTo>
                  <a:pt x="1735295" y="2692399"/>
                </a:lnTo>
                <a:lnTo>
                  <a:pt x="1756434" y="2692399"/>
                </a:lnTo>
                <a:lnTo>
                  <a:pt x="1796307" y="2666999"/>
                </a:lnTo>
                <a:lnTo>
                  <a:pt x="1812162" y="2666999"/>
                </a:lnTo>
                <a:lnTo>
                  <a:pt x="1812162" y="2844799"/>
                </a:lnTo>
                <a:lnTo>
                  <a:pt x="1813605" y="2857499"/>
                </a:lnTo>
                <a:lnTo>
                  <a:pt x="1815526" y="2870199"/>
                </a:lnTo>
                <a:close/>
              </a:path>
              <a:path w="3180715" h="3175000">
                <a:moveTo>
                  <a:pt x="1935122" y="2844799"/>
                </a:moveTo>
                <a:lnTo>
                  <a:pt x="1893113" y="2844799"/>
                </a:lnTo>
                <a:lnTo>
                  <a:pt x="1892573" y="2832099"/>
                </a:lnTo>
                <a:lnTo>
                  <a:pt x="1892392" y="2819399"/>
                </a:lnTo>
                <a:lnTo>
                  <a:pt x="1892392" y="2705099"/>
                </a:lnTo>
                <a:lnTo>
                  <a:pt x="1891991" y="2705099"/>
                </a:lnTo>
                <a:lnTo>
                  <a:pt x="1890801" y="2692399"/>
                </a:lnTo>
                <a:lnTo>
                  <a:pt x="1886147" y="2692399"/>
                </a:lnTo>
                <a:lnTo>
                  <a:pt x="1881584" y="2679699"/>
                </a:lnTo>
                <a:lnTo>
                  <a:pt x="1863568" y="2679699"/>
                </a:lnTo>
                <a:lnTo>
                  <a:pt x="1863568" y="2666999"/>
                </a:lnTo>
                <a:lnTo>
                  <a:pt x="1932749" y="2666999"/>
                </a:lnTo>
                <a:lnTo>
                  <a:pt x="1932749" y="2832099"/>
                </a:lnTo>
                <a:lnTo>
                  <a:pt x="1933339" y="2832099"/>
                </a:lnTo>
                <a:lnTo>
                  <a:pt x="1935122" y="2844799"/>
                </a:lnTo>
                <a:close/>
              </a:path>
              <a:path w="3180715" h="3175000">
                <a:moveTo>
                  <a:pt x="2060002" y="2844799"/>
                </a:moveTo>
                <a:lnTo>
                  <a:pt x="2016824" y="2844799"/>
                </a:lnTo>
                <a:lnTo>
                  <a:pt x="2019225" y="2832099"/>
                </a:lnTo>
                <a:lnTo>
                  <a:pt x="2019225" y="2705099"/>
                </a:lnTo>
                <a:lnTo>
                  <a:pt x="2018264" y="2692399"/>
                </a:lnTo>
                <a:lnTo>
                  <a:pt x="2015381" y="2692399"/>
                </a:lnTo>
                <a:lnTo>
                  <a:pt x="2012018" y="2679699"/>
                </a:lnTo>
                <a:lnTo>
                  <a:pt x="1983674" y="2679699"/>
                </a:lnTo>
                <a:lnTo>
                  <a:pt x="1983674" y="2666999"/>
                </a:lnTo>
                <a:lnTo>
                  <a:pt x="2059582" y="2666999"/>
                </a:lnTo>
                <a:lnTo>
                  <a:pt x="2059680" y="2832099"/>
                </a:lnTo>
                <a:lnTo>
                  <a:pt x="2060002" y="2844799"/>
                </a:lnTo>
                <a:close/>
              </a:path>
              <a:path w="3180715" h="3175000">
                <a:moveTo>
                  <a:pt x="2178727" y="2705099"/>
                </a:moveTo>
                <a:lnTo>
                  <a:pt x="2135968" y="2705099"/>
                </a:lnTo>
                <a:lnTo>
                  <a:pt x="2133086" y="2692399"/>
                </a:lnTo>
                <a:lnTo>
                  <a:pt x="2108584" y="2692399"/>
                </a:lnTo>
                <a:lnTo>
                  <a:pt x="2126510" y="2679699"/>
                </a:lnTo>
                <a:lnTo>
                  <a:pt x="2159660" y="2679699"/>
                </a:lnTo>
                <a:lnTo>
                  <a:pt x="2174883" y="2666999"/>
                </a:lnTo>
                <a:lnTo>
                  <a:pt x="2178727" y="2666999"/>
                </a:lnTo>
                <a:lnTo>
                  <a:pt x="2178727" y="2705099"/>
                </a:lnTo>
                <a:close/>
              </a:path>
              <a:path w="3180715" h="3175000">
                <a:moveTo>
                  <a:pt x="2304598" y="2705099"/>
                </a:moveTo>
                <a:lnTo>
                  <a:pt x="2256585" y="2705099"/>
                </a:lnTo>
                <a:lnTo>
                  <a:pt x="2250910" y="2692399"/>
                </a:lnTo>
                <a:lnTo>
                  <a:pt x="2201277" y="2692399"/>
                </a:lnTo>
                <a:lnTo>
                  <a:pt x="2211122" y="2679699"/>
                </a:lnTo>
                <a:lnTo>
                  <a:pt x="2220043" y="2679699"/>
                </a:lnTo>
                <a:lnTo>
                  <a:pt x="2228019" y="2666999"/>
                </a:lnTo>
                <a:lnTo>
                  <a:pt x="2270819" y="2666999"/>
                </a:lnTo>
                <a:lnTo>
                  <a:pt x="2285502" y="2679699"/>
                </a:lnTo>
                <a:lnTo>
                  <a:pt x="2296762" y="2692399"/>
                </a:lnTo>
                <a:lnTo>
                  <a:pt x="2304598" y="2705099"/>
                </a:lnTo>
                <a:close/>
              </a:path>
              <a:path w="3180715" h="3175000">
                <a:moveTo>
                  <a:pt x="2406929" y="2679699"/>
                </a:moveTo>
                <a:lnTo>
                  <a:pt x="2353121" y="2679699"/>
                </a:lnTo>
                <a:lnTo>
                  <a:pt x="2360050" y="2666999"/>
                </a:lnTo>
                <a:lnTo>
                  <a:pt x="2401295" y="2666999"/>
                </a:lnTo>
                <a:lnTo>
                  <a:pt x="2406929" y="2679699"/>
                </a:lnTo>
                <a:close/>
              </a:path>
              <a:path w="3180715" h="3175000">
                <a:moveTo>
                  <a:pt x="1342067" y="2692399"/>
                </a:moveTo>
                <a:lnTo>
                  <a:pt x="1321048" y="2692399"/>
                </a:lnTo>
                <a:lnTo>
                  <a:pt x="1327894" y="2679699"/>
                </a:lnTo>
                <a:lnTo>
                  <a:pt x="1349513" y="2679699"/>
                </a:lnTo>
                <a:lnTo>
                  <a:pt x="1342067" y="2692399"/>
                </a:lnTo>
                <a:close/>
              </a:path>
              <a:path w="3180715" h="3175000">
                <a:moveTo>
                  <a:pt x="1434548" y="2692399"/>
                </a:moveTo>
                <a:lnTo>
                  <a:pt x="1399957" y="2692399"/>
                </a:lnTo>
                <a:lnTo>
                  <a:pt x="1394283" y="2679699"/>
                </a:lnTo>
                <a:lnTo>
                  <a:pt x="1428603" y="2679699"/>
                </a:lnTo>
                <a:lnTo>
                  <a:pt x="1434548" y="2692399"/>
                </a:lnTo>
                <a:close/>
              </a:path>
              <a:path w="3180715" h="3175000">
                <a:moveTo>
                  <a:pt x="1675271" y="2692399"/>
                </a:moveTo>
                <a:lnTo>
                  <a:pt x="1583210" y="2692399"/>
                </a:lnTo>
                <a:lnTo>
                  <a:pt x="1591696" y="2679699"/>
                </a:lnTo>
                <a:lnTo>
                  <a:pt x="1669930" y="2679699"/>
                </a:lnTo>
                <a:lnTo>
                  <a:pt x="1675271" y="2692399"/>
                </a:lnTo>
                <a:close/>
              </a:path>
              <a:path w="3180715" h="3175000">
                <a:moveTo>
                  <a:pt x="2440319" y="2870199"/>
                </a:moveTo>
                <a:lnTo>
                  <a:pt x="2397320" y="2870199"/>
                </a:lnTo>
                <a:lnTo>
                  <a:pt x="2398763" y="2857499"/>
                </a:lnTo>
                <a:lnTo>
                  <a:pt x="2398763" y="2743199"/>
                </a:lnTo>
                <a:lnTo>
                  <a:pt x="2398541" y="2730499"/>
                </a:lnTo>
                <a:lnTo>
                  <a:pt x="2397891" y="2730499"/>
                </a:lnTo>
                <a:lnTo>
                  <a:pt x="2396836" y="2717799"/>
                </a:lnTo>
                <a:lnTo>
                  <a:pt x="2395399" y="2717799"/>
                </a:lnTo>
                <a:lnTo>
                  <a:pt x="2392998" y="2705099"/>
                </a:lnTo>
                <a:lnTo>
                  <a:pt x="2389153" y="2705099"/>
                </a:lnTo>
                <a:lnTo>
                  <a:pt x="2383869" y="2692399"/>
                </a:lnTo>
                <a:lnTo>
                  <a:pt x="2326218" y="2692399"/>
                </a:lnTo>
                <a:lnTo>
                  <a:pt x="2332516" y="2679699"/>
                </a:lnTo>
                <a:lnTo>
                  <a:pt x="2419901" y="2679699"/>
                </a:lnTo>
                <a:lnTo>
                  <a:pt x="2424705" y="2692399"/>
                </a:lnTo>
                <a:lnTo>
                  <a:pt x="2431010" y="2705099"/>
                </a:lnTo>
                <a:lnTo>
                  <a:pt x="2435514" y="2717799"/>
                </a:lnTo>
                <a:lnTo>
                  <a:pt x="2438216" y="2730499"/>
                </a:lnTo>
                <a:lnTo>
                  <a:pt x="2439117" y="2755899"/>
                </a:lnTo>
                <a:lnTo>
                  <a:pt x="2439117" y="2857499"/>
                </a:lnTo>
                <a:lnTo>
                  <a:pt x="2440319" y="2870199"/>
                </a:lnTo>
                <a:close/>
              </a:path>
              <a:path w="3180715" h="3175000">
                <a:moveTo>
                  <a:pt x="1341346" y="2730499"/>
                </a:moveTo>
                <a:lnTo>
                  <a:pt x="1299068" y="2730499"/>
                </a:lnTo>
                <a:lnTo>
                  <a:pt x="1299068" y="2717799"/>
                </a:lnTo>
                <a:lnTo>
                  <a:pt x="1301275" y="2717799"/>
                </a:lnTo>
                <a:lnTo>
                  <a:pt x="1304653" y="2705099"/>
                </a:lnTo>
                <a:lnTo>
                  <a:pt x="1309202" y="2692399"/>
                </a:lnTo>
                <a:lnTo>
                  <a:pt x="1338464" y="2692399"/>
                </a:lnTo>
                <a:lnTo>
                  <a:pt x="1338464" y="2705099"/>
                </a:lnTo>
                <a:lnTo>
                  <a:pt x="1340384" y="2705099"/>
                </a:lnTo>
                <a:lnTo>
                  <a:pt x="1341346" y="2717799"/>
                </a:lnTo>
                <a:lnTo>
                  <a:pt x="1341346" y="2730499"/>
                </a:lnTo>
                <a:close/>
              </a:path>
              <a:path w="3180715" h="3175000">
                <a:moveTo>
                  <a:pt x="1443196" y="2705099"/>
                </a:moveTo>
                <a:lnTo>
                  <a:pt x="1407855" y="2705099"/>
                </a:lnTo>
                <a:lnTo>
                  <a:pt x="1404547" y="2692399"/>
                </a:lnTo>
                <a:lnTo>
                  <a:pt x="1439412" y="2692399"/>
                </a:lnTo>
                <a:lnTo>
                  <a:pt x="1443196" y="2705099"/>
                </a:lnTo>
                <a:close/>
              </a:path>
              <a:path w="3180715" h="3175000">
                <a:moveTo>
                  <a:pt x="1590176" y="2705099"/>
                </a:moveTo>
                <a:lnTo>
                  <a:pt x="1562340" y="2705099"/>
                </a:lnTo>
                <a:lnTo>
                  <a:pt x="1573417" y="2692399"/>
                </a:lnTo>
                <a:lnTo>
                  <a:pt x="1601725" y="2692399"/>
                </a:lnTo>
                <a:lnTo>
                  <a:pt x="1590176" y="2705099"/>
                </a:lnTo>
                <a:close/>
              </a:path>
              <a:path w="3180715" h="3175000">
                <a:moveTo>
                  <a:pt x="1690616" y="2870199"/>
                </a:moveTo>
                <a:lnTo>
                  <a:pt x="1645271" y="2870199"/>
                </a:lnTo>
                <a:lnTo>
                  <a:pt x="1647226" y="2857499"/>
                </a:lnTo>
                <a:lnTo>
                  <a:pt x="1648415" y="2844799"/>
                </a:lnTo>
                <a:lnTo>
                  <a:pt x="1648817" y="2844799"/>
                </a:lnTo>
                <a:lnTo>
                  <a:pt x="1648817" y="2743199"/>
                </a:lnTo>
                <a:lnTo>
                  <a:pt x="1646524" y="2717799"/>
                </a:lnTo>
                <a:lnTo>
                  <a:pt x="1639660" y="2705099"/>
                </a:lnTo>
                <a:lnTo>
                  <a:pt x="1628247" y="2692399"/>
                </a:lnTo>
                <a:lnTo>
                  <a:pt x="1679756" y="2692399"/>
                </a:lnTo>
                <a:lnTo>
                  <a:pt x="1683409" y="2705099"/>
                </a:lnTo>
                <a:lnTo>
                  <a:pt x="1685931" y="2705099"/>
                </a:lnTo>
                <a:lnTo>
                  <a:pt x="1687733" y="2717799"/>
                </a:lnTo>
                <a:lnTo>
                  <a:pt x="1688813" y="2730499"/>
                </a:lnTo>
                <a:lnTo>
                  <a:pt x="1689173" y="2743199"/>
                </a:lnTo>
                <a:lnTo>
                  <a:pt x="1689173" y="2857499"/>
                </a:lnTo>
                <a:lnTo>
                  <a:pt x="1689654" y="2857499"/>
                </a:lnTo>
                <a:lnTo>
                  <a:pt x="1690616" y="2870199"/>
                </a:lnTo>
                <a:close/>
              </a:path>
              <a:path w="3180715" h="3175000">
                <a:moveTo>
                  <a:pt x="2204669" y="2705099"/>
                </a:moveTo>
                <a:lnTo>
                  <a:pt x="2178727" y="2705099"/>
                </a:lnTo>
                <a:lnTo>
                  <a:pt x="2190487" y="2692399"/>
                </a:lnTo>
                <a:lnTo>
                  <a:pt x="2212604" y="2692399"/>
                </a:lnTo>
                <a:lnTo>
                  <a:pt x="2204669" y="2705099"/>
                </a:lnTo>
                <a:close/>
              </a:path>
              <a:path w="3180715" h="3175000">
                <a:moveTo>
                  <a:pt x="2332733" y="2705099"/>
                </a:moveTo>
                <a:lnTo>
                  <a:pt x="2309463" y="2705099"/>
                </a:lnTo>
                <a:lnTo>
                  <a:pt x="2314688" y="2692399"/>
                </a:lnTo>
                <a:lnTo>
                  <a:pt x="2346669" y="2692399"/>
                </a:lnTo>
                <a:lnTo>
                  <a:pt x="2332733" y="2705099"/>
                </a:lnTo>
                <a:close/>
              </a:path>
              <a:path w="3180715" h="3175000">
                <a:moveTo>
                  <a:pt x="1265438" y="2717799"/>
                </a:moveTo>
                <a:lnTo>
                  <a:pt x="1247182" y="2717799"/>
                </a:lnTo>
                <a:lnTo>
                  <a:pt x="1239496" y="2705099"/>
                </a:lnTo>
                <a:lnTo>
                  <a:pt x="1266881" y="2705099"/>
                </a:lnTo>
                <a:lnTo>
                  <a:pt x="1265438" y="2717799"/>
                </a:lnTo>
                <a:close/>
              </a:path>
              <a:path w="3180715" h="3175000">
                <a:moveTo>
                  <a:pt x="1394177" y="2768599"/>
                </a:moveTo>
                <a:lnTo>
                  <a:pt x="1372572" y="2768599"/>
                </a:lnTo>
                <a:lnTo>
                  <a:pt x="1410527" y="2743199"/>
                </a:lnTo>
                <a:lnTo>
                  <a:pt x="1410527" y="2717799"/>
                </a:lnTo>
                <a:lnTo>
                  <a:pt x="1409855" y="2705099"/>
                </a:lnTo>
                <a:lnTo>
                  <a:pt x="1446070" y="2705099"/>
                </a:lnTo>
                <a:lnTo>
                  <a:pt x="1448180" y="2717799"/>
                </a:lnTo>
                <a:lnTo>
                  <a:pt x="1449479" y="2730499"/>
                </a:lnTo>
                <a:lnTo>
                  <a:pt x="1449923" y="2743199"/>
                </a:lnTo>
                <a:lnTo>
                  <a:pt x="1449923" y="2755899"/>
                </a:lnTo>
                <a:lnTo>
                  <a:pt x="1410527" y="2755899"/>
                </a:lnTo>
                <a:lnTo>
                  <a:pt x="1394177" y="2768599"/>
                </a:lnTo>
                <a:close/>
              </a:path>
              <a:path w="3180715" h="3175000">
                <a:moveTo>
                  <a:pt x="1564264" y="2870199"/>
                </a:moveTo>
                <a:lnTo>
                  <a:pt x="1521506" y="2870199"/>
                </a:lnTo>
                <a:lnTo>
                  <a:pt x="1523907" y="2857499"/>
                </a:lnTo>
                <a:lnTo>
                  <a:pt x="1523907" y="2730499"/>
                </a:lnTo>
                <a:lnTo>
                  <a:pt x="1523686" y="2717799"/>
                </a:lnTo>
                <a:lnTo>
                  <a:pt x="1523036" y="2717799"/>
                </a:lnTo>
                <a:lnTo>
                  <a:pt x="1521981" y="2705099"/>
                </a:lnTo>
                <a:lnTo>
                  <a:pt x="1577681" y="2705099"/>
                </a:lnTo>
                <a:lnTo>
                  <a:pt x="1564264" y="2717799"/>
                </a:lnTo>
                <a:lnTo>
                  <a:pt x="1564264" y="2870199"/>
                </a:lnTo>
                <a:close/>
              </a:path>
              <a:path w="3180715" h="3175000">
                <a:moveTo>
                  <a:pt x="2180648" y="2857499"/>
                </a:moveTo>
                <a:lnTo>
                  <a:pt x="2139892" y="2857499"/>
                </a:lnTo>
                <a:lnTo>
                  <a:pt x="2140294" y="2844799"/>
                </a:lnTo>
                <a:lnTo>
                  <a:pt x="2140294" y="2705099"/>
                </a:lnTo>
                <a:lnTo>
                  <a:pt x="2190947" y="2705099"/>
                </a:lnTo>
                <a:lnTo>
                  <a:pt x="2185381" y="2717799"/>
                </a:lnTo>
                <a:lnTo>
                  <a:pt x="2180648" y="2717799"/>
                </a:lnTo>
                <a:lnTo>
                  <a:pt x="2180648" y="2857499"/>
                </a:lnTo>
                <a:close/>
              </a:path>
              <a:path w="3180715" h="3175000">
                <a:moveTo>
                  <a:pt x="2312764" y="2870199"/>
                </a:moveTo>
                <a:lnTo>
                  <a:pt x="2268085" y="2870199"/>
                </a:lnTo>
                <a:lnTo>
                  <a:pt x="2269528" y="2857499"/>
                </a:lnTo>
                <a:lnTo>
                  <a:pt x="2269528" y="2743199"/>
                </a:lnTo>
                <a:lnTo>
                  <a:pt x="2268995" y="2730499"/>
                </a:lnTo>
                <a:lnTo>
                  <a:pt x="2267426" y="2717799"/>
                </a:lnTo>
                <a:lnTo>
                  <a:pt x="2264866" y="2717799"/>
                </a:lnTo>
                <a:lnTo>
                  <a:pt x="2261359" y="2705099"/>
                </a:lnTo>
                <a:lnTo>
                  <a:pt x="2320463" y="2705099"/>
                </a:lnTo>
                <a:lnTo>
                  <a:pt x="2309882" y="2717799"/>
                </a:lnTo>
                <a:lnTo>
                  <a:pt x="2309882" y="2857499"/>
                </a:lnTo>
                <a:lnTo>
                  <a:pt x="2310844" y="2857499"/>
                </a:lnTo>
                <a:lnTo>
                  <a:pt x="2312764" y="2870199"/>
                </a:lnTo>
                <a:close/>
              </a:path>
              <a:path w="3180715" h="3175000">
                <a:moveTo>
                  <a:pt x="1195078" y="2870199"/>
                </a:moveTo>
                <a:lnTo>
                  <a:pt x="1148455" y="2870199"/>
                </a:lnTo>
                <a:lnTo>
                  <a:pt x="1149657" y="2857499"/>
                </a:lnTo>
                <a:lnTo>
                  <a:pt x="1149657" y="2717799"/>
                </a:lnTo>
                <a:lnTo>
                  <a:pt x="1195295" y="2717799"/>
                </a:lnTo>
                <a:lnTo>
                  <a:pt x="1191694" y="2730499"/>
                </a:lnTo>
                <a:lnTo>
                  <a:pt x="1190011" y="2730499"/>
                </a:lnTo>
                <a:lnTo>
                  <a:pt x="1190011" y="2844799"/>
                </a:lnTo>
                <a:lnTo>
                  <a:pt x="1190559" y="2857499"/>
                </a:lnTo>
                <a:lnTo>
                  <a:pt x="1192233" y="2857499"/>
                </a:lnTo>
                <a:lnTo>
                  <a:pt x="1195078" y="2870199"/>
                </a:lnTo>
                <a:close/>
              </a:path>
              <a:path w="3180715" h="3175000">
                <a:moveTo>
                  <a:pt x="1334619" y="2743199"/>
                </a:moveTo>
                <a:lnTo>
                  <a:pt x="1310117" y="2743199"/>
                </a:lnTo>
                <a:lnTo>
                  <a:pt x="1301230" y="2730499"/>
                </a:lnTo>
                <a:lnTo>
                  <a:pt x="1338944" y="2730499"/>
                </a:lnTo>
                <a:lnTo>
                  <a:pt x="1334619" y="2743199"/>
                </a:lnTo>
                <a:close/>
              </a:path>
              <a:path w="3180715" h="3175000">
                <a:moveTo>
                  <a:pt x="1449923" y="2857499"/>
                </a:moveTo>
                <a:lnTo>
                  <a:pt x="1402420" y="2857499"/>
                </a:lnTo>
                <a:lnTo>
                  <a:pt x="1406924" y="2844799"/>
                </a:lnTo>
                <a:lnTo>
                  <a:pt x="1409626" y="2844799"/>
                </a:lnTo>
                <a:lnTo>
                  <a:pt x="1410527" y="2832099"/>
                </a:lnTo>
                <a:lnTo>
                  <a:pt x="1410527" y="2755899"/>
                </a:lnTo>
                <a:lnTo>
                  <a:pt x="1449923" y="2755899"/>
                </a:lnTo>
                <a:lnTo>
                  <a:pt x="1449923" y="2857499"/>
                </a:lnTo>
                <a:close/>
              </a:path>
              <a:path w="3180715" h="3175000">
                <a:moveTo>
                  <a:pt x="1354319" y="2793999"/>
                </a:moveTo>
                <a:lnTo>
                  <a:pt x="1324748" y="2793999"/>
                </a:lnTo>
                <a:lnTo>
                  <a:pt x="1333658" y="2781299"/>
                </a:lnTo>
                <a:lnTo>
                  <a:pt x="1342846" y="2781299"/>
                </a:lnTo>
                <a:lnTo>
                  <a:pt x="1352395" y="2768599"/>
                </a:lnTo>
                <a:lnTo>
                  <a:pt x="1379359" y="2768599"/>
                </a:lnTo>
                <a:lnTo>
                  <a:pt x="1366073" y="2781299"/>
                </a:lnTo>
                <a:lnTo>
                  <a:pt x="1354319" y="2793999"/>
                </a:lnTo>
                <a:close/>
              </a:path>
              <a:path w="3180715" h="3175000">
                <a:moveTo>
                  <a:pt x="1337983" y="2857499"/>
                </a:moveTo>
                <a:lnTo>
                  <a:pt x="1290661" y="2857499"/>
                </a:lnTo>
                <a:lnTo>
                  <a:pt x="1289459" y="2844799"/>
                </a:lnTo>
                <a:lnTo>
                  <a:pt x="1291036" y="2832099"/>
                </a:lnTo>
                <a:lnTo>
                  <a:pt x="1293964" y="2819399"/>
                </a:lnTo>
                <a:lnTo>
                  <a:pt x="1298242" y="2819399"/>
                </a:lnTo>
                <a:lnTo>
                  <a:pt x="1303871" y="2806699"/>
                </a:lnTo>
                <a:lnTo>
                  <a:pt x="1309810" y="2793999"/>
                </a:lnTo>
                <a:lnTo>
                  <a:pt x="1344859" y="2793999"/>
                </a:lnTo>
                <a:lnTo>
                  <a:pt x="1338103" y="2806699"/>
                </a:lnTo>
                <a:lnTo>
                  <a:pt x="1334050" y="2819399"/>
                </a:lnTo>
                <a:lnTo>
                  <a:pt x="1332699" y="2832099"/>
                </a:lnTo>
                <a:lnTo>
                  <a:pt x="1334619" y="2844799"/>
                </a:lnTo>
                <a:lnTo>
                  <a:pt x="1337983" y="2857499"/>
                </a:lnTo>
                <a:close/>
              </a:path>
              <a:path w="3180715" h="3175000">
                <a:moveTo>
                  <a:pt x="966092" y="2895599"/>
                </a:moveTo>
                <a:lnTo>
                  <a:pt x="906324" y="2895599"/>
                </a:lnTo>
                <a:lnTo>
                  <a:pt x="880768" y="2882899"/>
                </a:lnTo>
                <a:lnTo>
                  <a:pt x="859219" y="2870199"/>
                </a:lnTo>
                <a:lnTo>
                  <a:pt x="841703" y="2857499"/>
                </a:lnTo>
                <a:lnTo>
                  <a:pt x="835585" y="2857499"/>
                </a:lnTo>
                <a:lnTo>
                  <a:pt x="830233" y="2844799"/>
                </a:lnTo>
                <a:lnTo>
                  <a:pt x="825691" y="2832099"/>
                </a:lnTo>
                <a:lnTo>
                  <a:pt x="874823" y="2832099"/>
                </a:lnTo>
                <a:lnTo>
                  <a:pt x="878182" y="2844799"/>
                </a:lnTo>
                <a:lnTo>
                  <a:pt x="882060" y="2844799"/>
                </a:lnTo>
                <a:lnTo>
                  <a:pt x="895163" y="2857499"/>
                </a:lnTo>
                <a:lnTo>
                  <a:pt x="910675" y="2870199"/>
                </a:lnTo>
                <a:lnTo>
                  <a:pt x="1030510" y="2870199"/>
                </a:lnTo>
                <a:lnTo>
                  <a:pt x="1013391" y="2882899"/>
                </a:lnTo>
                <a:lnTo>
                  <a:pt x="991926" y="2882899"/>
                </a:lnTo>
                <a:lnTo>
                  <a:pt x="966092" y="2895599"/>
                </a:lnTo>
                <a:close/>
              </a:path>
              <a:path w="3180715" h="3175000">
                <a:moveTo>
                  <a:pt x="1942359" y="2857499"/>
                </a:moveTo>
                <a:lnTo>
                  <a:pt x="1895275" y="2857499"/>
                </a:lnTo>
                <a:lnTo>
                  <a:pt x="1894014" y="2844799"/>
                </a:lnTo>
                <a:lnTo>
                  <a:pt x="1938121" y="2844799"/>
                </a:lnTo>
                <a:lnTo>
                  <a:pt x="1942359" y="2857499"/>
                </a:lnTo>
                <a:close/>
              </a:path>
              <a:path w="3180715" h="3175000">
                <a:moveTo>
                  <a:pt x="2061503" y="2857499"/>
                </a:moveTo>
                <a:lnTo>
                  <a:pt x="2006734" y="2857499"/>
                </a:lnTo>
                <a:lnTo>
                  <a:pt x="2012018" y="2844799"/>
                </a:lnTo>
                <a:lnTo>
                  <a:pt x="2060594" y="2844799"/>
                </a:lnTo>
                <a:lnTo>
                  <a:pt x="2061503" y="2857499"/>
                </a:lnTo>
                <a:close/>
              </a:path>
              <a:path w="3180715" h="3175000">
                <a:moveTo>
                  <a:pt x="1355037" y="2870199"/>
                </a:moveTo>
                <a:lnTo>
                  <a:pt x="1295465" y="2870199"/>
                </a:lnTo>
                <a:lnTo>
                  <a:pt x="1293304" y="2857499"/>
                </a:lnTo>
                <a:lnTo>
                  <a:pt x="1348313" y="2857499"/>
                </a:lnTo>
                <a:lnTo>
                  <a:pt x="1355037" y="2870199"/>
                </a:lnTo>
                <a:close/>
              </a:path>
              <a:path w="3180715" h="3175000">
                <a:moveTo>
                  <a:pt x="1356850" y="2895599"/>
                </a:moveTo>
                <a:lnTo>
                  <a:pt x="1320177" y="2895599"/>
                </a:lnTo>
                <a:lnTo>
                  <a:pt x="1311645" y="2882899"/>
                </a:lnTo>
                <a:lnTo>
                  <a:pt x="1304352" y="2882899"/>
                </a:lnTo>
                <a:lnTo>
                  <a:pt x="1299068" y="2870199"/>
                </a:lnTo>
                <a:lnTo>
                  <a:pt x="1372264" y="2870199"/>
                </a:lnTo>
                <a:lnTo>
                  <a:pt x="1380680" y="2857499"/>
                </a:lnTo>
                <a:lnTo>
                  <a:pt x="1410527" y="2857499"/>
                </a:lnTo>
                <a:lnTo>
                  <a:pt x="1391704" y="2870199"/>
                </a:lnTo>
                <a:lnTo>
                  <a:pt x="1373804" y="2882899"/>
                </a:lnTo>
                <a:lnTo>
                  <a:pt x="1356850" y="2895599"/>
                </a:lnTo>
                <a:close/>
              </a:path>
              <a:path w="3180715" h="3175000">
                <a:moveTo>
                  <a:pt x="1455207" y="2870199"/>
                </a:moveTo>
                <a:lnTo>
                  <a:pt x="1410527" y="2870199"/>
                </a:lnTo>
                <a:lnTo>
                  <a:pt x="1410527" y="2857499"/>
                </a:lnTo>
                <a:lnTo>
                  <a:pt x="1451363" y="2857499"/>
                </a:lnTo>
                <a:lnTo>
                  <a:pt x="1455207" y="2870199"/>
                </a:lnTo>
                <a:close/>
              </a:path>
              <a:path w="3180715" h="3175000">
                <a:moveTo>
                  <a:pt x="1474644" y="2882899"/>
                </a:moveTo>
                <a:lnTo>
                  <a:pt x="1414372" y="2882899"/>
                </a:lnTo>
                <a:lnTo>
                  <a:pt x="1412929" y="2870199"/>
                </a:lnTo>
                <a:lnTo>
                  <a:pt x="1471061" y="2870199"/>
                </a:lnTo>
                <a:lnTo>
                  <a:pt x="1478026" y="2857499"/>
                </a:lnTo>
                <a:lnTo>
                  <a:pt x="1484512" y="2857499"/>
                </a:lnTo>
                <a:lnTo>
                  <a:pt x="1484512" y="2870199"/>
                </a:lnTo>
                <a:lnTo>
                  <a:pt x="1474644" y="2882899"/>
                </a:lnTo>
                <a:close/>
              </a:path>
              <a:path w="3180715" h="3175000">
                <a:moveTo>
                  <a:pt x="1961577" y="2870199"/>
                </a:moveTo>
                <a:lnTo>
                  <a:pt x="1900562" y="2870199"/>
                </a:lnTo>
                <a:lnTo>
                  <a:pt x="1898157" y="2857499"/>
                </a:lnTo>
                <a:lnTo>
                  <a:pt x="1954038" y="2857499"/>
                </a:lnTo>
                <a:lnTo>
                  <a:pt x="1961577" y="2870199"/>
                </a:lnTo>
                <a:close/>
              </a:path>
              <a:path w="3180715" h="3175000">
                <a:moveTo>
                  <a:pt x="1993042" y="2882899"/>
                </a:moveTo>
                <a:lnTo>
                  <a:pt x="1912572" y="2882899"/>
                </a:lnTo>
                <a:lnTo>
                  <a:pt x="1906808" y="2870199"/>
                </a:lnTo>
                <a:lnTo>
                  <a:pt x="1986557" y="2870199"/>
                </a:lnTo>
                <a:lnTo>
                  <a:pt x="1993283" y="2857499"/>
                </a:lnTo>
                <a:lnTo>
                  <a:pt x="2011058" y="2857499"/>
                </a:lnTo>
                <a:lnTo>
                  <a:pt x="2001690" y="2870199"/>
                </a:lnTo>
                <a:lnTo>
                  <a:pt x="1993042" y="2882899"/>
                </a:lnTo>
                <a:close/>
              </a:path>
              <a:path w="3180715" h="3175000">
                <a:moveTo>
                  <a:pt x="2022108" y="2895599"/>
                </a:moveTo>
                <a:lnTo>
                  <a:pt x="2021146" y="2895599"/>
                </a:lnTo>
                <a:lnTo>
                  <a:pt x="2021146" y="2857499"/>
                </a:lnTo>
                <a:lnTo>
                  <a:pt x="2069189" y="2857499"/>
                </a:lnTo>
                <a:lnTo>
                  <a:pt x="2073033" y="2870199"/>
                </a:lnTo>
                <a:lnTo>
                  <a:pt x="2088888" y="2870199"/>
                </a:lnTo>
                <a:lnTo>
                  <a:pt x="2070413" y="2882899"/>
                </a:lnTo>
                <a:lnTo>
                  <a:pt x="2037069" y="2882899"/>
                </a:lnTo>
                <a:lnTo>
                  <a:pt x="2022108" y="2895599"/>
                </a:lnTo>
                <a:close/>
              </a:path>
              <a:path w="3180715" h="3175000">
                <a:moveTo>
                  <a:pt x="2183052" y="2870199"/>
                </a:moveTo>
                <a:lnTo>
                  <a:pt x="2136746" y="2870199"/>
                </a:lnTo>
                <a:lnTo>
                  <a:pt x="2138701" y="2857499"/>
                </a:lnTo>
                <a:lnTo>
                  <a:pt x="2181369" y="2857499"/>
                </a:lnTo>
                <a:lnTo>
                  <a:pt x="2183052" y="2870199"/>
                </a:lnTo>
                <a:close/>
              </a:path>
              <a:path w="3180715" h="3175000">
                <a:moveTo>
                  <a:pt x="1204540" y="2882899"/>
                </a:moveTo>
                <a:lnTo>
                  <a:pt x="1138127" y="2882899"/>
                </a:lnTo>
                <a:lnTo>
                  <a:pt x="1141009" y="2870199"/>
                </a:lnTo>
                <a:lnTo>
                  <a:pt x="1199139" y="2870199"/>
                </a:lnTo>
                <a:lnTo>
                  <a:pt x="1204540" y="2882899"/>
                </a:lnTo>
                <a:close/>
              </a:path>
              <a:path w="3180715" h="3175000">
                <a:moveTo>
                  <a:pt x="1575794" y="2882899"/>
                </a:moveTo>
                <a:lnTo>
                  <a:pt x="1512377" y="2882899"/>
                </a:lnTo>
                <a:lnTo>
                  <a:pt x="1517181" y="2870199"/>
                </a:lnTo>
                <a:lnTo>
                  <a:pt x="1572430" y="2870199"/>
                </a:lnTo>
                <a:lnTo>
                  <a:pt x="1575794" y="2882899"/>
                </a:lnTo>
                <a:close/>
              </a:path>
              <a:path w="3180715" h="3175000">
                <a:moveTo>
                  <a:pt x="1697821" y="2882899"/>
                </a:moveTo>
                <a:lnTo>
                  <a:pt x="1633355" y="2882899"/>
                </a:lnTo>
                <a:lnTo>
                  <a:pt x="1638651" y="2870199"/>
                </a:lnTo>
                <a:lnTo>
                  <a:pt x="1693977" y="2870199"/>
                </a:lnTo>
                <a:lnTo>
                  <a:pt x="1697821" y="2882899"/>
                </a:lnTo>
                <a:close/>
              </a:path>
              <a:path w="3180715" h="3175000">
                <a:moveTo>
                  <a:pt x="1829127" y="2882899"/>
                </a:moveTo>
                <a:lnTo>
                  <a:pt x="1762680" y="2882899"/>
                </a:lnTo>
                <a:lnTo>
                  <a:pt x="1765800" y="2870199"/>
                </a:lnTo>
                <a:lnTo>
                  <a:pt x="1822615" y="2870199"/>
                </a:lnTo>
                <a:lnTo>
                  <a:pt x="1829127" y="2882899"/>
                </a:lnTo>
                <a:close/>
              </a:path>
              <a:path w="3180715" h="3175000">
                <a:moveTo>
                  <a:pt x="2192177" y="2882899"/>
                </a:moveTo>
                <a:lnTo>
                  <a:pt x="2129903" y="2882899"/>
                </a:lnTo>
                <a:lnTo>
                  <a:pt x="2134048" y="2870199"/>
                </a:lnTo>
                <a:lnTo>
                  <a:pt x="2187615" y="2870199"/>
                </a:lnTo>
                <a:lnTo>
                  <a:pt x="2192177" y="2882899"/>
                </a:lnTo>
                <a:close/>
              </a:path>
              <a:path w="3180715" h="3175000">
                <a:moveTo>
                  <a:pt x="2322854" y="2882899"/>
                </a:moveTo>
                <a:lnTo>
                  <a:pt x="2259438" y="2882899"/>
                </a:lnTo>
                <a:lnTo>
                  <a:pt x="2262561" y="2870199"/>
                </a:lnTo>
                <a:lnTo>
                  <a:pt x="2317570" y="2870199"/>
                </a:lnTo>
                <a:lnTo>
                  <a:pt x="2322854" y="2882899"/>
                </a:lnTo>
                <a:close/>
              </a:path>
              <a:path w="3180715" h="3175000">
                <a:moveTo>
                  <a:pt x="2448245" y="2882899"/>
                </a:moveTo>
                <a:lnTo>
                  <a:pt x="2389153" y="2882899"/>
                </a:lnTo>
                <a:lnTo>
                  <a:pt x="2392276" y="2870199"/>
                </a:lnTo>
                <a:lnTo>
                  <a:pt x="2445122" y="2870199"/>
                </a:lnTo>
                <a:lnTo>
                  <a:pt x="2448245" y="2882899"/>
                </a:lnTo>
                <a:close/>
              </a:path>
              <a:path w="3180715" h="3175000">
                <a:moveTo>
                  <a:pt x="1454009" y="2895599"/>
                </a:moveTo>
                <a:lnTo>
                  <a:pt x="1422523" y="2895599"/>
                </a:lnTo>
                <a:lnTo>
                  <a:pt x="1418694" y="2882899"/>
                </a:lnTo>
                <a:lnTo>
                  <a:pt x="1464484" y="2882899"/>
                </a:lnTo>
                <a:lnTo>
                  <a:pt x="1454009" y="2895599"/>
                </a:lnTo>
                <a:close/>
              </a:path>
              <a:path w="3180715" h="3175000">
                <a:moveTo>
                  <a:pt x="1977594" y="2895599"/>
                </a:moveTo>
                <a:lnTo>
                  <a:pt x="1926504" y="2895599"/>
                </a:lnTo>
                <a:lnTo>
                  <a:pt x="1919056" y="2882899"/>
                </a:lnTo>
                <a:lnTo>
                  <a:pt x="1985114" y="2882899"/>
                </a:lnTo>
                <a:lnTo>
                  <a:pt x="1977594" y="2895599"/>
                </a:lnTo>
                <a:close/>
              </a:path>
            </a:pathLst>
          </a:custGeom>
          <a:solidFill>
            <a:srgbClr val="FFFFFF"/>
          </a:solidFill>
        </p:spPr>
        <p:txBody>
          <a:bodyPr wrap="square" lIns="0" tIns="0" rIns="0" bIns="0" rtlCol="0"/>
          <a:lstStyle/>
          <a:p>
            <a:endParaRPr/>
          </a:p>
        </p:txBody>
      </p:sp>
      <p:sp>
        <p:nvSpPr>
          <p:cNvPr id="23" name="object 23">
            <a:extLst>
              <a:ext uri="{FF2B5EF4-FFF2-40B4-BE49-F238E27FC236}">
                <a16:creationId xmlns:a16="http://schemas.microsoft.com/office/drawing/2014/main" id="{7ADE741F-216D-BB09-7C24-AC06AD730FDA}"/>
              </a:ext>
            </a:extLst>
          </p:cNvPr>
          <p:cNvSpPr/>
          <p:nvPr/>
        </p:nvSpPr>
        <p:spPr>
          <a:xfrm>
            <a:off x="9199620" y="6457884"/>
            <a:ext cx="3181350" cy="3175000"/>
          </a:xfrm>
          <a:custGeom>
            <a:avLst/>
            <a:gdLst/>
            <a:ahLst/>
            <a:cxnLst/>
            <a:rect l="l" t="t" r="r" b="b"/>
            <a:pathLst>
              <a:path w="3181350" h="3175000">
                <a:moveTo>
                  <a:pt x="3140898" y="3174999"/>
                </a:moveTo>
                <a:lnTo>
                  <a:pt x="43743" y="3174999"/>
                </a:lnTo>
                <a:lnTo>
                  <a:pt x="20840" y="3162299"/>
                </a:lnTo>
                <a:lnTo>
                  <a:pt x="5414" y="3136899"/>
                </a:lnTo>
                <a:lnTo>
                  <a:pt x="0" y="3111499"/>
                </a:lnTo>
                <a:lnTo>
                  <a:pt x="0" y="63499"/>
                </a:lnTo>
                <a:lnTo>
                  <a:pt x="5414" y="38099"/>
                </a:lnTo>
                <a:lnTo>
                  <a:pt x="20840" y="12699"/>
                </a:lnTo>
                <a:lnTo>
                  <a:pt x="43743" y="0"/>
                </a:lnTo>
                <a:lnTo>
                  <a:pt x="3140898" y="0"/>
                </a:lnTo>
                <a:lnTo>
                  <a:pt x="3163812" y="12699"/>
                </a:lnTo>
                <a:lnTo>
                  <a:pt x="3179295" y="38099"/>
                </a:lnTo>
                <a:lnTo>
                  <a:pt x="3181349" y="50799"/>
                </a:lnTo>
                <a:lnTo>
                  <a:pt x="3181349" y="139699"/>
                </a:lnTo>
                <a:lnTo>
                  <a:pt x="143889" y="139699"/>
                </a:lnTo>
                <a:lnTo>
                  <a:pt x="143889" y="3035299"/>
                </a:lnTo>
                <a:lnTo>
                  <a:pt x="3181349" y="3035299"/>
                </a:lnTo>
                <a:lnTo>
                  <a:pt x="3181349" y="3124199"/>
                </a:lnTo>
                <a:lnTo>
                  <a:pt x="3179295" y="3136899"/>
                </a:lnTo>
                <a:lnTo>
                  <a:pt x="3163812" y="3162299"/>
                </a:lnTo>
                <a:lnTo>
                  <a:pt x="3140898" y="3174999"/>
                </a:lnTo>
                <a:close/>
              </a:path>
              <a:path w="3181350" h="3175000">
                <a:moveTo>
                  <a:pt x="3181349" y="3035299"/>
                </a:moveTo>
                <a:lnTo>
                  <a:pt x="3040854" y="3035299"/>
                </a:lnTo>
                <a:lnTo>
                  <a:pt x="3040854" y="139699"/>
                </a:lnTo>
                <a:lnTo>
                  <a:pt x="3181349" y="139699"/>
                </a:lnTo>
                <a:lnTo>
                  <a:pt x="3181349" y="3035299"/>
                </a:lnTo>
                <a:close/>
              </a:path>
              <a:path w="3181350" h="3175000">
                <a:moveTo>
                  <a:pt x="349511" y="279399"/>
                </a:moveTo>
                <a:lnTo>
                  <a:pt x="270722" y="279399"/>
                </a:lnTo>
                <a:lnTo>
                  <a:pt x="280267" y="266699"/>
                </a:lnTo>
                <a:lnTo>
                  <a:pt x="341543" y="266699"/>
                </a:lnTo>
                <a:lnTo>
                  <a:pt x="349511" y="279399"/>
                </a:lnTo>
                <a:close/>
              </a:path>
              <a:path w="3181350" h="3175000">
                <a:moveTo>
                  <a:pt x="594768" y="457199"/>
                </a:moveTo>
                <a:lnTo>
                  <a:pt x="417491" y="457199"/>
                </a:lnTo>
                <a:lnTo>
                  <a:pt x="417491" y="431799"/>
                </a:lnTo>
                <a:lnTo>
                  <a:pt x="538321" y="266699"/>
                </a:lnTo>
                <a:lnTo>
                  <a:pt x="555614" y="266699"/>
                </a:lnTo>
                <a:lnTo>
                  <a:pt x="555614" y="304799"/>
                </a:lnTo>
                <a:lnTo>
                  <a:pt x="525587" y="304799"/>
                </a:lnTo>
                <a:lnTo>
                  <a:pt x="433343" y="431799"/>
                </a:lnTo>
                <a:lnTo>
                  <a:pt x="594768" y="431799"/>
                </a:lnTo>
                <a:lnTo>
                  <a:pt x="594768" y="457199"/>
                </a:lnTo>
                <a:close/>
              </a:path>
              <a:path w="3181350" h="3175000">
                <a:moveTo>
                  <a:pt x="2312529" y="279399"/>
                </a:moveTo>
                <a:lnTo>
                  <a:pt x="2236261" y="279399"/>
                </a:lnTo>
                <a:lnTo>
                  <a:pt x="2242296" y="266699"/>
                </a:lnTo>
                <a:lnTo>
                  <a:pt x="2304512" y="266699"/>
                </a:lnTo>
                <a:lnTo>
                  <a:pt x="2312529" y="279399"/>
                </a:lnTo>
                <a:close/>
              </a:path>
              <a:path w="3181350" h="3175000">
                <a:moveTo>
                  <a:pt x="2558266" y="457199"/>
                </a:moveTo>
                <a:lnTo>
                  <a:pt x="2380989" y="457199"/>
                </a:lnTo>
                <a:lnTo>
                  <a:pt x="2380989" y="431799"/>
                </a:lnTo>
                <a:lnTo>
                  <a:pt x="2501816" y="266699"/>
                </a:lnTo>
                <a:lnTo>
                  <a:pt x="2519112" y="266699"/>
                </a:lnTo>
                <a:lnTo>
                  <a:pt x="2519112" y="304799"/>
                </a:lnTo>
                <a:lnTo>
                  <a:pt x="2489085" y="304799"/>
                </a:lnTo>
                <a:lnTo>
                  <a:pt x="2396846" y="431799"/>
                </a:lnTo>
                <a:lnTo>
                  <a:pt x="2558266" y="431799"/>
                </a:lnTo>
                <a:lnTo>
                  <a:pt x="2558266" y="457199"/>
                </a:lnTo>
                <a:close/>
              </a:path>
              <a:path w="3181350" h="3175000">
                <a:moveTo>
                  <a:pt x="2750436" y="457199"/>
                </a:moveTo>
                <a:lnTo>
                  <a:pt x="2573160" y="457199"/>
                </a:lnTo>
                <a:lnTo>
                  <a:pt x="2573160" y="431799"/>
                </a:lnTo>
                <a:lnTo>
                  <a:pt x="2693986" y="266699"/>
                </a:lnTo>
                <a:lnTo>
                  <a:pt x="2711282" y="266699"/>
                </a:lnTo>
                <a:lnTo>
                  <a:pt x="2711282" y="304799"/>
                </a:lnTo>
                <a:lnTo>
                  <a:pt x="2681255" y="304799"/>
                </a:lnTo>
                <a:lnTo>
                  <a:pt x="2589016" y="431799"/>
                </a:lnTo>
                <a:lnTo>
                  <a:pt x="2750436" y="431799"/>
                </a:lnTo>
                <a:lnTo>
                  <a:pt x="2750436" y="457199"/>
                </a:lnTo>
                <a:close/>
              </a:path>
              <a:path w="3181350" h="3175000">
                <a:moveTo>
                  <a:pt x="275045" y="304799"/>
                </a:moveTo>
                <a:lnTo>
                  <a:pt x="247920" y="304799"/>
                </a:lnTo>
                <a:lnTo>
                  <a:pt x="254477" y="292099"/>
                </a:lnTo>
                <a:lnTo>
                  <a:pt x="262070" y="279399"/>
                </a:lnTo>
                <a:lnTo>
                  <a:pt x="284222" y="279399"/>
                </a:lnTo>
                <a:lnTo>
                  <a:pt x="278408" y="292099"/>
                </a:lnTo>
                <a:lnTo>
                  <a:pt x="275045" y="304799"/>
                </a:lnTo>
                <a:close/>
              </a:path>
              <a:path w="3181350" h="3175000">
                <a:moveTo>
                  <a:pt x="346336" y="495299"/>
                </a:moveTo>
                <a:lnTo>
                  <a:pt x="315330" y="495299"/>
                </a:lnTo>
                <a:lnTo>
                  <a:pt x="325580" y="482599"/>
                </a:lnTo>
                <a:lnTo>
                  <a:pt x="334164" y="469899"/>
                </a:lnTo>
                <a:lnTo>
                  <a:pt x="352064" y="431799"/>
                </a:lnTo>
                <a:lnTo>
                  <a:pt x="359600" y="406399"/>
                </a:lnTo>
                <a:lnTo>
                  <a:pt x="357198" y="406399"/>
                </a:lnTo>
                <a:lnTo>
                  <a:pt x="359600" y="393699"/>
                </a:lnTo>
                <a:lnTo>
                  <a:pt x="359600" y="380999"/>
                </a:lnTo>
                <a:lnTo>
                  <a:pt x="359240" y="355599"/>
                </a:lnTo>
                <a:lnTo>
                  <a:pt x="353835" y="317499"/>
                </a:lnTo>
                <a:lnTo>
                  <a:pt x="336240" y="279399"/>
                </a:lnTo>
                <a:lnTo>
                  <a:pt x="364104" y="279399"/>
                </a:lnTo>
                <a:lnTo>
                  <a:pt x="370456" y="292099"/>
                </a:lnTo>
                <a:lnTo>
                  <a:pt x="376177" y="304799"/>
                </a:lnTo>
                <a:lnTo>
                  <a:pt x="381123" y="304799"/>
                </a:lnTo>
                <a:lnTo>
                  <a:pt x="385483" y="317499"/>
                </a:lnTo>
                <a:lnTo>
                  <a:pt x="389214" y="330199"/>
                </a:lnTo>
                <a:lnTo>
                  <a:pt x="392269" y="330199"/>
                </a:lnTo>
                <a:lnTo>
                  <a:pt x="394439" y="342899"/>
                </a:lnTo>
                <a:lnTo>
                  <a:pt x="395934" y="355599"/>
                </a:lnTo>
                <a:lnTo>
                  <a:pt x="396798" y="368299"/>
                </a:lnTo>
                <a:lnTo>
                  <a:pt x="397076" y="368299"/>
                </a:lnTo>
                <a:lnTo>
                  <a:pt x="394135" y="406399"/>
                </a:lnTo>
                <a:lnTo>
                  <a:pt x="383531" y="444499"/>
                </a:lnTo>
                <a:lnTo>
                  <a:pt x="377838" y="457199"/>
                </a:lnTo>
                <a:lnTo>
                  <a:pt x="371130" y="457199"/>
                </a:lnTo>
                <a:lnTo>
                  <a:pt x="363465" y="469899"/>
                </a:lnTo>
                <a:lnTo>
                  <a:pt x="355215" y="482599"/>
                </a:lnTo>
                <a:lnTo>
                  <a:pt x="346336" y="495299"/>
                </a:lnTo>
                <a:close/>
              </a:path>
              <a:path w="3181350" h="3175000">
                <a:moveTo>
                  <a:pt x="2337511" y="304799"/>
                </a:moveTo>
                <a:lnTo>
                  <a:pt x="2287547" y="304799"/>
                </a:lnTo>
                <a:lnTo>
                  <a:pt x="2281464" y="292099"/>
                </a:lnTo>
                <a:lnTo>
                  <a:pt x="2220634" y="292099"/>
                </a:lnTo>
                <a:lnTo>
                  <a:pt x="2225814" y="279399"/>
                </a:lnTo>
                <a:lnTo>
                  <a:pt x="2326912" y="279399"/>
                </a:lnTo>
                <a:lnTo>
                  <a:pt x="2332695" y="292099"/>
                </a:lnTo>
                <a:lnTo>
                  <a:pt x="2337511" y="304799"/>
                </a:lnTo>
                <a:close/>
              </a:path>
              <a:path w="3181350" h="3175000">
                <a:moveTo>
                  <a:pt x="2234036" y="304799"/>
                </a:moveTo>
                <a:lnTo>
                  <a:pt x="2211626" y="304799"/>
                </a:lnTo>
                <a:lnTo>
                  <a:pt x="2215904" y="292099"/>
                </a:lnTo>
                <a:lnTo>
                  <a:pt x="2241757" y="292099"/>
                </a:lnTo>
                <a:lnTo>
                  <a:pt x="2234036" y="304799"/>
                </a:lnTo>
                <a:close/>
              </a:path>
              <a:path w="3181350" h="3175000">
                <a:moveTo>
                  <a:pt x="267359" y="368299"/>
                </a:moveTo>
                <a:lnTo>
                  <a:pt x="232368" y="368299"/>
                </a:lnTo>
                <a:lnTo>
                  <a:pt x="232050" y="355599"/>
                </a:lnTo>
                <a:lnTo>
                  <a:pt x="232684" y="342899"/>
                </a:lnTo>
                <a:lnTo>
                  <a:pt x="234601" y="330199"/>
                </a:lnTo>
                <a:lnTo>
                  <a:pt x="237824" y="317499"/>
                </a:lnTo>
                <a:lnTo>
                  <a:pt x="242376" y="304799"/>
                </a:lnTo>
                <a:lnTo>
                  <a:pt x="272403" y="304799"/>
                </a:lnTo>
                <a:lnTo>
                  <a:pt x="270241" y="317499"/>
                </a:lnTo>
                <a:lnTo>
                  <a:pt x="268979" y="317499"/>
                </a:lnTo>
                <a:lnTo>
                  <a:pt x="268078" y="330199"/>
                </a:lnTo>
                <a:lnTo>
                  <a:pt x="267538" y="330199"/>
                </a:lnTo>
                <a:lnTo>
                  <a:pt x="267359" y="342899"/>
                </a:lnTo>
                <a:lnTo>
                  <a:pt x="267359" y="368299"/>
                </a:lnTo>
                <a:close/>
              </a:path>
              <a:path w="3181350" h="3175000">
                <a:moveTo>
                  <a:pt x="555614" y="431799"/>
                </a:moveTo>
                <a:lnTo>
                  <a:pt x="525587" y="431799"/>
                </a:lnTo>
                <a:lnTo>
                  <a:pt x="525587" y="304799"/>
                </a:lnTo>
                <a:lnTo>
                  <a:pt x="555614" y="304799"/>
                </a:lnTo>
                <a:lnTo>
                  <a:pt x="555614" y="431799"/>
                </a:lnTo>
                <a:close/>
              </a:path>
              <a:path w="3181350" h="3175000">
                <a:moveTo>
                  <a:pt x="2204676" y="342899"/>
                </a:moveTo>
                <a:lnTo>
                  <a:pt x="2196266" y="342899"/>
                </a:lnTo>
                <a:lnTo>
                  <a:pt x="2198472" y="330199"/>
                </a:lnTo>
                <a:lnTo>
                  <a:pt x="2201130" y="317499"/>
                </a:lnTo>
                <a:lnTo>
                  <a:pt x="2204239" y="317499"/>
                </a:lnTo>
                <a:lnTo>
                  <a:pt x="2207799" y="304799"/>
                </a:lnTo>
                <a:lnTo>
                  <a:pt x="2220482" y="304799"/>
                </a:lnTo>
                <a:lnTo>
                  <a:pt x="2214582" y="317499"/>
                </a:lnTo>
                <a:lnTo>
                  <a:pt x="2209313" y="330199"/>
                </a:lnTo>
                <a:lnTo>
                  <a:pt x="2204676" y="342899"/>
                </a:lnTo>
                <a:close/>
              </a:path>
              <a:path w="3181350" h="3175000">
                <a:moveTo>
                  <a:pt x="2328833" y="393699"/>
                </a:moveTo>
                <a:lnTo>
                  <a:pt x="2304602" y="393699"/>
                </a:lnTo>
                <a:lnTo>
                  <a:pt x="2308738" y="380999"/>
                </a:lnTo>
                <a:lnTo>
                  <a:pt x="2311748" y="368299"/>
                </a:lnTo>
                <a:lnTo>
                  <a:pt x="2313587" y="355599"/>
                </a:lnTo>
                <a:lnTo>
                  <a:pt x="2314210" y="342899"/>
                </a:lnTo>
                <a:lnTo>
                  <a:pt x="2313764" y="342899"/>
                </a:lnTo>
                <a:lnTo>
                  <a:pt x="2312439" y="330199"/>
                </a:lnTo>
                <a:lnTo>
                  <a:pt x="2310258" y="317499"/>
                </a:lnTo>
                <a:lnTo>
                  <a:pt x="2307244" y="317499"/>
                </a:lnTo>
                <a:lnTo>
                  <a:pt x="2303322" y="304799"/>
                </a:lnTo>
                <a:lnTo>
                  <a:pt x="2341433" y="304799"/>
                </a:lnTo>
                <a:lnTo>
                  <a:pt x="2344207" y="317499"/>
                </a:lnTo>
                <a:lnTo>
                  <a:pt x="2345855" y="330199"/>
                </a:lnTo>
                <a:lnTo>
                  <a:pt x="2346399" y="330199"/>
                </a:lnTo>
                <a:lnTo>
                  <a:pt x="2345862" y="342899"/>
                </a:lnTo>
                <a:lnTo>
                  <a:pt x="2344267" y="355599"/>
                </a:lnTo>
                <a:lnTo>
                  <a:pt x="2341636" y="368299"/>
                </a:lnTo>
                <a:lnTo>
                  <a:pt x="2337991" y="368299"/>
                </a:lnTo>
                <a:lnTo>
                  <a:pt x="2333626" y="380999"/>
                </a:lnTo>
                <a:lnTo>
                  <a:pt x="2328833" y="393699"/>
                </a:lnTo>
                <a:close/>
              </a:path>
              <a:path w="3181350" h="3175000">
                <a:moveTo>
                  <a:pt x="2519112" y="431799"/>
                </a:moveTo>
                <a:lnTo>
                  <a:pt x="2489085" y="431799"/>
                </a:lnTo>
                <a:lnTo>
                  <a:pt x="2489085" y="304799"/>
                </a:lnTo>
                <a:lnTo>
                  <a:pt x="2519112" y="304799"/>
                </a:lnTo>
                <a:lnTo>
                  <a:pt x="2519112" y="431799"/>
                </a:lnTo>
                <a:close/>
              </a:path>
              <a:path w="3181350" h="3175000">
                <a:moveTo>
                  <a:pt x="2711282" y="431799"/>
                </a:moveTo>
                <a:lnTo>
                  <a:pt x="2681255" y="431799"/>
                </a:lnTo>
                <a:lnTo>
                  <a:pt x="2681255" y="304799"/>
                </a:lnTo>
                <a:lnTo>
                  <a:pt x="2711282" y="304799"/>
                </a:lnTo>
                <a:lnTo>
                  <a:pt x="2711282" y="431799"/>
                </a:lnTo>
                <a:close/>
              </a:path>
              <a:path w="3181350" h="3175000">
                <a:moveTo>
                  <a:pt x="276969" y="393699"/>
                </a:moveTo>
                <a:lnTo>
                  <a:pt x="237332" y="393699"/>
                </a:lnTo>
                <a:lnTo>
                  <a:pt x="234987" y="380999"/>
                </a:lnTo>
                <a:lnTo>
                  <a:pt x="233340" y="368299"/>
                </a:lnTo>
                <a:lnTo>
                  <a:pt x="268560" y="368299"/>
                </a:lnTo>
                <a:lnTo>
                  <a:pt x="271200" y="380999"/>
                </a:lnTo>
                <a:lnTo>
                  <a:pt x="273364" y="380999"/>
                </a:lnTo>
                <a:lnTo>
                  <a:pt x="276969" y="393699"/>
                </a:lnTo>
                <a:close/>
              </a:path>
              <a:path w="3181350" h="3175000">
                <a:moveTo>
                  <a:pt x="288373" y="406399"/>
                </a:moveTo>
                <a:lnTo>
                  <a:pt x="243608" y="406399"/>
                </a:lnTo>
                <a:lnTo>
                  <a:pt x="240166" y="393699"/>
                </a:lnTo>
                <a:lnTo>
                  <a:pt x="281531" y="393699"/>
                </a:lnTo>
                <a:lnTo>
                  <a:pt x="288373" y="406399"/>
                </a:lnTo>
                <a:close/>
              </a:path>
              <a:path w="3181350" h="3175000">
                <a:moveTo>
                  <a:pt x="2346399" y="520699"/>
                </a:moveTo>
                <a:lnTo>
                  <a:pt x="2195305" y="520699"/>
                </a:lnTo>
                <a:lnTo>
                  <a:pt x="2262565" y="444499"/>
                </a:lnTo>
                <a:lnTo>
                  <a:pt x="2269947" y="444499"/>
                </a:lnTo>
                <a:lnTo>
                  <a:pt x="2276587" y="431799"/>
                </a:lnTo>
                <a:lnTo>
                  <a:pt x="2282461" y="419099"/>
                </a:lnTo>
                <a:lnTo>
                  <a:pt x="2287547" y="419099"/>
                </a:lnTo>
                <a:lnTo>
                  <a:pt x="2292812" y="406399"/>
                </a:lnTo>
                <a:lnTo>
                  <a:pt x="2297425" y="406399"/>
                </a:lnTo>
                <a:lnTo>
                  <a:pt x="2301363" y="393699"/>
                </a:lnTo>
                <a:lnTo>
                  <a:pt x="2323635" y="393699"/>
                </a:lnTo>
                <a:lnTo>
                  <a:pt x="2318054" y="406399"/>
                </a:lnTo>
                <a:lnTo>
                  <a:pt x="2286586" y="444499"/>
                </a:lnTo>
                <a:lnTo>
                  <a:pt x="2268087" y="457199"/>
                </a:lnTo>
                <a:lnTo>
                  <a:pt x="2245269" y="482599"/>
                </a:lnTo>
                <a:lnTo>
                  <a:pt x="2233018" y="495299"/>
                </a:lnTo>
                <a:lnTo>
                  <a:pt x="2356609" y="495299"/>
                </a:lnTo>
                <a:lnTo>
                  <a:pt x="2346399" y="520699"/>
                </a:lnTo>
                <a:close/>
              </a:path>
              <a:path w="3181350" h="3175000">
                <a:moveTo>
                  <a:pt x="306292" y="419099"/>
                </a:moveTo>
                <a:lnTo>
                  <a:pt x="257270" y="419099"/>
                </a:lnTo>
                <a:lnTo>
                  <a:pt x="252225" y="406399"/>
                </a:lnTo>
                <a:lnTo>
                  <a:pt x="296634" y="406399"/>
                </a:lnTo>
                <a:lnTo>
                  <a:pt x="306292" y="419099"/>
                </a:lnTo>
                <a:close/>
              </a:path>
              <a:path w="3181350" h="3175000">
                <a:moveTo>
                  <a:pt x="352404" y="419099"/>
                </a:moveTo>
                <a:lnTo>
                  <a:pt x="326961" y="419099"/>
                </a:lnTo>
                <a:lnTo>
                  <a:pt x="336059" y="406399"/>
                </a:lnTo>
                <a:lnTo>
                  <a:pt x="358397" y="406399"/>
                </a:lnTo>
                <a:lnTo>
                  <a:pt x="352404" y="419099"/>
                </a:lnTo>
                <a:close/>
              </a:path>
              <a:path w="3181350" h="3175000">
                <a:moveTo>
                  <a:pt x="331495" y="431799"/>
                </a:moveTo>
                <a:lnTo>
                  <a:pt x="274565" y="431799"/>
                </a:lnTo>
                <a:lnTo>
                  <a:pt x="268439" y="419099"/>
                </a:lnTo>
                <a:lnTo>
                  <a:pt x="338976" y="419099"/>
                </a:lnTo>
                <a:lnTo>
                  <a:pt x="331495" y="431799"/>
                </a:lnTo>
                <a:close/>
              </a:path>
              <a:path w="3181350" h="3175000">
                <a:moveTo>
                  <a:pt x="555614" y="520699"/>
                </a:moveTo>
                <a:lnTo>
                  <a:pt x="525587" y="520699"/>
                </a:lnTo>
                <a:lnTo>
                  <a:pt x="525587" y="457199"/>
                </a:lnTo>
                <a:lnTo>
                  <a:pt x="555614" y="457199"/>
                </a:lnTo>
                <a:lnTo>
                  <a:pt x="555614" y="520699"/>
                </a:lnTo>
                <a:close/>
              </a:path>
              <a:path w="3181350" h="3175000">
                <a:moveTo>
                  <a:pt x="2519112" y="520699"/>
                </a:moveTo>
                <a:lnTo>
                  <a:pt x="2489085" y="520699"/>
                </a:lnTo>
                <a:lnTo>
                  <a:pt x="2489085" y="457199"/>
                </a:lnTo>
                <a:lnTo>
                  <a:pt x="2519112" y="457199"/>
                </a:lnTo>
                <a:lnTo>
                  <a:pt x="2519112" y="520699"/>
                </a:lnTo>
                <a:close/>
              </a:path>
              <a:path w="3181350" h="3175000">
                <a:moveTo>
                  <a:pt x="2711282" y="520699"/>
                </a:moveTo>
                <a:lnTo>
                  <a:pt x="2681255" y="520699"/>
                </a:lnTo>
                <a:lnTo>
                  <a:pt x="2681255" y="457199"/>
                </a:lnTo>
                <a:lnTo>
                  <a:pt x="2711282" y="457199"/>
                </a:lnTo>
                <a:lnTo>
                  <a:pt x="2711282" y="520699"/>
                </a:lnTo>
                <a:close/>
              </a:path>
              <a:path w="3181350" h="3175000">
                <a:moveTo>
                  <a:pt x="2356609" y="495299"/>
                </a:moveTo>
                <a:lnTo>
                  <a:pt x="2345678" y="495299"/>
                </a:lnTo>
                <a:lnTo>
                  <a:pt x="2349146" y="482599"/>
                </a:lnTo>
                <a:lnTo>
                  <a:pt x="2357434" y="482599"/>
                </a:lnTo>
                <a:lnTo>
                  <a:pt x="2362253" y="469899"/>
                </a:lnTo>
                <a:lnTo>
                  <a:pt x="2366819" y="469899"/>
                </a:lnTo>
                <a:lnTo>
                  <a:pt x="2356609" y="495299"/>
                </a:lnTo>
                <a:close/>
              </a:path>
              <a:path w="3181350" h="3175000">
                <a:moveTo>
                  <a:pt x="304316" y="520699"/>
                </a:moveTo>
                <a:lnTo>
                  <a:pt x="275976" y="520699"/>
                </a:lnTo>
                <a:lnTo>
                  <a:pt x="290415" y="507999"/>
                </a:lnTo>
                <a:lnTo>
                  <a:pt x="303390" y="495299"/>
                </a:lnTo>
                <a:lnTo>
                  <a:pt x="336780" y="495299"/>
                </a:lnTo>
                <a:lnTo>
                  <a:pt x="326560" y="507999"/>
                </a:lnTo>
                <a:lnTo>
                  <a:pt x="315731" y="507999"/>
                </a:lnTo>
                <a:lnTo>
                  <a:pt x="304316" y="520699"/>
                </a:lnTo>
                <a:close/>
              </a:path>
              <a:path w="3181350" h="3175000">
                <a:moveTo>
                  <a:pt x="277205" y="533399"/>
                </a:moveTo>
                <a:lnTo>
                  <a:pt x="243577" y="533399"/>
                </a:lnTo>
                <a:lnTo>
                  <a:pt x="242617" y="520699"/>
                </a:lnTo>
                <a:lnTo>
                  <a:pt x="285374" y="520699"/>
                </a:lnTo>
                <a:lnTo>
                  <a:pt x="277205" y="533399"/>
                </a:lnTo>
                <a:close/>
              </a:path>
              <a:path w="3181350" h="3175000">
                <a:moveTo>
                  <a:pt x="961333" y="2311399"/>
                </a:moveTo>
                <a:lnTo>
                  <a:pt x="554445" y="2311399"/>
                </a:lnTo>
                <a:lnTo>
                  <a:pt x="574020" y="2298699"/>
                </a:lnTo>
                <a:lnTo>
                  <a:pt x="591296" y="2285999"/>
                </a:lnTo>
                <a:lnTo>
                  <a:pt x="617333" y="2235199"/>
                </a:lnTo>
                <a:lnTo>
                  <a:pt x="629942" y="2171699"/>
                </a:lnTo>
                <a:lnTo>
                  <a:pt x="631518" y="2120899"/>
                </a:lnTo>
                <a:lnTo>
                  <a:pt x="631518" y="1092199"/>
                </a:lnTo>
                <a:lnTo>
                  <a:pt x="630971" y="1054099"/>
                </a:lnTo>
                <a:lnTo>
                  <a:pt x="629297" y="1015999"/>
                </a:lnTo>
                <a:lnTo>
                  <a:pt x="626454" y="990599"/>
                </a:lnTo>
                <a:lnTo>
                  <a:pt x="622395" y="977899"/>
                </a:lnTo>
                <a:lnTo>
                  <a:pt x="615585" y="952499"/>
                </a:lnTo>
                <a:lnTo>
                  <a:pt x="569306" y="914399"/>
                </a:lnTo>
                <a:lnTo>
                  <a:pt x="514598" y="888999"/>
                </a:lnTo>
                <a:lnTo>
                  <a:pt x="437910" y="888999"/>
                </a:lnTo>
                <a:lnTo>
                  <a:pt x="437910" y="838199"/>
                </a:lnTo>
                <a:lnTo>
                  <a:pt x="1110966" y="838199"/>
                </a:lnTo>
                <a:lnTo>
                  <a:pt x="1158228" y="850899"/>
                </a:lnTo>
                <a:lnTo>
                  <a:pt x="1204729" y="850899"/>
                </a:lnTo>
                <a:lnTo>
                  <a:pt x="1339668" y="888999"/>
                </a:lnTo>
                <a:lnTo>
                  <a:pt x="1391469" y="901699"/>
                </a:lnTo>
                <a:lnTo>
                  <a:pt x="1439938" y="927099"/>
                </a:lnTo>
                <a:lnTo>
                  <a:pt x="897406" y="927099"/>
                </a:lnTo>
                <a:lnTo>
                  <a:pt x="887156" y="939799"/>
                </a:lnTo>
                <a:lnTo>
                  <a:pt x="880624" y="939799"/>
                </a:lnTo>
                <a:lnTo>
                  <a:pt x="875578" y="952499"/>
                </a:lnTo>
                <a:lnTo>
                  <a:pt x="871974" y="965199"/>
                </a:lnTo>
                <a:lnTo>
                  <a:pt x="869812" y="990599"/>
                </a:lnTo>
                <a:lnTo>
                  <a:pt x="869091" y="1003299"/>
                </a:lnTo>
                <a:lnTo>
                  <a:pt x="869091" y="1600199"/>
                </a:lnTo>
                <a:lnTo>
                  <a:pt x="986795" y="1612899"/>
                </a:lnTo>
                <a:lnTo>
                  <a:pt x="1455140" y="1612899"/>
                </a:lnTo>
                <a:lnTo>
                  <a:pt x="1414568" y="1638299"/>
                </a:lnTo>
                <a:lnTo>
                  <a:pt x="1370640" y="1650999"/>
                </a:lnTo>
                <a:lnTo>
                  <a:pt x="1323333" y="1663699"/>
                </a:lnTo>
                <a:lnTo>
                  <a:pt x="1291085" y="1676399"/>
                </a:lnTo>
                <a:lnTo>
                  <a:pt x="1258836" y="1676399"/>
                </a:lnTo>
                <a:lnTo>
                  <a:pt x="1226588" y="1689099"/>
                </a:lnTo>
                <a:lnTo>
                  <a:pt x="869091" y="1689099"/>
                </a:lnTo>
                <a:lnTo>
                  <a:pt x="869091" y="2146299"/>
                </a:lnTo>
                <a:lnTo>
                  <a:pt x="870532" y="2184399"/>
                </a:lnTo>
                <a:lnTo>
                  <a:pt x="882063" y="2235199"/>
                </a:lnTo>
                <a:lnTo>
                  <a:pt x="904312" y="2273299"/>
                </a:lnTo>
                <a:lnTo>
                  <a:pt x="938903" y="2298699"/>
                </a:lnTo>
                <a:lnTo>
                  <a:pt x="961333" y="2311399"/>
                </a:lnTo>
                <a:close/>
              </a:path>
              <a:path w="3181350" h="3175000">
                <a:moveTo>
                  <a:pt x="1455140" y="1612899"/>
                </a:moveTo>
                <a:lnTo>
                  <a:pt x="1078496" y="1612899"/>
                </a:lnTo>
                <a:lnTo>
                  <a:pt x="1120429" y="1600199"/>
                </a:lnTo>
                <a:lnTo>
                  <a:pt x="1159751" y="1587499"/>
                </a:lnTo>
                <a:lnTo>
                  <a:pt x="1196461" y="1574799"/>
                </a:lnTo>
                <a:lnTo>
                  <a:pt x="1230581" y="1562099"/>
                </a:lnTo>
                <a:lnTo>
                  <a:pt x="1262135" y="1549399"/>
                </a:lnTo>
                <a:lnTo>
                  <a:pt x="1291145" y="1523999"/>
                </a:lnTo>
                <a:lnTo>
                  <a:pt x="1324954" y="1498599"/>
                </a:lnTo>
                <a:lnTo>
                  <a:pt x="1352630" y="1460499"/>
                </a:lnTo>
                <a:lnTo>
                  <a:pt x="1374168" y="1422399"/>
                </a:lnTo>
                <a:lnTo>
                  <a:pt x="1389561" y="1371599"/>
                </a:lnTo>
                <a:lnTo>
                  <a:pt x="1398801" y="1320799"/>
                </a:lnTo>
                <a:lnTo>
                  <a:pt x="1401883" y="1257299"/>
                </a:lnTo>
                <a:lnTo>
                  <a:pt x="1399471" y="1219199"/>
                </a:lnTo>
                <a:lnTo>
                  <a:pt x="1392235" y="1168399"/>
                </a:lnTo>
                <a:lnTo>
                  <a:pt x="1380175" y="1130299"/>
                </a:lnTo>
                <a:lnTo>
                  <a:pt x="1363292" y="1092199"/>
                </a:lnTo>
                <a:lnTo>
                  <a:pt x="1341585" y="1066799"/>
                </a:lnTo>
                <a:lnTo>
                  <a:pt x="1315053" y="1028699"/>
                </a:lnTo>
                <a:lnTo>
                  <a:pt x="1283698" y="1003299"/>
                </a:lnTo>
                <a:lnTo>
                  <a:pt x="1247519" y="990599"/>
                </a:lnTo>
                <a:lnTo>
                  <a:pt x="1206516" y="965199"/>
                </a:lnTo>
                <a:lnTo>
                  <a:pt x="1160690" y="952499"/>
                </a:lnTo>
                <a:lnTo>
                  <a:pt x="1110039" y="939799"/>
                </a:lnTo>
                <a:lnTo>
                  <a:pt x="1054565" y="927099"/>
                </a:lnTo>
                <a:lnTo>
                  <a:pt x="1439938" y="927099"/>
                </a:lnTo>
                <a:lnTo>
                  <a:pt x="1485086" y="952499"/>
                </a:lnTo>
                <a:lnTo>
                  <a:pt x="1526925" y="990599"/>
                </a:lnTo>
                <a:lnTo>
                  <a:pt x="1565465" y="1028699"/>
                </a:lnTo>
                <a:lnTo>
                  <a:pt x="1597092" y="1066799"/>
                </a:lnTo>
                <a:lnTo>
                  <a:pt x="1621650" y="1104899"/>
                </a:lnTo>
                <a:lnTo>
                  <a:pt x="1639163" y="1155699"/>
                </a:lnTo>
                <a:lnTo>
                  <a:pt x="1649653" y="1206499"/>
                </a:lnTo>
                <a:lnTo>
                  <a:pt x="1653145" y="1257299"/>
                </a:lnTo>
                <a:lnTo>
                  <a:pt x="1650848" y="1295399"/>
                </a:lnTo>
                <a:lnTo>
                  <a:pt x="1643957" y="1346199"/>
                </a:lnTo>
                <a:lnTo>
                  <a:pt x="1632471" y="1384299"/>
                </a:lnTo>
                <a:lnTo>
                  <a:pt x="1616390" y="1422399"/>
                </a:lnTo>
                <a:lnTo>
                  <a:pt x="1596844" y="1460499"/>
                </a:lnTo>
                <a:lnTo>
                  <a:pt x="1575316" y="1485899"/>
                </a:lnTo>
                <a:lnTo>
                  <a:pt x="1551804" y="1523999"/>
                </a:lnTo>
                <a:lnTo>
                  <a:pt x="1526311" y="1549399"/>
                </a:lnTo>
                <a:lnTo>
                  <a:pt x="1492380" y="1587499"/>
                </a:lnTo>
                <a:lnTo>
                  <a:pt x="1455140" y="1612899"/>
                </a:lnTo>
                <a:close/>
              </a:path>
              <a:path w="3181350" h="3175000">
                <a:moveTo>
                  <a:pt x="2220527" y="2260599"/>
                </a:moveTo>
                <a:lnTo>
                  <a:pt x="1886151" y="2260599"/>
                </a:lnTo>
                <a:lnTo>
                  <a:pt x="1878491" y="2235199"/>
                </a:lnTo>
                <a:lnTo>
                  <a:pt x="1871709" y="2222499"/>
                </a:lnTo>
                <a:lnTo>
                  <a:pt x="1854699" y="2171699"/>
                </a:lnTo>
                <a:lnTo>
                  <a:pt x="1847853" y="2108199"/>
                </a:lnTo>
                <a:lnTo>
                  <a:pt x="1846997" y="2057399"/>
                </a:lnTo>
                <a:lnTo>
                  <a:pt x="1846997" y="1511299"/>
                </a:lnTo>
                <a:lnTo>
                  <a:pt x="1845109" y="1473199"/>
                </a:lnTo>
                <a:lnTo>
                  <a:pt x="1839460" y="1435099"/>
                </a:lnTo>
                <a:lnTo>
                  <a:pt x="1816970" y="1396999"/>
                </a:lnTo>
                <a:lnTo>
                  <a:pt x="1773702" y="1371599"/>
                </a:lnTo>
                <a:lnTo>
                  <a:pt x="1743904" y="1358899"/>
                </a:lnTo>
                <a:lnTo>
                  <a:pt x="1708634" y="1358899"/>
                </a:lnTo>
                <a:lnTo>
                  <a:pt x="1708634" y="1320799"/>
                </a:lnTo>
                <a:lnTo>
                  <a:pt x="2040608" y="1320799"/>
                </a:lnTo>
                <a:lnTo>
                  <a:pt x="2040608" y="2057399"/>
                </a:lnTo>
                <a:lnTo>
                  <a:pt x="2043491" y="2108199"/>
                </a:lnTo>
                <a:lnTo>
                  <a:pt x="2052138" y="2146299"/>
                </a:lnTo>
                <a:lnTo>
                  <a:pt x="2086729" y="2197099"/>
                </a:lnTo>
                <a:lnTo>
                  <a:pt x="2143269" y="2247899"/>
                </a:lnTo>
                <a:lnTo>
                  <a:pt x="2179320" y="2247899"/>
                </a:lnTo>
                <a:lnTo>
                  <a:pt x="2220527" y="2260599"/>
                </a:lnTo>
                <a:close/>
              </a:path>
              <a:path w="3181350" h="3175000">
                <a:moveTo>
                  <a:pt x="2169588" y="2387599"/>
                </a:moveTo>
                <a:lnTo>
                  <a:pt x="2065380" y="2387599"/>
                </a:lnTo>
                <a:lnTo>
                  <a:pt x="2038150" y="2374899"/>
                </a:lnTo>
                <a:lnTo>
                  <a:pt x="2010582" y="2374899"/>
                </a:lnTo>
                <a:lnTo>
                  <a:pt x="1984818" y="2362199"/>
                </a:lnTo>
                <a:lnTo>
                  <a:pt x="1960496" y="2336799"/>
                </a:lnTo>
                <a:lnTo>
                  <a:pt x="1937616" y="2324099"/>
                </a:lnTo>
                <a:lnTo>
                  <a:pt x="1916178" y="2298699"/>
                </a:lnTo>
                <a:lnTo>
                  <a:pt x="1905642" y="2285999"/>
                </a:lnTo>
                <a:lnTo>
                  <a:pt x="1897111" y="2273299"/>
                </a:lnTo>
                <a:lnTo>
                  <a:pt x="1890607" y="2260599"/>
                </a:lnTo>
                <a:lnTo>
                  <a:pt x="2250801" y="2260599"/>
                </a:lnTo>
                <a:lnTo>
                  <a:pt x="2279319" y="2247899"/>
                </a:lnTo>
                <a:lnTo>
                  <a:pt x="2306125" y="2247899"/>
                </a:lnTo>
                <a:lnTo>
                  <a:pt x="2356754" y="2222499"/>
                </a:lnTo>
                <a:lnTo>
                  <a:pt x="2380238" y="2209799"/>
                </a:lnTo>
                <a:lnTo>
                  <a:pt x="2401695" y="2184399"/>
                </a:lnTo>
                <a:lnTo>
                  <a:pt x="2421103" y="2171699"/>
                </a:lnTo>
                <a:lnTo>
                  <a:pt x="2436237" y="2146299"/>
                </a:lnTo>
                <a:lnTo>
                  <a:pt x="2447048" y="2120899"/>
                </a:lnTo>
                <a:lnTo>
                  <a:pt x="2453534" y="2095499"/>
                </a:lnTo>
                <a:lnTo>
                  <a:pt x="2455696" y="2070099"/>
                </a:lnTo>
                <a:lnTo>
                  <a:pt x="2455696" y="1511299"/>
                </a:lnTo>
                <a:lnTo>
                  <a:pt x="2454975" y="1485899"/>
                </a:lnTo>
                <a:lnTo>
                  <a:pt x="2452813" y="1460499"/>
                </a:lnTo>
                <a:lnTo>
                  <a:pt x="2449210" y="1447799"/>
                </a:lnTo>
                <a:lnTo>
                  <a:pt x="2444165" y="1422399"/>
                </a:lnTo>
                <a:lnTo>
                  <a:pt x="2437631" y="1409699"/>
                </a:lnTo>
                <a:lnTo>
                  <a:pt x="2427380" y="1396999"/>
                </a:lnTo>
                <a:lnTo>
                  <a:pt x="2413392" y="1384299"/>
                </a:lnTo>
                <a:lnTo>
                  <a:pt x="2395642" y="1384299"/>
                </a:lnTo>
                <a:lnTo>
                  <a:pt x="2370608" y="1371599"/>
                </a:lnTo>
                <a:lnTo>
                  <a:pt x="2343817" y="1371599"/>
                </a:lnTo>
                <a:lnTo>
                  <a:pt x="2315314" y="1358899"/>
                </a:lnTo>
                <a:lnTo>
                  <a:pt x="2285145" y="1358899"/>
                </a:lnTo>
                <a:lnTo>
                  <a:pt x="2285145" y="1320799"/>
                </a:lnTo>
                <a:lnTo>
                  <a:pt x="2649305" y="1320799"/>
                </a:lnTo>
                <a:lnTo>
                  <a:pt x="2649305" y="2057399"/>
                </a:lnTo>
                <a:lnTo>
                  <a:pt x="2649890" y="2108199"/>
                </a:lnTo>
                <a:lnTo>
                  <a:pt x="2651647" y="2146299"/>
                </a:lnTo>
                <a:lnTo>
                  <a:pt x="2654575" y="2171699"/>
                </a:lnTo>
                <a:lnTo>
                  <a:pt x="2658675" y="2197099"/>
                </a:lnTo>
                <a:lnTo>
                  <a:pt x="2464824" y="2197099"/>
                </a:lnTo>
                <a:lnTo>
                  <a:pt x="2426197" y="2235199"/>
                </a:lnTo>
                <a:lnTo>
                  <a:pt x="2389589" y="2273299"/>
                </a:lnTo>
                <a:lnTo>
                  <a:pt x="2354999" y="2298699"/>
                </a:lnTo>
                <a:lnTo>
                  <a:pt x="2322427" y="2324099"/>
                </a:lnTo>
                <a:lnTo>
                  <a:pt x="2291873" y="2349499"/>
                </a:lnTo>
                <a:lnTo>
                  <a:pt x="2256065" y="2362199"/>
                </a:lnTo>
                <a:lnTo>
                  <a:pt x="2215304" y="2374899"/>
                </a:lnTo>
                <a:lnTo>
                  <a:pt x="2169588" y="2387599"/>
                </a:lnTo>
                <a:close/>
              </a:path>
              <a:path w="3181350" h="3175000">
                <a:moveTo>
                  <a:pt x="1154704" y="1701799"/>
                </a:moveTo>
                <a:lnTo>
                  <a:pt x="1044446" y="1701799"/>
                </a:lnTo>
                <a:lnTo>
                  <a:pt x="869091" y="1689099"/>
                </a:lnTo>
                <a:lnTo>
                  <a:pt x="1194339" y="1689099"/>
                </a:lnTo>
                <a:lnTo>
                  <a:pt x="1154704" y="1701799"/>
                </a:lnTo>
                <a:close/>
              </a:path>
              <a:path w="3181350" h="3175000">
                <a:moveTo>
                  <a:pt x="2469628" y="2387599"/>
                </a:moveTo>
                <a:lnTo>
                  <a:pt x="2464824" y="2387599"/>
                </a:lnTo>
                <a:lnTo>
                  <a:pt x="2464824" y="2197099"/>
                </a:lnTo>
                <a:lnTo>
                  <a:pt x="2658675" y="2197099"/>
                </a:lnTo>
                <a:lnTo>
                  <a:pt x="2663540" y="2209799"/>
                </a:lnTo>
                <a:lnTo>
                  <a:pt x="2671286" y="2222499"/>
                </a:lnTo>
                <a:lnTo>
                  <a:pt x="2681916" y="2235199"/>
                </a:lnTo>
                <a:lnTo>
                  <a:pt x="2695428" y="2247899"/>
                </a:lnTo>
                <a:lnTo>
                  <a:pt x="2732930" y="2247899"/>
                </a:lnTo>
                <a:lnTo>
                  <a:pt x="2759034" y="2260599"/>
                </a:lnTo>
                <a:lnTo>
                  <a:pt x="2790072" y="2260599"/>
                </a:lnTo>
                <a:lnTo>
                  <a:pt x="2790072" y="2298699"/>
                </a:lnTo>
                <a:lnTo>
                  <a:pt x="2689524" y="2324099"/>
                </a:lnTo>
                <a:lnTo>
                  <a:pt x="2641965" y="2336799"/>
                </a:lnTo>
                <a:lnTo>
                  <a:pt x="2596204" y="2349499"/>
                </a:lnTo>
                <a:lnTo>
                  <a:pt x="2552233" y="2362199"/>
                </a:lnTo>
                <a:lnTo>
                  <a:pt x="2510044" y="2374899"/>
                </a:lnTo>
                <a:lnTo>
                  <a:pt x="2469628" y="2387599"/>
                </a:lnTo>
                <a:close/>
              </a:path>
              <a:path w="3181350" h="3175000">
                <a:moveTo>
                  <a:pt x="1086003" y="2362199"/>
                </a:moveTo>
                <a:lnTo>
                  <a:pt x="437910" y="2362199"/>
                </a:lnTo>
                <a:lnTo>
                  <a:pt x="437910" y="2324099"/>
                </a:lnTo>
                <a:lnTo>
                  <a:pt x="532551" y="2311399"/>
                </a:lnTo>
                <a:lnTo>
                  <a:pt x="1015562" y="2311399"/>
                </a:lnTo>
                <a:lnTo>
                  <a:pt x="1048756" y="2324099"/>
                </a:lnTo>
                <a:lnTo>
                  <a:pt x="1086003" y="2324099"/>
                </a:lnTo>
                <a:lnTo>
                  <a:pt x="1086003" y="2362199"/>
                </a:lnTo>
                <a:close/>
              </a:path>
              <a:path w="3181350" h="3175000">
                <a:moveTo>
                  <a:pt x="973343" y="2844799"/>
                </a:moveTo>
                <a:lnTo>
                  <a:pt x="932027" y="2844799"/>
                </a:lnTo>
                <a:lnTo>
                  <a:pt x="932748" y="2832099"/>
                </a:lnTo>
                <a:lnTo>
                  <a:pt x="932988" y="2832099"/>
                </a:lnTo>
                <a:lnTo>
                  <a:pt x="932988" y="2603499"/>
                </a:lnTo>
                <a:lnTo>
                  <a:pt x="932766" y="2603499"/>
                </a:lnTo>
                <a:lnTo>
                  <a:pt x="932116" y="2590799"/>
                </a:lnTo>
                <a:lnTo>
                  <a:pt x="931061" y="2578099"/>
                </a:lnTo>
                <a:lnTo>
                  <a:pt x="926982" y="2578099"/>
                </a:lnTo>
                <a:lnTo>
                  <a:pt x="920256" y="2565399"/>
                </a:lnTo>
                <a:lnTo>
                  <a:pt x="915010" y="2565399"/>
                </a:lnTo>
                <a:lnTo>
                  <a:pt x="934189" y="2552699"/>
                </a:lnTo>
                <a:lnTo>
                  <a:pt x="953008" y="2552699"/>
                </a:lnTo>
                <a:lnTo>
                  <a:pt x="971422" y="2539999"/>
                </a:lnTo>
                <a:lnTo>
                  <a:pt x="973343" y="2539999"/>
                </a:lnTo>
                <a:lnTo>
                  <a:pt x="973343" y="2844799"/>
                </a:lnTo>
                <a:close/>
              </a:path>
              <a:path w="3181350" h="3175000">
                <a:moveTo>
                  <a:pt x="1951970" y="2552699"/>
                </a:moveTo>
                <a:lnTo>
                  <a:pt x="1917859" y="2552699"/>
                </a:lnTo>
                <a:lnTo>
                  <a:pt x="1922661" y="2539999"/>
                </a:lnTo>
                <a:lnTo>
                  <a:pt x="1946925" y="2539999"/>
                </a:lnTo>
                <a:lnTo>
                  <a:pt x="1951970" y="2552699"/>
                </a:lnTo>
                <a:close/>
              </a:path>
              <a:path w="3181350" h="3175000">
                <a:moveTo>
                  <a:pt x="813842" y="2565399"/>
                </a:moveTo>
                <a:lnTo>
                  <a:pt x="625996" y="2565399"/>
                </a:lnTo>
                <a:lnTo>
                  <a:pt x="625996" y="2552699"/>
                </a:lnTo>
                <a:lnTo>
                  <a:pt x="799970" y="2552699"/>
                </a:lnTo>
                <a:lnTo>
                  <a:pt x="813842" y="2565399"/>
                </a:lnTo>
                <a:close/>
              </a:path>
              <a:path w="3181350" h="3175000">
                <a:moveTo>
                  <a:pt x="1959176" y="2578099"/>
                </a:moveTo>
                <a:lnTo>
                  <a:pt x="1910173" y="2578099"/>
                </a:lnTo>
                <a:lnTo>
                  <a:pt x="1910173" y="2565399"/>
                </a:lnTo>
                <a:lnTo>
                  <a:pt x="1912815" y="2552699"/>
                </a:lnTo>
                <a:lnTo>
                  <a:pt x="1956774" y="2552699"/>
                </a:lnTo>
                <a:lnTo>
                  <a:pt x="1959176" y="2565399"/>
                </a:lnTo>
                <a:lnTo>
                  <a:pt x="1959176" y="2578099"/>
                </a:lnTo>
                <a:close/>
              </a:path>
              <a:path w="3181350" h="3175000">
                <a:moveTo>
                  <a:pt x="719439" y="2578099"/>
                </a:moveTo>
                <a:lnTo>
                  <a:pt x="659386" y="2578099"/>
                </a:lnTo>
                <a:lnTo>
                  <a:pt x="653380" y="2565399"/>
                </a:lnTo>
                <a:lnTo>
                  <a:pt x="722802" y="2565399"/>
                </a:lnTo>
                <a:lnTo>
                  <a:pt x="719439" y="2578099"/>
                </a:lnTo>
                <a:close/>
              </a:path>
              <a:path w="3181350" h="3175000">
                <a:moveTo>
                  <a:pt x="863026" y="2692399"/>
                </a:moveTo>
                <a:lnTo>
                  <a:pt x="813842" y="2692399"/>
                </a:lnTo>
                <a:lnTo>
                  <a:pt x="821047" y="2679699"/>
                </a:lnTo>
                <a:lnTo>
                  <a:pt x="825370" y="2654299"/>
                </a:lnTo>
                <a:lnTo>
                  <a:pt x="820645" y="2616199"/>
                </a:lnTo>
                <a:lnTo>
                  <a:pt x="771381" y="2578099"/>
                </a:lnTo>
                <a:lnTo>
                  <a:pt x="728327" y="2565399"/>
                </a:lnTo>
                <a:lnTo>
                  <a:pt x="827212" y="2565399"/>
                </a:lnTo>
                <a:lnTo>
                  <a:pt x="839545" y="2578099"/>
                </a:lnTo>
                <a:lnTo>
                  <a:pt x="850797" y="2578099"/>
                </a:lnTo>
                <a:lnTo>
                  <a:pt x="860924" y="2590799"/>
                </a:lnTo>
                <a:lnTo>
                  <a:pt x="868945" y="2603499"/>
                </a:lnTo>
                <a:lnTo>
                  <a:pt x="874646" y="2616199"/>
                </a:lnTo>
                <a:lnTo>
                  <a:pt x="878050" y="2628899"/>
                </a:lnTo>
                <a:lnTo>
                  <a:pt x="879180" y="2641599"/>
                </a:lnTo>
                <a:lnTo>
                  <a:pt x="878688" y="2654299"/>
                </a:lnTo>
                <a:lnTo>
                  <a:pt x="877229" y="2654299"/>
                </a:lnTo>
                <a:lnTo>
                  <a:pt x="874824" y="2666999"/>
                </a:lnTo>
                <a:lnTo>
                  <a:pt x="871496" y="2679699"/>
                </a:lnTo>
                <a:lnTo>
                  <a:pt x="867486" y="2679699"/>
                </a:lnTo>
                <a:lnTo>
                  <a:pt x="863026" y="2692399"/>
                </a:lnTo>
                <a:close/>
              </a:path>
              <a:path w="3181350" h="3175000">
                <a:moveTo>
                  <a:pt x="895517" y="2578099"/>
                </a:moveTo>
                <a:lnTo>
                  <a:pt x="895517" y="2565399"/>
                </a:lnTo>
                <a:lnTo>
                  <a:pt x="909447" y="2565399"/>
                </a:lnTo>
                <a:lnTo>
                  <a:pt x="895517" y="2578099"/>
                </a:lnTo>
                <a:close/>
              </a:path>
              <a:path w="3181350" h="3175000">
                <a:moveTo>
                  <a:pt x="717517" y="2844799"/>
                </a:moveTo>
                <a:lnTo>
                  <a:pt x="665060" y="2844799"/>
                </a:lnTo>
                <a:lnTo>
                  <a:pt x="666032" y="2832099"/>
                </a:lnTo>
                <a:lnTo>
                  <a:pt x="666352" y="2819399"/>
                </a:lnTo>
                <a:lnTo>
                  <a:pt x="666352" y="2590799"/>
                </a:lnTo>
                <a:lnTo>
                  <a:pt x="665631" y="2590799"/>
                </a:lnTo>
                <a:lnTo>
                  <a:pt x="664432" y="2578099"/>
                </a:lnTo>
                <a:lnTo>
                  <a:pt x="715836" y="2578099"/>
                </a:lnTo>
                <a:lnTo>
                  <a:pt x="715836" y="2717799"/>
                </a:lnTo>
                <a:lnTo>
                  <a:pt x="822693" y="2717799"/>
                </a:lnTo>
                <a:lnTo>
                  <a:pt x="810479" y="2730499"/>
                </a:lnTo>
                <a:lnTo>
                  <a:pt x="715836" y="2730499"/>
                </a:lnTo>
                <a:lnTo>
                  <a:pt x="715836" y="2832099"/>
                </a:lnTo>
                <a:lnTo>
                  <a:pt x="717517" y="2844799"/>
                </a:lnTo>
                <a:close/>
              </a:path>
              <a:path w="3181350" h="3175000">
                <a:moveTo>
                  <a:pt x="1951489" y="2590799"/>
                </a:moveTo>
                <a:lnTo>
                  <a:pt x="1917859" y="2590799"/>
                </a:lnTo>
                <a:lnTo>
                  <a:pt x="1912815" y="2578099"/>
                </a:lnTo>
                <a:lnTo>
                  <a:pt x="1956534" y="2578099"/>
                </a:lnTo>
                <a:lnTo>
                  <a:pt x="1951489" y="2590799"/>
                </a:lnTo>
                <a:close/>
              </a:path>
              <a:path w="3181350" h="3175000">
                <a:moveTo>
                  <a:pt x="1333182" y="2654299"/>
                </a:moveTo>
                <a:lnTo>
                  <a:pt x="1283289" y="2654299"/>
                </a:lnTo>
                <a:lnTo>
                  <a:pt x="1289253" y="2641599"/>
                </a:lnTo>
                <a:lnTo>
                  <a:pt x="1295803" y="2641599"/>
                </a:lnTo>
                <a:lnTo>
                  <a:pt x="1302915" y="2628899"/>
                </a:lnTo>
                <a:lnTo>
                  <a:pt x="1329339" y="2590799"/>
                </a:lnTo>
                <a:lnTo>
                  <a:pt x="1333182" y="2590799"/>
                </a:lnTo>
                <a:lnTo>
                  <a:pt x="1333182" y="2654299"/>
                </a:lnTo>
                <a:close/>
              </a:path>
              <a:path w="3181350" h="3175000">
                <a:moveTo>
                  <a:pt x="1093559" y="2819399"/>
                </a:moveTo>
                <a:lnTo>
                  <a:pt x="1052794" y="2819399"/>
                </a:lnTo>
                <a:lnTo>
                  <a:pt x="1052614" y="2806699"/>
                </a:lnTo>
                <a:lnTo>
                  <a:pt x="1052614" y="2692399"/>
                </a:lnTo>
                <a:lnTo>
                  <a:pt x="1052212" y="2679699"/>
                </a:lnTo>
                <a:lnTo>
                  <a:pt x="1051022" y="2679699"/>
                </a:lnTo>
                <a:lnTo>
                  <a:pt x="1049067" y="2666999"/>
                </a:lnTo>
                <a:lnTo>
                  <a:pt x="1023788" y="2666999"/>
                </a:lnTo>
                <a:lnTo>
                  <a:pt x="1023788" y="2654299"/>
                </a:lnTo>
                <a:lnTo>
                  <a:pt x="1092969" y="2654299"/>
                </a:lnTo>
                <a:lnTo>
                  <a:pt x="1092969" y="2806699"/>
                </a:lnTo>
                <a:lnTo>
                  <a:pt x="1093559" y="2819399"/>
                </a:lnTo>
                <a:close/>
              </a:path>
              <a:path w="3181350" h="3175000">
                <a:moveTo>
                  <a:pt x="1219935" y="2819399"/>
                </a:moveTo>
                <a:lnTo>
                  <a:pt x="1179446" y="2819399"/>
                </a:lnTo>
                <a:lnTo>
                  <a:pt x="1179446" y="2692399"/>
                </a:lnTo>
                <a:lnTo>
                  <a:pt x="1178725" y="2679699"/>
                </a:lnTo>
                <a:lnTo>
                  <a:pt x="1177044" y="2679699"/>
                </a:lnTo>
                <a:lnTo>
                  <a:pt x="1175843" y="2666999"/>
                </a:lnTo>
                <a:lnTo>
                  <a:pt x="1143894" y="2666999"/>
                </a:lnTo>
                <a:lnTo>
                  <a:pt x="1143894" y="2654299"/>
                </a:lnTo>
                <a:lnTo>
                  <a:pt x="1219804" y="2654299"/>
                </a:lnTo>
                <a:lnTo>
                  <a:pt x="1219804" y="2806699"/>
                </a:lnTo>
                <a:lnTo>
                  <a:pt x="1219935" y="2819399"/>
                </a:lnTo>
                <a:close/>
              </a:path>
              <a:path w="3181350" h="3175000">
                <a:moveTo>
                  <a:pt x="1382183" y="2666999"/>
                </a:moveTo>
                <a:lnTo>
                  <a:pt x="1267847" y="2666999"/>
                </a:lnTo>
                <a:lnTo>
                  <a:pt x="1277933" y="2654299"/>
                </a:lnTo>
                <a:lnTo>
                  <a:pt x="1382183" y="2654299"/>
                </a:lnTo>
                <a:lnTo>
                  <a:pt x="1382183" y="2666999"/>
                </a:lnTo>
                <a:close/>
              </a:path>
              <a:path w="3181350" h="3175000">
                <a:moveTo>
                  <a:pt x="1564322" y="2666999"/>
                </a:moveTo>
                <a:lnTo>
                  <a:pt x="1463858" y="2666999"/>
                </a:lnTo>
                <a:lnTo>
                  <a:pt x="1474130" y="2654299"/>
                </a:lnTo>
                <a:lnTo>
                  <a:pt x="1548261" y="2654299"/>
                </a:lnTo>
                <a:lnTo>
                  <a:pt x="1564322" y="2666999"/>
                </a:lnTo>
                <a:close/>
              </a:path>
              <a:path w="3181350" h="3175000">
                <a:moveTo>
                  <a:pt x="1709357" y="2692399"/>
                </a:moveTo>
                <a:lnTo>
                  <a:pt x="1668994" y="2692399"/>
                </a:lnTo>
                <a:lnTo>
                  <a:pt x="1667556" y="2679699"/>
                </a:lnTo>
                <a:lnTo>
                  <a:pt x="1640176" y="2679699"/>
                </a:lnTo>
                <a:lnTo>
                  <a:pt x="1640176" y="2666999"/>
                </a:lnTo>
                <a:lnTo>
                  <a:pt x="1661315" y="2666999"/>
                </a:lnTo>
                <a:lnTo>
                  <a:pt x="1684373" y="2654299"/>
                </a:lnTo>
                <a:lnTo>
                  <a:pt x="1709357" y="2654299"/>
                </a:lnTo>
                <a:lnTo>
                  <a:pt x="1709357" y="2692399"/>
                </a:lnTo>
                <a:close/>
              </a:path>
              <a:path w="3181350" h="3175000">
                <a:moveTo>
                  <a:pt x="1816978" y="2666999"/>
                </a:moveTo>
                <a:lnTo>
                  <a:pt x="1738710" y="2666999"/>
                </a:lnTo>
                <a:lnTo>
                  <a:pt x="1745867" y="2654299"/>
                </a:lnTo>
                <a:lnTo>
                  <a:pt x="1810725" y="2654299"/>
                </a:lnTo>
                <a:lnTo>
                  <a:pt x="1816978" y="2666999"/>
                </a:lnTo>
                <a:close/>
              </a:path>
              <a:path w="3181350" h="3175000">
                <a:moveTo>
                  <a:pt x="1962779" y="2857499"/>
                </a:moveTo>
                <a:lnTo>
                  <a:pt x="1912815" y="2857499"/>
                </a:lnTo>
                <a:lnTo>
                  <a:pt x="1915457" y="2844799"/>
                </a:lnTo>
                <a:lnTo>
                  <a:pt x="1917950" y="2844799"/>
                </a:lnTo>
                <a:lnTo>
                  <a:pt x="1918599" y="2832099"/>
                </a:lnTo>
                <a:lnTo>
                  <a:pt x="1918820" y="2819399"/>
                </a:lnTo>
                <a:lnTo>
                  <a:pt x="1918820" y="2705099"/>
                </a:lnTo>
                <a:lnTo>
                  <a:pt x="1917601" y="2692399"/>
                </a:lnTo>
                <a:lnTo>
                  <a:pt x="1913926" y="2692399"/>
                </a:lnTo>
                <a:lnTo>
                  <a:pt x="1907774" y="2679699"/>
                </a:lnTo>
                <a:lnTo>
                  <a:pt x="1886151" y="2679699"/>
                </a:lnTo>
                <a:lnTo>
                  <a:pt x="1893118" y="2666999"/>
                </a:lnTo>
                <a:lnTo>
                  <a:pt x="1943322" y="2654299"/>
                </a:lnTo>
                <a:lnTo>
                  <a:pt x="1959176" y="2654299"/>
                </a:lnTo>
                <a:lnTo>
                  <a:pt x="1959176" y="2832099"/>
                </a:lnTo>
                <a:lnTo>
                  <a:pt x="1960858" y="2844799"/>
                </a:lnTo>
                <a:lnTo>
                  <a:pt x="1962779" y="2857499"/>
                </a:lnTo>
                <a:close/>
              </a:path>
              <a:path w="3181350" h="3175000">
                <a:moveTo>
                  <a:pt x="2080352" y="2819399"/>
                </a:moveTo>
                <a:lnTo>
                  <a:pt x="2039587" y="2819399"/>
                </a:lnTo>
                <a:lnTo>
                  <a:pt x="2039407" y="2806699"/>
                </a:lnTo>
                <a:lnTo>
                  <a:pt x="2039407" y="2692399"/>
                </a:lnTo>
                <a:lnTo>
                  <a:pt x="2039005" y="2679699"/>
                </a:lnTo>
                <a:lnTo>
                  <a:pt x="2037816" y="2679699"/>
                </a:lnTo>
                <a:lnTo>
                  <a:pt x="2035860" y="2666999"/>
                </a:lnTo>
                <a:lnTo>
                  <a:pt x="2010582" y="2666999"/>
                </a:lnTo>
                <a:lnTo>
                  <a:pt x="2010582" y="2654299"/>
                </a:lnTo>
                <a:lnTo>
                  <a:pt x="2079763" y="2654299"/>
                </a:lnTo>
                <a:lnTo>
                  <a:pt x="2079763" y="2806699"/>
                </a:lnTo>
                <a:lnTo>
                  <a:pt x="2080352" y="2819399"/>
                </a:lnTo>
                <a:close/>
              </a:path>
              <a:path w="3181350" h="3175000">
                <a:moveTo>
                  <a:pt x="2206726" y="2819399"/>
                </a:moveTo>
                <a:lnTo>
                  <a:pt x="2166239" y="2819399"/>
                </a:lnTo>
                <a:lnTo>
                  <a:pt x="2166239" y="2692399"/>
                </a:lnTo>
                <a:lnTo>
                  <a:pt x="2165519" y="2679699"/>
                </a:lnTo>
                <a:lnTo>
                  <a:pt x="2163837" y="2679699"/>
                </a:lnTo>
                <a:lnTo>
                  <a:pt x="2162639" y="2666999"/>
                </a:lnTo>
                <a:lnTo>
                  <a:pt x="2130688" y="2666999"/>
                </a:lnTo>
                <a:lnTo>
                  <a:pt x="2130688" y="2654299"/>
                </a:lnTo>
                <a:lnTo>
                  <a:pt x="2206595" y="2654299"/>
                </a:lnTo>
                <a:lnTo>
                  <a:pt x="2206595" y="2806699"/>
                </a:lnTo>
                <a:lnTo>
                  <a:pt x="2206726" y="2819399"/>
                </a:lnTo>
                <a:close/>
              </a:path>
              <a:path w="3181350" h="3175000">
                <a:moveTo>
                  <a:pt x="2325741" y="2692399"/>
                </a:moveTo>
                <a:lnTo>
                  <a:pt x="2285868" y="2692399"/>
                </a:lnTo>
                <a:lnTo>
                  <a:pt x="2282980" y="2679699"/>
                </a:lnTo>
                <a:lnTo>
                  <a:pt x="2255598" y="2679699"/>
                </a:lnTo>
                <a:lnTo>
                  <a:pt x="2255598" y="2666999"/>
                </a:lnTo>
                <a:lnTo>
                  <a:pt x="2290730" y="2666999"/>
                </a:lnTo>
                <a:lnTo>
                  <a:pt x="2306810" y="2654299"/>
                </a:lnTo>
                <a:lnTo>
                  <a:pt x="2325741" y="2654299"/>
                </a:lnTo>
                <a:lnTo>
                  <a:pt x="2325741" y="2692399"/>
                </a:lnTo>
                <a:close/>
              </a:path>
              <a:path w="3181350" h="3175000">
                <a:moveTo>
                  <a:pt x="2344383" y="2692399"/>
                </a:moveTo>
                <a:lnTo>
                  <a:pt x="2325741" y="2692399"/>
                </a:lnTo>
                <a:lnTo>
                  <a:pt x="2337500" y="2679699"/>
                </a:lnTo>
                <a:lnTo>
                  <a:pt x="2348290" y="2666999"/>
                </a:lnTo>
                <a:lnTo>
                  <a:pt x="2358134" y="2666999"/>
                </a:lnTo>
                <a:lnTo>
                  <a:pt x="2367055" y="2654299"/>
                </a:lnTo>
                <a:lnTo>
                  <a:pt x="2432695" y="2654299"/>
                </a:lnTo>
                <a:lnTo>
                  <a:pt x="2443910" y="2666999"/>
                </a:lnTo>
                <a:lnTo>
                  <a:pt x="2447761" y="2679699"/>
                </a:lnTo>
                <a:lnTo>
                  <a:pt x="2351683" y="2679699"/>
                </a:lnTo>
                <a:lnTo>
                  <a:pt x="2344383" y="2692399"/>
                </a:lnTo>
                <a:close/>
              </a:path>
              <a:path w="3181350" h="3175000">
                <a:moveTo>
                  <a:pt x="2566914" y="2666999"/>
                </a:moveTo>
                <a:lnTo>
                  <a:pt x="2486233" y="2666999"/>
                </a:lnTo>
                <a:lnTo>
                  <a:pt x="2493060" y="2654299"/>
                </a:lnTo>
                <a:lnTo>
                  <a:pt x="2560909" y="2654299"/>
                </a:lnTo>
                <a:lnTo>
                  <a:pt x="2566914" y="2666999"/>
                </a:lnTo>
                <a:close/>
              </a:path>
              <a:path w="3181350" h="3175000">
                <a:moveTo>
                  <a:pt x="1337986" y="2882899"/>
                </a:moveTo>
                <a:lnTo>
                  <a:pt x="1318263" y="2870199"/>
                </a:lnTo>
                <a:lnTo>
                  <a:pt x="1304146" y="2857499"/>
                </a:lnTo>
                <a:lnTo>
                  <a:pt x="1295660" y="2844799"/>
                </a:lnTo>
                <a:lnTo>
                  <a:pt x="1292826" y="2819399"/>
                </a:lnTo>
                <a:lnTo>
                  <a:pt x="1292826" y="2666999"/>
                </a:lnTo>
                <a:lnTo>
                  <a:pt x="1333182" y="2666999"/>
                </a:lnTo>
                <a:lnTo>
                  <a:pt x="1333182" y="2806699"/>
                </a:lnTo>
                <a:lnTo>
                  <a:pt x="1334713" y="2832099"/>
                </a:lnTo>
                <a:lnTo>
                  <a:pt x="1339307" y="2844799"/>
                </a:lnTo>
                <a:lnTo>
                  <a:pt x="1346964" y="2844799"/>
                </a:lnTo>
                <a:lnTo>
                  <a:pt x="1357684" y="2857499"/>
                </a:lnTo>
                <a:lnTo>
                  <a:pt x="1376953" y="2857499"/>
                </a:lnTo>
                <a:lnTo>
                  <a:pt x="1369694" y="2870199"/>
                </a:lnTo>
                <a:lnTo>
                  <a:pt x="1346048" y="2870199"/>
                </a:lnTo>
                <a:lnTo>
                  <a:pt x="1337986" y="2882899"/>
                </a:lnTo>
                <a:close/>
              </a:path>
              <a:path w="3181350" h="3175000">
                <a:moveTo>
                  <a:pt x="1555602" y="2870199"/>
                </a:moveTo>
                <a:lnTo>
                  <a:pt x="1463858" y="2870199"/>
                </a:lnTo>
                <a:lnTo>
                  <a:pt x="1452098" y="2857499"/>
                </a:lnTo>
                <a:lnTo>
                  <a:pt x="1441308" y="2844799"/>
                </a:lnTo>
                <a:lnTo>
                  <a:pt x="1431463" y="2844799"/>
                </a:lnTo>
                <a:lnTo>
                  <a:pt x="1422541" y="2832099"/>
                </a:lnTo>
                <a:lnTo>
                  <a:pt x="1415428" y="2819399"/>
                </a:lnTo>
                <a:lnTo>
                  <a:pt x="1410319" y="2793999"/>
                </a:lnTo>
                <a:lnTo>
                  <a:pt x="1407237" y="2781299"/>
                </a:lnTo>
                <a:lnTo>
                  <a:pt x="1406204" y="2755899"/>
                </a:lnTo>
                <a:lnTo>
                  <a:pt x="1406606" y="2755899"/>
                </a:lnTo>
                <a:lnTo>
                  <a:pt x="1407797" y="2743199"/>
                </a:lnTo>
                <a:lnTo>
                  <a:pt x="1409753" y="2730499"/>
                </a:lnTo>
                <a:lnTo>
                  <a:pt x="1412452" y="2717799"/>
                </a:lnTo>
                <a:lnTo>
                  <a:pt x="1416190" y="2717799"/>
                </a:lnTo>
                <a:lnTo>
                  <a:pt x="1420559" y="2705099"/>
                </a:lnTo>
                <a:lnTo>
                  <a:pt x="1425559" y="2692399"/>
                </a:lnTo>
                <a:lnTo>
                  <a:pt x="1431189" y="2692399"/>
                </a:lnTo>
                <a:lnTo>
                  <a:pt x="1437543" y="2679699"/>
                </a:lnTo>
                <a:lnTo>
                  <a:pt x="1445091" y="2666999"/>
                </a:lnTo>
                <a:lnTo>
                  <a:pt x="1480042" y="2666999"/>
                </a:lnTo>
                <a:lnTo>
                  <a:pt x="1470422" y="2679699"/>
                </a:lnTo>
                <a:lnTo>
                  <a:pt x="1462897" y="2692399"/>
                </a:lnTo>
                <a:lnTo>
                  <a:pt x="1457046" y="2705099"/>
                </a:lnTo>
                <a:lnTo>
                  <a:pt x="1452839" y="2717799"/>
                </a:lnTo>
                <a:lnTo>
                  <a:pt x="1450297" y="2730499"/>
                </a:lnTo>
                <a:lnTo>
                  <a:pt x="1449445" y="2743199"/>
                </a:lnTo>
                <a:lnTo>
                  <a:pt x="1449854" y="2755899"/>
                </a:lnTo>
                <a:lnTo>
                  <a:pt x="1456171" y="2793999"/>
                </a:lnTo>
                <a:lnTo>
                  <a:pt x="1470628" y="2832099"/>
                </a:lnTo>
                <a:lnTo>
                  <a:pt x="1486171" y="2857499"/>
                </a:lnTo>
                <a:lnTo>
                  <a:pt x="1563124" y="2857499"/>
                </a:lnTo>
                <a:lnTo>
                  <a:pt x="1555602" y="2870199"/>
                </a:lnTo>
                <a:close/>
              </a:path>
              <a:path w="3181350" h="3175000">
                <a:moveTo>
                  <a:pt x="1576277" y="2857499"/>
                </a:moveTo>
                <a:lnTo>
                  <a:pt x="1545290" y="2857499"/>
                </a:lnTo>
                <a:lnTo>
                  <a:pt x="1551535" y="2844799"/>
                </a:lnTo>
                <a:lnTo>
                  <a:pt x="1557541" y="2844799"/>
                </a:lnTo>
                <a:lnTo>
                  <a:pt x="1564930" y="2832099"/>
                </a:lnTo>
                <a:lnTo>
                  <a:pt x="1570181" y="2819399"/>
                </a:lnTo>
                <a:lnTo>
                  <a:pt x="1573314" y="2793999"/>
                </a:lnTo>
                <a:lnTo>
                  <a:pt x="1574353" y="2781299"/>
                </a:lnTo>
                <a:lnTo>
                  <a:pt x="1573993" y="2768599"/>
                </a:lnTo>
                <a:lnTo>
                  <a:pt x="1568590" y="2730499"/>
                </a:lnTo>
                <a:lnTo>
                  <a:pt x="1554133" y="2692399"/>
                </a:lnTo>
                <a:lnTo>
                  <a:pt x="1546971" y="2679699"/>
                </a:lnTo>
                <a:lnTo>
                  <a:pt x="1538590" y="2679699"/>
                </a:lnTo>
                <a:lnTo>
                  <a:pt x="1528925" y="2666999"/>
                </a:lnTo>
                <a:lnTo>
                  <a:pt x="1578199" y="2666999"/>
                </a:lnTo>
                <a:lnTo>
                  <a:pt x="1589418" y="2679699"/>
                </a:lnTo>
                <a:lnTo>
                  <a:pt x="1610868" y="2717799"/>
                </a:lnTo>
                <a:lnTo>
                  <a:pt x="1618063" y="2755899"/>
                </a:lnTo>
                <a:lnTo>
                  <a:pt x="1618555" y="2768599"/>
                </a:lnTo>
                <a:lnTo>
                  <a:pt x="1617834" y="2781299"/>
                </a:lnTo>
                <a:lnTo>
                  <a:pt x="1616155" y="2781299"/>
                </a:lnTo>
                <a:lnTo>
                  <a:pt x="1614446" y="2793999"/>
                </a:lnTo>
                <a:lnTo>
                  <a:pt x="1612580" y="2793999"/>
                </a:lnTo>
                <a:lnTo>
                  <a:pt x="1610579" y="2806699"/>
                </a:lnTo>
                <a:lnTo>
                  <a:pt x="1608466" y="2806699"/>
                </a:lnTo>
                <a:lnTo>
                  <a:pt x="1603200" y="2819399"/>
                </a:lnTo>
                <a:lnTo>
                  <a:pt x="1596065" y="2832099"/>
                </a:lnTo>
                <a:lnTo>
                  <a:pt x="1587083" y="2844799"/>
                </a:lnTo>
                <a:lnTo>
                  <a:pt x="1576277" y="2857499"/>
                </a:lnTo>
                <a:close/>
              </a:path>
              <a:path w="3181350" h="3175000">
                <a:moveTo>
                  <a:pt x="1713439" y="2857499"/>
                </a:moveTo>
                <a:lnTo>
                  <a:pt x="1668759" y="2857499"/>
                </a:lnTo>
                <a:lnTo>
                  <a:pt x="1670921" y="2844799"/>
                </a:lnTo>
                <a:lnTo>
                  <a:pt x="1670921" y="2717799"/>
                </a:lnTo>
                <a:lnTo>
                  <a:pt x="1670699" y="2705099"/>
                </a:lnTo>
                <a:lnTo>
                  <a:pt x="1670050" y="2692399"/>
                </a:lnTo>
                <a:lnTo>
                  <a:pt x="1709357" y="2692399"/>
                </a:lnTo>
                <a:lnTo>
                  <a:pt x="1720432" y="2679699"/>
                </a:lnTo>
                <a:lnTo>
                  <a:pt x="1730224" y="2666999"/>
                </a:lnTo>
                <a:lnTo>
                  <a:pt x="1822376" y="2666999"/>
                </a:lnTo>
                <a:lnTo>
                  <a:pt x="1826872" y="2679699"/>
                </a:lnTo>
                <a:lnTo>
                  <a:pt x="1737190" y="2679699"/>
                </a:lnTo>
                <a:lnTo>
                  <a:pt x="1724695" y="2692399"/>
                </a:lnTo>
                <a:lnTo>
                  <a:pt x="1711277" y="2705099"/>
                </a:lnTo>
                <a:lnTo>
                  <a:pt x="1711277" y="2844799"/>
                </a:lnTo>
                <a:lnTo>
                  <a:pt x="1713439" y="2857499"/>
                </a:lnTo>
                <a:close/>
              </a:path>
              <a:path w="3181350" h="3175000">
                <a:moveTo>
                  <a:pt x="2586133" y="2844799"/>
                </a:moveTo>
                <a:lnTo>
                  <a:pt x="2545775" y="2844799"/>
                </a:lnTo>
                <a:lnTo>
                  <a:pt x="2545775" y="2730499"/>
                </a:lnTo>
                <a:lnTo>
                  <a:pt x="2545554" y="2717799"/>
                </a:lnTo>
                <a:lnTo>
                  <a:pt x="2544905" y="2705099"/>
                </a:lnTo>
                <a:lnTo>
                  <a:pt x="2543850" y="2705099"/>
                </a:lnTo>
                <a:lnTo>
                  <a:pt x="2542412" y="2692399"/>
                </a:lnTo>
                <a:lnTo>
                  <a:pt x="2540250" y="2692399"/>
                </a:lnTo>
                <a:lnTo>
                  <a:pt x="2536407" y="2679699"/>
                </a:lnTo>
                <a:lnTo>
                  <a:pt x="2467421" y="2679699"/>
                </a:lnTo>
                <a:lnTo>
                  <a:pt x="2473231" y="2666999"/>
                </a:lnTo>
                <a:lnTo>
                  <a:pt x="2571718" y="2666999"/>
                </a:lnTo>
                <a:lnTo>
                  <a:pt x="2578024" y="2679699"/>
                </a:lnTo>
                <a:lnTo>
                  <a:pt x="2582529" y="2705099"/>
                </a:lnTo>
                <a:lnTo>
                  <a:pt x="2585232" y="2717799"/>
                </a:lnTo>
                <a:lnTo>
                  <a:pt x="2586133" y="2743199"/>
                </a:lnTo>
                <a:lnTo>
                  <a:pt x="2586133" y="2844799"/>
                </a:lnTo>
                <a:close/>
              </a:path>
              <a:path w="3181350" h="3175000">
                <a:moveTo>
                  <a:pt x="1836668" y="2844799"/>
                </a:moveTo>
                <a:lnTo>
                  <a:pt x="1794239" y="2844799"/>
                </a:lnTo>
                <a:lnTo>
                  <a:pt x="1795430" y="2832099"/>
                </a:lnTo>
                <a:lnTo>
                  <a:pt x="1795831" y="2819399"/>
                </a:lnTo>
                <a:lnTo>
                  <a:pt x="1795831" y="2717799"/>
                </a:lnTo>
                <a:lnTo>
                  <a:pt x="1793538" y="2705099"/>
                </a:lnTo>
                <a:lnTo>
                  <a:pt x="1786673" y="2692399"/>
                </a:lnTo>
                <a:lnTo>
                  <a:pt x="1775260" y="2679699"/>
                </a:lnTo>
                <a:lnTo>
                  <a:pt x="1830422" y="2679699"/>
                </a:lnTo>
                <a:lnTo>
                  <a:pt x="1832944" y="2692399"/>
                </a:lnTo>
                <a:lnTo>
                  <a:pt x="1834746" y="2705099"/>
                </a:lnTo>
                <a:lnTo>
                  <a:pt x="1835827" y="2705099"/>
                </a:lnTo>
                <a:lnTo>
                  <a:pt x="1836187" y="2717799"/>
                </a:lnTo>
                <a:lnTo>
                  <a:pt x="1836187" y="2832099"/>
                </a:lnTo>
                <a:lnTo>
                  <a:pt x="1836668" y="2844799"/>
                </a:lnTo>
                <a:close/>
              </a:path>
              <a:path w="3181350" h="3175000">
                <a:moveTo>
                  <a:pt x="2451612" y="2692399"/>
                </a:moveTo>
                <a:lnTo>
                  <a:pt x="2408374" y="2692399"/>
                </a:lnTo>
                <a:lnTo>
                  <a:pt x="2403599" y="2679699"/>
                </a:lnTo>
                <a:lnTo>
                  <a:pt x="2447761" y="2679699"/>
                </a:lnTo>
                <a:lnTo>
                  <a:pt x="2451612" y="2692399"/>
                </a:lnTo>
                <a:close/>
              </a:path>
              <a:path w="3181350" h="3175000">
                <a:moveTo>
                  <a:pt x="2457857" y="2844799"/>
                </a:moveTo>
                <a:lnTo>
                  <a:pt x="2416541" y="2844799"/>
                </a:lnTo>
                <a:lnTo>
                  <a:pt x="2416541" y="2730499"/>
                </a:lnTo>
                <a:lnTo>
                  <a:pt x="2416042" y="2717799"/>
                </a:lnTo>
                <a:lnTo>
                  <a:pt x="2414529" y="2705099"/>
                </a:lnTo>
                <a:lnTo>
                  <a:pt x="2411981" y="2692399"/>
                </a:lnTo>
                <a:lnTo>
                  <a:pt x="2451612" y="2692399"/>
                </a:lnTo>
                <a:lnTo>
                  <a:pt x="2456611" y="2679699"/>
                </a:lnTo>
                <a:lnTo>
                  <a:pt x="2479837" y="2679699"/>
                </a:lnTo>
                <a:lnTo>
                  <a:pt x="2467580" y="2692399"/>
                </a:lnTo>
                <a:lnTo>
                  <a:pt x="2456899" y="2705099"/>
                </a:lnTo>
                <a:lnTo>
                  <a:pt x="2456899" y="2832099"/>
                </a:lnTo>
                <a:lnTo>
                  <a:pt x="2457857" y="2844799"/>
                </a:lnTo>
                <a:close/>
              </a:path>
              <a:path w="3181350" h="3175000">
                <a:moveTo>
                  <a:pt x="852757" y="2705099"/>
                </a:moveTo>
                <a:lnTo>
                  <a:pt x="797718" y="2705099"/>
                </a:lnTo>
                <a:lnTo>
                  <a:pt x="803753" y="2692399"/>
                </a:lnTo>
                <a:lnTo>
                  <a:pt x="858116" y="2692399"/>
                </a:lnTo>
                <a:lnTo>
                  <a:pt x="852757" y="2705099"/>
                </a:lnTo>
                <a:close/>
              </a:path>
              <a:path w="3181350" h="3175000">
                <a:moveTo>
                  <a:pt x="2331746" y="2857499"/>
                </a:moveTo>
                <a:lnTo>
                  <a:pt x="2283760" y="2857499"/>
                </a:lnTo>
                <a:lnTo>
                  <a:pt x="2285715" y="2844799"/>
                </a:lnTo>
                <a:lnTo>
                  <a:pt x="2286905" y="2832099"/>
                </a:lnTo>
                <a:lnTo>
                  <a:pt x="2287307" y="2832099"/>
                </a:lnTo>
                <a:lnTo>
                  <a:pt x="2287307" y="2692399"/>
                </a:lnTo>
                <a:lnTo>
                  <a:pt x="2332395" y="2692399"/>
                </a:lnTo>
                <a:lnTo>
                  <a:pt x="2327662" y="2705099"/>
                </a:lnTo>
                <a:lnTo>
                  <a:pt x="2327662" y="2844799"/>
                </a:lnTo>
                <a:lnTo>
                  <a:pt x="2330064" y="2844799"/>
                </a:lnTo>
                <a:lnTo>
                  <a:pt x="2331746" y="2857499"/>
                </a:lnTo>
                <a:close/>
              </a:path>
              <a:path w="3181350" h="3175000">
                <a:moveTo>
                  <a:pt x="833781" y="2717799"/>
                </a:moveTo>
                <a:lnTo>
                  <a:pt x="768172" y="2717799"/>
                </a:lnTo>
                <a:lnTo>
                  <a:pt x="776369" y="2705099"/>
                </a:lnTo>
                <a:lnTo>
                  <a:pt x="843787" y="2705099"/>
                </a:lnTo>
                <a:lnTo>
                  <a:pt x="833781" y="2717799"/>
                </a:lnTo>
                <a:close/>
              </a:path>
              <a:path w="3181350" h="3175000">
                <a:moveTo>
                  <a:pt x="1098340" y="2832099"/>
                </a:moveTo>
                <a:lnTo>
                  <a:pt x="1054235" y="2832099"/>
                </a:lnTo>
                <a:lnTo>
                  <a:pt x="1053334" y="2819399"/>
                </a:lnTo>
                <a:lnTo>
                  <a:pt x="1095341" y="2819399"/>
                </a:lnTo>
                <a:lnTo>
                  <a:pt x="1098340" y="2832099"/>
                </a:lnTo>
                <a:close/>
              </a:path>
              <a:path w="3181350" h="3175000">
                <a:moveTo>
                  <a:pt x="1220917" y="2832099"/>
                </a:moveTo>
                <a:lnTo>
                  <a:pt x="1172240" y="2832099"/>
                </a:lnTo>
                <a:lnTo>
                  <a:pt x="1177044" y="2819399"/>
                </a:lnTo>
                <a:lnTo>
                  <a:pt x="1220313" y="2819399"/>
                </a:lnTo>
                <a:lnTo>
                  <a:pt x="1220917" y="2832099"/>
                </a:lnTo>
                <a:close/>
              </a:path>
              <a:path w="3181350" h="3175000">
                <a:moveTo>
                  <a:pt x="2085134" y="2832099"/>
                </a:moveTo>
                <a:lnTo>
                  <a:pt x="2041029" y="2832099"/>
                </a:lnTo>
                <a:lnTo>
                  <a:pt x="2040128" y="2819399"/>
                </a:lnTo>
                <a:lnTo>
                  <a:pt x="2082135" y="2819399"/>
                </a:lnTo>
                <a:lnTo>
                  <a:pt x="2085134" y="2832099"/>
                </a:lnTo>
                <a:close/>
              </a:path>
              <a:path w="3181350" h="3175000">
                <a:moveTo>
                  <a:pt x="2207710" y="2832099"/>
                </a:moveTo>
                <a:lnTo>
                  <a:pt x="2159033" y="2832099"/>
                </a:lnTo>
                <a:lnTo>
                  <a:pt x="2163837" y="2819399"/>
                </a:lnTo>
                <a:lnTo>
                  <a:pt x="2207106" y="2819399"/>
                </a:lnTo>
                <a:lnTo>
                  <a:pt x="2207710" y="2832099"/>
                </a:lnTo>
                <a:close/>
              </a:path>
              <a:path w="3181350" h="3175000">
                <a:moveTo>
                  <a:pt x="1107944" y="2844799"/>
                </a:moveTo>
                <a:lnTo>
                  <a:pt x="1056697" y="2844799"/>
                </a:lnTo>
                <a:lnTo>
                  <a:pt x="1055496" y="2832099"/>
                </a:lnTo>
                <a:lnTo>
                  <a:pt x="1102578" y="2832099"/>
                </a:lnTo>
                <a:lnTo>
                  <a:pt x="1107944" y="2844799"/>
                </a:lnTo>
                <a:close/>
              </a:path>
              <a:path w="3181350" h="3175000">
                <a:moveTo>
                  <a:pt x="1162091" y="2857499"/>
                </a:moveTo>
                <a:lnTo>
                  <a:pt x="1063901" y="2857499"/>
                </a:lnTo>
                <a:lnTo>
                  <a:pt x="1061742" y="2844799"/>
                </a:lnTo>
                <a:lnTo>
                  <a:pt x="1160950" y="2844799"/>
                </a:lnTo>
                <a:lnTo>
                  <a:pt x="1167195" y="2832099"/>
                </a:lnTo>
                <a:lnTo>
                  <a:pt x="1181368" y="2832099"/>
                </a:lnTo>
                <a:lnTo>
                  <a:pt x="1171414" y="2844799"/>
                </a:lnTo>
                <a:lnTo>
                  <a:pt x="1162091" y="2857499"/>
                </a:lnTo>
                <a:close/>
              </a:path>
              <a:path w="3181350" h="3175000">
                <a:moveTo>
                  <a:pt x="1182328" y="2882899"/>
                </a:moveTo>
                <a:lnTo>
                  <a:pt x="1181368" y="2882899"/>
                </a:lnTo>
                <a:lnTo>
                  <a:pt x="1181368" y="2832099"/>
                </a:lnTo>
                <a:lnTo>
                  <a:pt x="1221723" y="2832099"/>
                </a:lnTo>
                <a:lnTo>
                  <a:pt x="1222684" y="2844799"/>
                </a:lnTo>
                <a:lnTo>
                  <a:pt x="1249108" y="2844799"/>
                </a:lnTo>
                <a:lnTo>
                  <a:pt x="1249108" y="2857499"/>
                </a:lnTo>
                <a:lnTo>
                  <a:pt x="1230735" y="2857499"/>
                </a:lnTo>
                <a:lnTo>
                  <a:pt x="1213466" y="2870199"/>
                </a:lnTo>
                <a:lnTo>
                  <a:pt x="1197323" y="2870199"/>
                </a:lnTo>
                <a:lnTo>
                  <a:pt x="1182328" y="2882899"/>
                </a:lnTo>
                <a:close/>
              </a:path>
              <a:path w="3181350" h="3175000">
                <a:moveTo>
                  <a:pt x="1393235" y="2844799"/>
                </a:moveTo>
                <a:lnTo>
                  <a:pt x="1376420" y="2844799"/>
                </a:lnTo>
                <a:lnTo>
                  <a:pt x="1386990" y="2832099"/>
                </a:lnTo>
                <a:lnTo>
                  <a:pt x="1393235" y="2844799"/>
                </a:lnTo>
                <a:close/>
              </a:path>
              <a:path w="3181350" h="3175000">
                <a:moveTo>
                  <a:pt x="2094739" y="2844799"/>
                </a:moveTo>
                <a:lnTo>
                  <a:pt x="2043491" y="2844799"/>
                </a:lnTo>
                <a:lnTo>
                  <a:pt x="2042290" y="2832099"/>
                </a:lnTo>
                <a:lnTo>
                  <a:pt x="2089371" y="2832099"/>
                </a:lnTo>
                <a:lnTo>
                  <a:pt x="2094739" y="2844799"/>
                </a:lnTo>
                <a:close/>
              </a:path>
              <a:path w="3181350" h="3175000">
                <a:moveTo>
                  <a:pt x="2148884" y="2857499"/>
                </a:moveTo>
                <a:lnTo>
                  <a:pt x="2050697" y="2857499"/>
                </a:lnTo>
                <a:lnTo>
                  <a:pt x="2048538" y="2844799"/>
                </a:lnTo>
                <a:lnTo>
                  <a:pt x="2147745" y="2844799"/>
                </a:lnTo>
                <a:lnTo>
                  <a:pt x="2153986" y="2832099"/>
                </a:lnTo>
                <a:lnTo>
                  <a:pt x="2168161" y="2832099"/>
                </a:lnTo>
                <a:lnTo>
                  <a:pt x="2158207" y="2844799"/>
                </a:lnTo>
                <a:lnTo>
                  <a:pt x="2148884" y="2857499"/>
                </a:lnTo>
                <a:close/>
              </a:path>
              <a:path w="3181350" h="3175000">
                <a:moveTo>
                  <a:pt x="2169122" y="2882899"/>
                </a:moveTo>
                <a:lnTo>
                  <a:pt x="2168161" y="2882899"/>
                </a:lnTo>
                <a:lnTo>
                  <a:pt x="2168161" y="2832099"/>
                </a:lnTo>
                <a:lnTo>
                  <a:pt x="2208517" y="2832099"/>
                </a:lnTo>
                <a:lnTo>
                  <a:pt x="2209478" y="2844799"/>
                </a:lnTo>
                <a:lnTo>
                  <a:pt x="2235901" y="2844799"/>
                </a:lnTo>
                <a:lnTo>
                  <a:pt x="2235901" y="2857499"/>
                </a:lnTo>
                <a:lnTo>
                  <a:pt x="2217530" y="2857499"/>
                </a:lnTo>
                <a:lnTo>
                  <a:pt x="2200260" y="2870199"/>
                </a:lnTo>
                <a:lnTo>
                  <a:pt x="2184117" y="2870199"/>
                </a:lnTo>
                <a:lnTo>
                  <a:pt x="2169122" y="2882899"/>
                </a:lnTo>
                <a:close/>
              </a:path>
              <a:path w="3181350" h="3175000">
                <a:moveTo>
                  <a:pt x="723522" y="2857499"/>
                </a:moveTo>
                <a:lnTo>
                  <a:pt x="657224" y="2857499"/>
                </a:lnTo>
                <a:lnTo>
                  <a:pt x="661067" y="2844799"/>
                </a:lnTo>
                <a:lnTo>
                  <a:pt x="720640" y="2844799"/>
                </a:lnTo>
                <a:lnTo>
                  <a:pt x="723522" y="2857499"/>
                </a:lnTo>
                <a:close/>
              </a:path>
              <a:path w="3181350" h="3175000">
                <a:moveTo>
                  <a:pt x="978388" y="2857499"/>
                </a:moveTo>
                <a:lnTo>
                  <a:pt x="926022" y="2857499"/>
                </a:lnTo>
                <a:lnTo>
                  <a:pt x="928666" y="2844799"/>
                </a:lnTo>
                <a:lnTo>
                  <a:pt x="974304" y="2844799"/>
                </a:lnTo>
                <a:lnTo>
                  <a:pt x="978388" y="2857499"/>
                </a:lnTo>
                <a:close/>
              </a:path>
              <a:path w="3181350" h="3175000">
                <a:moveTo>
                  <a:pt x="1383266" y="2857499"/>
                </a:moveTo>
                <a:lnTo>
                  <a:pt x="1363689" y="2857499"/>
                </a:lnTo>
                <a:lnTo>
                  <a:pt x="1368974" y="2844799"/>
                </a:lnTo>
                <a:lnTo>
                  <a:pt x="1388679" y="2844799"/>
                </a:lnTo>
                <a:lnTo>
                  <a:pt x="1383266" y="2857499"/>
                </a:lnTo>
                <a:close/>
              </a:path>
              <a:path w="3181350" h="3175000">
                <a:moveTo>
                  <a:pt x="1838587" y="2857499"/>
                </a:moveTo>
                <a:lnTo>
                  <a:pt x="1789586" y="2857499"/>
                </a:lnTo>
                <a:lnTo>
                  <a:pt x="1792284" y="2844799"/>
                </a:lnTo>
                <a:lnTo>
                  <a:pt x="1837628" y="2844799"/>
                </a:lnTo>
                <a:lnTo>
                  <a:pt x="1838587" y="2857499"/>
                </a:lnTo>
                <a:close/>
              </a:path>
              <a:path w="3181350" h="3175000">
                <a:moveTo>
                  <a:pt x="2461461" y="2857499"/>
                </a:moveTo>
                <a:lnTo>
                  <a:pt x="2412215" y="2857499"/>
                </a:lnTo>
                <a:lnTo>
                  <a:pt x="2415097" y="2844799"/>
                </a:lnTo>
                <a:lnTo>
                  <a:pt x="2459779" y="2844799"/>
                </a:lnTo>
                <a:lnTo>
                  <a:pt x="2461461" y="2857499"/>
                </a:lnTo>
                <a:close/>
              </a:path>
              <a:path w="3181350" h="3175000">
                <a:moveTo>
                  <a:pt x="2589974" y="2857499"/>
                </a:moveTo>
                <a:lnTo>
                  <a:pt x="2541932" y="2857499"/>
                </a:lnTo>
                <a:lnTo>
                  <a:pt x="2544574" y="2844799"/>
                </a:lnTo>
                <a:lnTo>
                  <a:pt x="2587332" y="2844799"/>
                </a:lnTo>
                <a:lnTo>
                  <a:pt x="2589974" y="2857499"/>
                </a:lnTo>
                <a:close/>
              </a:path>
              <a:path w="3181350" h="3175000">
                <a:moveTo>
                  <a:pt x="760995" y="2870199"/>
                </a:moveTo>
                <a:lnTo>
                  <a:pt x="625996" y="2870199"/>
                </a:lnTo>
                <a:lnTo>
                  <a:pt x="625996" y="2857499"/>
                </a:lnTo>
                <a:lnTo>
                  <a:pt x="760995" y="2857499"/>
                </a:lnTo>
                <a:lnTo>
                  <a:pt x="760995" y="2870199"/>
                </a:lnTo>
                <a:close/>
              </a:path>
              <a:path w="3181350" h="3175000">
                <a:moveTo>
                  <a:pt x="1009853" y="2870199"/>
                </a:moveTo>
                <a:lnTo>
                  <a:pt x="895517" y="2870199"/>
                </a:lnTo>
                <a:lnTo>
                  <a:pt x="918095" y="2857499"/>
                </a:lnTo>
                <a:lnTo>
                  <a:pt x="996404" y="2857499"/>
                </a:lnTo>
                <a:lnTo>
                  <a:pt x="1009853" y="2870199"/>
                </a:lnTo>
                <a:close/>
              </a:path>
              <a:path w="3181350" h="3175000">
                <a:moveTo>
                  <a:pt x="1145336" y="2870199"/>
                </a:moveTo>
                <a:lnTo>
                  <a:pt x="1072794" y="2870199"/>
                </a:lnTo>
                <a:lnTo>
                  <a:pt x="1067024" y="2857499"/>
                </a:lnTo>
                <a:lnTo>
                  <a:pt x="1153398" y="2857499"/>
                </a:lnTo>
                <a:lnTo>
                  <a:pt x="1145336" y="2870199"/>
                </a:lnTo>
                <a:close/>
              </a:path>
              <a:path w="3181350" h="3175000">
                <a:moveTo>
                  <a:pt x="1736497" y="2870199"/>
                </a:moveTo>
                <a:lnTo>
                  <a:pt x="1651464" y="2870199"/>
                </a:lnTo>
                <a:lnTo>
                  <a:pt x="1659391" y="2857499"/>
                </a:lnTo>
                <a:lnTo>
                  <a:pt x="1731454" y="2857499"/>
                </a:lnTo>
                <a:lnTo>
                  <a:pt x="1736497" y="2870199"/>
                </a:lnTo>
                <a:close/>
              </a:path>
              <a:path w="3181350" h="3175000">
                <a:moveTo>
                  <a:pt x="1860929" y="2870199"/>
                </a:moveTo>
                <a:lnTo>
                  <a:pt x="1765565" y="2870199"/>
                </a:lnTo>
                <a:lnTo>
                  <a:pt x="1773709" y="2857499"/>
                </a:lnTo>
                <a:lnTo>
                  <a:pt x="1857086" y="2857499"/>
                </a:lnTo>
                <a:lnTo>
                  <a:pt x="1860929" y="2870199"/>
                </a:lnTo>
                <a:close/>
              </a:path>
              <a:path w="3181350" h="3175000">
                <a:moveTo>
                  <a:pt x="1994725" y="2870199"/>
                </a:moveTo>
                <a:lnTo>
                  <a:pt x="1884470" y="2870199"/>
                </a:lnTo>
                <a:lnTo>
                  <a:pt x="1889274" y="2857499"/>
                </a:lnTo>
                <a:lnTo>
                  <a:pt x="1984600" y="2857499"/>
                </a:lnTo>
                <a:lnTo>
                  <a:pt x="1994725" y="2870199"/>
                </a:lnTo>
                <a:close/>
              </a:path>
              <a:path w="3181350" h="3175000">
                <a:moveTo>
                  <a:pt x="2132129" y="2870199"/>
                </a:moveTo>
                <a:lnTo>
                  <a:pt x="2059585" y="2870199"/>
                </a:lnTo>
                <a:lnTo>
                  <a:pt x="2053820" y="2857499"/>
                </a:lnTo>
                <a:lnTo>
                  <a:pt x="2140191" y="2857499"/>
                </a:lnTo>
                <a:lnTo>
                  <a:pt x="2132129" y="2870199"/>
                </a:lnTo>
                <a:close/>
              </a:path>
              <a:path w="3181350" h="3175000">
                <a:moveTo>
                  <a:pt x="2350482" y="2870199"/>
                </a:moveTo>
                <a:lnTo>
                  <a:pt x="2253677" y="2870199"/>
                </a:lnTo>
                <a:lnTo>
                  <a:pt x="2263361" y="2857499"/>
                </a:lnTo>
                <a:lnTo>
                  <a:pt x="2343276" y="2857499"/>
                </a:lnTo>
                <a:lnTo>
                  <a:pt x="2350482" y="2870199"/>
                </a:lnTo>
                <a:close/>
              </a:path>
              <a:path w="3181350" h="3175000">
                <a:moveTo>
                  <a:pt x="2482599" y="2870199"/>
                </a:moveTo>
                <a:lnTo>
                  <a:pt x="2383872" y="2870199"/>
                </a:lnTo>
                <a:lnTo>
                  <a:pt x="2402609" y="2857499"/>
                </a:lnTo>
                <a:lnTo>
                  <a:pt x="2475393" y="2857499"/>
                </a:lnTo>
                <a:lnTo>
                  <a:pt x="2482599" y="2870199"/>
                </a:lnTo>
                <a:close/>
              </a:path>
              <a:path w="3181350" h="3175000">
                <a:moveTo>
                  <a:pt x="2618800" y="2870199"/>
                </a:moveTo>
                <a:lnTo>
                  <a:pt x="2514070" y="2870199"/>
                </a:lnTo>
                <a:lnTo>
                  <a:pt x="2532321" y="2857499"/>
                </a:lnTo>
                <a:lnTo>
                  <a:pt x="2599102" y="2857499"/>
                </a:lnTo>
                <a:lnTo>
                  <a:pt x="2618800" y="2870199"/>
                </a:lnTo>
                <a:close/>
              </a:path>
              <a:path w="3181350" h="3175000">
                <a:moveTo>
                  <a:pt x="1109304" y="2882899"/>
                </a:moveTo>
                <a:lnTo>
                  <a:pt x="1101857" y="2882899"/>
                </a:lnTo>
                <a:lnTo>
                  <a:pt x="1094411" y="2870199"/>
                </a:lnTo>
                <a:lnTo>
                  <a:pt x="1119797" y="2870199"/>
                </a:lnTo>
                <a:lnTo>
                  <a:pt x="1109304" y="2882899"/>
                </a:lnTo>
                <a:close/>
              </a:path>
              <a:path w="3181350" h="3175000">
                <a:moveTo>
                  <a:pt x="1521237" y="2882899"/>
                </a:moveTo>
                <a:lnTo>
                  <a:pt x="1511417" y="2882899"/>
                </a:lnTo>
                <a:lnTo>
                  <a:pt x="1499663" y="2870199"/>
                </a:lnTo>
                <a:lnTo>
                  <a:pt x="1530516" y="2870199"/>
                </a:lnTo>
                <a:lnTo>
                  <a:pt x="1521237" y="2882899"/>
                </a:lnTo>
                <a:close/>
              </a:path>
              <a:path w="3181350" h="3175000">
                <a:moveTo>
                  <a:pt x="2096097" y="2882899"/>
                </a:moveTo>
                <a:lnTo>
                  <a:pt x="2088651" y="2882899"/>
                </a:lnTo>
                <a:lnTo>
                  <a:pt x="2081204" y="2870199"/>
                </a:lnTo>
                <a:lnTo>
                  <a:pt x="2106592" y="2870199"/>
                </a:lnTo>
                <a:lnTo>
                  <a:pt x="2096097" y="2882899"/>
                </a:lnTo>
                <a:close/>
              </a:path>
            </a:pathLst>
          </a:custGeom>
          <a:solidFill>
            <a:srgbClr val="FFFFFF"/>
          </a:solidFill>
        </p:spPr>
        <p:txBody>
          <a:bodyPr wrap="square" lIns="0" tIns="0" rIns="0" bIns="0" rtlCol="0"/>
          <a:lstStyle/>
          <a:p>
            <a:endParaRPr/>
          </a:p>
        </p:txBody>
      </p:sp>
      <p:sp>
        <p:nvSpPr>
          <p:cNvPr id="24" name="object 25">
            <a:extLst>
              <a:ext uri="{FF2B5EF4-FFF2-40B4-BE49-F238E27FC236}">
                <a16:creationId xmlns:a16="http://schemas.microsoft.com/office/drawing/2014/main" id="{6B3A6A41-FBF5-46F1-5CC3-AA927219FA1F}"/>
              </a:ext>
            </a:extLst>
          </p:cNvPr>
          <p:cNvSpPr txBox="1"/>
          <p:nvPr/>
        </p:nvSpPr>
        <p:spPr>
          <a:xfrm>
            <a:off x="1292314" y="1537325"/>
            <a:ext cx="16329311" cy="628377"/>
          </a:xfrm>
          <a:prstGeom prst="rect">
            <a:avLst/>
          </a:prstGeom>
        </p:spPr>
        <p:txBody>
          <a:bodyPr vert="horz" wrap="square" lIns="0" tIns="12700" rIns="0" bIns="0" rtlCol="0">
            <a:spAutoFit/>
          </a:bodyPr>
          <a:lstStyle/>
          <a:p>
            <a:pPr marL="25400">
              <a:lnSpc>
                <a:spcPct val="100000"/>
              </a:lnSpc>
              <a:spcBef>
                <a:spcPts val="100"/>
              </a:spcBef>
            </a:pPr>
            <a:r>
              <a:rPr sz="4000" spc="-45" dirty="0">
                <a:solidFill>
                  <a:srgbClr val="002060"/>
                </a:solidFill>
                <a:latin typeface="Arial" panose="020B0604020202020204" pitchFamily="34" charset="0"/>
                <a:cs typeface="Arial" panose="020B0604020202020204" pitchFamily="34" charset="0"/>
              </a:rPr>
              <a:t>Các chất phóng xạ / bức xạ: uranium, plutonium trong ngành hạt nhân...</a:t>
            </a:r>
          </a:p>
        </p:txBody>
      </p:sp>
      <p:sp>
        <p:nvSpPr>
          <p:cNvPr id="11" name="TextBox 15">
            <a:extLst>
              <a:ext uri="{FF2B5EF4-FFF2-40B4-BE49-F238E27FC236}">
                <a16:creationId xmlns:a16="http://schemas.microsoft.com/office/drawing/2014/main" id="{8DE0E759-AF3C-2139-3960-A0780FF9E1B0}"/>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13</a:t>
            </a:r>
          </a:p>
        </p:txBody>
      </p:sp>
    </p:spTree>
    <p:extLst>
      <p:ext uri="{BB962C8B-B14F-4D97-AF65-F5344CB8AC3E}">
        <p14:creationId xmlns:p14="http://schemas.microsoft.com/office/powerpoint/2010/main" val="1248245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1000" fill="hold"/>
                                        <p:tgtEl>
                                          <p:spTgt spid="24"/>
                                        </p:tgtEl>
                                        <p:attrNameLst>
                                          <p:attrName>ppt_x</p:attrName>
                                        </p:attrNameLst>
                                      </p:cBhvr>
                                      <p:tavLst>
                                        <p:tav tm="0">
                                          <p:val>
                                            <p:strVal val="#ppt_x"/>
                                          </p:val>
                                        </p:tav>
                                        <p:tav tm="100000">
                                          <p:val>
                                            <p:strVal val="#ppt_x"/>
                                          </p:val>
                                        </p:tav>
                                      </p:tavLst>
                                    </p:anim>
                                    <p:anim calcmode="lin" valueType="num">
                                      <p:cBhvr additive="base">
                                        <p:cTn id="8" dur="10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1000" fill="hold"/>
                                        <p:tgtEl>
                                          <p:spTgt spid="20"/>
                                        </p:tgtEl>
                                        <p:attrNameLst>
                                          <p:attrName>ppt_x</p:attrName>
                                        </p:attrNameLst>
                                      </p:cBhvr>
                                      <p:tavLst>
                                        <p:tav tm="0">
                                          <p:val>
                                            <p:strVal val="#ppt_x"/>
                                          </p:val>
                                        </p:tav>
                                        <p:tav tm="100000">
                                          <p:val>
                                            <p:strVal val="#ppt_x"/>
                                          </p:val>
                                        </p:tav>
                                      </p:tavLst>
                                    </p:anim>
                                    <p:anim calcmode="lin" valueType="num">
                                      <p:cBhvr additive="base">
                                        <p:cTn id="12" dur="100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000" fill="hold"/>
                                        <p:tgtEl>
                                          <p:spTgt spid="12"/>
                                        </p:tgtEl>
                                        <p:attrNameLst>
                                          <p:attrName>ppt_x</p:attrName>
                                        </p:attrNameLst>
                                      </p:cBhvr>
                                      <p:tavLst>
                                        <p:tav tm="0">
                                          <p:val>
                                            <p:strVal val="#ppt_x"/>
                                          </p:val>
                                        </p:tav>
                                        <p:tav tm="100000">
                                          <p:val>
                                            <p:strVal val="#ppt_x"/>
                                          </p:val>
                                        </p:tav>
                                      </p:tavLst>
                                    </p:anim>
                                    <p:anim calcmode="lin" valueType="num">
                                      <p:cBhvr additive="base">
                                        <p:cTn id="16" dur="1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1000" fill="hold"/>
                                        <p:tgtEl>
                                          <p:spTgt spid="10"/>
                                        </p:tgtEl>
                                        <p:attrNameLst>
                                          <p:attrName>ppt_x</p:attrName>
                                        </p:attrNameLst>
                                      </p:cBhvr>
                                      <p:tavLst>
                                        <p:tav tm="0">
                                          <p:val>
                                            <p:strVal val="#ppt_x"/>
                                          </p:val>
                                        </p:tav>
                                        <p:tav tm="100000">
                                          <p:val>
                                            <p:strVal val="#ppt_x"/>
                                          </p:val>
                                        </p:tav>
                                      </p:tavLst>
                                    </p:anim>
                                    <p:anim calcmode="lin" valueType="num">
                                      <p:cBhvr additive="base">
                                        <p:cTn id="20" dur="1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ppt_x"/>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0" grpId="0" animBg="1"/>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895A0-0833-257A-3F1E-B6456A401C3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23689D6-FAC9-8C15-1EA0-C73291DCE0B8}"/>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B0D64BD3-43D4-3643-FB0C-84EF52AAD4EA}"/>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9A14ACC8-8F5C-65F7-AF4E-818BD1A080BA}"/>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175124E6-8FB5-F694-2843-94956C4A297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F2D2493F-C19F-A3AD-B41A-3222073B74ED}"/>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FC708030-BE9D-A7C1-C4A4-DB8CCFA5DDDF}"/>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3C442F09-E8CB-A561-8E24-39E96FF5A5FF}"/>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1C2C6BD8-9A40-5461-0986-1DF5F8289F57}"/>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70A4D2C4-5274-E73B-C6AD-F030DC650F02}"/>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B16BBA57-77F9-65A0-9C6C-AA5360BB7ACA}"/>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380F6742-B53C-829B-5CE0-27F1CD8CEB9E}"/>
              </a:ext>
            </a:extLst>
          </p:cNvPr>
          <p:cNvSpPr txBox="1">
            <a:spLocks/>
          </p:cNvSpPr>
          <p:nvPr/>
        </p:nvSpPr>
        <p:spPr>
          <a:xfrm>
            <a:off x="1678437" y="291946"/>
            <a:ext cx="16557534" cy="659155"/>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spcBef>
                <a:spcPts val="100"/>
              </a:spcBef>
            </a:pPr>
            <a:r>
              <a:rPr lang="en-US" sz="4200" dirty="0"/>
              <a:t>1.2.</a:t>
            </a:r>
            <a:r>
              <a:rPr lang="en-US" sz="4200" spc="-220" dirty="0"/>
              <a:t> </a:t>
            </a:r>
            <a:r>
              <a:rPr lang="en-US" sz="4200" spc="-190" dirty="0" err="1"/>
              <a:t>Xác</a:t>
            </a:r>
            <a:r>
              <a:rPr lang="en-US" sz="4200" spc="-50" dirty="0"/>
              <a:t> </a:t>
            </a:r>
            <a:r>
              <a:rPr lang="en-US" sz="4200" spc="-120" dirty="0" err="1"/>
              <a:t>định</a:t>
            </a:r>
            <a:r>
              <a:rPr lang="en-US" sz="4200" spc="-50" dirty="0"/>
              <a:t> </a:t>
            </a:r>
            <a:r>
              <a:rPr lang="en-US" sz="4200" spc="-190" dirty="0" err="1"/>
              <a:t>tính</a:t>
            </a:r>
            <a:r>
              <a:rPr lang="en-US" sz="4200" spc="-45" dirty="0"/>
              <a:t> </a:t>
            </a:r>
            <a:r>
              <a:rPr lang="en-US" sz="4200" spc="-195" dirty="0" err="1"/>
              <a:t>nguy</a:t>
            </a:r>
            <a:r>
              <a:rPr lang="en-US" sz="4200" spc="-50" dirty="0"/>
              <a:t> </a:t>
            </a:r>
            <a:r>
              <a:rPr lang="en-US" sz="4200" spc="-95" dirty="0" err="1"/>
              <a:t>hiểm</a:t>
            </a:r>
            <a:r>
              <a:rPr lang="en-US" sz="4200" spc="-50" dirty="0"/>
              <a:t> </a:t>
            </a:r>
            <a:r>
              <a:rPr lang="en-US" sz="4200" dirty="0" err="1"/>
              <a:t>dựa</a:t>
            </a:r>
            <a:r>
              <a:rPr lang="en-US" sz="4200" spc="-50" dirty="0"/>
              <a:t> </a:t>
            </a:r>
            <a:r>
              <a:rPr lang="en-US" sz="4200" spc="-165" dirty="0" err="1"/>
              <a:t>trên</a:t>
            </a:r>
            <a:r>
              <a:rPr lang="en-US" sz="4200" spc="-45" dirty="0"/>
              <a:t> </a:t>
            </a:r>
            <a:r>
              <a:rPr lang="en-US" sz="4200" spc="-325" dirty="0" err="1"/>
              <a:t>các</a:t>
            </a:r>
            <a:r>
              <a:rPr lang="en-US" sz="4200" spc="35" dirty="0"/>
              <a:t> </a:t>
            </a:r>
            <a:r>
              <a:rPr lang="en-US" sz="4200" spc="-120" dirty="0" err="1"/>
              <a:t>đặc</a:t>
            </a:r>
            <a:r>
              <a:rPr lang="en-US" sz="4200" spc="-50" dirty="0"/>
              <a:t> </a:t>
            </a:r>
            <a:r>
              <a:rPr lang="en-US" sz="4200" spc="-65" dirty="0" err="1"/>
              <a:t>điểm</a:t>
            </a:r>
            <a:r>
              <a:rPr lang="en-US" sz="4200" spc="-50" dirty="0"/>
              <a:t> </a:t>
            </a:r>
            <a:r>
              <a:rPr lang="en-US" sz="4200" spc="-295" dirty="0" err="1"/>
              <a:t>chung</a:t>
            </a:r>
            <a:r>
              <a:rPr lang="en-US" sz="4200" spc="35" dirty="0"/>
              <a:t> </a:t>
            </a:r>
            <a:r>
              <a:rPr lang="en-US" sz="4200" spc="-25" dirty="0" err="1"/>
              <a:t>của</a:t>
            </a:r>
            <a:r>
              <a:rPr lang="en-US" sz="4200" spc="-50" dirty="0"/>
              <a:t> </a:t>
            </a:r>
            <a:r>
              <a:rPr lang="en-US" sz="4200" spc="-315" dirty="0"/>
              <a:t>HHNH</a:t>
            </a:r>
          </a:p>
        </p:txBody>
      </p:sp>
      <p:sp>
        <p:nvSpPr>
          <p:cNvPr id="18" name="object 13">
            <a:extLst>
              <a:ext uri="{FF2B5EF4-FFF2-40B4-BE49-F238E27FC236}">
                <a16:creationId xmlns:a16="http://schemas.microsoft.com/office/drawing/2014/main" id="{15A3725D-384A-CA21-EA5A-C6D77EA96E69}"/>
              </a:ext>
            </a:extLst>
          </p:cNvPr>
          <p:cNvSpPr txBox="1"/>
          <p:nvPr/>
        </p:nvSpPr>
        <p:spPr>
          <a:xfrm>
            <a:off x="1726283" y="791558"/>
            <a:ext cx="8471535" cy="482600"/>
          </a:xfrm>
          <a:prstGeom prst="rect">
            <a:avLst/>
          </a:prstGeom>
        </p:spPr>
        <p:txBody>
          <a:bodyPr vert="horz" wrap="square" lIns="0" tIns="12700" rIns="0" bIns="0" rtlCol="0">
            <a:spAutoFit/>
          </a:bodyPr>
          <a:lstStyle/>
          <a:p>
            <a:pPr marL="25400">
              <a:lnSpc>
                <a:spcPct val="100000"/>
              </a:lnSpc>
              <a:spcBef>
                <a:spcPts val="100"/>
              </a:spcBef>
            </a:pPr>
            <a:r>
              <a:rPr sz="3000" spc="-185" dirty="0">
                <a:solidFill>
                  <a:srgbClr val="FFFFFF"/>
                </a:solidFill>
                <a:latin typeface="Verdana"/>
                <a:cs typeface="Verdana"/>
              </a:rPr>
              <a:t>Dê</a:t>
            </a:r>
            <a:r>
              <a:rPr sz="4500" spc="-277" baseline="12037" dirty="0">
                <a:solidFill>
                  <a:srgbClr val="FFFFFF"/>
                </a:solidFill>
                <a:latin typeface="Verdana"/>
                <a:cs typeface="Verdana"/>
              </a:rPr>
              <a:t>̃</a:t>
            </a:r>
            <a:r>
              <a:rPr sz="4500" spc="112" baseline="12037" dirty="0">
                <a:solidFill>
                  <a:srgbClr val="FFFFFF"/>
                </a:solidFill>
                <a:latin typeface="Verdana"/>
                <a:cs typeface="Verdana"/>
              </a:rPr>
              <a:t> </a:t>
            </a:r>
            <a:r>
              <a:rPr sz="3000" spc="-45" dirty="0">
                <a:solidFill>
                  <a:srgbClr val="FFFFFF"/>
                </a:solidFill>
                <a:latin typeface="Verdana"/>
                <a:cs typeface="Verdana"/>
              </a:rPr>
              <a:t>cháy</a:t>
            </a:r>
            <a:r>
              <a:rPr sz="3000" spc="-315" dirty="0">
                <a:solidFill>
                  <a:srgbClr val="FFFFFF"/>
                </a:solidFill>
                <a:latin typeface="Verdana"/>
                <a:cs typeface="Verdana"/>
              </a:rPr>
              <a:t> </a:t>
            </a:r>
            <a:r>
              <a:rPr sz="3000" spc="-114" dirty="0">
                <a:solidFill>
                  <a:srgbClr val="FFFFFF"/>
                </a:solidFill>
                <a:latin typeface="Verdana"/>
                <a:cs typeface="Verdana"/>
              </a:rPr>
              <a:t>và</a:t>
            </a:r>
            <a:r>
              <a:rPr sz="3000" spc="-310" dirty="0">
                <a:solidFill>
                  <a:srgbClr val="FFFFFF"/>
                </a:solidFill>
                <a:latin typeface="Verdana"/>
                <a:cs typeface="Verdana"/>
              </a:rPr>
              <a:t> </a:t>
            </a:r>
            <a:r>
              <a:rPr sz="3000" spc="-175" dirty="0">
                <a:solidFill>
                  <a:srgbClr val="FFFFFF"/>
                </a:solidFill>
                <a:latin typeface="Verdana"/>
                <a:cs typeface="Verdana"/>
              </a:rPr>
              <a:t>n</a:t>
            </a:r>
            <a:r>
              <a:rPr sz="3000" spc="-175" dirty="0">
                <a:solidFill>
                  <a:srgbClr val="FFFFFF"/>
                </a:solidFill>
                <a:latin typeface="Arial"/>
                <a:cs typeface="Arial"/>
              </a:rPr>
              <a:t>ổ</a:t>
            </a:r>
            <a:r>
              <a:rPr sz="3000" spc="-175" dirty="0">
                <a:solidFill>
                  <a:srgbClr val="FFFFFF"/>
                </a:solidFill>
                <a:latin typeface="Verdana"/>
                <a:cs typeface="Verdana"/>
              </a:rPr>
              <a:t>:</a:t>
            </a:r>
            <a:r>
              <a:rPr sz="3000" spc="-315" dirty="0">
                <a:solidFill>
                  <a:srgbClr val="FFFFFF"/>
                </a:solidFill>
                <a:latin typeface="Verdana"/>
                <a:cs typeface="Verdana"/>
              </a:rPr>
              <a:t> </a:t>
            </a:r>
            <a:r>
              <a:rPr sz="3000" spc="-210" dirty="0">
                <a:solidFill>
                  <a:srgbClr val="FFFFFF"/>
                </a:solidFill>
                <a:latin typeface="Verdana"/>
                <a:cs typeface="Verdana"/>
              </a:rPr>
              <a:t>xăng,</a:t>
            </a:r>
            <a:r>
              <a:rPr sz="3000" spc="-315" dirty="0">
                <a:solidFill>
                  <a:srgbClr val="FFFFFF"/>
                </a:solidFill>
                <a:latin typeface="Verdana"/>
                <a:cs typeface="Verdana"/>
              </a:rPr>
              <a:t> </a:t>
            </a:r>
            <a:r>
              <a:rPr sz="3000" spc="-15" dirty="0">
                <a:solidFill>
                  <a:srgbClr val="FFFFFF"/>
                </a:solidFill>
                <a:latin typeface="Verdana"/>
                <a:cs typeface="Verdana"/>
              </a:rPr>
              <a:t>d</a:t>
            </a:r>
            <a:r>
              <a:rPr sz="3000" spc="-819" dirty="0">
                <a:solidFill>
                  <a:srgbClr val="FFFFFF"/>
                </a:solidFill>
                <a:latin typeface="Verdana"/>
                <a:cs typeface="Verdana"/>
              </a:rPr>
              <a:t>â</a:t>
            </a:r>
            <a:r>
              <a:rPr sz="4500" spc="-22" baseline="12037" dirty="0">
                <a:solidFill>
                  <a:srgbClr val="FFFFFF"/>
                </a:solidFill>
                <a:latin typeface="Verdana"/>
                <a:cs typeface="Verdana"/>
              </a:rPr>
              <a:t>̀</a:t>
            </a:r>
            <a:r>
              <a:rPr sz="4500" spc="-465" baseline="12037" dirty="0">
                <a:solidFill>
                  <a:srgbClr val="FFFFFF"/>
                </a:solidFill>
                <a:latin typeface="Verdana"/>
                <a:cs typeface="Verdana"/>
              </a:rPr>
              <a:t> </a:t>
            </a:r>
            <a:r>
              <a:rPr sz="3000" spc="-85" dirty="0">
                <a:solidFill>
                  <a:srgbClr val="FFFFFF"/>
                </a:solidFill>
                <a:latin typeface="Verdana"/>
                <a:cs typeface="Verdana"/>
              </a:rPr>
              <a:t>u</a:t>
            </a:r>
            <a:r>
              <a:rPr sz="3000" spc="-320" dirty="0">
                <a:solidFill>
                  <a:srgbClr val="FFFFFF"/>
                </a:solidFill>
                <a:latin typeface="Verdana"/>
                <a:cs typeface="Verdana"/>
              </a:rPr>
              <a:t> </a:t>
            </a:r>
            <a:r>
              <a:rPr sz="3000" spc="-75" dirty="0">
                <a:solidFill>
                  <a:srgbClr val="FFFFFF"/>
                </a:solidFill>
                <a:latin typeface="Verdana"/>
                <a:cs typeface="Verdana"/>
              </a:rPr>
              <a:t>diesel,</a:t>
            </a:r>
            <a:r>
              <a:rPr sz="3000" spc="-310" dirty="0">
                <a:solidFill>
                  <a:srgbClr val="FFFFFF"/>
                </a:solidFill>
                <a:latin typeface="Verdana"/>
                <a:cs typeface="Verdana"/>
              </a:rPr>
              <a:t> </a:t>
            </a:r>
            <a:r>
              <a:rPr sz="3000" spc="-145" dirty="0">
                <a:solidFill>
                  <a:srgbClr val="FFFFFF"/>
                </a:solidFill>
                <a:latin typeface="Verdana"/>
                <a:cs typeface="Verdana"/>
              </a:rPr>
              <a:t>gas</a:t>
            </a:r>
            <a:r>
              <a:rPr sz="3000" spc="-315" dirty="0">
                <a:solidFill>
                  <a:srgbClr val="FFFFFF"/>
                </a:solidFill>
                <a:latin typeface="Verdana"/>
                <a:cs typeface="Verdana"/>
              </a:rPr>
              <a:t> </a:t>
            </a:r>
            <a:r>
              <a:rPr sz="3000" spc="-65" dirty="0">
                <a:solidFill>
                  <a:srgbClr val="FFFFFF"/>
                </a:solidFill>
                <a:latin typeface="Verdana"/>
                <a:cs typeface="Verdana"/>
              </a:rPr>
              <a:t>propane...</a:t>
            </a:r>
            <a:endParaRPr sz="3000" dirty="0">
              <a:latin typeface="Verdana"/>
              <a:cs typeface="Verdana"/>
            </a:endParaRPr>
          </a:p>
        </p:txBody>
      </p:sp>
      <p:sp>
        <p:nvSpPr>
          <p:cNvPr id="11" name="object 2">
            <a:extLst>
              <a:ext uri="{FF2B5EF4-FFF2-40B4-BE49-F238E27FC236}">
                <a16:creationId xmlns:a16="http://schemas.microsoft.com/office/drawing/2014/main" id="{ECA4FD2C-B147-D90C-844D-9C120E20CF52}"/>
              </a:ext>
            </a:extLst>
          </p:cNvPr>
          <p:cNvSpPr/>
          <p:nvPr/>
        </p:nvSpPr>
        <p:spPr>
          <a:xfrm>
            <a:off x="15379946" y="7405237"/>
            <a:ext cx="2908300" cy="2882265"/>
          </a:xfrm>
          <a:custGeom>
            <a:avLst/>
            <a:gdLst/>
            <a:ahLst/>
            <a:cxnLst/>
            <a:rect l="l" t="t" r="r" b="b"/>
            <a:pathLst>
              <a:path w="2908300" h="2882265">
                <a:moveTo>
                  <a:pt x="2908053" y="0"/>
                </a:moveTo>
                <a:lnTo>
                  <a:pt x="2908053" y="847491"/>
                </a:lnTo>
                <a:lnTo>
                  <a:pt x="2883168" y="862301"/>
                </a:lnTo>
                <a:lnTo>
                  <a:pt x="2843917" y="886073"/>
                </a:lnTo>
                <a:lnTo>
                  <a:pt x="2804864" y="910138"/>
                </a:lnTo>
                <a:lnTo>
                  <a:pt x="2766011" y="934495"/>
                </a:lnTo>
                <a:lnTo>
                  <a:pt x="2727358" y="959143"/>
                </a:lnTo>
                <a:lnTo>
                  <a:pt x="2688908" y="984080"/>
                </a:lnTo>
                <a:lnTo>
                  <a:pt x="2650662" y="1009304"/>
                </a:lnTo>
                <a:lnTo>
                  <a:pt x="2612622" y="1034813"/>
                </a:lnTo>
                <a:lnTo>
                  <a:pt x="2574789" y="1060607"/>
                </a:lnTo>
                <a:lnTo>
                  <a:pt x="2537164" y="1086684"/>
                </a:lnTo>
                <a:lnTo>
                  <a:pt x="2499750" y="1113042"/>
                </a:lnTo>
                <a:lnTo>
                  <a:pt x="2462548" y="1139679"/>
                </a:lnTo>
                <a:lnTo>
                  <a:pt x="2425559" y="1166594"/>
                </a:lnTo>
                <a:lnTo>
                  <a:pt x="2388784" y="1193786"/>
                </a:lnTo>
                <a:lnTo>
                  <a:pt x="2352227" y="1221253"/>
                </a:lnTo>
                <a:lnTo>
                  <a:pt x="2315887" y="1248994"/>
                </a:lnTo>
                <a:lnTo>
                  <a:pt x="2279766" y="1277006"/>
                </a:lnTo>
                <a:lnTo>
                  <a:pt x="2243867" y="1305289"/>
                </a:lnTo>
                <a:lnTo>
                  <a:pt x="2208190" y="1333840"/>
                </a:lnTo>
                <a:lnTo>
                  <a:pt x="2172738" y="1362659"/>
                </a:lnTo>
                <a:lnTo>
                  <a:pt x="2137511" y="1391743"/>
                </a:lnTo>
                <a:lnTo>
                  <a:pt x="2102511" y="1421092"/>
                </a:lnTo>
                <a:lnTo>
                  <a:pt x="2067740" y="1450703"/>
                </a:lnTo>
                <a:lnTo>
                  <a:pt x="2033199" y="1480576"/>
                </a:lnTo>
                <a:lnTo>
                  <a:pt x="1998890" y="1510708"/>
                </a:lnTo>
                <a:lnTo>
                  <a:pt x="1964815" y="1541098"/>
                </a:lnTo>
                <a:lnTo>
                  <a:pt x="1930974" y="1571744"/>
                </a:lnTo>
                <a:lnTo>
                  <a:pt x="1897370" y="1602646"/>
                </a:lnTo>
                <a:lnTo>
                  <a:pt x="1864004" y="1633801"/>
                </a:lnTo>
                <a:lnTo>
                  <a:pt x="1830877" y="1665207"/>
                </a:lnTo>
                <a:lnTo>
                  <a:pt x="1797992" y="1696864"/>
                </a:lnTo>
                <a:lnTo>
                  <a:pt x="1765349" y="1728770"/>
                </a:lnTo>
                <a:lnTo>
                  <a:pt x="1732950" y="1760923"/>
                </a:lnTo>
                <a:lnTo>
                  <a:pt x="1700797" y="1793322"/>
                </a:lnTo>
                <a:lnTo>
                  <a:pt x="1668891" y="1825965"/>
                </a:lnTo>
                <a:lnTo>
                  <a:pt x="1637234" y="1858850"/>
                </a:lnTo>
                <a:lnTo>
                  <a:pt x="1605828" y="1891977"/>
                </a:lnTo>
                <a:lnTo>
                  <a:pt x="1574673" y="1925343"/>
                </a:lnTo>
                <a:lnTo>
                  <a:pt x="1543771" y="1958947"/>
                </a:lnTo>
                <a:lnTo>
                  <a:pt x="1513125" y="1992788"/>
                </a:lnTo>
                <a:lnTo>
                  <a:pt x="1482735" y="2026864"/>
                </a:lnTo>
                <a:lnTo>
                  <a:pt x="1452603" y="2061172"/>
                </a:lnTo>
                <a:lnTo>
                  <a:pt x="1422730" y="2095713"/>
                </a:lnTo>
                <a:lnTo>
                  <a:pt x="1393119" y="2130484"/>
                </a:lnTo>
                <a:lnTo>
                  <a:pt x="1363770" y="2165484"/>
                </a:lnTo>
                <a:lnTo>
                  <a:pt x="1334686" y="2200711"/>
                </a:lnTo>
                <a:lnTo>
                  <a:pt x="1305867" y="2236163"/>
                </a:lnTo>
                <a:lnTo>
                  <a:pt x="1277316" y="2271840"/>
                </a:lnTo>
                <a:lnTo>
                  <a:pt x="1249033" y="2307739"/>
                </a:lnTo>
                <a:lnTo>
                  <a:pt x="1221021" y="2343860"/>
                </a:lnTo>
                <a:lnTo>
                  <a:pt x="1193280" y="2380200"/>
                </a:lnTo>
                <a:lnTo>
                  <a:pt x="1165813" y="2416757"/>
                </a:lnTo>
                <a:lnTo>
                  <a:pt x="1138621" y="2453532"/>
                </a:lnTo>
                <a:lnTo>
                  <a:pt x="1111706" y="2490521"/>
                </a:lnTo>
                <a:lnTo>
                  <a:pt x="1085069" y="2527723"/>
                </a:lnTo>
                <a:lnTo>
                  <a:pt x="1058711" y="2565137"/>
                </a:lnTo>
                <a:lnTo>
                  <a:pt x="1032634" y="2602762"/>
                </a:lnTo>
                <a:lnTo>
                  <a:pt x="1006840" y="2640595"/>
                </a:lnTo>
                <a:lnTo>
                  <a:pt x="981331" y="2678635"/>
                </a:lnTo>
                <a:lnTo>
                  <a:pt x="956107" y="2716881"/>
                </a:lnTo>
                <a:lnTo>
                  <a:pt x="931170" y="2755331"/>
                </a:lnTo>
                <a:lnTo>
                  <a:pt x="906522" y="2793984"/>
                </a:lnTo>
                <a:lnTo>
                  <a:pt x="882165" y="2832837"/>
                </a:lnTo>
                <a:lnTo>
                  <a:pt x="858100" y="2871890"/>
                </a:lnTo>
                <a:lnTo>
                  <a:pt x="852121" y="2881763"/>
                </a:lnTo>
                <a:lnTo>
                  <a:pt x="0" y="2881763"/>
                </a:lnTo>
                <a:lnTo>
                  <a:pt x="43647" y="2799331"/>
                </a:lnTo>
                <a:lnTo>
                  <a:pt x="68372" y="2753874"/>
                </a:lnTo>
                <a:lnTo>
                  <a:pt x="93438" y="2708629"/>
                </a:lnTo>
                <a:lnTo>
                  <a:pt x="118843" y="2663599"/>
                </a:lnTo>
                <a:lnTo>
                  <a:pt x="144586" y="2618784"/>
                </a:lnTo>
                <a:lnTo>
                  <a:pt x="170663" y="2574186"/>
                </a:lnTo>
                <a:lnTo>
                  <a:pt x="197074" y="2529808"/>
                </a:lnTo>
                <a:lnTo>
                  <a:pt x="223817" y="2485651"/>
                </a:lnTo>
                <a:lnTo>
                  <a:pt x="250890" y="2441716"/>
                </a:lnTo>
                <a:lnTo>
                  <a:pt x="278292" y="2398006"/>
                </a:lnTo>
                <a:lnTo>
                  <a:pt x="306020" y="2354522"/>
                </a:lnTo>
                <a:lnTo>
                  <a:pt x="334073" y="2311266"/>
                </a:lnTo>
                <a:lnTo>
                  <a:pt x="362450" y="2268240"/>
                </a:lnTo>
                <a:lnTo>
                  <a:pt x="391148" y="2225445"/>
                </a:lnTo>
                <a:lnTo>
                  <a:pt x="420165" y="2182884"/>
                </a:lnTo>
                <a:lnTo>
                  <a:pt x="449501" y="2140557"/>
                </a:lnTo>
                <a:lnTo>
                  <a:pt x="479153" y="2098466"/>
                </a:lnTo>
                <a:lnTo>
                  <a:pt x="509120" y="2056614"/>
                </a:lnTo>
                <a:lnTo>
                  <a:pt x="539399" y="2015003"/>
                </a:lnTo>
                <a:lnTo>
                  <a:pt x="569990" y="1973632"/>
                </a:lnTo>
                <a:lnTo>
                  <a:pt x="600889" y="1932506"/>
                </a:lnTo>
                <a:lnTo>
                  <a:pt x="632097" y="1891625"/>
                </a:lnTo>
                <a:lnTo>
                  <a:pt x="663610" y="1850990"/>
                </a:lnTo>
                <a:lnTo>
                  <a:pt x="695428" y="1810605"/>
                </a:lnTo>
                <a:lnTo>
                  <a:pt x="727548" y="1770469"/>
                </a:lnTo>
                <a:lnTo>
                  <a:pt x="759968" y="1730586"/>
                </a:lnTo>
                <a:lnTo>
                  <a:pt x="792688" y="1690957"/>
                </a:lnTo>
                <a:lnTo>
                  <a:pt x="825705" y="1651584"/>
                </a:lnTo>
                <a:lnTo>
                  <a:pt x="859017" y="1612468"/>
                </a:lnTo>
                <a:lnTo>
                  <a:pt x="892623" y="1573611"/>
                </a:lnTo>
                <a:lnTo>
                  <a:pt x="926521" y="1535015"/>
                </a:lnTo>
                <a:lnTo>
                  <a:pt x="960710" y="1496681"/>
                </a:lnTo>
                <a:lnTo>
                  <a:pt x="995187" y="1458612"/>
                </a:lnTo>
                <a:lnTo>
                  <a:pt x="1029950" y="1420809"/>
                </a:lnTo>
                <a:lnTo>
                  <a:pt x="1064999" y="1383274"/>
                </a:lnTo>
                <a:lnTo>
                  <a:pt x="1100331" y="1346008"/>
                </a:lnTo>
                <a:lnTo>
                  <a:pt x="1135945" y="1309013"/>
                </a:lnTo>
                <a:lnTo>
                  <a:pt x="1171839" y="1272292"/>
                </a:lnTo>
                <a:lnTo>
                  <a:pt x="1208011" y="1235845"/>
                </a:lnTo>
                <a:lnTo>
                  <a:pt x="1244459" y="1199674"/>
                </a:lnTo>
                <a:lnTo>
                  <a:pt x="1281182" y="1163782"/>
                </a:lnTo>
                <a:lnTo>
                  <a:pt x="1318178" y="1128170"/>
                </a:lnTo>
                <a:lnTo>
                  <a:pt x="1355445" y="1092839"/>
                </a:lnTo>
                <a:lnTo>
                  <a:pt x="1393119" y="1057665"/>
                </a:lnTo>
                <a:lnTo>
                  <a:pt x="1430786" y="1023029"/>
                </a:lnTo>
                <a:lnTo>
                  <a:pt x="1468856" y="988554"/>
                </a:lnTo>
                <a:lnTo>
                  <a:pt x="1507191" y="954367"/>
                </a:lnTo>
                <a:lnTo>
                  <a:pt x="1545788" y="920471"/>
                </a:lnTo>
                <a:lnTo>
                  <a:pt x="1584646" y="886866"/>
                </a:lnTo>
                <a:lnTo>
                  <a:pt x="1623763" y="853556"/>
                </a:lnTo>
                <a:lnTo>
                  <a:pt x="1663138" y="820540"/>
                </a:lnTo>
                <a:lnTo>
                  <a:pt x="1702768" y="787822"/>
                </a:lnTo>
                <a:lnTo>
                  <a:pt x="1742652" y="755403"/>
                </a:lnTo>
                <a:lnTo>
                  <a:pt x="1782788" y="723285"/>
                </a:lnTo>
                <a:lnTo>
                  <a:pt x="1823174" y="691469"/>
                </a:lnTo>
                <a:lnTo>
                  <a:pt x="1863810" y="659958"/>
                </a:lnTo>
                <a:lnTo>
                  <a:pt x="1904692" y="628752"/>
                </a:lnTo>
                <a:lnTo>
                  <a:pt x="1945819" y="597854"/>
                </a:lnTo>
                <a:lnTo>
                  <a:pt x="1987190" y="567265"/>
                </a:lnTo>
                <a:lnTo>
                  <a:pt x="2028802" y="536988"/>
                </a:lnTo>
                <a:lnTo>
                  <a:pt x="2070655" y="507023"/>
                </a:lnTo>
                <a:lnTo>
                  <a:pt x="2112746" y="477373"/>
                </a:lnTo>
                <a:lnTo>
                  <a:pt x="2155073" y="448039"/>
                </a:lnTo>
                <a:lnTo>
                  <a:pt x="2197635" y="419023"/>
                </a:lnTo>
                <a:lnTo>
                  <a:pt x="2240431" y="390327"/>
                </a:lnTo>
                <a:lnTo>
                  <a:pt x="2283457" y="361952"/>
                </a:lnTo>
                <a:lnTo>
                  <a:pt x="2326714" y="333901"/>
                </a:lnTo>
                <a:lnTo>
                  <a:pt x="2370198" y="306174"/>
                </a:lnTo>
                <a:lnTo>
                  <a:pt x="2413908" y="278775"/>
                </a:lnTo>
                <a:lnTo>
                  <a:pt x="2457842" y="251703"/>
                </a:lnTo>
                <a:lnTo>
                  <a:pt x="2502000" y="224962"/>
                </a:lnTo>
                <a:lnTo>
                  <a:pt x="2546378" y="198553"/>
                </a:lnTo>
                <a:lnTo>
                  <a:pt x="2590976" y="172477"/>
                </a:lnTo>
                <a:lnTo>
                  <a:pt x="2635790" y="146737"/>
                </a:lnTo>
                <a:lnTo>
                  <a:pt x="2680821" y="121334"/>
                </a:lnTo>
                <a:lnTo>
                  <a:pt x="2726066" y="96270"/>
                </a:lnTo>
                <a:lnTo>
                  <a:pt x="2771523" y="71546"/>
                </a:lnTo>
                <a:lnTo>
                  <a:pt x="2817190" y="47165"/>
                </a:lnTo>
                <a:lnTo>
                  <a:pt x="2863067" y="23127"/>
                </a:lnTo>
                <a:lnTo>
                  <a:pt x="2908053" y="0"/>
                </a:lnTo>
                <a:close/>
              </a:path>
            </a:pathLst>
          </a:custGeom>
          <a:solidFill>
            <a:srgbClr val="F62F2E"/>
          </a:solidFill>
        </p:spPr>
        <p:txBody>
          <a:bodyPr wrap="square" lIns="0" tIns="0" rIns="0" bIns="0" rtlCol="0"/>
          <a:lstStyle/>
          <a:p>
            <a:endParaRPr/>
          </a:p>
        </p:txBody>
      </p:sp>
      <p:pic>
        <p:nvPicPr>
          <p:cNvPr id="25" name="object 6">
            <a:extLst>
              <a:ext uri="{FF2B5EF4-FFF2-40B4-BE49-F238E27FC236}">
                <a16:creationId xmlns:a16="http://schemas.microsoft.com/office/drawing/2014/main" id="{A591ECD2-F195-A23D-2B28-502DD9C6AAF5}"/>
              </a:ext>
            </a:extLst>
          </p:cNvPr>
          <p:cNvPicPr/>
          <p:nvPr/>
        </p:nvPicPr>
        <p:blipFill>
          <a:blip r:embed="rId6" cstate="print"/>
          <a:stretch>
            <a:fillRect/>
          </a:stretch>
        </p:blipFill>
        <p:spPr>
          <a:xfrm>
            <a:off x="-4011" y="4213866"/>
            <a:ext cx="9575800" cy="5836705"/>
          </a:xfrm>
          <a:prstGeom prst="rect">
            <a:avLst/>
          </a:prstGeom>
        </p:spPr>
      </p:pic>
      <p:pic>
        <p:nvPicPr>
          <p:cNvPr id="26" name="object 10">
            <a:extLst>
              <a:ext uri="{FF2B5EF4-FFF2-40B4-BE49-F238E27FC236}">
                <a16:creationId xmlns:a16="http://schemas.microsoft.com/office/drawing/2014/main" id="{48FBE84E-A108-9C56-E76E-E17386BDBF07}"/>
              </a:ext>
            </a:extLst>
          </p:cNvPr>
          <p:cNvPicPr/>
          <p:nvPr/>
        </p:nvPicPr>
        <p:blipFill>
          <a:blip r:embed="rId7" cstate="print"/>
          <a:stretch>
            <a:fillRect/>
          </a:stretch>
        </p:blipFill>
        <p:spPr>
          <a:xfrm>
            <a:off x="9604537" y="3945884"/>
            <a:ext cx="5018548" cy="5419694"/>
          </a:xfrm>
          <a:prstGeom prst="rect">
            <a:avLst/>
          </a:prstGeom>
        </p:spPr>
      </p:pic>
      <p:sp>
        <p:nvSpPr>
          <p:cNvPr id="27" name="object 12">
            <a:extLst>
              <a:ext uri="{FF2B5EF4-FFF2-40B4-BE49-F238E27FC236}">
                <a16:creationId xmlns:a16="http://schemas.microsoft.com/office/drawing/2014/main" id="{D4A6BE5E-9632-9F6F-F8B9-184875EAA5A9}"/>
              </a:ext>
            </a:extLst>
          </p:cNvPr>
          <p:cNvSpPr txBox="1"/>
          <p:nvPr/>
        </p:nvSpPr>
        <p:spPr>
          <a:xfrm>
            <a:off x="1312366" y="1547141"/>
            <a:ext cx="16715272" cy="1243930"/>
          </a:xfrm>
          <a:prstGeom prst="rect">
            <a:avLst/>
          </a:prstGeom>
        </p:spPr>
        <p:txBody>
          <a:bodyPr vert="horz" wrap="square" lIns="0" tIns="12700" rIns="0" bIns="0" rtlCol="0">
            <a:spAutoFit/>
          </a:bodyPr>
          <a:lstStyle/>
          <a:p>
            <a:pPr marL="25400">
              <a:lnSpc>
                <a:spcPct val="100000"/>
              </a:lnSpc>
              <a:spcBef>
                <a:spcPts val="100"/>
              </a:spcBef>
            </a:pPr>
            <a:r>
              <a:rPr sz="4000" spc="-45" dirty="0">
                <a:solidFill>
                  <a:srgbClr val="002060"/>
                </a:solidFill>
                <a:latin typeface="Arial" panose="020B0604020202020204" pitchFamily="34" charset="0"/>
                <a:cs typeface="Arial" panose="020B0604020202020204" pitchFamily="34" charset="0"/>
              </a:rPr>
              <a:t>Gây ô nhiễm môi trường: chất thải hóa học, dầ u thải từ các ngành công nghiệp</a:t>
            </a:r>
          </a:p>
        </p:txBody>
      </p:sp>
      <p:sp>
        <p:nvSpPr>
          <p:cNvPr id="7" name="TextBox 15">
            <a:extLst>
              <a:ext uri="{FF2B5EF4-FFF2-40B4-BE49-F238E27FC236}">
                <a16:creationId xmlns:a16="http://schemas.microsoft.com/office/drawing/2014/main" id="{6F1B6E4B-9C89-BDF0-75C8-A84AEE06A88C}"/>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14</a:t>
            </a:r>
          </a:p>
        </p:txBody>
      </p:sp>
    </p:spTree>
    <p:extLst>
      <p:ext uri="{BB962C8B-B14F-4D97-AF65-F5344CB8AC3E}">
        <p14:creationId xmlns:p14="http://schemas.microsoft.com/office/powerpoint/2010/main" val="379833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10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arn(outVertical)">
                                      <p:cBhvr>
                                        <p:cTn id="10" dur="1000"/>
                                        <p:tgtEl>
                                          <p:spTgt spid="27"/>
                                        </p:tgtEl>
                                      </p:cBhvr>
                                    </p:animEffect>
                                  </p:childTnLst>
                                </p:cTn>
                              </p:par>
                              <p:par>
                                <p:cTn id="11" presetID="16" presetClass="entr" presetSubtype="37"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outVertical)">
                                      <p:cBhvr>
                                        <p:cTn id="13" dur="1000"/>
                                        <p:tgtEl>
                                          <p:spTgt spid="25"/>
                                        </p:tgtEl>
                                      </p:cBhvr>
                                    </p:animEffect>
                                  </p:childTnLst>
                                </p:cTn>
                              </p:par>
                              <p:par>
                                <p:cTn id="14" presetID="16" presetClass="entr" presetSubtype="37"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barn(outVertical)">
                                      <p:cBhvr>
                                        <p:cTn id="16"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4AA7C-13F9-3736-D34D-C0E384705B7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42B1A853-2E46-EC41-B192-6F27140F7C0A}"/>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FB8319BC-E15F-78AC-9EB9-EC27AD88C59C}"/>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A9E026B4-A261-05B9-224C-1A10760A91A7}"/>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9ACF954D-7920-F3D5-221B-0595F97835E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E1B8DF44-9376-D55B-F106-E626E430DF5F}"/>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1D2C0880-99D4-008E-4E00-3399A2E8E1C9}"/>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907C2C93-C87D-13FB-1262-C726C39208E9}"/>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08D64D40-E3FC-B91B-4ECA-2AE66BB8BCD5}"/>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E42BC1A2-9395-94DA-1CF1-FCFE199A806C}"/>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2B4E85E4-309B-2424-32F3-9FF77BEB9582}"/>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6A61EA6A-74C8-E804-F733-559023BE6CB3}"/>
              </a:ext>
            </a:extLst>
          </p:cNvPr>
          <p:cNvSpPr txBox="1">
            <a:spLocks/>
          </p:cNvSpPr>
          <p:nvPr/>
        </p:nvSpPr>
        <p:spPr>
          <a:xfrm>
            <a:off x="1678437" y="291946"/>
            <a:ext cx="16557534" cy="659155"/>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spcBef>
                <a:spcPts val="100"/>
              </a:spcBef>
            </a:pPr>
            <a:r>
              <a:rPr lang="en-US" sz="4200" dirty="0"/>
              <a:t>1.2.</a:t>
            </a:r>
            <a:r>
              <a:rPr lang="en-US" sz="4200" spc="-220" dirty="0"/>
              <a:t> </a:t>
            </a:r>
            <a:r>
              <a:rPr lang="en-US" sz="4200" spc="-190" dirty="0" err="1"/>
              <a:t>Xác</a:t>
            </a:r>
            <a:r>
              <a:rPr lang="en-US" sz="4200" spc="-50" dirty="0"/>
              <a:t> </a:t>
            </a:r>
            <a:r>
              <a:rPr lang="en-US" sz="4200" spc="-120" dirty="0" err="1"/>
              <a:t>định</a:t>
            </a:r>
            <a:r>
              <a:rPr lang="en-US" sz="4200" spc="-50" dirty="0"/>
              <a:t> </a:t>
            </a:r>
            <a:r>
              <a:rPr lang="en-US" sz="4200" spc="-190" dirty="0" err="1"/>
              <a:t>tính</a:t>
            </a:r>
            <a:r>
              <a:rPr lang="en-US" sz="4200" spc="-45" dirty="0"/>
              <a:t> </a:t>
            </a:r>
            <a:r>
              <a:rPr lang="en-US" sz="4200" spc="-195" dirty="0" err="1"/>
              <a:t>nguy</a:t>
            </a:r>
            <a:r>
              <a:rPr lang="en-US" sz="4200" spc="-50" dirty="0"/>
              <a:t> </a:t>
            </a:r>
            <a:r>
              <a:rPr lang="en-US" sz="4200" spc="-95" dirty="0" err="1"/>
              <a:t>hiểm</a:t>
            </a:r>
            <a:r>
              <a:rPr lang="en-US" sz="4200" spc="-50" dirty="0"/>
              <a:t> </a:t>
            </a:r>
            <a:r>
              <a:rPr lang="en-US" sz="4200" dirty="0" err="1"/>
              <a:t>dựa</a:t>
            </a:r>
            <a:r>
              <a:rPr lang="en-US" sz="4200" spc="-50" dirty="0"/>
              <a:t> </a:t>
            </a:r>
            <a:r>
              <a:rPr lang="en-US" sz="4200" spc="-165" dirty="0" err="1"/>
              <a:t>trên</a:t>
            </a:r>
            <a:r>
              <a:rPr lang="en-US" sz="4200" spc="-45" dirty="0"/>
              <a:t> </a:t>
            </a:r>
            <a:r>
              <a:rPr lang="en-US" sz="4200" spc="-325" dirty="0" err="1"/>
              <a:t>các</a:t>
            </a:r>
            <a:r>
              <a:rPr lang="en-US" sz="4200" spc="35" dirty="0"/>
              <a:t> </a:t>
            </a:r>
            <a:r>
              <a:rPr lang="en-US" sz="4200" spc="-120" dirty="0" err="1"/>
              <a:t>đặc</a:t>
            </a:r>
            <a:r>
              <a:rPr lang="en-US" sz="4200" spc="-50" dirty="0"/>
              <a:t> </a:t>
            </a:r>
            <a:r>
              <a:rPr lang="en-US" sz="4200" spc="-65" dirty="0" err="1"/>
              <a:t>điểm</a:t>
            </a:r>
            <a:r>
              <a:rPr lang="en-US" sz="4200" spc="-50" dirty="0"/>
              <a:t> </a:t>
            </a:r>
            <a:r>
              <a:rPr lang="en-US" sz="4200" spc="-295" dirty="0" err="1"/>
              <a:t>chung</a:t>
            </a:r>
            <a:r>
              <a:rPr lang="en-US" sz="4200" spc="35" dirty="0"/>
              <a:t> </a:t>
            </a:r>
            <a:r>
              <a:rPr lang="en-US" sz="4200" spc="-25" dirty="0" err="1"/>
              <a:t>của</a:t>
            </a:r>
            <a:r>
              <a:rPr lang="en-US" sz="4200" spc="-50" dirty="0"/>
              <a:t> </a:t>
            </a:r>
            <a:r>
              <a:rPr lang="en-US" sz="4200" spc="-315" dirty="0"/>
              <a:t>HHNH</a:t>
            </a:r>
          </a:p>
        </p:txBody>
      </p:sp>
      <p:grpSp>
        <p:nvGrpSpPr>
          <p:cNvPr id="7" name="Group 11">
            <a:extLst>
              <a:ext uri="{FF2B5EF4-FFF2-40B4-BE49-F238E27FC236}">
                <a16:creationId xmlns:a16="http://schemas.microsoft.com/office/drawing/2014/main" id="{B42F7726-8D0C-5F8D-B067-23C959B95AAE}"/>
              </a:ext>
            </a:extLst>
          </p:cNvPr>
          <p:cNvGrpSpPr/>
          <p:nvPr/>
        </p:nvGrpSpPr>
        <p:grpSpPr>
          <a:xfrm>
            <a:off x="-1" y="4914900"/>
            <a:ext cx="18288001" cy="5372100"/>
            <a:chOff x="0" y="0"/>
            <a:chExt cx="4888040" cy="317341"/>
          </a:xfrm>
        </p:grpSpPr>
        <p:sp>
          <p:nvSpPr>
            <p:cNvPr id="8" name="Freeform 12">
              <a:extLst>
                <a:ext uri="{FF2B5EF4-FFF2-40B4-BE49-F238E27FC236}">
                  <a16:creationId xmlns:a16="http://schemas.microsoft.com/office/drawing/2014/main" id="{DDBBE4D5-1E30-CDFE-5FEE-6C1935EB5CDF}"/>
                </a:ext>
              </a:extLst>
            </p:cNvPr>
            <p:cNvSpPr/>
            <p:nvPr/>
          </p:nvSpPr>
          <p:spPr>
            <a:xfrm>
              <a:off x="0" y="0"/>
              <a:ext cx="4888040" cy="317341"/>
            </a:xfrm>
            <a:custGeom>
              <a:avLst/>
              <a:gdLst/>
              <a:ahLst/>
              <a:cxnLst/>
              <a:rect l="l" t="t" r="r" b="b"/>
              <a:pathLst>
                <a:path w="4888040" h="317341">
                  <a:moveTo>
                    <a:pt x="0" y="0"/>
                  </a:moveTo>
                  <a:lnTo>
                    <a:pt x="4888040" y="0"/>
                  </a:lnTo>
                  <a:lnTo>
                    <a:pt x="4888040" y="317341"/>
                  </a:lnTo>
                  <a:lnTo>
                    <a:pt x="0" y="317341"/>
                  </a:lnTo>
                  <a:close/>
                </a:path>
              </a:pathLst>
            </a:custGeom>
            <a:solidFill>
              <a:srgbClr val="FF5E13"/>
            </a:solidFill>
          </p:spPr>
          <p:txBody>
            <a:bodyPr/>
            <a:lstStyle/>
            <a:p>
              <a:endParaRPr lang="en-US"/>
            </a:p>
          </p:txBody>
        </p:sp>
        <p:sp>
          <p:nvSpPr>
            <p:cNvPr id="9" name="TextBox 13">
              <a:extLst>
                <a:ext uri="{FF2B5EF4-FFF2-40B4-BE49-F238E27FC236}">
                  <a16:creationId xmlns:a16="http://schemas.microsoft.com/office/drawing/2014/main" id="{B70CECE2-CF4C-DFE6-0094-8A7833D40FC3}"/>
                </a:ext>
              </a:extLst>
            </p:cNvPr>
            <p:cNvSpPr txBox="1"/>
            <p:nvPr/>
          </p:nvSpPr>
          <p:spPr>
            <a:xfrm>
              <a:off x="0" y="-47625"/>
              <a:ext cx="4888040" cy="364966"/>
            </a:xfrm>
            <a:prstGeom prst="rect">
              <a:avLst/>
            </a:prstGeom>
          </p:spPr>
          <p:txBody>
            <a:bodyPr lIns="50800" tIns="50800" rIns="50800" bIns="50800" rtlCol="0" anchor="ctr"/>
            <a:lstStyle/>
            <a:p>
              <a:pPr algn="ctr">
                <a:lnSpc>
                  <a:spcPts val="3586"/>
                </a:lnSpc>
              </a:pPr>
              <a:endParaRPr/>
            </a:p>
          </p:txBody>
        </p:sp>
      </p:grpSp>
      <p:sp>
        <p:nvSpPr>
          <p:cNvPr id="10" name="object 11">
            <a:extLst>
              <a:ext uri="{FF2B5EF4-FFF2-40B4-BE49-F238E27FC236}">
                <a16:creationId xmlns:a16="http://schemas.microsoft.com/office/drawing/2014/main" id="{6BE4D71D-3C3E-80FA-AF07-4501036C2317}"/>
              </a:ext>
            </a:extLst>
          </p:cNvPr>
          <p:cNvSpPr txBox="1"/>
          <p:nvPr/>
        </p:nvSpPr>
        <p:spPr>
          <a:xfrm>
            <a:off x="1276270" y="1573719"/>
            <a:ext cx="16199697" cy="1899815"/>
          </a:xfrm>
          <a:prstGeom prst="rect">
            <a:avLst/>
          </a:prstGeom>
        </p:spPr>
        <p:txBody>
          <a:bodyPr vert="horz" wrap="square" lIns="0" tIns="12065" rIns="0" bIns="0" rtlCol="0">
            <a:spAutoFit/>
          </a:bodyPr>
          <a:lstStyle/>
          <a:p>
            <a:pPr marL="25400" marR="50800">
              <a:lnSpc>
                <a:spcPct val="116700"/>
              </a:lnSpc>
              <a:spcBef>
                <a:spcPts val="95"/>
              </a:spcBef>
            </a:pPr>
            <a:r>
              <a:rPr lang="en-US" sz="3600" spc="-185" dirty="0" err="1">
                <a:solidFill>
                  <a:srgbClr val="002060"/>
                </a:solidFill>
                <a:latin typeface="Arial" panose="020B0604020202020204" pitchFamily="34" charset="0"/>
                <a:cs typeface="Arial" panose="020B0604020202020204" pitchFamily="34" charset="0"/>
              </a:rPr>
              <a:t>Dễ</a:t>
            </a:r>
            <a:r>
              <a:rPr lang="en-US" sz="3600" spc="-185" dirty="0">
                <a:solidFill>
                  <a:srgbClr val="002060"/>
                </a:solidFill>
                <a:latin typeface="Arial" panose="020B0604020202020204" pitchFamily="34" charset="0"/>
                <a:cs typeface="Arial" panose="020B0604020202020204" pitchFamily="34" charset="0"/>
              </a:rPr>
              <a:t> </a:t>
            </a:r>
            <a:r>
              <a:rPr lang="en-US" sz="3600" spc="-215" dirty="0" err="1">
                <a:solidFill>
                  <a:srgbClr val="002060"/>
                </a:solidFill>
                <a:latin typeface="Arial" panose="020B0604020202020204" pitchFamily="34" charset="0"/>
                <a:cs typeface="Arial" panose="020B0604020202020204" pitchFamily="34" charset="0"/>
              </a:rPr>
              <a:t>đốt</a:t>
            </a:r>
            <a:r>
              <a:rPr sz="3600" spc="-300" dirty="0">
                <a:solidFill>
                  <a:srgbClr val="002060"/>
                </a:solidFill>
                <a:latin typeface="Arial" panose="020B0604020202020204" pitchFamily="34" charset="0"/>
                <a:cs typeface="Arial" panose="020B0604020202020204" pitchFamily="34" charset="0"/>
              </a:rPr>
              <a:t> </a:t>
            </a:r>
            <a:r>
              <a:rPr sz="3600" spc="-185" dirty="0">
                <a:solidFill>
                  <a:srgbClr val="002060"/>
                </a:solidFill>
                <a:latin typeface="Arial" panose="020B0604020202020204" pitchFamily="34" charset="0"/>
                <a:cs typeface="Arial" panose="020B0604020202020204" pitchFamily="34" charset="0"/>
              </a:rPr>
              <a:t>nóng:</a:t>
            </a:r>
            <a:r>
              <a:rPr sz="3600" spc="-30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lithium,</a:t>
            </a:r>
            <a:r>
              <a:rPr sz="3600" spc="-3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phosphorus</a:t>
            </a:r>
            <a:r>
              <a:rPr sz="3600" spc="-300" dirty="0">
                <a:solidFill>
                  <a:srgbClr val="002060"/>
                </a:solidFill>
                <a:latin typeface="Arial" panose="020B0604020202020204" pitchFamily="34" charset="0"/>
                <a:cs typeface="Arial" panose="020B0604020202020204" pitchFamily="34" charset="0"/>
              </a:rPr>
              <a:t> </a:t>
            </a:r>
            <a:r>
              <a:rPr sz="3600" spc="-130" dirty="0">
                <a:solidFill>
                  <a:srgbClr val="002060"/>
                </a:solidFill>
                <a:latin typeface="Arial" panose="020B0604020202020204" pitchFamily="34" charset="0"/>
                <a:cs typeface="Arial" panose="020B0604020202020204" pitchFamily="34" charset="0"/>
              </a:rPr>
              <a:t>(phân</a:t>
            </a:r>
            <a:r>
              <a:rPr sz="3600" spc="-29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bón,</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hoá</a:t>
            </a:r>
            <a:r>
              <a:rPr sz="3600" spc="-30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cơ</a:t>
            </a:r>
            <a:r>
              <a:rPr sz="3600" spc="-85" dirty="0">
                <a:solidFill>
                  <a:srgbClr val="002060"/>
                </a:solidFill>
                <a:latin typeface="Arial" panose="020B0604020202020204" pitchFamily="34" charset="0"/>
                <a:cs typeface="Arial" panose="020B0604020202020204" pitchFamily="34" charset="0"/>
              </a:rPr>
              <a:t> bản,</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ứng</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dụng</a:t>
            </a:r>
            <a:r>
              <a:rPr sz="3600" spc="-30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trong</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điện</a:t>
            </a:r>
            <a:r>
              <a:rPr sz="3600" spc="-3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tử </a:t>
            </a:r>
            <a:r>
              <a:rPr sz="3600" spc="-100" dirty="0">
                <a:solidFill>
                  <a:srgbClr val="002060"/>
                </a:solidFill>
                <a:latin typeface="Arial" panose="020B0604020202020204" pitchFamily="34" charset="0"/>
                <a:cs typeface="Arial" panose="020B0604020202020204" pitchFamily="34" charset="0"/>
              </a:rPr>
              <a:t>làm</a:t>
            </a:r>
            <a:r>
              <a:rPr sz="3600" spc="-31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305" dirty="0">
                <a:solidFill>
                  <a:srgbClr val="002060"/>
                </a:solidFill>
                <a:latin typeface="Arial" panose="020B0604020202020204" pitchFamily="34" charset="0"/>
                <a:cs typeface="Arial" panose="020B0604020202020204" pitchFamily="34" charset="0"/>
              </a:rPr>
              <a:t> </a:t>
            </a:r>
            <a:r>
              <a:rPr sz="3600" spc="-45" dirty="0" err="1">
                <a:solidFill>
                  <a:srgbClr val="002060"/>
                </a:solidFill>
                <a:latin typeface="Arial" panose="020B0604020202020204" pitchFamily="34" charset="0"/>
                <a:cs typeface="Arial" panose="020B0604020202020204" pitchFamily="34" charset="0"/>
              </a:rPr>
              <a:t>bán</a:t>
            </a:r>
            <a:r>
              <a:rPr sz="3600" spc="-315" dirty="0">
                <a:solidFill>
                  <a:srgbClr val="002060"/>
                </a:solidFill>
                <a:latin typeface="Arial" panose="020B0604020202020204" pitchFamily="34" charset="0"/>
                <a:cs typeface="Arial" panose="020B0604020202020204" pitchFamily="34" charset="0"/>
              </a:rPr>
              <a:t> </a:t>
            </a:r>
            <a:r>
              <a:rPr lang="en-US" sz="3600" spc="-265" dirty="0" err="1">
                <a:solidFill>
                  <a:srgbClr val="002060"/>
                </a:solidFill>
                <a:latin typeface="Arial" panose="020B0604020202020204" pitchFamily="34" charset="0"/>
                <a:cs typeface="Arial" panose="020B0604020202020204" pitchFamily="34" charset="0"/>
              </a:rPr>
              <a:t>dẫn</a:t>
            </a:r>
            <a:r>
              <a:rPr sz="3600" spc="-275" dirty="0">
                <a:solidFill>
                  <a:srgbClr val="002060"/>
                </a:solidFill>
                <a:latin typeface="Arial" panose="020B0604020202020204" pitchFamily="34" charset="0"/>
                <a:cs typeface="Arial" panose="020B0604020202020204" pitchFamily="34" charset="0"/>
              </a:rPr>
              <a:t>...)</a:t>
            </a:r>
            <a:r>
              <a:rPr sz="3600" spc="-310" dirty="0">
                <a:solidFill>
                  <a:srgbClr val="002060"/>
                </a:solidFill>
                <a:latin typeface="Arial" panose="020B0604020202020204" pitchFamily="34" charset="0"/>
                <a:cs typeface="Arial" panose="020B0604020202020204" pitchFamily="34" charset="0"/>
              </a:rPr>
              <a:t> , </a:t>
            </a:r>
            <a:r>
              <a:rPr sz="3600" dirty="0">
                <a:solidFill>
                  <a:srgbClr val="002060"/>
                </a:solidFill>
                <a:latin typeface="Arial" panose="020B0604020202020204" pitchFamily="34" charset="0"/>
                <a:cs typeface="Arial" panose="020B0604020202020204" pitchFamily="34" charset="0"/>
              </a:rPr>
              <a:t>một</a:t>
            </a:r>
            <a:r>
              <a:rPr sz="3600" spc="-305" dirty="0">
                <a:solidFill>
                  <a:srgbClr val="002060"/>
                </a:solidFill>
                <a:latin typeface="Arial" panose="020B0604020202020204" pitchFamily="34" charset="0"/>
                <a:cs typeface="Arial" panose="020B0604020202020204" pitchFamily="34" charset="0"/>
              </a:rPr>
              <a:t> </a:t>
            </a:r>
            <a:r>
              <a:rPr sz="3600" spc="-130" dirty="0">
                <a:solidFill>
                  <a:srgbClr val="002060"/>
                </a:solidFill>
                <a:latin typeface="Arial" panose="020B0604020202020204" pitchFamily="34" charset="0"/>
                <a:cs typeface="Arial" panose="020B0604020202020204" pitchFamily="34" charset="0"/>
              </a:rPr>
              <a:t>sô</a:t>
            </a:r>
            <a:r>
              <a:rPr sz="5400" spc="-195" baseline="12037" dirty="0">
                <a:solidFill>
                  <a:srgbClr val="002060"/>
                </a:solidFill>
                <a:latin typeface="Arial" panose="020B0604020202020204" pitchFamily="34" charset="0"/>
                <a:cs typeface="Arial" panose="020B0604020202020204" pitchFamily="34" charset="0"/>
              </a:rPr>
              <a:t>́</a:t>
            </a:r>
            <a:r>
              <a:rPr sz="5400" spc="270" baseline="12037"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kim</a:t>
            </a:r>
            <a:r>
              <a:rPr sz="3600" spc="-31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loại</a:t>
            </a:r>
            <a:r>
              <a:rPr sz="3600" spc="-31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alkali</a:t>
            </a:r>
            <a:r>
              <a:rPr sz="3600" spc="-305"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(sản</a:t>
            </a:r>
            <a:r>
              <a:rPr sz="3600" spc="-31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xu</a:t>
            </a:r>
            <a:r>
              <a:rPr sz="3600" spc="-525" dirty="0">
                <a:solidFill>
                  <a:srgbClr val="002060"/>
                </a:solidFill>
                <a:latin typeface="Arial" panose="020B0604020202020204" pitchFamily="34" charset="0"/>
                <a:cs typeface="Arial" panose="020B0604020202020204" pitchFamily="34" charset="0"/>
              </a:rPr>
              <a:t>â</a:t>
            </a:r>
            <a:r>
              <a:rPr sz="5400" spc="442" baseline="12037" dirty="0">
                <a:solidFill>
                  <a:srgbClr val="002060"/>
                </a:solidFill>
                <a:latin typeface="Arial" panose="020B0604020202020204" pitchFamily="34" charset="0"/>
                <a:cs typeface="Arial" panose="020B0604020202020204" pitchFamily="34" charset="0"/>
              </a:rPr>
              <a:t>́</a:t>
            </a:r>
            <a:r>
              <a:rPr sz="3600" spc="-95" dirty="0">
                <a:solidFill>
                  <a:srgbClr val="002060"/>
                </a:solidFill>
                <a:latin typeface="Arial" panose="020B0604020202020204" pitchFamily="34" charset="0"/>
                <a:cs typeface="Arial" panose="020B0604020202020204" pitchFamily="34" charset="0"/>
              </a:rPr>
              <a:t>t</a:t>
            </a:r>
            <a:r>
              <a:rPr sz="3600" spc="-305"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máy</a:t>
            </a:r>
            <a:r>
              <a:rPr sz="3600" spc="-31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phát</a:t>
            </a:r>
            <a:r>
              <a:rPr sz="3600" spc="-31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điện,</a:t>
            </a:r>
            <a:r>
              <a:rPr sz="3600" spc="-310"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máy</a:t>
            </a:r>
            <a:r>
              <a:rPr sz="3600" spc="-30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nước</a:t>
            </a:r>
            <a:r>
              <a:rPr sz="3600" spc="-310" dirty="0">
                <a:solidFill>
                  <a:srgbClr val="002060"/>
                </a:solidFill>
                <a:latin typeface="Arial" panose="020B0604020202020204" pitchFamily="34" charset="0"/>
                <a:cs typeface="Arial" panose="020B0604020202020204" pitchFamily="34" charset="0"/>
              </a:rPr>
              <a:t> </a:t>
            </a:r>
            <a:r>
              <a:rPr sz="3600" spc="-130" dirty="0">
                <a:solidFill>
                  <a:srgbClr val="002060"/>
                </a:solidFill>
                <a:latin typeface="Arial" panose="020B0604020202020204" pitchFamily="34" charset="0"/>
                <a:cs typeface="Arial" panose="020B0604020202020204" pitchFamily="34" charset="0"/>
              </a:rPr>
              <a:t>nóng,</a:t>
            </a:r>
            <a:r>
              <a:rPr sz="3600" spc="-31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chê </a:t>
            </a:r>
            <a:r>
              <a:rPr sz="3600" dirty="0">
                <a:solidFill>
                  <a:srgbClr val="002060"/>
                </a:solidFill>
                <a:latin typeface="Arial" panose="020B0604020202020204" pitchFamily="34" charset="0"/>
                <a:cs typeface="Arial" panose="020B0604020202020204" pitchFamily="34" charset="0"/>
              </a:rPr>
              <a:t>tạo</a:t>
            </a:r>
            <a:r>
              <a:rPr sz="3600" spc="-28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hợp</a:t>
            </a:r>
            <a:r>
              <a:rPr sz="3600" spc="-280" dirty="0">
                <a:solidFill>
                  <a:srgbClr val="002060"/>
                </a:solidFill>
                <a:latin typeface="Arial" panose="020B0604020202020204" pitchFamily="34" charset="0"/>
                <a:cs typeface="Arial" panose="020B0604020202020204" pitchFamily="34" charset="0"/>
              </a:rPr>
              <a:t> </a:t>
            </a:r>
            <a:r>
              <a:rPr sz="3600" spc="-265" dirty="0">
                <a:solidFill>
                  <a:srgbClr val="002060"/>
                </a:solidFill>
                <a:latin typeface="Arial" panose="020B0604020202020204" pitchFamily="34" charset="0"/>
                <a:cs typeface="Arial" panose="020B0604020202020204" pitchFamily="34" charset="0"/>
              </a:rPr>
              <a:t>kim...)</a:t>
            </a:r>
            <a:r>
              <a:rPr sz="3600" spc="-280" dirty="0">
                <a:solidFill>
                  <a:srgbClr val="002060"/>
                </a:solidFill>
                <a:latin typeface="Arial" panose="020B0604020202020204" pitchFamily="34" charset="0"/>
                <a:cs typeface="Arial" panose="020B0604020202020204" pitchFamily="34" charset="0"/>
              </a:rPr>
              <a:t> </a:t>
            </a:r>
            <a:r>
              <a:rPr sz="3600" spc="-335" dirty="0">
                <a:solidFill>
                  <a:srgbClr val="002060"/>
                </a:solidFill>
                <a:latin typeface="Arial" panose="020B0604020202020204" pitchFamily="34" charset="0"/>
                <a:cs typeface="Arial" panose="020B0604020202020204" pitchFamily="34" charset="0"/>
              </a:rPr>
              <a:t>...</a:t>
            </a:r>
            <a:endParaRPr sz="3600" dirty="0">
              <a:solidFill>
                <a:srgbClr val="002060"/>
              </a:solidFill>
              <a:latin typeface="Arial" panose="020B0604020202020204" pitchFamily="34" charset="0"/>
              <a:cs typeface="Arial" panose="020B0604020202020204" pitchFamily="34" charset="0"/>
            </a:endParaRPr>
          </a:p>
        </p:txBody>
      </p:sp>
      <p:sp>
        <p:nvSpPr>
          <p:cNvPr id="12" name="object 2">
            <a:extLst>
              <a:ext uri="{FF2B5EF4-FFF2-40B4-BE49-F238E27FC236}">
                <a16:creationId xmlns:a16="http://schemas.microsoft.com/office/drawing/2014/main" id="{993CDDED-17D4-11B3-64B1-4A5A27FF0F1A}"/>
              </a:ext>
            </a:extLst>
          </p:cNvPr>
          <p:cNvSpPr/>
          <p:nvPr/>
        </p:nvSpPr>
        <p:spPr>
          <a:xfrm>
            <a:off x="15379944" y="7405234"/>
            <a:ext cx="2908300" cy="2882265"/>
          </a:xfrm>
          <a:custGeom>
            <a:avLst/>
            <a:gdLst/>
            <a:ahLst/>
            <a:cxnLst/>
            <a:rect l="l" t="t" r="r" b="b"/>
            <a:pathLst>
              <a:path w="2908300" h="2882265">
                <a:moveTo>
                  <a:pt x="2908054" y="0"/>
                </a:moveTo>
                <a:lnTo>
                  <a:pt x="2908054" y="847491"/>
                </a:lnTo>
                <a:lnTo>
                  <a:pt x="2883170" y="862301"/>
                </a:lnTo>
                <a:lnTo>
                  <a:pt x="2843919" y="886073"/>
                </a:lnTo>
                <a:lnTo>
                  <a:pt x="2804866" y="910138"/>
                </a:lnTo>
                <a:lnTo>
                  <a:pt x="2766012" y="934495"/>
                </a:lnTo>
                <a:lnTo>
                  <a:pt x="2727360" y="959143"/>
                </a:lnTo>
                <a:lnTo>
                  <a:pt x="2688910" y="984080"/>
                </a:lnTo>
                <a:lnTo>
                  <a:pt x="2650664" y="1009304"/>
                </a:lnTo>
                <a:lnTo>
                  <a:pt x="2612623" y="1034813"/>
                </a:lnTo>
                <a:lnTo>
                  <a:pt x="2574790" y="1060607"/>
                </a:lnTo>
                <a:lnTo>
                  <a:pt x="2537166" y="1086684"/>
                </a:lnTo>
                <a:lnTo>
                  <a:pt x="2499752" y="1113042"/>
                </a:lnTo>
                <a:lnTo>
                  <a:pt x="2462549" y="1139679"/>
                </a:lnTo>
                <a:lnTo>
                  <a:pt x="2425560" y="1166594"/>
                </a:lnTo>
                <a:lnTo>
                  <a:pt x="2388786" y="1193786"/>
                </a:lnTo>
                <a:lnTo>
                  <a:pt x="2352228" y="1221253"/>
                </a:lnTo>
                <a:lnTo>
                  <a:pt x="2315888" y="1248994"/>
                </a:lnTo>
                <a:lnTo>
                  <a:pt x="2279768" y="1277006"/>
                </a:lnTo>
                <a:lnTo>
                  <a:pt x="2243869" y="1305289"/>
                </a:lnTo>
                <a:lnTo>
                  <a:pt x="2208192" y="1333840"/>
                </a:lnTo>
                <a:lnTo>
                  <a:pt x="2172739" y="1362659"/>
                </a:lnTo>
                <a:lnTo>
                  <a:pt x="2137512" y="1391743"/>
                </a:lnTo>
                <a:lnTo>
                  <a:pt x="2102513" y="1421092"/>
                </a:lnTo>
                <a:lnTo>
                  <a:pt x="2067742" y="1450703"/>
                </a:lnTo>
                <a:lnTo>
                  <a:pt x="2033201" y="1480576"/>
                </a:lnTo>
                <a:lnTo>
                  <a:pt x="1998892" y="1510708"/>
                </a:lnTo>
                <a:lnTo>
                  <a:pt x="1964817" y="1541098"/>
                </a:lnTo>
                <a:lnTo>
                  <a:pt x="1930976" y="1571744"/>
                </a:lnTo>
                <a:lnTo>
                  <a:pt x="1897372" y="1602646"/>
                </a:lnTo>
                <a:lnTo>
                  <a:pt x="1864006" y="1633801"/>
                </a:lnTo>
                <a:lnTo>
                  <a:pt x="1830879" y="1665207"/>
                </a:lnTo>
                <a:lnTo>
                  <a:pt x="1797993" y="1696864"/>
                </a:lnTo>
                <a:lnTo>
                  <a:pt x="1765351" y="1728770"/>
                </a:lnTo>
                <a:lnTo>
                  <a:pt x="1732952" y="1760923"/>
                </a:lnTo>
                <a:lnTo>
                  <a:pt x="1700799" y="1793322"/>
                </a:lnTo>
                <a:lnTo>
                  <a:pt x="1668893" y="1825965"/>
                </a:lnTo>
                <a:lnTo>
                  <a:pt x="1637236" y="1858850"/>
                </a:lnTo>
                <a:lnTo>
                  <a:pt x="1605829" y="1891977"/>
                </a:lnTo>
                <a:lnTo>
                  <a:pt x="1574674" y="1925343"/>
                </a:lnTo>
                <a:lnTo>
                  <a:pt x="1543773" y="1958947"/>
                </a:lnTo>
                <a:lnTo>
                  <a:pt x="1513126" y="1992788"/>
                </a:lnTo>
                <a:lnTo>
                  <a:pt x="1482736" y="2026864"/>
                </a:lnTo>
                <a:lnTo>
                  <a:pt x="1452604" y="2061172"/>
                </a:lnTo>
                <a:lnTo>
                  <a:pt x="1422732" y="2095713"/>
                </a:lnTo>
                <a:lnTo>
                  <a:pt x="1393120" y="2130484"/>
                </a:lnTo>
                <a:lnTo>
                  <a:pt x="1363772" y="2165484"/>
                </a:lnTo>
                <a:lnTo>
                  <a:pt x="1334687" y="2200711"/>
                </a:lnTo>
                <a:lnTo>
                  <a:pt x="1305869" y="2236163"/>
                </a:lnTo>
                <a:lnTo>
                  <a:pt x="1277317" y="2271840"/>
                </a:lnTo>
                <a:lnTo>
                  <a:pt x="1249035" y="2307739"/>
                </a:lnTo>
                <a:lnTo>
                  <a:pt x="1221022" y="2343860"/>
                </a:lnTo>
                <a:lnTo>
                  <a:pt x="1193282" y="2380200"/>
                </a:lnTo>
                <a:lnTo>
                  <a:pt x="1165815" y="2416757"/>
                </a:lnTo>
                <a:lnTo>
                  <a:pt x="1138623" y="2453532"/>
                </a:lnTo>
                <a:lnTo>
                  <a:pt x="1111708" y="2490521"/>
                </a:lnTo>
                <a:lnTo>
                  <a:pt x="1085070" y="2527723"/>
                </a:lnTo>
                <a:lnTo>
                  <a:pt x="1058712" y="2565137"/>
                </a:lnTo>
                <a:lnTo>
                  <a:pt x="1032636" y="2602762"/>
                </a:lnTo>
                <a:lnTo>
                  <a:pt x="1006842" y="2640595"/>
                </a:lnTo>
                <a:lnTo>
                  <a:pt x="981332" y="2678635"/>
                </a:lnTo>
                <a:lnTo>
                  <a:pt x="956108" y="2716881"/>
                </a:lnTo>
                <a:lnTo>
                  <a:pt x="931172" y="2755331"/>
                </a:lnTo>
                <a:lnTo>
                  <a:pt x="906524" y="2793984"/>
                </a:lnTo>
                <a:lnTo>
                  <a:pt x="882167" y="2832837"/>
                </a:lnTo>
                <a:lnTo>
                  <a:pt x="858101" y="2871890"/>
                </a:lnTo>
                <a:lnTo>
                  <a:pt x="852120" y="2881766"/>
                </a:lnTo>
                <a:lnTo>
                  <a:pt x="0" y="2881766"/>
                </a:lnTo>
                <a:lnTo>
                  <a:pt x="43648" y="2799331"/>
                </a:lnTo>
                <a:lnTo>
                  <a:pt x="68374" y="2753874"/>
                </a:lnTo>
                <a:lnTo>
                  <a:pt x="93440" y="2708629"/>
                </a:lnTo>
                <a:lnTo>
                  <a:pt x="118845" y="2663599"/>
                </a:lnTo>
                <a:lnTo>
                  <a:pt x="144587" y="2618784"/>
                </a:lnTo>
                <a:lnTo>
                  <a:pt x="170665" y="2574186"/>
                </a:lnTo>
                <a:lnTo>
                  <a:pt x="197076" y="2529808"/>
                </a:lnTo>
                <a:lnTo>
                  <a:pt x="223819" y="2485651"/>
                </a:lnTo>
                <a:lnTo>
                  <a:pt x="250892" y="2441716"/>
                </a:lnTo>
                <a:lnTo>
                  <a:pt x="278293" y="2398006"/>
                </a:lnTo>
                <a:lnTo>
                  <a:pt x="306022" y="2354522"/>
                </a:lnTo>
                <a:lnTo>
                  <a:pt x="334075" y="2311266"/>
                </a:lnTo>
                <a:lnTo>
                  <a:pt x="362451" y="2268240"/>
                </a:lnTo>
                <a:lnTo>
                  <a:pt x="391149" y="2225445"/>
                </a:lnTo>
                <a:lnTo>
                  <a:pt x="420167" y="2182884"/>
                </a:lnTo>
                <a:lnTo>
                  <a:pt x="449503" y="2140557"/>
                </a:lnTo>
                <a:lnTo>
                  <a:pt x="479155" y="2098466"/>
                </a:lnTo>
                <a:lnTo>
                  <a:pt x="509121" y="2056614"/>
                </a:lnTo>
                <a:lnTo>
                  <a:pt x="539401" y="2015003"/>
                </a:lnTo>
                <a:lnTo>
                  <a:pt x="569991" y="1973632"/>
                </a:lnTo>
                <a:lnTo>
                  <a:pt x="600891" y="1932506"/>
                </a:lnTo>
                <a:lnTo>
                  <a:pt x="632098" y="1891625"/>
                </a:lnTo>
                <a:lnTo>
                  <a:pt x="663612" y="1850990"/>
                </a:lnTo>
                <a:lnTo>
                  <a:pt x="695429" y="1810605"/>
                </a:lnTo>
                <a:lnTo>
                  <a:pt x="727549" y="1770469"/>
                </a:lnTo>
                <a:lnTo>
                  <a:pt x="759970" y="1730586"/>
                </a:lnTo>
                <a:lnTo>
                  <a:pt x="792690" y="1690957"/>
                </a:lnTo>
                <a:lnTo>
                  <a:pt x="825706" y="1651584"/>
                </a:lnTo>
                <a:lnTo>
                  <a:pt x="859019" y="1612468"/>
                </a:lnTo>
                <a:lnTo>
                  <a:pt x="892625" y="1573611"/>
                </a:lnTo>
                <a:lnTo>
                  <a:pt x="926523" y="1535015"/>
                </a:lnTo>
                <a:lnTo>
                  <a:pt x="960711" y="1496681"/>
                </a:lnTo>
                <a:lnTo>
                  <a:pt x="995188" y="1458612"/>
                </a:lnTo>
                <a:lnTo>
                  <a:pt x="1029952" y="1420809"/>
                </a:lnTo>
                <a:lnTo>
                  <a:pt x="1065001" y="1383274"/>
                </a:lnTo>
                <a:lnTo>
                  <a:pt x="1100333" y="1346008"/>
                </a:lnTo>
                <a:lnTo>
                  <a:pt x="1135947" y="1309013"/>
                </a:lnTo>
                <a:lnTo>
                  <a:pt x="1171840" y="1272292"/>
                </a:lnTo>
                <a:lnTo>
                  <a:pt x="1208012" y="1235845"/>
                </a:lnTo>
                <a:lnTo>
                  <a:pt x="1244461" y="1199674"/>
                </a:lnTo>
                <a:lnTo>
                  <a:pt x="1281184" y="1163782"/>
                </a:lnTo>
                <a:lnTo>
                  <a:pt x="1318179" y="1128170"/>
                </a:lnTo>
                <a:lnTo>
                  <a:pt x="1355447" y="1092839"/>
                </a:lnTo>
                <a:lnTo>
                  <a:pt x="1393120" y="1057665"/>
                </a:lnTo>
                <a:lnTo>
                  <a:pt x="1430788" y="1023029"/>
                </a:lnTo>
                <a:lnTo>
                  <a:pt x="1468858" y="988554"/>
                </a:lnTo>
                <a:lnTo>
                  <a:pt x="1507193" y="954367"/>
                </a:lnTo>
                <a:lnTo>
                  <a:pt x="1545790" y="920471"/>
                </a:lnTo>
                <a:lnTo>
                  <a:pt x="1584648" y="886866"/>
                </a:lnTo>
                <a:lnTo>
                  <a:pt x="1623765" y="853556"/>
                </a:lnTo>
                <a:lnTo>
                  <a:pt x="1663139" y="820540"/>
                </a:lnTo>
                <a:lnTo>
                  <a:pt x="1702769" y="787822"/>
                </a:lnTo>
                <a:lnTo>
                  <a:pt x="1742653" y="755403"/>
                </a:lnTo>
                <a:lnTo>
                  <a:pt x="1782789" y="723285"/>
                </a:lnTo>
                <a:lnTo>
                  <a:pt x="1823176" y="691469"/>
                </a:lnTo>
                <a:lnTo>
                  <a:pt x="1863811" y="659958"/>
                </a:lnTo>
                <a:lnTo>
                  <a:pt x="1904693" y="628752"/>
                </a:lnTo>
                <a:lnTo>
                  <a:pt x="1945821" y="597854"/>
                </a:lnTo>
                <a:lnTo>
                  <a:pt x="1987191" y="567265"/>
                </a:lnTo>
                <a:lnTo>
                  <a:pt x="2028804" y="536988"/>
                </a:lnTo>
                <a:lnTo>
                  <a:pt x="2070657" y="507023"/>
                </a:lnTo>
                <a:lnTo>
                  <a:pt x="2112747" y="477373"/>
                </a:lnTo>
                <a:lnTo>
                  <a:pt x="2155075" y="448039"/>
                </a:lnTo>
                <a:lnTo>
                  <a:pt x="2197637" y="419023"/>
                </a:lnTo>
                <a:lnTo>
                  <a:pt x="2240432" y="390327"/>
                </a:lnTo>
                <a:lnTo>
                  <a:pt x="2283459" y="361952"/>
                </a:lnTo>
                <a:lnTo>
                  <a:pt x="2326715" y="333901"/>
                </a:lnTo>
                <a:lnTo>
                  <a:pt x="2370199" y="306174"/>
                </a:lnTo>
                <a:lnTo>
                  <a:pt x="2413909" y="278775"/>
                </a:lnTo>
                <a:lnTo>
                  <a:pt x="2457844" y="251703"/>
                </a:lnTo>
                <a:lnTo>
                  <a:pt x="2502001" y="224962"/>
                </a:lnTo>
                <a:lnTo>
                  <a:pt x="2546380" y="198553"/>
                </a:lnTo>
                <a:lnTo>
                  <a:pt x="2590977" y="172477"/>
                </a:lnTo>
                <a:lnTo>
                  <a:pt x="2635792" y="146737"/>
                </a:lnTo>
                <a:lnTo>
                  <a:pt x="2680823" y="121334"/>
                </a:lnTo>
                <a:lnTo>
                  <a:pt x="2726067" y="96270"/>
                </a:lnTo>
                <a:lnTo>
                  <a:pt x="2771524" y="71546"/>
                </a:lnTo>
                <a:lnTo>
                  <a:pt x="2817192" y="47165"/>
                </a:lnTo>
                <a:lnTo>
                  <a:pt x="2863068" y="23127"/>
                </a:lnTo>
                <a:lnTo>
                  <a:pt x="2908054" y="0"/>
                </a:lnTo>
                <a:close/>
              </a:path>
            </a:pathLst>
          </a:custGeom>
          <a:solidFill>
            <a:srgbClr val="F62F2E"/>
          </a:solidFill>
        </p:spPr>
        <p:txBody>
          <a:bodyPr wrap="square" lIns="0" tIns="0" rIns="0" bIns="0" rtlCol="0"/>
          <a:lstStyle/>
          <a:p>
            <a:endParaRPr/>
          </a:p>
        </p:txBody>
      </p:sp>
      <p:pic>
        <p:nvPicPr>
          <p:cNvPr id="13" name="object 3">
            <a:extLst>
              <a:ext uri="{FF2B5EF4-FFF2-40B4-BE49-F238E27FC236}">
                <a16:creationId xmlns:a16="http://schemas.microsoft.com/office/drawing/2014/main" id="{59F0E3D5-45EC-490E-1EAC-25AD70542F81}"/>
              </a:ext>
            </a:extLst>
          </p:cNvPr>
          <p:cNvPicPr/>
          <p:nvPr/>
        </p:nvPicPr>
        <p:blipFill>
          <a:blip r:embed="rId6" cstate="print"/>
          <a:stretch>
            <a:fillRect/>
          </a:stretch>
        </p:blipFill>
        <p:spPr>
          <a:xfrm>
            <a:off x="10146" y="4450293"/>
            <a:ext cx="9575800" cy="5836705"/>
          </a:xfrm>
          <a:prstGeom prst="rect">
            <a:avLst/>
          </a:prstGeom>
        </p:spPr>
      </p:pic>
      <p:pic>
        <p:nvPicPr>
          <p:cNvPr id="15" name="object 9">
            <a:extLst>
              <a:ext uri="{FF2B5EF4-FFF2-40B4-BE49-F238E27FC236}">
                <a16:creationId xmlns:a16="http://schemas.microsoft.com/office/drawing/2014/main" id="{1DFF9F1D-CDE6-4467-945E-ECF55DCC1C97}"/>
              </a:ext>
            </a:extLst>
          </p:cNvPr>
          <p:cNvPicPr/>
          <p:nvPr/>
        </p:nvPicPr>
        <p:blipFill>
          <a:blip r:embed="rId7" cstate="print"/>
          <a:stretch>
            <a:fillRect/>
          </a:stretch>
        </p:blipFill>
        <p:spPr>
          <a:xfrm>
            <a:off x="9689970" y="5395051"/>
            <a:ext cx="4114799" cy="4102100"/>
          </a:xfrm>
          <a:prstGeom prst="rect">
            <a:avLst/>
          </a:prstGeom>
        </p:spPr>
      </p:pic>
      <p:sp>
        <p:nvSpPr>
          <p:cNvPr id="11" name="TextBox 15">
            <a:extLst>
              <a:ext uri="{FF2B5EF4-FFF2-40B4-BE49-F238E27FC236}">
                <a16:creationId xmlns:a16="http://schemas.microsoft.com/office/drawing/2014/main" id="{EC13D211-A6A5-75E9-160C-E97A4E104794}"/>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15</a:t>
            </a:r>
          </a:p>
        </p:txBody>
      </p:sp>
    </p:spTree>
    <p:extLst>
      <p:ext uri="{BB962C8B-B14F-4D97-AF65-F5344CB8AC3E}">
        <p14:creationId xmlns:p14="http://schemas.microsoft.com/office/powerpoint/2010/main" val="3705784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10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childTnLst>
                                </p:cTn>
                              </p:par>
                              <p:par>
                                <p:cTn id="14" presetID="10" presetClass="entr" presetSubtype="0"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AA8E5-43F2-B1C9-9FFE-44DC3E4A77E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C8C3EB8-C1D8-9666-72E2-01788E1AC3BF}"/>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AC03DC8F-86E7-1663-E736-7CFC6DC55166}"/>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7BC78848-F4A7-D012-10FA-B7835EBF3D94}"/>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D1840DB5-2CD4-C73C-BBAB-5E3067A89A1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73B30CE1-FD57-28C4-E84E-151F8B9DE10C}"/>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AF82E5B0-F9D9-A45F-BF94-E49A8DEF603C}"/>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0486978C-E621-EC98-9A2F-8E65068C222C}"/>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2B344A98-5985-9B04-936B-ED0580CFFD46}"/>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7F621CA9-E405-661F-1A23-29750D09BDA5}"/>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A50CB040-B269-CE26-F657-1EFE75DEEBD9}"/>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CFA342E3-1A7F-FCDA-6468-F7252C652158}"/>
              </a:ext>
            </a:extLst>
          </p:cNvPr>
          <p:cNvSpPr txBox="1">
            <a:spLocks/>
          </p:cNvSpPr>
          <p:nvPr/>
        </p:nvSpPr>
        <p:spPr>
          <a:xfrm>
            <a:off x="1288303" y="219291"/>
            <a:ext cx="16557534" cy="1367041"/>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lgn="ctr">
              <a:spcBef>
                <a:spcPts val="100"/>
              </a:spcBef>
            </a:pPr>
            <a:r>
              <a:rPr lang="en-US" sz="4400" spc="-190" dirty="0">
                <a:solidFill>
                  <a:srgbClr val="F1601F"/>
                </a:solidFill>
              </a:rPr>
              <a:t>1.2. XÁC ĐỊNH TÍNH NGUY HIỂM DỰA TRÊN CÁC ĐẶC ĐIỂM CHUNG CỦA HHNH</a:t>
            </a:r>
          </a:p>
        </p:txBody>
      </p:sp>
      <p:sp>
        <p:nvSpPr>
          <p:cNvPr id="12" name="object 2">
            <a:extLst>
              <a:ext uri="{FF2B5EF4-FFF2-40B4-BE49-F238E27FC236}">
                <a16:creationId xmlns:a16="http://schemas.microsoft.com/office/drawing/2014/main" id="{7F0703E0-744C-1DC5-10AD-32FE819E9F0C}"/>
              </a:ext>
            </a:extLst>
          </p:cNvPr>
          <p:cNvSpPr/>
          <p:nvPr/>
        </p:nvSpPr>
        <p:spPr>
          <a:xfrm>
            <a:off x="15379944" y="7405234"/>
            <a:ext cx="2908300" cy="2882265"/>
          </a:xfrm>
          <a:custGeom>
            <a:avLst/>
            <a:gdLst/>
            <a:ahLst/>
            <a:cxnLst/>
            <a:rect l="l" t="t" r="r" b="b"/>
            <a:pathLst>
              <a:path w="2908300" h="2882265">
                <a:moveTo>
                  <a:pt x="2908054" y="0"/>
                </a:moveTo>
                <a:lnTo>
                  <a:pt x="2908054" y="847491"/>
                </a:lnTo>
                <a:lnTo>
                  <a:pt x="2883170" y="862301"/>
                </a:lnTo>
                <a:lnTo>
                  <a:pt x="2843919" y="886073"/>
                </a:lnTo>
                <a:lnTo>
                  <a:pt x="2804866" y="910138"/>
                </a:lnTo>
                <a:lnTo>
                  <a:pt x="2766012" y="934495"/>
                </a:lnTo>
                <a:lnTo>
                  <a:pt x="2727360" y="959143"/>
                </a:lnTo>
                <a:lnTo>
                  <a:pt x="2688910" y="984080"/>
                </a:lnTo>
                <a:lnTo>
                  <a:pt x="2650664" y="1009304"/>
                </a:lnTo>
                <a:lnTo>
                  <a:pt x="2612623" y="1034813"/>
                </a:lnTo>
                <a:lnTo>
                  <a:pt x="2574790" y="1060607"/>
                </a:lnTo>
                <a:lnTo>
                  <a:pt x="2537166" y="1086684"/>
                </a:lnTo>
                <a:lnTo>
                  <a:pt x="2499752" y="1113042"/>
                </a:lnTo>
                <a:lnTo>
                  <a:pt x="2462549" y="1139679"/>
                </a:lnTo>
                <a:lnTo>
                  <a:pt x="2425560" y="1166594"/>
                </a:lnTo>
                <a:lnTo>
                  <a:pt x="2388786" y="1193786"/>
                </a:lnTo>
                <a:lnTo>
                  <a:pt x="2352228" y="1221253"/>
                </a:lnTo>
                <a:lnTo>
                  <a:pt x="2315888" y="1248994"/>
                </a:lnTo>
                <a:lnTo>
                  <a:pt x="2279768" y="1277006"/>
                </a:lnTo>
                <a:lnTo>
                  <a:pt x="2243869" y="1305289"/>
                </a:lnTo>
                <a:lnTo>
                  <a:pt x="2208192" y="1333840"/>
                </a:lnTo>
                <a:lnTo>
                  <a:pt x="2172739" y="1362659"/>
                </a:lnTo>
                <a:lnTo>
                  <a:pt x="2137512" y="1391743"/>
                </a:lnTo>
                <a:lnTo>
                  <a:pt x="2102513" y="1421092"/>
                </a:lnTo>
                <a:lnTo>
                  <a:pt x="2067742" y="1450703"/>
                </a:lnTo>
                <a:lnTo>
                  <a:pt x="2033201" y="1480576"/>
                </a:lnTo>
                <a:lnTo>
                  <a:pt x="1998892" y="1510708"/>
                </a:lnTo>
                <a:lnTo>
                  <a:pt x="1964817" y="1541098"/>
                </a:lnTo>
                <a:lnTo>
                  <a:pt x="1930976" y="1571744"/>
                </a:lnTo>
                <a:lnTo>
                  <a:pt x="1897372" y="1602646"/>
                </a:lnTo>
                <a:lnTo>
                  <a:pt x="1864006" y="1633801"/>
                </a:lnTo>
                <a:lnTo>
                  <a:pt x="1830879" y="1665207"/>
                </a:lnTo>
                <a:lnTo>
                  <a:pt x="1797993" y="1696864"/>
                </a:lnTo>
                <a:lnTo>
                  <a:pt x="1765351" y="1728770"/>
                </a:lnTo>
                <a:lnTo>
                  <a:pt x="1732952" y="1760923"/>
                </a:lnTo>
                <a:lnTo>
                  <a:pt x="1700799" y="1793322"/>
                </a:lnTo>
                <a:lnTo>
                  <a:pt x="1668893" y="1825965"/>
                </a:lnTo>
                <a:lnTo>
                  <a:pt x="1637236" y="1858850"/>
                </a:lnTo>
                <a:lnTo>
                  <a:pt x="1605829" y="1891977"/>
                </a:lnTo>
                <a:lnTo>
                  <a:pt x="1574674" y="1925343"/>
                </a:lnTo>
                <a:lnTo>
                  <a:pt x="1543773" y="1958947"/>
                </a:lnTo>
                <a:lnTo>
                  <a:pt x="1513126" y="1992788"/>
                </a:lnTo>
                <a:lnTo>
                  <a:pt x="1482736" y="2026864"/>
                </a:lnTo>
                <a:lnTo>
                  <a:pt x="1452604" y="2061172"/>
                </a:lnTo>
                <a:lnTo>
                  <a:pt x="1422732" y="2095713"/>
                </a:lnTo>
                <a:lnTo>
                  <a:pt x="1393120" y="2130484"/>
                </a:lnTo>
                <a:lnTo>
                  <a:pt x="1363772" y="2165484"/>
                </a:lnTo>
                <a:lnTo>
                  <a:pt x="1334687" y="2200711"/>
                </a:lnTo>
                <a:lnTo>
                  <a:pt x="1305869" y="2236163"/>
                </a:lnTo>
                <a:lnTo>
                  <a:pt x="1277317" y="2271840"/>
                </a:lnTo>
                <a:lnTo>
                  <a:pt x="1249035" y="2307739"/>
                </a:lnTo>
                <a:lnTo>
                  <a:pt x="1221022" y="2343860"/>
                </a:lnTo>
                <a:lnTo>
                  <a:pt x="1193282" y="2380200"/>
                </a:lnTo>
                <a:lnTo>
                  <a:pt x="1165815" y="2416757"/>
                </a:lnTo>
                <a:lnTo>
                  <a:pt x="1138623" y="2453532"/>
                </a:lnTo>
                <a:lnTo>
                  <a:pt x="1111708" y="2490521"/>
                </a:lnTo>
                <a:lnTo>
                  <a:pt x="1085070" y="2527723"/>
                </a:lnTo>
                <a:lnTo>
                  <a:pt x="1058712" y="2565137"/>
                </a:lnTo>
                <a:lnTo>
                  <a:pt x="1032636" y="2602762"/>
                </a:lnTo>
                <a:lnTo>
                  <a:pt x="1006842" y="2640595"/>
                </a:lnTo>
                <a:lnTo>
                  <a:pt x="981332" y="2678635"/>
                </a:lnTo>
                <a:lnTo>
                  <a:pt x="956108" y="2716881"/>
                </a:lnTo>
                <a:lnTo>
                  <a:pt x="931172" y="2755331"/>
                </a:lnTo>
                <a:lnTo>
                  <a:pt x="906524" y="2793984"/>
                </a:lnTo>
                <a:lnTo>
                  <a:pt x="882167" y="2832837"/>
                </a:lnTo>
                <a:lnTo>
                  <a:pt x="858101" y="2871890"/>
                </a:lnTo>
                <a:lnTo>
                  <a:pt x="852120" y="2881766"/>
                </a:lnTo>
                <a:lnTo>
                  <a:pt x="0" y="2881766"/>
                </a:lnTo>
                <a:lnTo>
                  <a:pt x="43648" y="2799331"/>
                </a:lnTo>
                <a:lnTo>
                  <a:pt x="68374" y="2753874"/>
                </a:lnTo>
                <a:lnTo>
                  <a:pt x="93440" y="2708629"/>
                </a:lnTo>
                <a:lnTo>
                  <a:pt x="118845" y="2663599"/>
                </a:lnTo>
                <a:lnTo>
                  <a:pt x="144587" y="2618784"/>
                </a:lnTo>
                <a:lnTo>
                  <a:pt x="170665" y="2574186"/>
                </a:lnTo>
                <a:lnTo>
                  <a:pt x="197076" y="2529808"/>
                </a:lnTo>
                <a:lnTo>
                  <a:pt x="223819" y="2485651"/>
                </a:lnTo>
                <a:lnTo>
                  <a:pt x="250892" y="2441716"/>
                </a:lnTo>
                <a:lnTo>
                  <a:pt x="278293" y="2398006"/>
                </a:lnTo>
                <a:lnTo>
                  <a:pt x="306022" y="2354522"/>
                </a:lnTo>
                <a:lnTo>
                  <a:pt x="334075" y="2311266"/>
                </a:lnTo>
                <a:lnTo>
                  <a:pt x="362451" y="2268240"/>
                </a:lnTo>
                <a:lnTo>
                  <a:pt x="391149" y="2225445"/>
                </a:lnTo>
                <a:lnTo>
                  <a:pt x="420167" y="2182884"/>
                </a:lnTo>
                <a:lnTo>
                  <a:pt x="449503" y="2140557"/>
                </a:lnTo>
                <a:lnTo>
                  <a:pt x="479155" y="2098466"/>
                </a:lnTo>
                <a:lnTo>
                  <a:pt x="509121" y="2056614"/>
                </a:lnTo>
                <a:lnTo>
                  <a:pt x="539401" y="2015003"/>
                </a:lnTo>
                <a:lnTo>
                  <a:pt x="569991" y="1973632"/>
                </a:lnTo>
                <a:lnTo>
                  <a:pt x="600891" y="1932506"/>
                </a:lnTo>
                <a:lnTo>
                  <a:pt x="632098" y="1891625"/>
                </a:lnTo>
                <a:lnTo>
                  <a:pt x="663612" y="1850990"/>
                </a:lnTo>
                <a:lnTo>
                  <a:pt x="695429" y="1810605"/>
                </a:lnTo>
                <a:lnTo>
                  <a:pt x="727549" y="1770469"/>
                </a:lnTo>
                <a:lnTo>
                  <a:pt x="759970" y="1730586"/>
                </a:lnTo>
                <a:lnTo>
                  <a:pt x="792690" y="1690957"/>
                </a:lnTo>
                <a:lnTo>
                  <a:pt x="825706" y="1651584"/>
                </a:lnTo>
                <a:lnTo>
                  <a:pt x="859019" y="1612468"/>
                </a:lnTo>
                <a:lnTo>
                  <a:pt x="892625" y="1573611"/>
                </a:lnTo>
                <a:lnTo>
                  <a:pt x="926523" y="1535015"/>
                </a:lnTo>
                <a:lnTo>
                  <a:pt x="960711" y="1496681"/>
                </a:lnTo>
                <a:lnTo>
                  <a:pt x="995188" y="1458612"/>
                </a:lnTo>
                <a:lnTo>
                  <a:pt x="1029952" y="1420809"/>
                </a:lnTo>
                <a:lnTo>
                  <a:pt x="1065001" y="1383274"/>
                </a:lnTo>
                <a:lnTo>
                  <a:pt x="1100333" y="1346008"/>
                </a:lnTo>
                <a:lnTo>
                  <a:pt x="1135947" y="1309013"/>
                </a:lnTo>
                <a:lnTo>
                  <a:pt x="1171840" y="1272292"/>
                </a:lnTo>
                <a:lnTo>
                  <a:pt x="1208012" y="1235845"/>
                </a:lnTo>
                <a:lnTo>
                  <a:pt x="1244461" y="1199674"/>
                </a:lnTo>
                <a:lnTo>
                  <a:pt x="1281184" y="1163782"/>
                </a:lnTo>
                <a:lnTo>
                  <a:pt x="1318179" y="1128170"/>
                </a:lnTo>
                <a:lnTo>
                  <a:pt x="1355447" y="1092839"/>
                </a:lnTo>
                <a:lnTo>
                  <a:pt x="1393120" y="1057665"/>
                </a:lnTo>
                <a:lnTo>
                  <a:pt x="1430788" y="1023029"/>
                </a:lnTo>
                <a:lnTo>
                  <a:pt x="1468858" y="988554"/>
                </a:lnTo>
                <a:lnTo>
                  <a:pt x="1507193" y="954367"/>
                </a:lnTo>
                <a:lnTo>
                  <a:pt x="1545790" y="920471"/>
                </a:lnTo>
                <a:lnTo>
                  <a:pt x="1584648" y="886866"/>
                </a:lnTo>
                <a:lnTo>
                  <a:pt x="1623765" y="853556"/>
                </a:lnTo>
                <a:lnTo>
                  <a:pt x="1663139" y="820540"/>
                </a:lnTo>
                <a:lnTo>
                  <a:pt x="1702769" y="787822"/>
                </a:lnTo>
                <a:lnTo>
                  <a:pt x="1742653" y="755403"/>
                </a:lnTo>
                <a:lnTo>
                  <a:pt x="1782789" y="723285"/>
                </a:lnTo>
                <a:lnTo>
                  <a:pt x="1823176" y="691469"/>
                </a:lnTo>
                <a:lnTo>
                  <a:pt x="1863811" y="659958"/>
                </a:lnTo>
                <a:lnTo>
                  <a:pt x="1904693" y="628752"/>
                </a:lnTo>
                <a:lnTo>
                  <a:pt x="1945821" y="597854"/>
                </a:lnTo>
                <a:lnTo>
                  <a:pt x="1987191" y="567265"/>
                </a:lnTo>
                <a:lnTo>
                  <a:pt x="2028804" y="536988"/>
                </a:lnTo>
                <a:lnTo>
                  <a:pt x="2070657" y="507023"/>
                </a:lnTo>
                <a:lnTo>
                  <a:pt x="2112747" y="477373"/>
                </a:lnTo>
                <a:lnTo>
                  <a:pt x="2155075" y="448039"/>
                </a:lnTo>
                <a:lnTo>
                  <a:pt x="2197637" y="419023"/>
                </a:lnTo>
                <a:lnTo>
                  <a:pt x="2240432" y="390327"/>
                </a:lnTo>
                <a:lnTo>
                  <a:pt x="2283459" y="361952"/>
                </a:lnTo>
                <a:lnTo>
                  <a:pt x="2326715" y="333901"/>
                </a:lnTo>
                <a:lnTo>
                  <a:pt x="2370199" y="306174"/>
                </a:lnTo>
                <a:lnTo>
                  <a:pt x="2413909" y="278775"/>
                </a:lnTo>
                <a:lnTo>
                  <a:pt x="2457844" y="251703"/>
                </a:lnTo>
                <a:lnTo>
                  <a:pt x="2502001" y="224962"/>
                </a:lnTo>
                <a:lnTo>
                  <a:pt x="2546380" y="198553"/>
                </a:lnTo>
                <a:lnTo>
                  <a:pt x="2590977" y="172477"/>
                </a:lnTo>
                <a:lnTo>
                  <a:pt x="2635792" y="146737"/>
                </a:lnTo>
                <a:lnTo>
                  <a:pt x="2680823" y="121334"/>
                </a:lnTo>
                <a:lnTo>
                  <a:pt x="2726067" y="96270"/>
                </a:lnTo>
                <a:lnTo>
                  <a:pt x="2771524" y="71546"/>
                </a:lnTo>
                <a:lnTo>
                  <a:pt x="2817192" y="47165"/>
                </a:lnTo>
                <a:lnTo>
                  <a:pt x="2863068" y="23127"/>
                </a:lnTo>
                <a:lnTo>
                  <a:pt x="2908054" y="0"/>
                </a:lnTo>
                <a:close/>
              </a:path>
            </a:pathLst>
          </a:custGeom>
          <a:solidFill>
            <a:srgbClr val="F62F2E"/>
          </a:solidFill>
        </p:spPr>
        <p:txBody>
          <a:bodyPr wrap="square" lIns="0" tIns="0" rIns="0" bIns="0" rtlCol="0"/>
          <a:lstStyle/>
          <a:p>
            <a:endParaRPr/>
          </a:p>
        </p:txBody>
      </p:sp>
      <p:pic>
        <p:nvPicPr>
          <p:cNvPr id="11" name="object 10">
            <a:extLst>
              <a:ext uri="{FF2B5EF4-FFF2-40B4-BE49-F238E27FC236}">
                <a16:creationId xmlns:a16="http://schemas.microsoft.com/office/drawing/2014/main" id="{36B06DF1-1BBB-4678-AE36-FE82A83F8713}"/>
              </a:ext>
            </a:extLst>
          </p:cNvPr>
          <p:cNvPicPr/>
          <p:nvPr/>
        </p:nvPicPr>
        <p:blipFill>
          <a:blip r:embed="rId6" cstate="print"/>
          <a:stretch>
            <a:fillRect/>
          </a:stretch>
        </p:blipFill>
        <p:spPr>
          <a:xfrm>
            <a:off x="9448800" y="3629322"/>
            <a:ext cx="5791200" cy="6171901"/>
          </a:xfrm>
          <a:prstGeom prst="rect">
            <a:avLst/>
          </a:prstGeom>
        </p:spPr>
      </p:pic>
      <p:pic>
        <p:nvPicPr>
          <p:cNvPr id="16" name="object 11">
            <a:extLst>
              <a:ext uri="{FF2B5EF4-FFF2-40B4-BE49-F238E27FC236}">
                <a16:creationId xmlns:a16="http://schemas.microsoft.com/office/drawing/2014/main" id="{A4AAEBC2-279C-8E60-E4EF-4F9B80647731}"/>
              </a:ext>
            </a:extLst>
          </p:cNvPr>
          <p:cNvPicPr/>
          <p:nvPr/>
        </p:nvPicPr>
        <p:blipFill>
          <a:blip r:embed="rId7" cstate="print"/>
          <a:stretch>
            <a:fillRect/>
          </a:stretch>
        </p:blipFill>
        <p:spPr>
          <a:xfrm>
            <a:off x="2362200" y="3619500"/>
            <a:ext cx="6229349" cy="6181724"/>
          </a:xfrm>
          <a:prstGeom prst="rect">
            <a:avLst/>
          </a:prstGeom>
        </p:spPr>
      </p:pic>
      <p:sp>
        <p:nvSpPr>
          <p:cNvPr id="17" name="object 13">
            <a:extLst>
              <a:ext uri="{FF2B5EF4-FFF2-40B4-BE49-F238E27FC236}">
                <a16:creationId xmlns:a16="http://schemas.microsoft.com/office/drawing/2014/main" id="{2D12FAB0-2D65-6080-A90B-F767F68577F7}"/>
              </a:ext>
            </a:extLst>
          </p:cNvPr>
          <p:cNvSpPr txBox="1"/>
          <p:nvPr/>
        </p:nvSpPr>
        <p:spPr>
          <a:xfrm>
            <a:off x="1559503" y="1497959"/>
            <a:ext cx="16192297" cy="1251625"/>
          </a:xfrm>
          <a:prstGeom prst="rect">
            <a:avLst/>
          </a:prstGeom>
        </p:spPr>
        <p:txBody>
          <a:bodyPr vert="horz" wrap="square" lIns="0" tIns="12065" rIns="0" bIns="0" rtlCol="0">
            <a:spAutoFit/>
          </a:bodyPr>
          <a:lstStyle/>
          <a:p>
            <a:pPr marL="25400" marR="17780">
              <a:lnSpc>
                <a:spcPct val="116700"/>
              </a:lnSpc>
              <a:spcBef>
                <a:spcPts val="95"/>
              </a:spcBef>
            </a:pPr>
            <a:r>
              <a:rPr sz="3600" spc="-75" dirty="0">
                <a:solidFill>
                  <a:srgbClr val="002060"/>
                </a:solidFill>
                <a:latin typeface="Arial" panose="020B0604020202020204" pitchFamily="34" charset="0"/>
                <a:cs typeface="Arial" panose="020B0604020202020204" pitchFamily="34" charset="0"/>
              </a:rPr>
              <a:t>Khả</a:t>
            </a:r>
            <a:r>
              <a:rPr sz="3600" spc="-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năng</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tác</a:t>
            </a:r>
            <a:r>
              <a:rPr sz="3600" spc="-30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động</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hoá</a:t>
            </a:r>
            <a:r>
              <a:rPr sz="3600" spc="-305"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học:</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30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30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phản</a:t>
            </a:r>
            <a:r>
              <a:rPr sz="3600" spc="-30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ứng</a:t>
            </a:r>
            <a:r>
              <a:rPr sz="3600" spc="-30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mạnh</a:t>
            </a:r>
            <a:r>
              <a:rPr sz="3600" spc="-30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như</a:t>
            </a:r>
            <a:r>
              <a:rPr sz="3600" spc="-8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sodium</a:t>
            </a:r>
            <a:r>
              <a:rPr sz="3600" spc="-30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hydroxide</a:t>
            </a:r>
            <a:r>
              <a:rPr sz="3600" spc="-30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0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acid </a:t>
            </a:r>
            <a:r>
              <a:rPr sz="3600" spc="-25" dirty="0">
                <a:solidFill>
                  <a:srgbClr val="002060"/>
                </a:solidFill>
                <a:latin typeface="Arial" panose="020B0604020202020204" pitchFamily="34" charset="0"/>
                <a:cs typeface="Arial" panose="020B0604020202020204" pitchFamily="34" charset="0"/>
              </a:rPr>
              <a:t>hydrochloric,</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bụi</a:t>
            </a:r>
            <a:r>
              <a:rPr sz="3600" spc="-28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bột</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than,</a:t>
            </a:r>
            <a:r>
              <a:rPr sz="3600" spc="-29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g</a:t>
            </a:r>
            <a:r>
              <a:rPr sz="3600" spc="-620" dirty="0">
                <a:solidFill>
                  <a:srgbClr val="002060"/>
                </a:solidFill>
                <a:latin typeface="Arial" panose="020B0604020202020204" pitchFamily="34" charset="0"/>
                <a:cs typeface="Arial" panose="020B0604020202020204" pitchFamily="34" charset="0"/>
              </a:rPr>
              <a:t>ô</a:t>
            </a:r>
            <a:r>
              <a:rPr sz="5400" spc="-165" baseline="12037" dirty="0">
                <a:solidFill>
                  <a:srgbClr val="002060"/>
                </a:solidFill>
                <a:latin typeface="Arial" panose="020B0604020202020204" pitchFamily="34" charset="0"/>
                <a:cs typeface="Arial" panose="020B0604020202020204" pitchFamily="34" charset="0"/>
              </a:rPr>
              <a:t>̃</a:t>
            </a:r>
            <a:r>
              <a:rPr sz="5400" spc="-780" baseline="12037" dirty="0">
                <a:solidFill>
                  <a:srgbClr val="002060"/>
                </a:solidFill>
                <a:latin typeface="Arial" panose="020B0604020202020204" pitchFamily="34" charset="0"/>
                <a:cs typeface="Arial" panose="020B0604020202020204" pitchFamily="34" charset="0"/>
              </a:rPr>
              <a:t> </a:t>
            </a:r>
            <a:r>
              <a:rPr sz="3600" spc="-310" dirty="0">
                <a:solidFill>
                  <a:srgbClr val="002060"/>
                </a:solidFill>
                <a:latin typeface="Arial" panose="020B0604020202020204" pitchFamily="34" charset="0"/>
                <a:cs typeface="Arial" panose="020B0604020202020204" pitchFamily="34" charset="0"/>
              </a:rPr>
              <a:t>,</a:t>
            </a:r>
            <a:r>
              <a:rPr sz="3600" spc="-28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bụi</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từ</a:t>
            </a:r>
            <a:r>
              <a:rPr sz="3600" spc="-6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28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quá</a:t>
            </a:r>
            <a:r>
              <a:rPr sz="3600" spc="-28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trình</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sản</a:t>
            </a:r>
            <a:r>
              <a:rPr sz="3600" spc="-285"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xu</a:t>
            </a:r>
            <a:r>
              <a:rPr sz="3600" spc="-434" dirty="0">
                <a:solidFill>
                  <a:srgbClr val="002060"/>
                </a:solidFill>
                <a:latin typeface="Arial" panose="020B0604020202020204" pitchFamily="34" charset="0"/>
                <a:cs typeface="Arial" panose="020B0604020202020204" pitchFamily="34" charset="0"/>
              </a:rPr>
              <a:t>â</a:t>
            </a:r>
            <a:r>
              <a:rPr sz="5400" spc="577" baseline="12037" dirty="0">
                <a:solidFill>
                  <a:srgbClr val="002060"/>
                </a:solidFill>
                <a:latin typeface="Arial" panose="020B0604020202020204" pitchFamily="34" charset="0"/>
                <a:cs typeface="Arial" panose="020B0604020202020204" pitchFamily="34" charset="0"/>
              </a:rPr>
              <a:t>́</a:t>
            </a:r>
            <a:r>
              <a:rPr sz="3600" spc="-5" dirty="0">
                <a:solidFill>
                  <a:srgbClr val="002060"/>
                </a:solidFill>
                <a:latin typeface="Arial" panose="020B0604020202020204" pitchFamily="34" charset="0"/>
                <a:cs typeface="Arial" panose="020B0604020202020204" pitchFamily="34" charset="0"/>
              </a:rPr>
              <a:t>t.</a:t>
            </a:r>
            <a:endParaRPr sz="3600" dirty="0">
              <a:solidFill>
                <a:srgbClr val="002060"/>
              </a:solidFill>
              <a:latin typeface="Arial" panose="020B0604020202020204" pitchFamily="34" charset="0"/>
              <a:cs typeface="Arial" panose="020B0604020202020204" pitchFamily="34" charset="0"/>
            </a:endParaRPr>
          </a:p>
        </p:txBody>
      </p:sp>
      <p:sp>
        <p:nvSpPr>
          <p:cNvPr id="7" name="TextBox 15">
            <a:extLst>
              <a:ext uri="{FF2B5EF4-FFF2-40B4-BE49-F238E27FC236}">
                <a16:creationId xmlns:a16="http://schemas.microsoft.com/office/drawing/2014/main" id="{698726A6-919B-77AC-2F26-83AD5B91F1D4}"/>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16</a:t>
            </a:r>
          </a:p>
        </p:txBody>
      </p:sp>
    </p:spTree>
    <p:extLst>
      <p:ext uri="{BB962C8B-B14F-4D97-AF65-F5344CB8AC3E}">
        <p14:creationId xmlns:p14="http://schemas.microsoft.com/office/powerpoint/2010/main" val="261673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1000"/>
                                        <p:tgtEl>
                                          <p:spTgt spid="17"/>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arn(outHorizontal)">
                                      <p:cBhvr>
                                        <p:cTn id="10" dur="1000"/>
                                        <p:tgtEl>
                                          <p:spTgt spid="20"/>
                                        </p:tgtEl>
                                      </p:cBhvr>
                                    </p:animEffect>
                                  </p:childTnLst>
                                </p:cTn>
                              </p:par>
                              <p:par>
                                <p:cTn id="11" presetID="16" presetClass="entr" presetSubtype="42"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arn(outHorizontal)">
                                      <p:cBhvr>
                                        <p:cTn id="13" dur="1000"/>
                                        <p:tgtEl>
                                          <p:spTgt spid="16"/>
                                        </p:tgtEl>
                                      </p:cBhvr>
                                    </p:animEffect>
                                  </p:childTnLst>
                                </p:cTn>
                              </p:par>
                              <p:par>
                                <p:cTn id="14" presetID="16" presetClass="entr" presetSubtype="42"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outHorizontal)">
                                      <p:cBhvr>
                                        <p:cTn id="1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EBE5A-2A0F-08F7-D108-0B2D3651AFF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C3D5BFE-B73A-3BB7-0BC7-3358AA6B4C4F}"/>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800D7E40-4D10-5380-51F2-E87A8BD147E5}"/>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14B623DE-0039-D556-AF19-37C5DB7CF666}"/>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C86E593E-2AD1-8116-971E-71EEED33292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AC528AA9-3651-6D01-8AE7-92EBD6681BE0}"/>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4182828E-C25E-9B81-91F6-5CEE43D71F4E}"/>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E30C50F1-57AB-F83C-2C9A-675CDDBB9784}"/>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A134584A-E86E-658C-9C53-B263A349C855}"/>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0796E345-5D0E-880A-476D-53F9030FBF82}"/>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0D79BA4C-FA0C-494D-AD32-16049875E6C1}"/>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29ED9584-6A2A-D259-125D-E100F1D9789F}"/>
              </a:ext>
            </a:extLst>
          </p:cNvPr>
          <p:cNvSpPr txBox="1">
            <a:spLocks/>
          </p:cNvSpPr>
          <p:nvPr/>
        </p:nvSpPr>
        <p:spPr>
          <a:xfrm>
            <a:off x="1678437" y="291946"/>
            <a:ext cx="16557534" cy="1367041"/>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lgn="ctr">
              <a:spcBef>
                <a:spcPts val="100"/>
              </a:spcBef>
            </a:pPr>
            <a:r>
              <a:rPr lang="en-US" sz="4400" spc="-190" dirty="0">
                <a:solidFill>
                  <a:srgbClr val="F1601F"/>
                </a:solidFill>
              </a:rPr>
              <a:t>1.2. XÁC ĐỊNH TÍNH NGUY HIỂM DỰA TRÊN CÁC ĐẶC ĐIỂM CHUNG CỦA HHNH</a:t>
            </a:r>
          </a:p>
        </p:txBody>
      </p:sp>
      <p:sp>
        <p:nvSpPr>
          <p:cNvPr id="12" name="object 2">
            <a:extLst>
              <a:ext uri="{FF2B5EF4-FFF2-40B4-BE49-F238E27FC236}">
                <a16:creationId xmlns:a16="http://schemas.microsoft.com/office/drawing/2014/main" id="{97543E35-3075-FF21-7F0F-3FF2080362EE}"/>
              </a:ext>
            </a:extLst>
          </p:cNvPr>
          <p:cNvSpPr/>
          <p:nvPr/>
        </p:nvSpPr>
        <p:spPr>
          <a:xfrm>
            <a:off x="15379944" y="7405234"/>
            <a:ext cx="2908300" cy="2882265"/>
          </a:xfrm>
          <a:custGeom>
            <a:avLst/>
            <a:gdLst/>
            <a:ahLst/>
            <a:cxnLst/>
            <a:rect l="l" t="t" r="r" b="b"/>
            <a:pathLst>
              <a:path w="2908300" h="2882265">
                <a:moveTo>
                  <a:pt x="2908054" y="0"/>
                </a:moveTo>
                <a:lnTo>
                  <a:pt x="2908054" y="847491"/>
                </a:lnTo>
                <a:lnTo>
                  <a:pt x="2883170" y="862301"/>
                </a:lnTo>
                <a:lnTo>
                  <a:pt x="2843919" y="886073"/>
                </a:lnTo>
                <a:lnTo>
                  <a:pt x="2804866" y="910138"/>
                </a:lnTo>
                <a:lnTo>
                  <a:pt x="2766012" y="934495"/>
                </a:lnTo>
                <a:lnTo>
                  <a:pt x="2727360" y="959143"/>
                </a:lnTo>
                <a:lnTo>
                  <a:pt x="2688910" y="984080"/>
                </a:lnTo>
                <a:lnTo>
                  <a:pt x="2650664" y="1009304"/>
                </a:lnTo>
                <a:lnTo>
                  <a:pt x="2612623" y="1034813"/>
                </a:lnTo>
                <a:lnTo>
                  <a:pt x="2574790" y="1060607"/>
                </a:lnTo>
                <a:lnTo>
                  <a:pt x="2537166" y="1086684"/>
                </a:lnTo>
                <a:lnTo>
                  <a:pt x="2499752" y="1113042"/>
                </a:lnTo>
                <a:lnTo>
                  <a:pt x="2462549" y="1139679"/>
                </a:lnTo>
                <a:lnTo>
                  <a:pt x="2425560" y="1166594"/>
                </a:lnTo>
                <a:lnTo>
                  <a:pt x="2388786" y="1193786"/>
                </a:lnTo>
                <a:lnTo>
                  <a:pt x="2352228" y="1221253"/>
                </a:lnTo>
                <a:lnTo>
                  <a:pt x="2315888" y="1248994"/>
                </a:lnTo>
                <a:lnTo>
                  <a:pt x="2279768" y="1277006"/>
                </a:lnTo>
                <a:lnTo>
                  <a:pt x="2243869" y="1305289"/>
                </a:lnTo>
                <a:lnTo>
                  <a:pt x="2208192" y="1333840"/>
                </a:lnTo>
                <a:lnTo>
                  <a:pt x="2172739" y="1362659"/>
                </a:lnTo>
                <a:lnTo>
                  <a:pt x="2137512" y="1391743"/>
                </a:lnTo>
                <a:lnTo>
                  <a:pt x="2102513" y="1421092"/>
                </a:lnTo>
                <a:lnTo>
                  <a:pt x="2067742" y="1450703"/>
                </a:lnTo>
                <a:lnTo>
                  <a:pt x="2033201" y="1480576"/>
                </a:lnTo>
                <a:lnTo>
                  <a:pt x="1998892" y="1510708"/>
                </a:lnTo>
                <a:lnTo>
                  <a:pt x="1964817" y="1541098"/>
                </a:lnTo>
                <a:lnTo>
                  <a:pt x="1930976" y="1571744"/>
                </a:lnTo>
                <a:lnTo>
                  <a:pt x="1897372" y="1602646"/>
                </a:lnTo>
                <a:lnTo>
                  <a:pt x="1864006" y="1633801"/>
                </a:lnTo>
                <a:lnTo>
                  <a:pt x="1830879" y="1665207"/>
                </a:lnTo>
                <a:lnTo>
                  <a:pt x="1797993" y="1696864"/>
                </a:lnTo>
                <a:lnTo>
                  <a:pt x="1765351" y="1728770"/>
                </a:lnTo>
                <a:lnTo>
                  <a:pt x="1732952" y="1760923"/>
                </a:lnTo>
                <a:lnTo>
                  <a:pt x="1700799" y="1793322"/>
                </a:lnTo>
                <a:lnTo>
                  <a:pt x="1668893" y="1825965"/>
                </a:lnTo>
                <a:lnTo>
                  <a:pt x="1637236" y="1858850"/>
                </a:lnTo>
                <a:lnTo>
                  <a:pt x="1605829" y="1891977"/>
                </a:lnTo>
                <a:lnTo>
                  <a:pt x="1574674" y="1925343"/>
                </a:lnTo>
                <a:lnTo>
                  <a:pt x="1543773" y="1958947"/>
                </a:lnTo>
                <a:lnTo>
                  <a:pt x="1513126" y="1992788"/>
                </a:lnTo>
                <a:lnTo>
                  <a:pt x="1482736" y="2026864"/>
                </a:lnTo>
                <a:lnTo>
                  <a:pt x="1452604" y="2061172"/>
                </a:lnTo>
                <a:lnTo>
                  <a:pt x="1422732" y="2095713"/>
                </a:lnTo>
                <a:lnTo>
                  <a:pt x="1393120" y="2130484"/>
                </a:lnTo>
                <a:lnTo>
                  <a:pt x="1363772" y="2165484"/>
                </a:lnTo>
                <a:lnTo>
                  <a:pt x="1334687" y="2200711"/>
                </a:lnTo>
                <a:lnTo>
                  <a:pt x="1305869" y="2236163"/>
                </a:lnTo>
                <a:lnTo>
                  <a:pt x="1277317" y="2271840"/>
                </a:lnTo>
                <a:lnTo>
                  <a:pt x="1249035" y="2307739"/>
                </a:lnTo>
                <a:lnTo>
                  <a:pt x="1221022" y="2343860"/>
                </a:lnTo>
                <a:lnTo>
                  <a:pt x="1193282" y="2380200"/>
                </a:lnTo>
                <a:lnTo>
                  <a:pt x="1165815" y="2416757"/>
                </a:lnTo>
                <a:lnTo>
                  <a:pt x="1138623" y="2453532"/>
                </a:lnTo>
                <a:lnTo>
                  <a:pt x="1111708" y="2490521"/>
                </a:lnTo>
                <a:lnTo>
                  <a:pt x="1085070" y="2527723"/>
                </a:lnTo>
                <a:lnTo>
                  <a:pt x="1058712" y="2565137"/>
                </a:lnTo>
                <a:lnTo>
                  <a:pt x="1032636" y="2602762"/>
                </a:lnTo>
                <a:lnTo>
                  <a:pt x="1006842" y="2640595"/>
                </a:lnTo>
                <a:lnTo>
                  <a:pt x="981332" y="2678635"/>
                </a:lnTo>
                <a:lnTo>
                  <a:pt x="956108" y="2716881"/>
                </a:lnTo>
                <a:lnTo>
                  <a:pt x="931172" y="2755331"/>
                </a:lnTo>
                <a:lnTo>
                  <a:pt x="906524" y="2793984"/>
                </a:lnTo>
                <a:lnTo>
                  <a:pt x="882167" y="2832837"/>
                </a:lnTo>
                <a:lnTo>
                  <a:pt x="858101" y="2871890"/>
                </a:lnTo>
                <a:lnTo>
                  <a:pt x="852120" y="2881766"/>
                </a:lnTo>
                <a:lnTo>
                  <a:pt x="0" y="2881766"/>
                </a:lnTo>
                <a:lnTo>
                  <a:pt x="43648" y="2799331"/>
                </a:lnTo>
                <a:lnTo>
                  <a:pt x="68374" y="2753874"/>
                </a:lnTo>
                <a:lnTo>
                  <a:pt x="93440" y="2708629"/>
                </a:lnTo>
                <a:lnTo>
                  <a:pt x="118845" y="2663599"/>
                </a:lnTo>
                <a:lnTo>
                  <a:pt x="144587" y="2618784"/>
                </a:lnTo>
                <a:lnTo>
                  <a:pt x="170665" y="2574186"/>
                </a:lnTo>
                <a:lnTo>
                  <a:pt x="197076" y="2529808"/>
                </a:lnTo>
                <a:lnTo>
                  <a:pt x="223819" y="2485651"/>
                </a:lnTo>
                <a:lnTo>
                  <a:pt x="250892" y="2441716"/>
                </a:lnTo>
                <a:lnTo>
                  <a:pt x="278293" y="2398006"/>
                </a:lnTo>
                <a:lnTo>
                  <a:pt x="306022" y="2354522"/>
                </a:lnTo>
                <a:lnTo>
                  <a:pt x="334075" y="2311266"/>
                </a:lnTo>
                <a:lnTo>
                  <a:pt x="362451" y="2268240"/>
                </a:lnTo>
                <a:lnTo>
                  <a:pt x="391149" y="2225445"/>
                </a:lnTo>
                <a:lnTo>
                  <a:pt x="420167" y="2182884"/>
                </a:lnTo>
                <a:lnTo>
                  <a:pt x="449503" y="2140557"/>
                </a:lnTo>
                <a:lnTo>
                  <a:pt x="479155" y="2098466"/>
                </a:lnTo>
                <a:lnTo>
                  <a:pt x="509121" y="2056614"/>
                </a:lnTo>
                <a:lnTo>
                  <a:pt x="539401" y="2015003"/>
                </a:lnTo>
                <a:lnTo>
                  <a:pt x="569991" y="1973632"/>
                </a:lnTo>
                <a:lnTo>
                  <a:pt x="600891" y="1932506"/>
                </a:lnTo>
                <a:lnTo>
                  <a:pt x="632098" y="1891625"/>
                </a:lnTo>
                <a:lnTo>
                  <a:pt x="663612" y="1850990"/>
                </a:lnTo>
                <a:lnTo>
                  <a:pt x="695429" y="1810605"/>
                </a:lnTo>
                <a:lnTo>
                  <a:pt x="727549" y="1770469"/>
                </a:lnTo>
                <a:lnTo>
                  <a:pt x="759970" y="1730586"/>
                </a:lnTo>
                <a:lnTo>
                  <a:pt x="792690" y="1690957"/>
                </a:lnTo>
                <a:lnTo>
                  <a:pt x="825706" y="1651584"/>
                </a:lnTo>
                <a:lnTo>
                  <a:pt x="859019" y="1612468"/>
                </a:lnTo>
                <a:lnTo>
                  <a:pt x="892625" y="1573611"/>
                </a:lnTo>
                <a:lnTo>
                  <a:pt x="926523" y="1535015"/>
                </a:lnTo>
                <a:lnTo>
                  <a:pt x="960711" y="1496681"/>
                </a:lnTo>
                <a:lnTo>
                  <a:pt x="995188" y="1458612"/>
                </a:lnTo>
                <a:lnTo>
                  <a:pt x="1029952" y="1420809"/>
                </a:lnTo>
                <a:lnTo>
                  <a:pt x="1065001" y="1383274"/>
                </a:lnTo>
                <a:lnTo>
                  <a:pt x="1100333" y="1346008"/>
                </a:lnTo>
                <a:lnTo>
                  <a:pt x="1135947" y="1309013"/>
                </a:lnTo>
                <a:lnTo>
                  <a:pt x="1171840" y="1272292"/>
                </a:lnTo>
                <a:lnTo>
                  <a:pt x="1208012" y="1235845"/>
                </a:lnTo>
                <a:lnTo>
                  <a:pt x="1244461" y="1199674"/>
                </a:lnTo>
                <a:lnTo>
                  <a:pt x="1281184" y="1163782"/>
                </a:lnTo>
                <a:lnTo>
                  <a:pt x="1318179" y="1128170"/>
                </a:lnTo>
                <a:lnTo>
                  <a:pt x="1355447" y="1092839"/>
                </a:lnTo>
                <a:lnTo>
                  <a:pt x="1393120" y="1057665"/>
                </a:lnTo>
                <a:lnTo>
                  <a:pt x="1430788" y="1023029"/>
                </a:lnTo>
                <a:lnTo>
                  <a:pt x="1468858" y="988554"/>
                </a:lnTo>
                <a:lnTo>
                  <a:pt x="1507193" y="954367"/>
                </a:lnTo>
                <a:lnTo>
                  <a:pt x="1545790" y="920471"/>
                </a:lnTo>
                <a:lnTo>
                  <a:pt x="1584648" y="886866"/>
                </a:lnTo>
                <a:lnTo>
                  <a:pt x="1623765" y="853556"/>
                </a:lnTo>
                <a:lnTo>
                  <a:pt x="1663139" y="820540"/>
                </a:lnTo>
                <a:lnTo>
                  <a:pt x="1702769" y="787822"/>
                </a:lnTo>
                <a:lnTo>
                  <a:pt x="1742653" y="755403"/>
                </a:lnTo>
                <a:lnTo>
                  <a:pt x="1782789" y="723285"/>
                </a:lnTo>
                <a:lnTo>
                  <a:pt x="1823176" y="691469"/>
                </a:lnTo>
                <a:lnTo>
                  <a:pt x="1863811" y="659958"/>
                </a:lnTo>
                <a:lnTo>
                  <a:pt x="1904693" y="628752"/>
                </a:lnTo>
                <a:lnTo>
                  <a:pt x="1945821" y="597854"/>
                </a:lnTo>
                <a:lnTo>
                  <a:pt x="1987191" y="567265"/>
                </a:lnTo>
                <a:lnTo>
                  <a:pt x="2028804" y="536988"/>
                </a:lnTo>
                <a:lnTo>
                  <a:pt x="2070657" y="507023"/>
                </a:lnTo>
                <a:lnTo>
                  <a:pt x="2112747" y="477373"/>
                </a:lnTo>
                <a:lnTo>
                  <a:pt x="2155075" y="448039"/>
                </a:lnTo>
                <a:lnTo>
                  <a:pt x="2197637" y="419023"/>
                </a:lnTo>
                <a:lnTo>
                  <a:pt x="2240432" y="390327"/>
                </a:lnTo>
                <a:lnTo>
                  <a:pt x="2283459" y="361952"/>
                </a:lnTo>
                <a:lnTo>
                  <a:pt x="2326715" y="333901"/>
                </a:lnTo>
                <a:lnTo>
                  <a:pt x="2370199" y="306174"/>
                </a:lnTo>
                <a:lnTo>
                  <a:pt x="2413909" y="278775"/>
                </a:lnTo>
                <a:lnTo>
                  <a:pt x="2457844" y="251703"/>
                </a:lnTo>
                <a:lnTo>
                  <a:pt x="2502001" y="224962"/>
                </a:lnTo>
                <a:lnTo>
                  <a:pt x="2546380" y="198553"/>
                </a:lnTo>
                <a:lnTo>
                  <a:pt x="2590977" y="172477"/>
                </a:lnTo>
                <a:lnTo>
                  <a:pt x="2635792" y="146737"/>
                </a:lnTo>
                <a:lnTo>
                  <a:pt x="2680823" y="121334"/>
                </a:lnTo>
                <a:lnTo>
                  <a:pt x="2726067" y="96270"/>
                </a:lnTo>
                <a:lnTo>
                  <a:pt x="2771524" y="71546"/>
                </a:lnTo>
                <a:lnTo>
                  <a:pt x="2817192" y="47165"/>
                </a:lnTo>
                <a:lnTo>
                  <a:pt x="2863068" y="23127"/>
                </a:lnTo>
                <a:lnTo>
                  <a:pt x="2908054" y="0"/>
                </a:lnTo>
                <a:close/>
              </a:path>
            </a:pathLst>
          </a:custGeom>
          <a:solidFill>
            <a:srgbClr val="F62F2E"/>
          </a:solidFill>
        </p:spPr>
        <p:txBody>
          <a:bodyPr wrap="square" lIns="0" tIns="0" rIns="0" bIns="0" rtlCol="0"/>
          <a:lstStyle/>
          <a:p>
            <a:endParaRPr/>
          </a:p>
        </p:txBody>
      </p:sp>
      <p:pic>
        <p:nvPicPr>
          <p:cNvPr id="7" name="object 11">
            <a:extLst>
              <a:ext uri="{FF2B5EF4-FFF2-40B4-BE49-F238E27FC236}">
                <a16:creationId xmlns:a16="http://schemas.microsoft.com/office/drawing/2014/main" id="{A96ED876-DC68-F46C-509E-D1C322DE05BB}"/>
              </a:ext>
            </a:extLst>
          </p:cNvPr>
          <p:cNvPicPr/>
          <p:nvPr/>
        </p:nvPicPr>
        <p:blipFill>
          <a:blip r:embed="rId6" cstate="print"/>
          <a:stretch>
            <a:fillRect/>
          </a:stretch>
        </p:blipFill>
        <p:spPr>
          <a:xfrm>
            <a:off x="1087622" y="5132355"/>
            <a:ext cx="6333465" cy="4371744"/>
          </a:xfrm>
          <a:prstGeom prst="rect">
            <a:avLst/>
          </a:prstGeom>
        </p:spPr>
      </p:pic>
      <p:pic>
        <p:nvPicPr>
          <p:cNvPr id="8" name="object 12">
            <a:extLst>
              <a:ext uri="{FF2B5EF4-FFF2-40B4-BE49-F238E27FC236}">
                <a16:creationId xmlns:a16="http://schemas.microsoft.com/office/drawing/2014/main" id="{B62633FB-666A-6377-0211-EC53001F54A5}"/>
              </a:ext>
            </a:extLst>
          </p:cNvPr>
          <p:cNvPicPr/>
          <p:nvPr/>
        </p:nvPicPr>
        <p:blipFill>
          <a:blip r:embed="rId7" cstate="print"/>
          <a:stretch>
            <a:fillRect/>
          </a:stretch>
        </p:blipFill>
        <p:spPr>
          <a:xfrm>
            <a:off x="8534400" y="5203681"/>
            <a:ext cx="6316754" cy="4363087"/>
          </a:xfrm>
          <a:prstGeom prst="rect">
            <a:avLst/>
          </a:prstGeom>
        </p:spPr>
      </p:pic>
      <p:sp>
        <p:nvSpPr>
          <p:cNvPr id="9" name="object 14">
            <a:extLst>
              <a:ext uri="{FF2B5EF4-FFF2-40B4-BE49-F238E27FC236}">
                <a16:creationId xmlns:a16="http://schemas.microsoft.com/office/drawing/2014/main" id="{C1658573-E193-BFF6-9489-4CC760467267}"/>
              </a:ext>
            </a:extLst>
          </p:cNvPr>
          <p:cNvSpPr txBox="1"/>
          <p:nvPr/>
        </p:nvSpPr>
        <p:spPr>
          <a:xfrm>
            <a:off x="1288303" y="1569496"/>
            <a:ext cx="16323944" cy="3196196"/>
          </a:xfrm>
          <a:prstGeom prst="rect">
            <a:avLst/>
          </a:prstGeom>
        </p:spPr>
        <p:txBody>
          <a:bodyPr vert="horz" wrap="square" lIns="0" tIns="12065" rIns="0" bIns="0" rtlCol="0">
            <a:spAutoFit/>
          </a:bodyPr>
          <a:lstStyle/>
          <a:p>
            <a:pPr marL="25400" marR="17780">
              <a:lnSpc>
                <a:spcPct val="116700"/>
              </a:lnSpc>
              <a:spcBef>
                <a:spcPts val="95"/>
              </a:spcBef>
            </a:pPr>
            <a:r>
              <a:rPr lang="en-US" sz="3600" spc="-55" dirty="0" err="1">
                <a:solidFill>
                  <a:srgbClr val="002060"/>
                </a:solidFill>
                <a:latin typeface="Arial" panose="020B0604020202020204" pitchFamily="34" charset="0"/>
                <a:cs typeface="Arial" panose="020B0604020202020204" pitchFamily="34" charset="0"/>
              </a:rPr>
              <a:t>Dễ</a:t>
            </a:r>
            <a:r>
              <a:rPr sz="3600" spc="-55" dirty="0">
                <a:solidFill>
                  <a:srgbClr val="002060"/>
                </a:solidFill>
                <a:latin typeface="Arial" panose="020B0604020202020204" pitchFamily="34" charset="0"/>
                <a:cs typeface="Arial" panose="020B0604020202020204" pitchFamily="34" charset="0"/>
              </a:rPr>
              <a:t> </a:t>
            </a:r>
            <a:r>
              <a:rPr sz="3600" spc="-55" dirty="0" err="1">
                <a:solidFill>
                  <a:srgbClr val="002060"/>
                </a:solidFill>
                <a:latin typeface="Arial" panose="020B0604020202020204" pitchFamily="34" charset="0"/>
                <a:cs typeface="Arial" panose="020B0604020202020204" pitchFamily="34" charset="0"/>
              </a:rPr>
              <a:t>lan</a:t>
            </a:r>
            <a:r>
              <a:rPr sz="3600" spc="-32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truy</a:t>
            </a:r>
            <a:r>
              <a:rPr sz="3600" spc="-770" dirty="0">
                <a:solidFill>
                  <a:srgbClr val="002060"/>
                </a:solidFill>
                <a:latin typeface="Arial" panose="020B0604020202020204" pitchFamily="34" charset="0"/>
                <a:cs typeface="Arial" panose="020B0604020202020204" pitchFamily="34" charset="0"/>
              </a:rPr>
              <a:t>ê</a:t>
            </a:r>
            <a:r>
              <a:rPr sz="5400" spc="-52" baseline="12037" dirty="0">
                <a:solidFill>
                  <a:srgbClr val="002060"/>
                </a:solidFill>
                <a:latin typeface="Arial" panose="020B0604020202020204" pitchFamily="34" charset="0"/>
                <a:cs typeface="Arial" panose="020B0604020202020204" pitchFamily="34" charset="0"/>
              </a:rPr>
              <a:t>̀</a:t>
            </a:r>
            <a:r>
              <a:rPr sz="5400" spc="-525" baseline="12037" dirty="0">
                <a:solidFill>
                  <a:srgbClr val="002060"/>
                </a:solidFill>
                <a:latin typeface="Arial" panose="020B0604020202020204" pitchFamily="34" charset="0"/>
                <a:cs typeface="Arial" panose="020B0604020202020204" pitchFamily="34" charset="0"/>
              </a:rPr>
              <a:t> </a:t>
            </a:r>
            <a:r>
              <a:rPr sz="3600" spc="-310" dirty="0">
                <a:solidFill>
                  <a:srgbClr val="002060"/>
                </a:solidFill>
                <a:latin typeface="Arial" panose="020B0604020202020204" pitchFamily="34" charset="0"/>
                <a:cs typeface="Arial" panose="020B0604020202020204" pitchFamily="34" charset="0"/>
              </a:rPr>
              <a:t>n:</a:t>
            </a:r>
            <a:r>
              <a:rPr sz="3600" spc="-325" dirty="0">
                <a:solidFill>
                  <a:srgbClr val="002060"/>
                </a:solidFill>
                <a:latin typeface="Arial" panose="020B0604020202020204" pitchFamily="34" charset="0"/>
                <a:cs typeface="Arial" panose="020B0604020202020204" pitchFamily="34" charset="0"/>
              </a:rPr>
              <a:t> </a:t>
            </a:r>
            <a:r>
              <a:rPr lang="en-US" sz="3600" spc="-15" dirty="0" err="1">
                <a:solidFill>
                  <a:srgbClr val="002060"/>
                </a:solidFill>
                <a:latin typeface="Arial" panose="020B0604020202020204" pitchFamily="34" charset="0"/>
                <a:cs typeface="Arial" panose="020B0604020202020204" pitchFamily="34" charset="0"/>
              </a:rPr>
              <a:t>chất</a:t>
            </a:r>
            <a:r>
              <a:rPr lang="en-US" sz="3600" spc="-1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ô</a:t>
            </a:r>
            <a:r>
              <a:rPr sz="3600" spc="-325" dirty="0">
                <a:solidFill>
                  <a:srgbClr val="002060"/>
                </a:solidFill>
                <a:latin typeface="Arial" panose="020B0604020202020204" pitchFamily="34" charset="0"/>
                <a:cs typeface="Arial" panose="020B0604020202020204" pitchFamily="34" charset="0"/>
              </a:rPr>
              <a:t> </a:t>
            </a:r>
            <a:r>
              <a:rPr lang="en-US" sz="3600" spc="-70" dirty="0" err="1">
                <a:solidFill>
                  <a:srgbClr val="002060"/>
                </a:solidFill>
                <a:latin typeface="Arial" panose="020B0604020202020204" pitchFamily="34" charset="0"/>
                <a:cs typeface="Arial" panose="020B0604020202020204" pitchFamily="34" charset="0"/>
              </a:rPr>
              <a:t>nhiễm</a:t>
            </a:r>
            <a:r>
              <a:rPr sz="3600" spc="-32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nước</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từ</a:t>
            </a:r>
            <a:r>
              <a:rPr sz="3600" spc="-1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320"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sự</a:t>
            </a:r>
            <a:r>
              <a:rPr sz="3600" spc="-105" dirty="0">
                <a:solidFill>
                  <a:srgbClr val="002060"/>
                </a:solidFill>
                <a:latin typeface="Arial" panose="020B0604020202020204" pitchFamily="34" charset="0"/>
                <a:cs typeface="Arial" panose="020B0604020202020204" pitchFamily="34" charset="0"/>
              </a:rPr>
              <a:t> </a:t>
            </a:r>
            <a:r>
              <a:rPr lang="en-US" sz="3600" spc="-105" dirty="0" err="1">
                <a:solidFill>
                  <a:srgbClr val="002060"/>
                </a:solidFill>
                <a:latin typeface="Arial" panose="020B0604020202020204" pitchFamily="34" charset="0"/>
                <a:cs typeface="Arial" panose="020B0604020202020204" pitchFamily="34" charset="0"/>
              </a:rPr>
              <a:t>cố</a:t>
            </a:r>
            <a:r>
              <a:rPr lang="en-US" sz="3600" spc="-105" dirty="0">
                <a:solidFill>
                  <a:srgbClr val="002060"/>
                </a:solidFill>
                <a:latin typeface="Arial" panose="020B0604020202020204" pitchFamily="34" charset="0"/>
                <a:cs typeface="Arial" panose="020B0604020202020204" pitchFamily="34" charset="0"/>
              </a:rPr>
              <a:t> </a:t>
            </a:r>
            <a:r>
              <a:rPr lang="en-US" sz="3600" spc="-15" dirty="0" err="1">
                <a:solidFill>
                  <a:srgbClr val="002060"/>
                </a:solidFill>
                <a:latin typeface="Arial" panose="020B0604020202020204" pitchFamily="34" charset="0"/>
                <a:cs typeface="Arial" panose="020B0604020202020204" pitchFamily="34" charset="0"/>
              </a:rPr>
              <a:t>dầu</a:t>
            </a:r>
            <a:r>
              <a:rPr lang="en-US" sz="3600" spc="-15" dirty="0">
                <a:solidFill>
                  <a:srgbClr val="002060"/>
                </a:solidFill>
                <a:latin typeface="Arial" panose="020B0604020202020204" pitchFamily="34" charset="0"/>
                <a:cs typeface="Arial" panose="020B0604020202020204" pitchFamily="34" charset="0"/>
              </a:rPr>
              <a:t> </a:t>
            </a:r>
            <a:r>
              <a:rPr sz="3600" spc="-32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thải,</a:t>
            </a:r>
            <a:r>
              <a:rPr sz="3600" spc="-320" dirty="0">
                <a:solidFill>
                  <a:srgbClr val="002060"/>
                </a:solidFill>
                <a:latin typeface="Arial" panose="020B0604020202020204" pitchFamily="34" charset="0"/>
                <a:cs typeface="Arial" panose="020B0604020202020204" pitchFamily="34" charset="0"/>
              </a:rPr>
              <a:t> </a:t>
            </a:r>
            <a:r>
              <a:rPr lang="en-US" sz="3600" spc="-15" dirty="0" err="1">
                <a:solidFill>
                  <a:srgbClr val="002060"/>
                </a:solidFill>
                <a:latin typeface="Arial" panose="020B0604020202020204" pitchFamily="34" charset="0"/>
                <a:cs typeface="Arial" panose="020B0604020202020204" pitchFamily="34" charset="0"/>
              </a:rPr>
              <a:t>chất</a:t>
            </a:r>
            <a:r>
              <a:rPr sz="3600" spc="-320"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độc</a:t>
            </a:r>
            <a:r>
              <a:rPr sz="3600" spc="-32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hại</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từ</a:t>
            </a:r>
            <a:r>
              <a:rPr sz="3600" spc="-1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32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vụ</a:t>
            </a:r>
            <a:r>
              <a:rPr sz="3600" spc="-1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rò</a:t>
            </a:r>
            <a:r>
              <a:rPr sz="3600" spc="-32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rỉ, </a:t>
            </a:r>
            <a:r>
              <a:rPr sz="3600" spc="-55" dirty="0">
                <a:solidFill>
                  <a:srgbClr val="002060"/>
                </a:solidFill>
                <a:latin typeface="Arial" panose="020B0604020202020204" pitchFamily="34" charset="0"/>
                <a:cs typeface="Arial" panose="020B0604020202020204" pitchFamily="34" charset="0"/>
              </a:rPr>
              <a:t>dioxin</a:t>
            </a:r>
            <a:r>
              <a:rPr sz="3600" spc="-31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từ</a:t>
            </a:r>
            <a:r>
              <a:rPr sz="3600" spc="-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31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nhà</a:t>
            </a:r>
            <a:r>
              <a:rPr sz="3600" spc="-305"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máy</a:t>
            </a:r>
            <a:r>
              <a:rPr sz="3600" spc="-310" dirty="0">
                <a:solidFill>
                  <a:srgbClr val="002060"/>
                </a:solidFill>
                <a:latin typeface="Arial" panose="020B0604020202020204" pitchFamily="34" charset="0"/>
                <a:cs typeface="Arial" panose="020B0604020202020204" pitchFamily="34" charset="0"/>
              </a:rPr>
              <a:t> </a:t>
            </a:r>
            <a:r>
              <a:rPr sz="3600" spc="-215" dirty="0">
                <a:solidFill>
                  <a:srgbClr val="002060"/>
                </a:solidFill>
                <a:latin typeface="Arial" panose="020B0604020202020204" pitchFamily="34" charset="0"/>
                <a:cs typeface="Arial" panose="020B0604020202020204" pitchFamily="34" charset="0"/>
              </a:rPr>
              <a:t>đô</a:t>
            </a:r>
            <a:r>
              <a:rPr sz="5400" spc="-322" baseline="12037" dirty="0">
                <a:solidFill>
                  <a:srgbClr val="002060"/>
                </a:solidFill>
                <a:latin typeface="Arial" panose="020B0604020202020204" pitchFamily="34" charset="0"/>
                <a:cs typeface="Arial" panose="020B0604020202020204" pitchFamily="34" charset="0"/>
              </a:rPr>
              <a:t>́</a:t>
            </a:r>
            <a:r>
              <a:rPr sz="5400" spc="-847" baseline="12037"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a:t>
            </a:r>
            <a:r>
              <a:rPr sz="3600" spc="-310" dirty="0">
                <a:solidFill>
                  <a:srgbClr val="002060"/>
                </a:solidFill>
                <a:latin typeface="Arial" panose="020B0604020202020204" pitchFamily="34" charset="0"/>
                <a:cs typeface="Arial" panose="020B0604020202020204" pitchFamily="34" charset="0"/>
              </a:rPr>
              <a:t> </a:t>
            </a:r>
            <a:r>
              <a:rPr sz="3600" spc="-40" dirty="0" err="1">
                <a:solidFill>
                  <a:srgbClr val="002060"/>
                </a:solidFill>
                <a:latin typeface="Arial" panose="020B0604020202020204" pitchFamily="34" charset="0"/>
                <a:cs typeface="Arial" panose="020B0604020202020204" pitchFamily="34" charset="0"/>
              </a:rPr>
              <a:t>rác</a:t>
            </a:r>
            <a:r>
              <a:rPr sz="3600" spc="-30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a:t>
            </a:r>
            <a:r>
              <a:rPr lang="en-US" sz="3600" spc="-114" dirty="0" err="1">
                <a:solidFill>
                  <a:srgbClr val="002060"/>
                </a:solidFill>
                <a:latin typeface="Arial" panose="020B0604020202020204" pitchFamily="34" charset="0"/>
                <a:cs typeface="Arial" panose="020B0604020202020204" pitchFamily="34" charset="0"/>
              </a:rPr>
              <a:t>tồn</a:t>
            </a:r>
            <a:r>
              <a:rPr sz="3600" spc="-31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tại</a:t>
            </a:r>
            <a:r>
              <a:rPr sz="3600" spc="-30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dưới</a:t>
            </a:r>
            <a:r>
              <a:rPr sz="3600" spc="-31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dạng</a:t>
            </a:r>
            <a:r>
              <a:rPr sz="3600" spc="-30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bụi</a:t>
            </a:r>
            <a:r>
              <a:rPr sz="3600" spc="-310" dirty="0">
                <a:solidFill>
                  <a:srgbClr val="002060"/>
                </a:solidFill>
                <a:latin typeface="Arial" panose="020B0604020202020204" pitchFamily="34" charset="0"/>
                <a:cs typeface="Arial" panose="020B0604020202020204" pitchFamily="34" charset="0"/>
              </a:rPr>
              <a:t> </a:t>
            </a:r>
            <a:r>
              <a:rPr sz="3600" spc="-204" dirty="0">
                <a:solidFill>
                  <a:srgbClr val="002060"/>
                </a:solidFill>
                <a:latin typeface="Arial" panose="020B0604020202020204" pitchFamily="34" charset="0"/>
                <a:cs typeface="Arial" panose="020B0604020202020204" pitchFamily="34" charset="0"/>
              </a:rPr>
              <a:t>&amp;</a:t>
            </a:r>
            <a:r>
              <a:rPr sz="3600" spc="-305"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khí,</a:t>
            </a:r>
            <a:r>
              <a:rPr sz="3600" spc="-31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30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khả</a:t>
            </a:r>
            <a:r>
              <a:rPr sz="3600" spc="-90" dirty="0">
                <a:solidFill>
                  <a:srgbClr val="002060"/>
                </a:solidFill>
                <a:latin typeface="Arial" panose="020B0604020202020204" pitchFamily="34" charset="0"/>
                <a:cs typeface="Arial" panose="020B0604020202020204" pitchFamily="34" charset="0"/>
              </a:rPr>
              <a:t> </a:t>
            </a:r>
            <a:r>
              <a:rPr sz="3600" spc="-120" dirty="0" err="1">
                <a:solidFill>
                  <a:srgbClr val="002060"/>
                </a:solidFill>
                <a:latin typeface="Arial" panose="020B0604020202020204" pitchFamily="34" charset="0"/>
                <a:cs typeface="Arial" panose="020B0604020202020204" pitchFamily="34" charset="0"/>
              </a:rPr>
              <a:t>năng</a:t>
            </a:r>
            <a:r>
              <a:rPr sz="3600" spc="-305" dirty="0">
                <a:solidFill>
                  <a:srgbClr val="002060"/>
                </a:solidFill>
                <a:latin typeface="Arial" panose="020B0604020202020204" pitchFamily="34" charset="0"/>
                <a:cs typeface="Arial" panose="020B0604020202020204" pitchFamily="34" charset="0"/>
              </a:rPr>
              <a:t> </a:t>
            </a:r>
            <a:r>
              <a:rPr lang="en-US" sz="3600" spc="-80" dirty="0" err="1">
                <a:solidFill>
                  <a:srgbClr val="002060"/>
                </a:solidFill>
                <a:latin typeface="Arial" panose="020B0604020202020204" pitchFamily="34" charset="0"/>
                <a:cs typeface="Arial" panose="020B0604020202020204" pitchFamily="34" charset="0"/>
              </a:rPr>
              <a:t>dễ</a:t>
            </a:r>
            <a:r>
              <a:rPr lang="en-US" sz="3600" spc="-80" dirty="0">
                <a:solidFill>
                  <a:srgbClr val="002060"/>
                </a:solidFill>
                <a:latin typeface="Arial" panose="020B0604020202020204" pitchFamily="34" charset="0"/>
                <a:cs typeface="Arial" panose="020B0604020202020204" pitchFamily="34" charset="0"/>
              </a:rPr>
              <a:t> </a:t>
            </a:r>
            <a:r>
              <a:rPr sz="3600" spc="-100" dirty="0" err="1">
                <a:solidFill>
                  <a:srgbClr val="002060"/>
                </a:solidFill>
                <a:latin typeface="Arial" panose="020B0604020202020204" pitchFamily="34" charset="0"/>
                <a:cs typeface="Arial" panose="020B0604020202020204" pitchFamily="34" charset="0"/>
              </a:rPr>
              <a:t>dàng</a:t>
            </a:r>
            <a:r>
              <a:rPr sz="3600" spc="-310" dirty="0">
                <a:solidFill>
                  <a:srgbClr val="002060"/>
                </a:solidFill>
                <a:latin typeface="Arial" panose="020B0604020202020204" pitchFamily="34" charset="0"/>
                <a:cs typeface="Arial" panose="020B0604020202020204" pitchFamily="34" charset="0"/>
              </a:rPr>
              <a:t> </a:t>
            </a:r>
            <a:r>
              <a:rPr sz="3600" spc="-55" dirty="0" err="1">
                <a:solidFill>
                  <a:srgbClr val="002060"/>
                </a:solidFill>
                <a:latin typeface="Arial" panose="020B0604020202020204" pitchFamily="34" charset="0"/>
                <a:cs typeface="Arial" panose="020B0604020202020204" pitchFamily="34" charset="0"/>
              </a:rPr>
              <a:t>lan</a:t>
            </a:r>
            <a:r>
              <a:rPr sz="3600" spc="-305" dirty="0">
                <a:solidFill>
                  <a:srgbClr val="002060"/>
                </a:solidFill>
                <a:latin typeface="Arial" panose="020B0604020202020204" pitchFamily="34" charset="0"/>
                <a:cs typeface="Arial" panose="020B0604020202020204" pitchFamily="34" charset="0"/>
              </a:rPr>
              <a:t> </a:t>
            </a:r>
            <a:r>
              <a:rPr lang="en-US" sz="3600" spc="-35" dirty="0" err="1">
                <a:solidFill>
                  <a:srgbClr val="002060"/>
                </a:solidFill>
                <a:latin typeface="Arial" panose="020B0604020202020204" pitchFamily="34" charset="0"/>
                <a:cs typeface="Arial" panose="020B0604020202020204" pitchFamily="34" charset="0"/>
              </a:rPr>
              <a:t>truyền</a:t>
            </a:r>
            <a:r>
              <a:rPr lang="en-US" sz="3600" spc="-3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qua</a:t>
            </a:r>
            <a:r>
              <a:rPr sz="3600" spc="-31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không</a:t>
            </a:r>
            <a:r>
              <a:rPr sz="3600" spc="-305" dirty="0">
                <a:solidFill>
                  <a:srgbClr val="002060"/>
                </a:solidFill>
                <a:latin typeface="Arial" panose="020B0604020202020204" pitchFamily="34" charset="0"/>
                <a:cs typeface="Arial" panose="020B0604020202020204" pitchFamily="34" charset="0"/>
              </a:rPr>
              <a:t> </a:t>
            </a:r>
            <a:r>
              <a:rPr sz="3600" spc="-215" dirty="0">
                <a:solidFill>
                  <a:srgbClr val="002060"/>
                </a:solidFill>
                <a:latin typeface="Arial" panose="020B0604020202020204" pitchFamily="34" charset="0"/>
                <a:cs typeface="Arial" panose="020B0604020202020204" pitchFamily="34" charset="0"/>
              </a:rPr>
              <a:t>khí),</a:t>
            </a:r>
            <a:r>
              <a:rPr sz="3600" spc="-305" dirty="0">
                <a:solidFill>
                  <a:srgbClr val="002060"/>
                </a:solidFill>
                <a:latin typeface="Arial" panose="020B0604020202020204" pitchFamily="34" charset="0"/>
                <a:cs typeface="Arial" panose="020B0604020202020204" pitchFamily="34" charset="0"/>
              </a:rPr>
              <a:t> </a:t>
            </a:r>
            <a:r>
              <a:rPr lang="en-US" sz="3600" spc="-15" dirty="0" err="1">
                <a:solidFill>
                  <a:srgbClr val="002060"/>
                </a:solidFill>
                <a:latin typeface="Arial" panose="020B0604020202020204" pitchFamily="34" charset="0"/>
                <a:cs typeface="Arial" panose="020B0604020202020204" pitchFamily="34" charset="0"/>
              </a:rPr>
              <a:t>chất</a:t>
            </a:r>
            <a:r>
              <a:rPr lang="en-US" sz="3600" spc="-15"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nổ</a:t>
            </a:r>
            <a:r>
              <a:rPr sz="3600" spc="-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TNT</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từ</a:t>
            </a:r>
            <a:r>
              <a:rPr sz="3600" spc="-8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vụ</a:t>
            </a:r>
            <a:r>
              <a:rPr sz="3600" spc="-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nổ</a:t>
            </a:r>
            <a:r>
              <a:rPr sz="3600" spc="-85" dirty="0">
                <a:solidFill>
                  <a:srgbClr val="002060"/>
                </a:solidFill>
                <a:latin typeface="Arial" panose="020B0604020202020204" pitchFamily="34" charset="0"/>
                <a:cs typeface="Arial" panose="020B0604020202020204" pitchFamily="34" charset="0"/>
              </a:rPr>
              <a:t> (các</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sự</a:t>
            </a:r>
            <a:r>
              <a:rPr sz="3600" spc="-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cô</a:t>
            </a:r>
            <a:r>
              <a:rPr sz="5400" baseline="12037" dirty="0">
                <a:solidFill>
                  <a:srgbClr val="002060"/>
                </a:solidFill>
                <a:latin typeface="Arial" panose="020B0604020202020204" pitchFamily="34" charset="0"/>
                <a:cs typeface="Arial" panose="020B0604020202020204" pitchFamily="34" charset="0"/>
              </a:rPr>
              <a:t>́</a:t>
            </a:r>
            <a:r>
              <a:rPr sz="5400" spc="270" baseline="12037"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nổ</a:t>
            </a:r>
            <a:r>
              <a:rPr sz="3600" spc="-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tạo</a:t>
            </a:r>
            <a:r>
              <a:rPr sz="3600" spc="-30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ra</a:t>
            </a:r>
            <a:r>
              <a:rPr sz="3600" spc="-31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hạt</a:t>
            </a:r>
            <a:r>
              <a:rPr sz="3600" spc="-30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bụi</a:t>
            </a:r>
            <a:r>
              <a:rPr sz="3600" spc="-30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310"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loại</a:t>
            </a:r>
            <a:r>
              <a:rPr sz="3600" spc="-305" dirty="0">
                <a:solidFill>
                  <a:srgbClr val="002060"/>
                </a:solidFill>
                <a:latin typeface="Arial" panose="020B0604020202020204" pitchFamily="34" charset="0"/>
                <a:cs typeface="Arial" panose="020B0604020202020204" pitchFamily="34" charset="0"/>
              </a:rPr>
              <a:t> </a:t>
            </a:r>
            <a:r>
              <a:rPr lang="en-US" sz="3600" spc="-15" dirty="0" err="1">
                <a:solidFill>
                  <a:srgbClr val="002060"/>
                </a:solidFill>
                <a:latin typeface="Arial" panose="020B0604020202020204" pitchFamily="34" charset="0"/>
                <a:cs typeface="Arial" panose="020B0604020202020204" pitchFamily="34" charset="0"/>
              </a:rPr>
              <a:t>chất</a:t>
            </a:r>
            <a:r>
              <a:rPr lang="en-US" sz="3600" spc="-15" dirty="0">
                <a:solidFill>
                  <a:srgbClr val="002060"/>
                </a:solidFill>
                <a:latin typeface="Arial" panose="020B0604020202020204" pitchFamily="34" charset="0"/>
                <a:cs typeface="Arial" panose="020B0604020202020204" pitchFamily="34" charset="0"/>
              </a:rPr>
              <a:t> </a:t>
            </a:r>
            <a:r>
              <a:rPr sz="3600" spc="-305" dirty="0">
                <a:solidFill>
                  <a:srgbClr val="002060"/>
                </a:solidFill>
                <a:latin typeface="Arial" panose="020B0604020202020204" pitchFamily="34" charset="0"/>
                <a:cs typeface="Arial" panose="020B0604020202020204" pitchFamily="34" charset="0"/>
              </a:rPr>
              <a:t> </a:t>
            </a:r>
            <a:r>
              <a:rPr sz="3600" spc="-125" dirty="0">
                <a:solidFill>
                  <a:srgbClr val="002060"/>
                </a:solidFill>
                <a:latin typeface="Arial" panose="020B0604020202020204" pitchFamily="34" charset="0"/>
                <a:cs typeface="Arial" panose="020B0604020202020204" pitchFamily="34" charset="0"/>
              </a:rPr>
              <a:t>khí</a:t>
            </a:r>
            <a:r>
              <a:rPr sz="3600" spc="-30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phát </a:t>
            </a:r>
            <a:r>
              <a:rPr sz="3600" spc="-110" dirty="0">
                <a:solidFill>
                  <a:srgbClr val="002060"/>
                </a:solidFill>
                <a:latin typeface="Arial" panose="020B0604020202020204" pitchFamily="34" charset="0"/>
                <a:cs typeface="Arial" panose="020B0604020202020204" pitchFamily="34" charset="0"/>
              </a:rPr>
              <a:t>tán,</a:t>
            </a:r>
            <a:r>
              <a:rPr sz="3600" spc="-2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làm</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cho</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29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này</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khả</a:t>
            </a:r>
            <a:r>
              <a:rPr sz="3600" spc="-7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năng</a:t>
            </a:r>
            <a:r>
              <a:rPr sz="3600" spc="-290" dirty="0">
                <a:solidFill>
                  <a:srgbClr val="002060"/>
                </a:solidFill>
                <a:latin typeface="Arial" panose="020B0604020202020204" pitchFamily="34" charset="0"/>
                <a:cs typeface="Arial" panose="020B0604020202020204" pitchFamily="34" charset="0"/>
              </a:rPr>
              <a:t> </a:t>
            </a:r>
            <a:r>
              <a:rPr sz="3600" spc="-55" dirty="0" err="1">
                <a:solidFill>
                  <a:srgbClr val="002060"/>
                </a:solidFill>
                <a:latin typeface="Arial" panose="020B0604020202020204" pitchFamily="34" charset="0"/>
                <a:cs typeface="Arial" panose="020B0604020202020204" pitchFamily="34" charset="0"/>
              </a:rPr>
              <a:t>lan</a:t>
            </a:r>
            <a:r>
              <a:rPr sz="3600" spc="-285" dirty="0">
                <a:solidFill>
                  <a:srgbClr val="002060"/>
                </a:solidFill>
                <a:latin typeface="Arial" panose="020B0604020202020204" pitchFamily="34" charset="0"/>
                <a:cs typeface="Arial" panose="020B0604020202020204" pitchFamily="34" charset="0"/>
              </a:rPr>
              <a:t> </a:t>
            </a:r>
            <a:r>
              <a:rPr lang="en-US" sz="3600" spc="-35" dirty="0" err="1">
                <a:solidFill>
                  <a:srgbClr val="002060"/>
                </a:solidFill>
                <a:latin typeface="Arial" panose="020B0604020202020204" pitchFamily="34" charset="0"/>
                <a:cs typeface="Arial" panose="020B0604020202020204" pitchFamily="34" charset="0"/>
              </a:rPr>
              <a:t>truyền</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hướng</a:t>
            </a:r>
            <a:r>
              <a:rPr sz="3600" spc="-29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gió</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dòng</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nước)...</a:t>
            </a:r>
            <a:endParaRPr sz="3600" dirty="0">
              <a:solidFill>
                <a:srgbClr val="002060"/>
              </a:solidFill>
              <a:latin typeface="Arial" panose="020B0604020202020204" pitchFamily="34" charset="0"/>
              <a:cs typeface="Arial" panose="020B0604020202020204" pitchFamily="34" charset="0"/>
            </a:endParaRPr>
          </a:p>
        </p:txBody>
      </p:sp>
      <p:sp>
        <p:nvSpPr>
          <p:cNvPr id="10" name="TextBox 15">
            <a:extLst>
              <a:ext uri="{FF2B5EF4-FFF2-40B4-BE49-F238E27FC236}">
                <a16:creationId xmlns:a16="http://schemas.microsoft.com/office/drawing/2014/main" id="{4A3211FA-C7EC-1814-80C0-EDABE0835172}"/>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17</a:t>
            </a:r>
          </a:p>
        </p:txBody>
      </p:sp>
    </p:spTree>
    <p:extLst>
      <p:ext uri="{BB962C8B-B14F-4D97-AF65-F5344CB8AC3E}">
        <p14:creationId xmlns:p14="http://schemas.microsoft.com/office/powerpoint/2010/main" val="3708083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1000"/>
                                        <p:tgtEl>
                                          <p:spTgt spid="2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1000"/>
                                        <p:tgtEl>
                                          <p:spTgt spid="9"/>
                                        </p:tgtEl>
                                      </p:cBhvr>
                                    </p:animEffect>
                                  </p:childTnLst>
                                </p:cTn>
                              </p:par>
                              <p:par>
                                <p:cTn id="11" presetID="2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par>
                                <p:cTn id="14" presetID="22"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783C2-CBED-F649-0837-725CAB9EDF4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66C8BAE-C7D1-FB17-17EC-6CFF058965E5}"/>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FCAB94FC-737C-8761-6B7E-A0CF5D964D0C}"/>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EBD44770-D8C0-3672-E7FA-5AFF21EAD470}"/>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E1A9A6DC-343A-C11C-71A0-D6A29A21805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9831F642-E3E5-CF88-4F5F-BC9EC0946700}"/>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C43316A8-7FF7-DB72-B87C-15860EDD0203}"/>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330DCB9B-DB1F-3A37-348C-CBCECEE580B6}"/>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CD6C9232-9EC7-4567-4ECC-83A71A23E172}"/>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84980203-63FC-EAED-055B-9123EB5E1097}"/>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DE792E97-EB51-2D71-1A55-C0A963117095}"/>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B5FE402C-70E6-92AE-4795-158A65B05880}"/>
              </a:ext>
            </a:extLst>
          </p:cNvPr>
          <p:cNvSpPr txBox="1">
            <a:spLocks/>
          </p:cNvSpPr>
          <p:nvPr/>
        </p:nvSpPr>
        <p:spPr>
          <a:xfrm>
            <a:off x="1678437" y="291946"/>
            <a:ext cx="16557534" cy="1367041"/>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lgn="ctr">
              <a:spcBef>
                <a:spcPts val="100"/>
              </a:spcBef>
            </a:pPr>
            <a:r>
              <a:rPr lang="en-US" sz="4400" spc="-190" dirty="0">
                <a:solidFill>
                  <a:srgbClr val="F1601F"/>
                </a:solidFill>
              </a:rPr>
              <a:t>1.2. XÁC ĐỊNH TÍNH NGUY HIỂM DỰA TRÊN CÁC ĐẶC ĐIỂM CHUNG CỦA HHNH</a:t>
            </a:r>
          </a:p>
        </p:txBody>
      </p:sp>
      <p:sp>
        <p:nvSpPr>
          <p:cNvPr id="12" name="object 2">
            <a:extLst>
              <a:ext uri="{FF2B5EF4-FFF2-40B4-BE49-F238E27FC236}">
                <a16:creationId xmlns:a16="http://schemas.microsoft.com/office/drawing/2014/main" id="{F67448BC-DF98-CD9B-97C1-389F3A4E4862}"/>
              </a:ext>
            </a:extLst>
          </p:cNvPr>
          <p:cNvSpPr/>
          <p:nvPr/>
        </p:nvSpPr>
        <p:spPr>
          <a:xfrm>
            <a:off x="15379944" y="7405234"/>
            <a:ext cx="2908300" cy="2882265"/>
          </a:xfrm>
          <a:custGeom>
            <a:avLst/>
            <a:gdLst/>
            <a:ahLst/>
            <a:cxnLst/>
            <a:rect l="l" t="t" r="r" b="b"/>
            <a:pathLst>
              <a:path w="2908300" h="2882265">
                <a:moveTo>
                  <a:pt x="2908054" y="0"/>
                </a:moveTo>
                <a:lnTo>
                  <a:pt x="2908054" y="847491"/>
                </a:lnTo>
                <a:lnTo>
                  <a:pt x="2883170" y="862301"/>
                </a:lnTo>
                <a:lnTo>
                  <a:pt x="2843919" y="886073"/>
                </a:lnTo>
                <a:lnTo>
                  <a:pt x="2804866" y="910138"/>
                </a:lnTo>
                <a:lnTo>
                  <a:pt x="2766012" y="934495"/>
                </a:lnTo>
                <a:lnTo>
                  <a:pt x="2727360" y="959143"/>
                </a:lnTo>
                <a:lnTo>
                  <a:pt x="2688910" y="984080"/>
                </a:lnTo>
                <a:lnTo>
                  <a:pt x="2650664" y="1009304"/>
                </a:lnTo>
                <a:lnTo>
                  <a:pt x="2612623" y="1034813"/>
                </a:lnTo>
                <a:lnTo>
                  <a:pt x="2574790" y="1060607"/>
                </a:lnTo>
                <a:lnTo>
                  <a:pt x="2537166" y="1086684"/>
                </a:lnTo>
                <a:lnTo>
                  <a:pt x="2499752" y="1113042"/>
                </a:lnTo>
                <a:lnTo>
                  <a:pt x="2462549" y="1139679"/>
                </a:lnTo>
                <a:lnTo>
                  <a:pt x="2425560" y="1166594"/>
                </a:lnTo>
                <a:lnTo>
                  <a:pt x="2388786" y="1193786"/>
                </a:lnTo>
                <a:lnTo>
                  <a:pt x="2352228" y="1221253"/>
                </a:lnTo>
                <a:lnTo>
                  <a:pt x="2315888" y="1248994"/>
                </a:lnTo>
                <a:lnTo>
                  <a:pt x="2279768" y="1277006"/>
                </a:lnTo>
                <a:lnTo>
                  <a:pt x="2243869" y="1305289"/>
                </a:lnTo>
                <a:lnTo>
                  <a:pt x="2208192" y="1333840"/>
                </a:lnTo>
                <a:lnTo>
                  <a:pt x="2172739" y="1362659"/>
                </a:lnTo>
                <a:lnTo>
                  <a:pt x="2137512" y="1391743"/>
                </a:lnTo>
                <a:lnTo>
                  <a:pt x="2102513" y="1421092"/>
                </a:lnTo>
                <a:lnTo>
                  <a:pt x="2067742" y="1450703"/>
                </a:lnTo>
                <a:lnTo>
                  <a:pt x="2033201" y="1480576"/>
                </a:lnTo>
                <a:lnTo>
                  <a:pt x="1998892" y="1510708"/>
                </a:lnTo>
                <a:lnTo>
                  <a:pt x="1964817" y="1541098"/>
                </a:lnTo>
                <a:lnTo>
                  <a:pt x="1930976" y="1571744"/>
                </a:lnTo>
                <a:lnTo>
                  <a:pt x="1897372" y="1602646"/>
                </a:lnTo>
                <a:lnTo>
                  <a:pt x="1864006" y="1633801"/>
                </a:lnTo>
                <a:lnTo>
                  <a:pt x="1830879" y="1665207"/>
                </a:lnTo>
                <a:lnTo>
                  <a:pt x="1797993" y="1696864"/>
                </a:lnTo>
                <a:lnTo>
                  <a:pt x="1765351" y="1728770"/>
                </a:lnTo>
                <a:lnTo>
                  <a:pt x="1732952" y="1760923"/>
                </a:lnTo>
                <a:lnTo>
                  <a:pt x="1700799" y="1793322"/>
                </a:lnTo>
                <a:lnTo>
                  <a:pt x="1668893" y="1825965"/>
                </a:lnTo>
                <a:lnTo>
                  <a:pt x="1637236" y="1858850"/>
                </a:lnTo>
                <a:lnTo>
                  <a:pt x="1605829" y="1891977"/>
                </a:lnTo>
                <a:lnTo>
                  <a:pt x="1574674" y="1925343"/>
                </a:lnTo>
                <a:lnTo>
                  <a:pt x="1543773" y="1958947"/>
                </a:lnTo>
                <a:lnTo>
                  <a:pt x="1513126" y="1992788"/>
                </a:lnTo>
                <a:lnTo>
                  <a:pt x="1482736" y="2026864"/>
                </a:lnTo>
                <a:lnTo>
                  <a:pt x="1452604" y="2061172"/>
                </a:lnTo>
                <a:lnTo>
                  <a:pt x="1422732" y="2095713"/>
                </a:lnTo>
                <a:lnTo>
                  <a:pt x="1393120" y="2130484"/>
                </a:lnTo>
                <a:lnTo>
                  <a:pt x="1363772" y="2165484"/>
                </a:lnTo>
                <a:lnTo>
                  <a:pt x="1334687" y="2200711"/>
                </a:lnTo>
                <a:lnTo>
                  <a:pt x="1305869" y="2236163"/>
                </a:lnTo>
                <a:lnTo>
                  <a:pt x="1277317" y="2271840"/>
                </a:lnTo>
                <a:lnTo>
                  <a:pt x="1249035" y="2307739"/>
                </a:lnTo>
                <a:lnTo>
                  <a:pt x="1221022" y="2343860"/>
                </a:lnTo>
                <a:lnTo>
                  <a:pt x="1193282" y="2380200"/>
                </a:lnTo>
                <a:lnTo>
                  <a:pt x="1165815" y="2416757"/>
                </a:lnTo>
                <a:lnTo>
                  <a:pt x="1138623" y="2453532"/>
                </a:lnTo>
                <a:lnTo>
                  <a:pt x="1111708" y="2490521"/>
                </a:lnTo>
                <a:lnTo>
                  <a:pt x="1085070" y="2527723"/>
                </a:lnTo>
                <a:lnTo>
                  <a:pt x="1058712" y="2565137"/>
                </a:lnTo>
                <a:lnTo>
                  <a:pt x="1032636" y="2602762"/>
                </a:lnTo>
                <a:lnTo>
                  <a:pt x="1006842" y="2640595"/>
                </a:lnTo>
                <a:lnTo>
                  <a:pt x="981332" y="2678635"/>
                </a:lnTo>
                <a:lnTo>
                  <a:pt x="956108" y="2716881"/>
                </a:lnTo>
                <a:lnTo>
                  <a:pt x="931172" y="2755331"/>
                </a:lnTo>
                <a:lnTo>
                  <a:pt x="906524" y="2793984"/>
                </a:lnTo>
                <a:lnTo>
                  <a:pt x="882167" y="2832837"/>
                </a:lnTo>
                <a:lnTo>
                  <a:pt x="858101" y="2871890"/>
                </a:lnTo>
                <a:lnTo>
                  <a:pt x="852120" y="2881766"/>
                </a:lnTo>
                <a:lnTo>
                  <a:pt x="0" y="2881766"/>
                </a:lnTo>
                <a:lnTo>
                  <a:pt x="43648" y="2799331"/>
                </a:lnTo>
                <a:lnTo>
                  <a:pt x="68374" y="2753874"/>
                </a:lnTo>
                <a:lnTo>
                  <a:pt x="93440" y="2708629"/>
                </a:lnTo>
                <a:lnTo>
                  <a:pt x="118845" y="2663599"/>
                </a:lnTo>
                <a:lnTo>
                  <a:pt x="144587" y="2618784"/>
                </a:lnTo>
                <a:lnTo>
                  <a:pt x="170665" y="2574186"/>
                </a:lnTo>
                <a:lnTo>
                  <a:pt x="197076" y="2529808"/>
                </a:lnTo>
                <a:lnTo>
                  <a:pt x="223819" y="2485651"/>
                </a:lnTo>
                <a:lnTo>
                  <a:pt x="250892" y="2441716"/>
                </a:lnTo>
                <a:lnTo>
                  <a:pt x="278293" y="2398006"/>
                </a:lnTo>
                <a:lnTo>
                  <a:pt x="306022" y="2354522"/>
                </a:lnTo>
                <a:lnTo>
                  <a:pt x="334075" y="2311266"/>
                </a:lnTo>
                <a:lnTo>
                  <a:pt x="362451" y="2268240"/>
                </a:lnTo>
                <a:lnTo>
                  <a:pt x="391149" y="2225445"/>
                </a:lnTo>
                <a:lnTo>
                  <a:pt x="420167" y="2182884"/>
                </a:lnTo>
                <a:lnTo>
                  <a:pt x="449503" y="2140557"/>
                </a:lnTo>
                <a:lnTo>
                  <a:pt x="479155" y="2098466"/>
                </a:lnTo>
                <a:lnTo>
                  <a:pt x="509121" y="2056614"/>
                </a:lnTo>
                <a:lnTo>
                  <a:pt x="539401" y="2015003"/>
                </a:lnTo>
                <a:lnTo>
                  <a:pt x="569991" y="1973632"/>
                </a:lnTo>
                <a:lnTo>
                  <a:pt x="600891" y="1932506"/>
                </a:lnTo>
                <a:lnTo>
                  <a:pt x="632098" y="1891625"/>
                </a:lnTo>
                <a:lnTo>
                  <a:pt x="663612" y="1850990"/>
                </a:lnTo>
                <a:lnTo>
                  <a:pt x="695429" y="1810605"/>
                </a:lnTo>
                <a:lnTo>
                  <a:pt x="727549" y="1770469"/>
                </a:lnTo>
                <a:lnTo>
                  <a:pt x="759970" y="1730586"/>
                </a:lnTo>
                <a:lnTo>
                  <a:pt x="792690" y="1690957"/>
                </a:lnTo>
                <a:lnTo>
                  <a:pt x="825706" y="1651584"/>
                </a:lnTo>
                <a:lnTo>
                  <a:pt x="859019" y="1612468"/>
                </a:lnTo>
                <a:lnTo>
                  <a:pt x="892625" y="1573611"/>
                </a:lnTo>
                <a:lnTo>
                  <a:pt x="926523" y="1535015"/>
                </a:lnTo>
                <a:lnTo>
                  <a:pt x="960711" y="1496681"/>
                </a:lnTo>
                <a:lnTo>
                  <a:pt x="995188" y="1458612"/>
                </a:lnTo>
                <a:lnTo>
                  <a:pt x="1029952" y="1420809"/>
                </a:lnTo>
                <a:lnTo>
                  <a:pt x="1065001" y="1383274"/>
                </a:lnTo>
                <a:lnTo>
                  <a:pt x="1100333" y="1346008"/>
                </a:lnTo>
                <a:lnTo>
                  <a:pt x="1135947" y="1309013"/>
                </a:lnTo>
                <a:lnTo>
                  <a:pt x="1171840" y="1272292"/>
                </a:lnTo>
                <a:lnTo>
                  <a:pt x="1208012" y="1235845"/>
                </a:lnTo>
                <a:lnTo>
                  <a:pt x="1244461" y="1199674"/>
                </a:lnTo>
                <a:lnTo>
                  <a:pt x="1281184" y="1163782"/>
                </a:lnTo>
                <a:lnTo>
                  <a:pt x="1318179" y="1128170"/>
                </a:lnTo>
                <a:lnTo>
                  <a:pt x="1355447" y="1092839"/>
                </a:lnTo>
                <a:lnTo>
                  <a:pt x="1393120" y="1057665"/>
                </a:lnTo>
                <a:lnTo>
                  <a:pt x="1430788" y="1023029"/>
                </a:lnTo>
                <a:lnTo>
                  <a:pt x="1468858" y="988554"/>
                </a:lnTo>
                <a:lnTo>
                  <a:pt x="1507193" y="954367"/>
                </a:lnTo>
                <a:lnTo>
                  <a:pt x="1545790" y="920471"/>
                </a:lnTo>
                <a:lnTo>
                  <a:pt x="1584648" y="886866"/>
                </a:lnTo>
                <a:lnTo>
                  <a:pt x="1623765" y="853556"/>
                </a:lnTo>
                <a:lnTo>
                  <a:pt x="1663139" y="820540"/>
                </a:lnTo>
                <a:lnTo>
                  <a:pt x="1702769" y="787822"/>
                </a:lnTo>
                <a:lnTo>
                  <a:pt x="1742653" y="755403"/>
                </a:lnTo>
                <a:lnTo>
                  <a:pt x="1782789" y="723285"/>
                </a:lnTo>
                <a:lnTo>
                  <a:pt x="1823176" y="691469"/>
                </a:lnTo>
                <a:lnTo>
                  <a:pt x="1863811" y="659958"/>
                </a:lnTo>
                <a:lnTo>
                  <a:pt x="1904693" y="628752"/>
                </a:lnTo>
                <a:lnTo>
                  <a:pt x="1945821" y="597854"/>
                </a:lnTo>
                <a:lnTo>
                  <a:pt x="1987191" y="567265"/>
                </a:lnTo>
                <a:lnTo>
                  <a:pt x="2028804" y="536988"/>
                </a:lnTo>
                <a:lnTo>
                  <a:pt x="2070657" y="507023"/>
                </a:lnTo>
                <a:lnTo>
                  <a:pt x="2112747" y="477373"/>
                </a:lnTo>
                <a:lnTo>
                  <a:pt x="2155075" y="448039"/>
                </a:lnTo>
                <a:lnTo>
                  <a:pt x="2197637" y="419023"/>
                </a:lnTo>
                <a:lnTo>
                  <a:pt x="2240432" y="390327"/>
                </a:lnTo>
                <a:lnTo>
                  <a:pt x="2283459" y="361952"/>
                </a:lnTo>
                <a:lnTo>
                  <a:pt x="2326715" y="333901"/>
                </a:lnTo>
                <a:lnTo>
                  <a:pt x="2370199" y="306174"/>
                </a:lnTo>
                <a:lnTo>
                  <a:pt x="2413909" y="278775"/>
                </a:lnTo>
                <a:lnTo>
                  <a:pt x="2457844" y="251703"/>
                </a:lnTo>
                <a:lnTo>
                  <a:pt x="2502001" y="224962"/>
                </a:lnTo>
                <a:lnTo>
                  <a:pt x="2546380" y="198553"/>
                </a:lnTo>
                <a:lnTo>
                  <a:pt x="2590977" y="172477"/>
                </a:lnTo>
                <a:lnTo>
                  <a:pt x="2635792" y="146737"/>
                </a:lnTo>
                <a:lnTo>
                  <a:pt x="2680823" y="121334"/>
                </a:lnTo>
                <a:lnTo>
                  <a:pt x="2726067" y="96270"/>
                </a:lnTo>
                <a:lnTo>
                  <a:pt x="2771524" y="71546"/>
                </a:lnTo>
                <a:lnTo>
                  <a:pt x="2817192" y="47165"/>
                </a:lnTo>
                <a:lnTo>
                  <a:pt x="2863068" y="23127"/>
                </a:lnTo>
                <a:lnTo>
                  <a:pt x="2908054" y="0"/>
                </a:lnTo>
                <a:close/>
              </a:path>
            </a:pathLst>
          </a:custGeom>
          <a:solidFill>
            <a:srgbClr val="F62F2E"/>
          </a:solidFill>
        </p:spPr>
        <p:txBody>
          <a:bodyPr wrap="square" lIns="0" tIns="0" rIns="0" bIns="0" rtlCol="0"/>
          <a:lstStyle/>
          <a:p>
            <a:endParaRPr/>
          </a:p>
        </p:txBody>
      </p:sp>
      <p:pic>
        <p:nvPicPr>
          <p:cNvPr id="10" name="object 9">
            <a:extLst>
              <a:ext uri="{FF2B5EF4-FFF2-40B4-BE49-F238E27FC236}">
                <a16:creationId xmlns:a16="http://schemas.microsoft.com/office/drawing/2014/main" id="{B94AB62B-EFAB-452B-FF3E-4B69AF100137}"/>
              </a:ext>
            </a:extLst>
          </p:cNvPr>
          <p:cNvPicPr/>
          <p:nvPr/>
        </p:nvPicPr>
        <p:blipFill>
          <a:blip r:embed="rId6" cstate="print"/>
          <a:stretch>
            <a:fillRect/>
          </a:stretch>
        </p:blipFill>
        <p:spPr>
          <a:xfrm>
            <a:off x="3733800" y="3513317"/>
            <a:ext cx="8888192" cy="6856131"/>
          </a:xfrm>
          <a:prstGeom prst="rect">
            <a:avLst/>
          </a:prstGeom>
        </p:spPr>
      </p:pic>
      <p:sp>
        <p:nvSpPr>
          <p:cNvPr id="11" name="object 11">
            <a:extLst>
              <a:ext uri="{FF2B5EF4-FFF2-40B4-BE49-F238E27FC236}">
                <a16:creationId xmlns:a16="http://schemas.microsoft.com/office/drawing/2014/main" id="{56DBD715-368C-D05A-73B8-AFB7D4DD7EA0}"/>
              </a:ext>
            </a:extLst>
          </p:cNvPr>
          <p:cNvSpPr txBox="1"/>
          <p:nvPr/>
        </p:nvSpPr>
        <p:spPr>
          <a:xfrm>
            <a:off x="1639310" y="1630141"/>
            <a:ext cx="16112490" cy="1251625"/>
          </a:xfrm>
          <a:prstGeom prst="rect">
            <a:avLst/>
          </a:prstGeom>
        </p:spPr>
        <p:txBody>
          <a:bodyPr vert="horz" wrap="square" lIns="0" tIns="12065" rIns="0" bIns="0" rtlCol="0">
            <a:spAutoFit/>
          </a:bodyPr>
          <a:lstStyle/>
          <a:p>
            <a:pPr marL="25400" marR="17780">
              <a:lnSpc>
                <a:spcPct val="116700"/>
              </a:lnSpc>
              <a:spcBef>
                <a:spcPts val="95"/>
              </a:spcBef>
            </a:pPr>
            <a:r>
              <a:rPr sz="3600" spc="-65" dirty="0">
                <a:solidFill>
                  <a:srgbClr val="002060"/>
                </a:solidFill>
                <a:latin typeface="Arial" panose="020B0604020202020204" pitchFamily="34" charset="0"/>
                <a:cs typeface="Arial" panose="020B0604020202020204" pitchFamily="34" charset="0"/>
              </a:rPr>
              <a:t>Yêu</a:t>
            </a:r>
            <a:r>
              <a:rPr sz="3600" spc="-300"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c</a:t>
            </a:r>
            <a:r>
              <a:rPr sz="3600" spc="-810" dirty="0">
                <a:solidFill>
                  <a:srgbClr val="002060"/>
                </a:solidFill>
                <a:latin typeface="Arial" panose="020B0604020202020204" pitchFamily="34" charset="0"/>
                <a:cs typeface="Arial" panose="020B0604020202020204" pitchFamily="34" charset="0"/>
              </a:rPr>
              <a:t>â</a:t>
            </a:r>
            <a:r>
              <a:rPr sz="5400" spc="-7" baseline="12037" dirty="0">
                <a:solidFill>
                  <a:srgbClr val="002060"/>
                </a:solidFill>
                <a:latin typeface="Arial" panose="020B0604020202020204" pitchFamily="34" charset="0"/>
                <a:cs typeface="Arial" panose="020B0604020202020204" pitchFamily="34" charset="0"/>
              </a:rPr>
              <a:t>̀</a:t>
            </a:r>
            <a:r>
              <a:rPr sz="5400" spc="-434" baseline="12037"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đi</a:t>
            </a:r>
            <a:r>
              <a:rPr sz="3600" spc="-745" dirty="0">
                <a:solidFill>
                  <a:srgbClr val="002060"/>
                </a:solidFill>
                <a:latin typeface="Arial" panose="020B0604020202020204" pitchFamily="34" charset="0"/>
                <a:cs typeface="Arial" panose="020B0604020202020204" pitchFamily="34" charset="0"/>
              </a:rPr>
              <a:t>ê</a:t>
            </a:r>
            <a:r>
              <a:rPr sz="5400" spc="-15" baseline="12037" dirty="0">
                <a:solidFill>
                  <a:srgbClr val="002060"/>
                </a:solidFill>
                <a:latin typeface="Arial" panose="020B0604020202020204" pitchFamily="34" charset="0"/>
                <a:cs typeface="Arial" panose="020B0604020202020204" pitchFamily="34" charset="0"/>
              </a:rPr>
              <a:t>̀</a:t>
            </a:r>
            <a:r>
              <a:rPr sz="5400" spc="-494" baseline="12037"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kiện</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bảo</a:t>
            </a:r>
            <a:r>
              <a:rPr sz="3600" spc="-295"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quản</a:t>
            </a:r>
            <a:r>
              <a:rPr sz="3600" spc="-30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đặc</a:t>
            </a:r>
            <a:r>
              <a:rPr sz="3600" spc="-295" dirty="0">
                <a:solidFill>
                  <a:srgbClr val="002060"/>
                </a:solidFill>
                <a:latin typeface="Arial" panose="020B0604020202020204" pitchFamily="34" charset="0"/>
                <a:cs typeface="Arial" panose="020B0604020202020204" pitchFamily="34" charset="0"/>
              </a:rPr>
              <a:t> </a:t>
            </a:r>
            <a:r>
              <a:rPr sz="3600" spc="-105" dirty="0">
                <a:solidFill>
                  <a:srgbClr val="002060"/>
                </a:solidFill>
                <a:latin typeface="Arial" panose="020B0604020202020204" pitchFamily="34" charset="0"/>
                <a:cs typeface="Arial" panose="020B0604020202020204" pitchFamily="34" charset="0"/>
              </a:rPr>
              <a:t>biệt:</a:t>
            </a:r>
            <a:r>
              <a:rPr sz="3600" spc="-29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d</a:t>
            </a:r>
            <a:r>
              <a:rPr sz="3600" spc="-819" dirty="0">
                <a:solidFill>
                  <a:srgbClr val="002060"/>
                </a:solidFill>
                <a:latin typeface="Arial" panose="020B0604020202020204" pitchFamily="34" charset="0"/>
                <a:cs typeface="Arial" panose="020B0604020202020204" pitchFamily="34" charset="0"/>
              </a:rPr>
              <a:t>â</a:t>
            </a:r>
            <a:r>
              <a:rPr sz="5400" spc="-22" baseline="12037" dirty="0">
                <a:solidFill>
                  <a:srgbClr val="002060"/>
                </a:solidFill>
                <a:latin typeface="Arial" panose="020B0604020202020204" pitchFamily="34" charset="0"/>
                <a:cs typeface="Arial" panose="020B0604020202020204" pitchFamily="34" charset="0"/>
              </a:rPr>
              <a:t>̀</a:t>
            </a:r>
            <a:r>
              <a:rPr sz="5400" spc="-442" baseline="12037"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silicon</a:t>
            </a:r>
            <a:r>
              <a:rPr sz="3600" spc="-295"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yêu</a:t>
            </a:r>
            <a:r>
              <a:rPr sz="3600" spc="-295"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c</a:t>
            </a:r>
            <a:r>
              <a:rPr sz="3600" spc="-810" dirty="0">
                <a:solidFill>
                  <a:srgbClr val="002060"/>
                </a:solidFill>
                <a:latin typeface="Arial" panose="020B0604020202020204" pitchFamily="34" charset="0"/>
                <a:cs typeface="Arial" panose="020B0604020202020204" pitchFamily="34" charset="0"/>
              </a:rPr>
              <a:t>â</a:t>
            </a:r>
            <a:r>
              <a:rPr sz="5400" spc="-7" baseline="12037" dirty="0">
                <a:solidFill>
                  <a:srgbClr val="002060"/>
                </a:solidFill>
                <a:latin typeface="Arial" panose="020B0604020202020204" pitchFamily="34" charset="0"/>
                <a:cs typeface="Arial" panose="020B0604020202020204" pitchFamily="34" charset="0"/>
              </a:rPr>
              <a:t>̀</a:t>
            </a:r>
            <a:r>
              <a:rPr sz="5400" spc="-442" baseline="12037"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bảo</a:t>
            </a:r>
            <a:r>
              <a:rPr sz="3600" spc="-300"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quản</a:t>
            </a:r>
            <a:r>
              <a:rPr sz="3600" spc="-29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trong</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đi</a:t>
            </a:r>
            <a:r>
              <a:rPr sz="3600" spc="-745" dirty="0">
                <a:solidFill>
                  <a:srgbClr val="002060"/>
                </a:solidFill>
                <a:latin typeface="Arial" panose="020B0604020202020204" pitchFamily="34" charset="0"/>
                <a:cs typeface="Arial" panose="020B0604020202020204" pitchFamily="34" charset="0"/>
              </a:rPr>
              <a:t>ê</a:t>
            </a:r>
            <a:r>
              <a:rPr sz="5400" spc="-15" baseline="12037" dirty="0">
                <a:solidFill>
                  <a:srgbClr val="002060"/>
                </a:solidFill>
                <a:latin typeface="Arial" panose="020B0604020202020204" pitchFamily="34" charset="0"/>
                <a:cs typeface="Arial" panose="020B0604020202020204" pitchFamily="34" charset="0"/>
              </a:rPr>
              <a:t>̀</a:t>
            </a:r>
            <a:r>
              <a:rPr sz="5400" spc="-494" baseline="12037"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kiện</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không </a:t>
            </a:r>
            <a:r>
              <a:rPr sz="3600" spc="-125" dirty="0">
                <a:solidFill>
                  <a:srgbClr val="002060"/>
                </a:solidFill>
                <a:latin typeface="Arial" panose="020B0604020202020204" pitchFamily="34" charset="0"/>
                <a:cs typeface="Arial" panose="020B0604020202020204" pitchFamily="34" charset="0"/>
              </a:rPr>
              <a:t>khí</a:t>
            </a:r>
            <a:r>
              <a:rPr sz="3600" spc="-30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không</a:t>
            </a:r>
            <a:r>
              <a:rPr sz="3600" spc="-29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chứa</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nước</a:t>
            </a:r>
            <a:endParaRPr sz="3600" dirty="0">
              <a:solidFill>
                <a:srgbClr val="002060"/>
              </a:solidFill>
              <a:latin typeface="Arial" panose="020B0604020202020204" pitchFamily="34" charset="0"/>
              <a:cs typeface="Arial" panose="020B0604020202020204" pitchFamily="34" charset="0"/>
            </a:endParaRPr>
          </a:p>
        </p:txBody>
      </p:sp>
      <p:sp>
        <p:nvSpPr>
          <p:cNvPr id="7" name="TextBox 15">
            <a:extLst>
              <a:ext uri="{FF2B5EF4-FFF2-40B4-BE49-F238E27FC236}">
                <a16:creationId xmlns:a16="http://schemas.microsoft.com/office/drawing/2014/main" id="{B5931F0A-11C6-4A1C-0C2F-F8BB7ADFF36D}"/>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18</a:t>
            </a:r>
          </a:p>
        </p:txBody>
      </p:sp>
    </p:spTree>
    <p:extLst>
      <p:ext uri="{BB962C8B-B14F-4D97-AF65-F5344CB8AC3E}">
        <p14:creationId xmlns:p14="http://schemas.microsoft.com/office/powerpoint/2010/main" val="1251183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1000"/>
                                        <p:tgtEl>
                                          <p:spTgt spid="11"/>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arn(outHorizontal)">
                                      <p:cBhvr>
                                        <p:cTn id="10" dur="1000"/>
                                        <p:tgtEl>
                                          <p:spTgt spid="20"/>
                                        </p:tgtEl>
                                      </p:cBhvr>
                                    </p:animEffect>
                                  </p:childTnLst>
                                </p:cTn>
                              </p:par>
                              <p:par>
                                <p:cTn id="11" presetID="16" presetClass="entr" presetSubtype="4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outHorizontal)">
                                      <p:cBhvr>
                                        <p:cTn id="13"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807E2-696F-58FE-DE3D-B0FD1E0C771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6B99D59-7950-EBA7-A3B0-298446EA9418}"/>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F5D9D099-AD5B-E33A-7C15-86B98F7B9ADD}"/>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B4125299-F1D9-AEA0-14EF-99485A6F434E}"/>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088E8084-63F7-9FD7-AD5C-00CE5F9D390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32B16113-0187-DABD-931B-90905F82D9B7}"/>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A605F7A8-640A-F5BF-E694-2FA5E95099F6}"/>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CD377C7B-F2F9-53D2-0A78-C9CBBAD09AEB}"/>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D619E670-DEFC-1619-C043-2C600682F384}"/>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A86C00F6-3A06-34E0-C8DB-05C441AEDCAA}"/>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9B4B632B-7AA3-8B3E-859E-C95EC81257B6}"/>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20" name="object 13">
            <a:extLst>
              <a:ext uri="{FF2B5EF4-FFF2-40B4-BE49-F238E27FC236}">
                <a16:creationId xmlns:a16="http://schemas.microsoft.com/office/drawing/2014/main" id="{70C3E357-95F4-43FB-9C02-9498E7163678}"/>
              </a:ext>
            </a:extLst>
          </p:cNvPr>
          <p:cNvSpPr txBox="1">
            <a:spLocks/>
          </p:cNvSpPr>
          <p:nvPr/>
        </p:nvSpPr>
        <p:spPr>
          <a:xfrm>
            <a:off x="1678437" y="291946"/>
            <a:ext cx="16557534" cy="1367041"/>
          </a:xfrm>
          <a:prstGeom prst="rect">
            <a:avLst/>
          </a:prstGeom>
        </p:spPr>
        <p:txBody>
          <a:bodyPr vert="horz" wrap="square" lIns="0" tIns="12700" rIns="0" bIns="0" rtlCol="0">
            <a:spAutoFit/>
          </a:bodyPr>
          <a:lstStyle>
            <a:lvl1pPr>
              <a:defRPr sz="3500" b="1" i="0">
                <a:solidFill>
                  <a:srgbClr val="F62F2E"/>
                </a:solidFill>
                <a:latin typeface="Arial"/>
                <a:ea typeface="+mj-ea"/>
                <a:cs typeface="Arial"/>
              </a:defRPr>
            </a:lvl1pPr>
          </a:lstStyle>
          <a:p>
            <a:pPr marL="12700" algn="ctr">
              <a:spcBef>
                <a:spcPts val="100"/>
              </a:spcBef>
            </a:pPr>
            <a:r>
              <a:rPr lang="en-US" sz="4400" spc="-190" dirty="0">
                <a:solidFill>
                  <a:srgbClr val="F1601F"/>
                </a:solidFill>
              </a:rPr>
              <a:t>1.2. XÁC ĐỊNH TÍNH NGUY HIỂM DỰA TRÊN CÁC ĐẶC ĐIỂM CHUNG CỦA HHNH</a:t>
            </a:r>
          </a:p>
        </p:txBody>
      </p:sp>
      <p:sp>
        <p:nvSpPr>
          <p:cNvPr id="12" name="object 2">
            <a:extLst>
              <a:ext uri="{FF2B5EF4-FFF2-40B4-BE49-F238E27FC236}">
                <a16:creationId xmlns:a16="http://schemas.microsoft.com/office/drawing/2014/main" id="{56A105AB-D6DF-BA8F-16D5-067AC748F856}"/>
              </a:ext>
            </a:extLst>
          </p:cNvPr>
          <p:cNvSpPr/>
          <p:nvPr/>
        </p:nvSpPr>
        <p:spPr>
          <a:xfrm>
            <a:off x="15379944" y="7405234"/>
            <a:ext cx="2908300" cy="2882265"/>
          </a:xfrm>
          <a:custGeom>
            <a:avLst/>
            <a:gdLst/>
            <a:ahLst/>
            <a:cxnLst/>
            <a:rect l="l" t="t" r="r" b="b"/>
            <a:pathLst>
              <a:path w="2908300" h="2882265">
                <a:moveTo>
                  <a:pt x="2908054" y="0"/>
                </a:moveTo>
                <a:lnTo>
                  <a:pt x="2908054" y="847491"/>
                </a:lnTo>
                <a:lnTo>
                  <a:pt x="2883170" y="862301"/>
                </a:lnTo>
                <a:lnTo>
                  <a:pt x="2843919" y="886073"/>
                </a:lnTo>
                <a:lnTo>
                  <a:pt x="2804866" y="910138"/>
                </a:lnTo>
                <a:lnTo>
                  <a:pt x="2766012" y="934495"/>
                </a:lnTo>
                <a:lnTo>
                  <a:pt x="2727360" y="959143"/>
                </a:lnTo>
                <a:lnTo>
                  <a:pt x="2688910" y="984080"/>
                </a:lnTo>
                <a:lnTo>
                  <a:pt x="2650664" y="1009304"/>
                </a:lnTo>
                <a:lnTo>
                  <a:pt x="2612623" y="1034813"/>
                </a:lnTo>
                <a:lnTo>
                  <a:pt x="2574790" y="1060607"/>
                </a:lnTo>
                <a:lnTo>
                  <a:pt x="2537166" y="1086684"/>
                </a:lnTo>
                <a:lnTo>
                  <a:pt x="2499752" y="1113042"/>
                </a:lnTo>
                <a:lnTo>
                  <a:pt x="2462549" y="1139679"/>
                </a:lnTo>
                <a:lnTo>
                  <a:pt x="2425560" y="1166594"/>
                </a:lnTo>
                <a:lnTo>
                  <a:pt x="2388786" y="1193786"/>
                </a:lnTo>
                <a:lnTo>
                  <a:pt x="2352228" y="1221253"/>
                </a:lnTo>
                <a:lnTo>
                  <a:pt x="2315888" y="1248994"/>
                </a:lnTo>
                <a:lnTo>
                  <a:pt x="2279768" y="1277006"/>
                </a:lnTo>
                <a:lnTo>
                  <a:pt x="2243869" y="1305289"/>
                </a:lnTo>
                <a:lnTo>
                  <a:pt x="2208192" y="1333840"/>
                </a:lnTo>
                <a:lnTo>
                  <a:pt x="2172739" y="1362659"/>
                </a:lnTo>
                <a:lnTo>
                  <a:pt x="2137512" y="1391743"/>
                </a:lnTo>
                <a:lnTo>
                  <a:pt x="2102513" y="1421092"/>
                </a:lnTo>
                <a:lnTo>
                  <a:pt x="2067742" y="1450703"/>
                </a:lnTo>
                <a:lnTo>
                  <a:pt x="2033201" y="1480576"/>
                </a:lnTo>
                <a:lnTo>
                  <a:pt x="1998892" y="1510708"/>
                </a:lnTo>
                <a:lnTo>
                  <a:pt x="1964817" y="1541098"/>
                </a:lnTo>
                <a:lnTo>
                  <a:pt x="1930976" y="1571744"/>
                </a:lnTo>
                <a:lnTo>
                  <a:pt x="1897372" y="1602646"/>
                </a:lnTo>
                <a:lnTo>
                  <a:pt x="1864006" y="1633801"/>
                </a:lnTo>
                <a:lnTo>
                  <a:pt x="1830879" y="1665207"/>
                </a:lnTo>
                <a:lnTo>
                  <a:pt x="1797993" y="1696864"/>
                </a:lnTo>
                <a:lnTo>
                  <a:pt x="1765351" y="1728770"/>
                </a:lnTo>
                <a:lnTo>
                  <a:pt x="1732952" y="1760923"/>
                </a:lnTo>
                <a:lnTo>
                  <a:pt x="1700799" y="1793322"/>
                </a:lnTo>
                <a:lnTo>
                  <a:pt x="1668893" y="1825965"/>
                </a:lnTo>
                <a:lnTo>
                  <a:pt x="1637236" y="1858850"/>
                </a:lnTo>
                <a:lnTo>
                  <a:pt x="1605829" y="1891977"/>
                </a:lnTo>
                <a:lnTo>
                  <a:pt x="1574674" y="1925343"/>
                </a:lnTo>
                <a:lnTo>
                  <a:pt x="1543773" y="1958947"/>
                </a:lnTo>
                <a:lnTo>
                  <a:pt x="1513126" y="1992788"/>
                </a:lnTo>
                <a:lnTo>
                  <a:pt x="1482736" y="2026864"/>
                </a:lnTo>
                <a:lnTo>
                  <a:pt x="1452604" y="2061172"/>
                </a:lnTo>
                <a:lnTo>
                  <a:pt x="1422732" y="2095713"/>
                </a:lnTo>
                <a:lnTo>
                  <a:pt x="1393120" y="2130484"/>
                </a:lnTo>
                <a:lnTo>
                  <a:pt x="1363772" y="2165484"/>
                </a:lnTo>
                <a:lnTo>
                  <a:pt x="1334687" y="2200711"/>
                </a:lnTo>
                <a:lnTo>
                  <a:pt x="1305869" y="2236163"/>
                </a:lnTo>
                <a:lnTo>
                  <a:pt x="1277317" y="2271840"/>
                </a:lnTo>
                <a:lnTo>
                  <a:pt x="1249035" y="2307739"/>
                </a:lnTo>
                <a:lnTo>
                  <a:pt x="1221022" y="2343860"/>
                </a:lnTo>
                <a:lnTo>
                  <a:pt x="1193282" y="2380200"/>
                </a:lnTo>
                <a:lnTo>
                  <a:pt x="1165815" y="2416757"/>
                </a:lnTo>
                <a:lnTo>
                  <a:pt x="1138623" y="2453532"/>
                </a:lnTo>
                <a:lnTo>
                  <a:pt x="1111708" y="2490521"/>
                </a:lnTo>
                <a:lnTo>
                  <a:pt x="1085070" y="2527723"/>
                </a:lnTo>
                <a:lnTo>
                  <a:pt x="1058712" y="2565137"/>
                </a:lnTo>
                <a:lnTo>
                  <a:pt x="1032636" y="2602762"/>
                </a:lnTo>
                <a:lnTo>
                  <a:pt x="1006842" y="2640595"/>
                </a:lnTo>
                <a:lnTo>
                  <a:pt x="981332" y="2678635"/>
                </a:lnTo>
                <a:lnTo>
                  <a:pt x="956108" y="2716881"/>
                </a:lnTo>
                <a:lnTo>
                  <a:pt x="931172" y="2755331"/>
                </a:lnTo>
                <a:lnTo>
                  <a:pt x="906524" y="2793984"/>
                </a:lnTo>
                <a:lnTo>
                  <a:pt x="882167" y="2832837"/>
                </a:lnTo>
                <a:lnTo>
                  <a:pt x="858101" y="2871890"/>
                </a:lnTo>
                <a:lnTo>
                  <a:pt x="852120" y="2881766"/>
                </a:lnTo>
                <a:lnTo>
                  <a:pt x="0" y="2881766"/>
                </a:lnTo>
                <a:lnTo>
                  <a:pt x="43648" y="2799331"/>
                </a:lnTo>
                <a:lnTo>
                  <a:pt x="68374" y="2753874"/>
                </a:lnTo>
                <a:lnTo>
                  <a:pt x="93440" y="2708629"/>
                </a:lnTo>
                <a:lnTo>
                  <a:pt x="118845" y="2663599"/>
                </a:lnTo>
                <a:lnTo>
                  <a:pt x="144587" y="2618784"/>
                </a:lnTo>
                <a:lnTo>
                  <a:pt x="170665" y="2574186"/>
                </a:lnTo>
                <a:lnTo>
                  <a:pt x="197076" y="2529808"/>
                </a:lnTo>
                <a:lnTo>
                  <a:pt x="223819" y="2485651"/>
                </a:lnTo>
                <a:lnTo>
                  <a:pt x="250892" y="2441716"/>
                </a:lnTo>
                <a:lnTo>
                  <a:pt x="278293" y="2398006"/>
                </a:lnTo>
                <a:lnTo>
                  <a:pt x="306022" y="2354522"/>
                </a:lnTo>
                <a:lnTo>
                  <a:pt x="334075" y="2311266"/>
                </a:lnTo>
                <a:lnTo>
                  <a:pt x="362451" y="2268240"/>
                </a:lnTo>
                <a:lnTo>
                  <a:pt x="391149" y="2225445"/>
                </a:lnTo>
                <a:lnTo>
                  <a:pt x="420167" y="2182884"/>
                </a:lnTo>
                <a:lnTo>
                  <a:pt x="449503" y="2140557"/>
                </a:lnTo>
                <a:lnTo>
                  <a:pt x="479155" y="2098466"/>
                </a:lnTo>
                <a:lnTo>
                  <a:pt x="509121" y="2056614"/>
                </a:lnTo>
                <a:lnTo>
                  <a:pt x="539401" y="2015003"/>
                </a:lnTo>
                <a:lnTo>
                  <a:pt x="569991" y="1973632"/>
                </a:lnTo>
                <a:lnTo>
                  <a:pt x="600891" y="1932506"/>
                </a:lnTo>
                <a:lnTo>
                  <a:pt x="632098" y="1891625"/>
                </a:lnTo>
                <a:lnTo>
                  <a:pt x="663612" y="1850990"/>
                </a:lnTo>
                <a:lnTo>
                  <a:pt x="695429" y="1810605"/>
                </a:lnTo>
                <a:lnTo>
                  <a:pt x="727549" y="1770469"/>
                </a:lnTo>
                <a:lnTo>
                  <a:pt x="759970" y="1730586"/>
                </a:lnTo>
                <a:lnTo>
                  <a:pt x="792690" y="1690957"/>
                </a:lnTo>
                <a:lnTo>
                  <a:pt x="825706" y="1651584"/>
                </a:lnTo>
                <a:lnTo>
                  <a:pt x="859019" y="1612468"/>
                </a:lnTo>
                <a:lnTo>
                  <a:pt x="892625" y="1573611"/>
                </a:lnTo>
                <a:lnTo>
                  <a:pt x="926523" y="1535015"/>
                </a:lnTo>
                <a:lnTo>
                  <a:pt x="960711" y="1496681"/>
                </a:lnTo>
                <a:lnTo>
                  <a:pt x="995188" y="1458612"/>
                </a:lnTo>
                <a:lnTo>
                  <a:pt x="1029952" y="1420809"/>
                </a:lnTo>
                <a:lnTo>
                  <a:pt x="1065001" y="1383274"/>
                </a:lnTo>
                <a:lnTo>
                  <a:pt x="1100333" y="1346008"/>
                </a:lnTo>
                <a:lnTo>
                  <a:pt x="1135947" y="1309013"/>
                </a:lnTo>
                <a:lnTo>
                  <a:pt x="1171840" y="1272292"/>
                </a:lnTo>
                <a:lnTo>
                  <a:pt x="1208012" y="1235845"/>
                </a:lnTo>
                <a:lnTo>
                  <a:pt x="1244461" y="1199674"/>
                </a:lnTo>
                <a:lnTo>
                  <a:pt x="1281184" y="1163782"/>
                </a:lnTo>
                <a:lnTo>
                  <a:pt x="1318179" y="1128170"/>
                </a:lnTo>
                <a:lnTo>
                  <a:pt x="1355447" y="1092839"/>
                </a:lnTo>
                <a:lnTo>
                  <a:pt x="1393120" y="1057665"/>
                </a:lnTo>
                <a:lnTo>
                  <a:pt x="1430788" y="1023029"/>
                </a:lnTo>
                <a:lnTo>
                  <a:pt x="1468858" y="988554"/>
                </a:lnTo>
                <a:lnTo>
                  <a:pt x="1507193" y="954367"/>
                </a:lnTo>
                <a:lnTo>
                  <a:pt x="1545790" y="920471"/>
                </a:lnTo>
                <a:lnTo>
                  <a:pt x="1584648" y="886866"/>
                </a:lnTo>
                <a:lnTo>
                  <a:pt x="1623765" y="853556"/>
                </a:lnTo>
                <a:lnTo>
                  <a:pt x="1663139" y="820540"/>
                </a:lnTo>
                <a:lnTo>
                  <a:pt x="1702769" y="787822"/>
                </a:lnTo>
                <a:lnTo>
                  <a:pt x="1742653" y="755403"/>
                </a:lnTo>
                <a:lnTo>
                  <a:pt x="1782789" y="723285"/>
                </a:lnTo>
                <a:lnTo>
                  <a:pt x="1823176" y="691469"/>
                </a:lnTo>
                <a:lnTo>
                  <a:pt x="1863811" y="659958"/>
                </a:lnTo>
                <a:lnTo>
                  <a:pt x="1904693" y="628752"/>
                </a:lnTo>
                <a:lnTo>
                  <a:pt x="1945821" y="597854"/>
                </a:lnTo>
                <a:lnTo>
                  <a:pt x="1987191" y="567265"/>
                </a:lnTo>
                <a:lnTo>
                  <a:pt x="2028804" y="536988"/>
                </a:lnTo>
                <a:lnTo>
                  <a:pt x="2070657" y="507023"/>
                </a:lnTo>
                <a:lnTo>
                  <a:pt x="2112747" y="477373"/>
                </a:lnTo>
                <a:lnTo>
                  <a:pt x="2155075" y="448039"/>
                </a:lnTo>
                <a:lnTo>
                  <a:pt x="2197637" y="419023"/>
                </a:lnTo>
                <a:lnTo>
                  <a:pt x="2240432" y="390327"/>
                </a:lnTo>
                <a:lnTo>
                  <a:pt x="2283459" y="361952"/>
                </a:lnTo>
                <a:lnTo>
                  <a:pt x="2326715" y="333901"/>
                </a:lnTo>
                <a:lnTo>
                  <a:pt x="2370199" y="306174"/>
                </a:lnTo>
                <a:lnTo>
                  <a:pt x="2413909" y="278775"/>
                </a:lnTo>
                <a:lnTo>
                  <a:pt x="2457844" y="251703"/>
                </a:lnTo>
                <a:lnTo>
                  <a:pt x="2502001" y="224962"/>
                </a:lnTo>
                <a:lnTo>
                  <a:pt x="2546380" y="198553"/>
                </a:lnTo>
                <a:lnTo>
                  <a:pt x="2590977" y="172477"/>
                </a:lnTo>
                <a:lnTo>
                  <a:pt x="2635792" y="146737"/>
                </a:lnTo>
                <a:lnTo>
                  <a:pt x="2680823" y="121334"/>
                </a:lnTo>
                <a:lnTo>
                  <a:pt x="2726067" y="96270"/>
                </a:lnTo>
                <a:lnTo>
                  <a:pt x="2771524" y="71546"/>
                </a:lnTo>
                <a:lnTo>
                  <a:pt x="2817192" y="47165"/>
                </a:lnTo>
                <a:lnTo>
                  <a:pt x="2863068" y="23127"/>
                </a:lnTo>
                <a:lnTo>
                  <a:pt x="2908054" y="0"/>
                </a:lnTo>
                <a:close/>
              </a:path>
            </a:pathLst>
          </a:custGeom>
          <a:solidFill>
            <a:srgbClr val="F62F2E"/>
          </a:solidFill>
        </p:spPr>
        <p:txBody>
          <a:bodyPr wrap="square" lIns="0" tIns="0" rIns="0" bIns="0" rtlCol="0"/>
          <a:lstStyle/>
          <a:p>
            <a:endParaRPr/>
          </a:p>
        </p:txBody>
      </p:sp>
      <p:pic>
        <p:nvPicPr>
          <p:cNvPr id="7" name="object 9">
            <a:extLst>
              <a:ext uri="{FF2B5EF4-FFF2-40B4-BE49-F238E27FC236}">
                <a16:creationId xmlns:a16="http://schemas.microsoft.com/office/drawing/2014/main" id="{CD30C2E9-DE4C-C360-B6CB-D3AA54642B60}"/>
              </a:ext>
            </a:extLst>
          </p:cNvPr>
          <p:cNvPicPr/>
          <p:nvPr/>
        </p:nvPicPr>
        <p:blipFill>
          <a:blip r:embed="rId6" cstate="print"/>
          <a:stretch>
            <a:fillRect/>
          </a:stretch>
        </p:blipFill>
        <p:spPr>
          <a:xfrm>
            <a:off x="4724400" y="4000500"/>
            <a:ext cx="7696200" cy="5715000"/>
          </a:xfrm>
          <a:prstGeom prst="rect">
            <a:avLst/>
          </a:prstGeom>
        </p:spPr>
      </p:pic>
      <p:sp>
        <p:nvSpPr>
          <p:cNvPr id="8" name="object 11">
            <a:extLst>
              <a:ext uri="{FF2B5EF4-FFF2-40B4-BE49-F238E27FC236}">
                <a16:creationId xmlns:a16="http://schemas.microsoft.com/office/drawing/2014/main" id="{1C696DFE-1A65-4495-0274-B2AA3DCB18DD}"/>
              </a:ext>
            </a:extLst>
          </p:cNvPr>
          <p:cNvSpPr txBox="1"/>
          <p:nvPr/>
        </p:nvSpPr>
        <p:spPr>
          <a:xfrm>
            <a:off x="1378585" y="1647360"/>
            <a:ext cx="15530830" cy="1251625"/>
          </a:xfrm>
          <a:prstGeom prst="rect">
            <a:avLst/>
          </a:prstGeom>
        </p:spPr>
        <p:txBody>
          <a:bodyPr vert="horz" wrap="square" lIns="0" tIns="12065" rIns="0" bIns="0" rtlCol="0">
            <a:spAutoFit/>
          </a:bodyPr>
          <a:lstStyle/>
          <a:p>
            <a:pPr marL="25400" marR="17780">
              <a:lnSpc>
                <a:spcPct val="116700"/>
              </a:lnSpc>
              <a:spcBef>
                <a:spcPts val="95"/>
              </a:spcBef>
            </a:pPr>
            <a:r>
              <a:rPr sz="3600" spc="-65" dirty="0">
                <a:solidFill>
                  <a:srgbClr val="002060"/>
                </a:solidFill>
                <a:latin typeface="Arial" panose="020B0604020202020204" pitchFamily="34" charset="0"/>
                <a:cs typeface="Arial" panose="020B0604020202020204" pitchFamily="34" charset="0"/>
              </a:rPr>
              <a:t>Yêu</a:t>
            </a:r>
            <a:r>
              <a:rPr sz="3600" spc="-290"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c</a:t>
            </a:r>
            <a:r>
              <a:rPr sz="3600" spc="-810" dirty="0">
                <a:solidFill>
                  <a:srgbClr val="002060"/>
                </a:solidFill>
                <a:latin typeface="Arial" panose="020B0604020202020204" pitchFamily="34" charset="0"/>
                <a:cs typeface="Arial" panose="020B0604020202020204" pitchFamily="34" charset="0"/>
              </a:rPr>
              <a:t>â</a:t>
            </a:r>
            <a:r>
              <a:rPr sz="5400" spc="-7" baseline="12037" dirty="0">
                <a:solidFill>
                  <a:srgbClr val="002060"/>
                </a:solidFill>
                <a:latin typeface="Arial" panose="020B0604020202020204" pitchFamily="34" charset="0"/>
                <a:cs typeface="Arial" panose="020B0604020202020204" pitchFamily="34" charset="0"/>
              </a:rPr>
              <a:t>̀</a:t>
            </a:r>
            <a:r>
              <a:rPr sz="5400" spc="-427" baseline="12037"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phương</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9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8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chuyển</a:t>
            </a:r>
            <a:r>
              <a:rPr sz="3600" spc="-2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an</a:t>
            </a:r>
            <a:r>
              <a:rPr sz="3600" spc="-290" dirty="0">
                <a:solidFill>
                  <a:srgbClr val="002060"/>
                </a:solidFill>
                <a:latin typeface="Arial" panose="020B0604020202020204" pitchFamily="34" charset="0"/>
                <a:cs typeface="Arial" panose="020B0604020202020204" pitchFamily="34" charset="0"/>
              </a:rPr>
              <a:t> </a:t>
            </a:r>
            <a:r>
              <a:rPr sz="3600" spc="-155" dirty="0">
                <a:solidFill>
                  <a:srgbClr val="002060"/>
                </a:solidFill>
                <a:latin typeface="Arial" panose="020B0604020202020204" pitchFamily="34" charset="0"/>
                <a:cs typeface="Arial" panose="020B0604020202020204" pitchFamily="34" charset="0"/>
              </a:rPr>
              <a:t>toàn:</a:t>
            </a:r>
            <a:r>
              <a:rPr sz="3600" spc="-28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chuyển</a:t>
            </a:r>
            <a:r>
              <a:rPr sz="3600" spc="-29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phóng</a:t>
            </a:r>
            <a:r>
              <a:rPr sz="3600" spc="-290" dirty="0">
                <a:solidFill>
                  <a:srgbClr val="002060"/>
                </a:solidFill>
                <a:latin typeface="Arial" panose="020B0604020202020204" pitchFamily="34" charset="0"/>
                <a:cs typeface="Arial" panose="020B0604020202020204" pitchFamily="34" charset="0"/>
              </a:rPr>
              <a:t> </a:t>
            </a:r>
            <a:r>
              <a:rPr sz="3600" spc="-150" dirty="0">
                <a:solidFill>
                  <a:srgbClr val="002060"/>
                </a:solidFill>
                <a:latin typeface="Arial" panose="020B0604020202020204" pitchFamily="34" charset="0"/>
                <a:cs typeface="Arial" panose="020B0604020202020204" pitchFamily="34" charset="0"/>
              </a:rPr>
              <a:t>xạ</a:t>
            </a:r>
            <a:r>
              <a:rPr sz="3600" spc="-7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trong</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290" dirty="0">
                <a:solidFill>
                  <a:srgbClr val="002060"/>
                </a:solidFill>
                <a:latin typeface="Arial" panose="020B0604020202020204" pitchFamily="34" charset="0"/>
                <a:cs typeface="Arial" panose="020B0604020202020204" pitchFamily="34" charset="0"/>
              </a:rPr>
              <a:t> </a:t>
            </a:r>
            <a:r>
              <a:rPr sz="3600" spc="-185" dirty="0">
                <a:solidFill>
                  <a:srgbClr val="002060"/>
                </a:solidFill>
                <a:latin typeface="Arial" panose="020B0604020202020204" pitchFamily="34" charset="0"/>
                <a:cs typeface="Arial" panose="020B0604020202020204" pitchFamily="34" charset="0"/>
              </a:rPr>
              <a:t>xe</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vận chuyển</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chuyên</a:t>
            </a:r>
            <a:r>
              <a:rPr sz="3600" spc="-28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dụng,</a:t>
            </a:r>
            <a:r>
              <a:rPr sz="3600" spc="-28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8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chuyển</a:t>
            </a:r>
            <a:r>
              <a:rPr sz="3600" spc="-28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8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trong</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container</a:t>
            </a:r>
            <a:r>
              <a:rPr sz="3600" spc="-28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chịu</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áp</a:t>
            </a:r>
            <a:r>
              <a:rPr sz="3600" spc="-280"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su</a:t>
            </a:r>
            <a:r>
              <a:rPr sz="3600" spc="-434" dirty="0">
                <a:solidFill>
                  <a:srgbClr val="002060"/>
                </a:solidFill>
                <a:latin typeface="Arial" panose="020B0604020202020204" pitchFamily="34" charset="0"/>
                <a:cs typeface="Arial" panose="020B0604020202020204" pitchFamily="34" charset="0"/>
              </a:rPr>
              <a:t>â</a:t>
            </a:r>
            <a:r>
              <a:rPr sz="5400" spc="577" baseline="12037" dirty="0">
                <a:solidFill>
                  <a:srgbClr val="002060"/>
                </a:solidFill>
                <a:latin typeface="Arial" panose="020B0604020202020204" pitchFamily="34" charset="0"/>
                <a:cs typeface="Arial" panose="020B0604020202020204" pitchFamily="34" charset="0"/>
              </a:rPr>
              <a:t>́</a:t>
            </a:r>
            <a:r>
              <a:rPr sz="3600" spc="-5" dirty="0">
                <a:solidFill>
                  <a:srgbClr val="002060"/>
                </a:solidFill>
                <a:latin typeface="Arial" panose="020B0604020202020204" pitchFamily="34" charset="0"/>
                <a:cs typeface="Arial" panose="020B0604020202020204" pitchFamily="34" charset="0"/>
              </a:rPr>
              <a:t>t</a:t>
            </a:r>
            <a:endParaRPr sz="3600" dirty="0">
              <a:solidFill>
                <a:srgbClr val="002060"/>
              </a:solidFill>
              <a:latin typeface="Arial" panose="020B0604020202020204" pitchFamily="34" charset="0"/>
              <a:cs typeface="Arial" panose="020B0604020202020204" pitchFamily="34" charset="0"/>
            </a:endParaRPr>
          </a:p>
        </p:txBody>
      </p:sp>
      <p:sp>
        <p:nvSpPr>
          <p:cNvPr id="9" name="TextBox 15">
            <a:extLst>
              <a:ext uri="{FF2B5EF4-FFF2-40B4-BE49-F238E27FC236}">
                <a16:creationId xmlns:a16="http://schemas.microsoft.com/office/drawing/2014/main" id="{0D0BEDB6-68C0-A23C-4469-9D7954420642}"/>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19</a:t>
            </a:r>
          </a:p>
        </p:txBody>
      </p:sp>
    </p:spTree>
    <p:extLst>
      <p:ext uri="{BB962C8B-B14F-4D97-AF65-F5344CB8AC3E}">
        <p14:creationId xmlns:p14="http://schemas.microsoft.com/office/powerpoint/2010/main" val="319586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1000"/>
                                        <p:tgtEl>
                                          <p:spTgt spid="8"/>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right)">
                                      <p:cBhvr>
                                        <p:cTn id="10" dur="1000"/>
                                        <p:tgtEl>
                                          <p:spTgt spid="20"/>
                                        </p:tgtEl>
                                      </p:cBhvr>
                                    </p:animEffect>
                                  </p:childTnLst>
                                </p:cTn>
                              </p:par>
                              <p:par>
                                <p:cTn id="11" presetID="2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51EC9-6D99-C1DB-F720-1681428A1A0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DD8A5A1-5076-A26F-54AB-C4CF9C48AA25}"/>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05930BDB-1191-730D-0CB2-CDC711336C39}"/>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197A1635-7EEE-4BBA-6877-2CE9742E3899}"/>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C5BC7E12-4B11-5D5A-A63A-11AFD3D339B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6399494D-06F7-8430-B7C0-1330B9652044}"/>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67AE3C6F-E92C-83A7-E052-197E29F8BF1E}"/>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400801DD-7359-C355-8B56-78014E9FCE17}"/>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5608BBBC-D428-537D-A8A7-1D8F08B642B0}"/>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9E811D57-D913-47A5-E246-D246B7F6E3AC}"/>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FE3F18AD-3B28-C065-DEA5-7FAE00198B1A}"/>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12" name="object 2">
            <a:extLst>
              <a:ext uri="{FF2B5EF4-FFF2-40B4-BE49-F238E27FC236}">
                <a16:creationId xmlns:a16="http://schemas.microsoft.com/office/drawing/2014/main" id="{EE09550D-E071-7138-42D9-D5218A6FEDD6}"/>
              </a:ext>
            </a:extLst>
          </p:cNvPr>
          <p:cNvSpPr/>
          <p:nvPr/>
        </p:nvSpPr>
        <p:spPr>
          <a:xfrm>
            <a:off x="15379944" y="7405234"/>
            <a:ext cx="2908300" cy="2882265"/>
          </a:xfrm>
          <a:custGeom>
            <a:avLst/>
            <a:gdLst/>
            <a:ahLst/>
            <a:cxnLst/>
            <a:rect l="l" t="t" r="r" b="b"/>
            <a:pathLst>
              <a:path w="2908300" h="2882265">
                <a:moveTo>
                  <a:pt x="2908054" y="0"/>
                </a:moveTo>
                <a:lnTo>
                  <a:pt x="2908054" y="847491"/>
                </a:lnTo>
                <a:lnTo>
                  <a:pt x="2883170" y="862301"/>
                </a:lnTo>
                <a:lnTo>
                  <a:pt x="2843919" y="886073"/>
                </a:lnTo>
                <a:lnTo>
                  <a:pt x="2804866" y="910138"/>
                </a:lnTo>
                <a:lnTo>
                  <a:pt x="2766012" y="934495"/>
                </a:lnTo>
                <a:lnTo>
                  <a:pt x="2727360" y="959143"/>
                </a:lnTo>
                <a:lnTo>
                  <a:pt x="2688910" y="984080"/>
                </a:lnTo>
                <a:lnTo>
                  <a:pt x="2650664" y="1009304"/>
                </a:lnTo>
                <a:lnTo>
                  <a:pt x="2612623" y="1034813"/>
                </a:lnTo>
                <a:lnTo>
                  <a:pt x="2574790" y="1060607"/>
                </a:lnTo>
                <a:lnTo>
                  <a:pt x="2537166" y="1086684"/>
                </a:lnTo>
                <a:lnTo>
                  <a:pt x="2499752" y="1113042"/>
                </a:lnTo>
                <a:lnTo>
                  <a:pt x="2462549" y="1139679"/>
                </a:lnTo>
                <a:lnTo>
                  <a:pt x="2425560" y="1166594"/>
                </a:lnTo>
                <a:lnTo>
                  <a:pt x="2388786" y="1193786"/>
                </a:lnTo>
                <a:lnTo>
                  <a:pt x="2352228" y="1221253"/>
                </a:lnTo>
                <a:lnTo>
                  <a:pt x="2315888" y="1248994"/>
                </a:lnTo>
                <a:lnTo>
                  <a:pt x="2279768" y="1277006"/>
                </a:lnTo>
                <a:lnTo>
                  <a:pt x="2243869" y="1305289"/>
                </a:lnTo>
                <a:lnTo>
                  <a:pt x="2208192" y="1333840"/>
                </a:lnTo>
                <a:lnTo>
                  <a:pt x="2172739" y="1362659"/>
                </a:lnTo>
                <a:lnTo>
                  <a:pt x="2137512" y="1391743"/>
                </a:lnTo>
                <a:lnTo>
                  <a:pt x="2102513" y="1421092"/>
                </a:lnTo>
                <a:lnTo>
                  <a:pt x="2067742" y="1450703"/>
                </a:lnTo>
                <a:lnTo>
                  <a:pt x="2033201" y="1480576"/>
                </a:lnTo>
                <a:lnTo>
                  <a:pt x="1998892" y="1510708"/>
                </a:lnTo>
                <a:lnTo>
                  <a:pt x="1964817" y="1541098"/>
                </a:lnTo>
                <a:lnTo>
                  <a:pt x="1930976" y="1571744"/>
                </a:lnTo>
                <a:lnTo>
                  <a:pt x="1897372" y="1602646"/>
                </a:lnTo>
                <a:lnTo>
                  <a:pt x="1864006" y="1633801"/>
                </a:lnTo>
                <a:lnTo>
                  <a:pt x="1830879" y="1665207"/>
                </a:lnTo>
                <a:lnTo>
                  <a:pt x="1797993" y="1696864"/>
                </a:lnTo>
                <a:lnTo>
                  <a:pt x="1765351" y="1728770"/>
                </a:lnTo>
                <a:lnTo>
                  <a:pt x="1732952" y="1760923"/>
                </a:lnTo>
                <a:lnTo>
                  <a:pt x="1700799" y="1793322"/>
                </a:lnTo>
                <a:lnTo>
                  <a:pt x="1668893" y="1825965"/>
                </a:lnTo>
                <a:lnTo>
                  <a:pt x="1637236" y="1858850"/>
                </a:lnTo>
                <a:lnTo>
                  <a:pt x="1605829" y="1891977"/>
                </a:lnTo>
                <a:lnTo>
                  <a:pt x="1574674" y="1925343"/>
                </a:lnTo>
                <a:lnTo>
                  <a:pt x="1543773" y="1958947"/>
                </a:lnTo>
                <a:lnTo>
                  <a:pt x="1513126" y="1992788"/>
                </a:lnTo>
                <a:lnTo>
                  <a:pt x="1482736" y="2026864"/>
                </a:lnTo>
                <a:lnTo>
                  <a:pt x="1452604" y="2061172"/>
                </a:lnTo>
                <a:lnTo>
                  <a:pt x="1422732" y="2095713"/>
                </a:lnTo>
                <a:lnTo>
                  <a:pt x="1393120" y="2130484"/>
                </a:lnTo>
                <a:lnTo>
                  <a:pt x="1363772" y="2165484"/>
                </a:lnTo>
                <a:lnTo>
                  <a:pt x="1334687" y="2200711"/>
                </a:lnTo>
                <a:lnTo>
                  <a:pt x="1305869" y="2236163"/>
                </a:lnTo>
                <a:lnTo>
                  <a:pt x="1277317" y="2271840"/>
                </a:lnTo>
                <a:lnTo>
                  <a:pt x="1249035" y="2307739"/>
                </a:lnTo>
                <a:lnTo>
                  <a:pt x="1221022" y="2343860"/>
                </a:lnTo>
                <a:lnTo>
                  <a:pt x="1193282" y="2380200"/>
                </a:lnTo>
                <a:lnTo>
                  <a:pt x="1165815" y="2416757"/>
                </a:lnTo>
                <a:lnTo>
                  <a:pt x="1138623" y="2453532"/>
                </a:lnTo>
                <a:lnTo>
                  <a:pt x="1111708" y="2490521"/>
                </a:lnTo>
                <a:lnTo>
                  <a:pt x="1085070" y="2527723"/>
                </a:lnTo>
                <a:lnTo>
                  <a:pt x="1058712" y="2565137"/>
                </a:lnTo>
                <a:lnTo>
                  <a:pt x="1032636" y="2602762"/>
                </a:lnTo>
                <a:lnTo>
                  <a:pt x="1006842" y="2640595"/>
                </a:lnTo>
                <a:lnTo>
                  <a:pt x="981332" y="2678635"/>
                </a:lnTo>
                <a:lnTo>
                  <a:pt x="956108" y="2716881"/>
                </a:lnTo>
                <a:lnTo>
                  <a:pt x="931172" y="2755331"/>
                </a:lnTo>
                <a:lnTo>
                  <a:pt x="906524" y="2793984"/>
                </a:lnTo>
                <a:lnTo>
                  <a:pt x="882167" y="2832837"/>
                </a:lnTo>
                <a:lnTo>
                  <a:pt x="858101" y="2871890"/>
                </a:lnTo>
                <a:lnTo>
                  <a:pt x="852120" y="2881766"/>
                </a:lnTo>
                <a:lnTo>
                  <a:pt x="0" y="2881766"/>
                </a:lnTo>
                <a:lnTo>
                  <a:pt x="43648" y="2799331"/>
                </a:lnTo>
                <a:lnTo>
                  <a:pt x="68374" y="2753874"/>
                </a:lnTo>
                <a:lnTo>
                  <a:pt x="93440" y="2708629"/>
                </a:lnTo>
                <a:lnTo>
                  <a:pt x="118845" y="2663599"/>
                </a:lnTo>
                <a:lnTo>
                  <a:pt x="144587" y="2618784"/>
                </a:lnTo>
                <a:lnTo>
                  <a:pt x="170665" y="2574186"/>
                </a:lnTo>
                <a:lnTo>
                  <a:pt x="197076" y="2529808"/>
                </a:lnTo>
                <a:lnTo>
                  <a:pt x="223819" y="2485651"/>
                </a:lnTo>
                <a:lnTo>
                  <a:pt x="250892" y="2441716"/>
                </a:lnTo>
                <a:lnTo>
                  <a:pt x="278293" y="2398006"/>
                </a:lnTo>
                <a:lnTo>
                  <a:pt x="306022" y="2354522"/>
                </a:lnTo>
                <a:lnTo>
                  <a:pt x="334075" y="2311266"/>
                </a:lnTo>
                <a:lnTo>
                  <a:pt x="362451" y="2268240"/>
                </a:lnTo>
                <a:lnTo>
                  <a:pt x="391149" y="2225445"/>
                </a:lnTo>
                <a:lnTo>
                  <a:pt x="420167" y="2182884"/>
                </a:lnTo>
                <a:lnTo>
                  <a:pt x="449503" y="2140557"/>
                </a:lnTo>
                <a:lnTo>
                  <a:pt x="479155" y="2098466"/>
                </a:lnTo>
                <a:lnTo>
                  <a:pt x="509121" y="2056614"/>
                </a:lnTo>
                <a:lnTo>
                  <a:pt x="539401" y="2015003"/>
                </a:lnTo>
                <a:lnTo>
                  <a:pt x="569991" y="1973632"/>
                </a:lnTo>
                <a:lnTo>
                  <a:pt x="600891" y="1932506"/>
                </a:lnTo>
                <a:lnTo>
                  <a:pt x="632098" y="1891625"/>
                </a:lnTo>
                <a:lnTo>
                  <a:pt x="663612" y="1850990"/>
                </a:lnTo>
                <a:lnTo>
                  <a:pt x="695429" y="1810605"/>
                </a:lnTo>
                <a:lnTo>
                  <a:pt x="727549" y="1770469"/>
                </a:lnTo>
                <a:lnTo>
                  <a:pt x="759970" y="1730586"/>
                </a:lnTo>
                <a:lnTo>
                  <a:pt x="792690" y="1690957"/>
                </a:lnTo>
                <a:lnTo>
                  <a:pt x="825706" y="1651584"/>
                </a:lnTo>
                <a:lnTo>
                  <a:pt x="859019" y="1612468"/>
                </a:lnTo>
                <a:lnTo>
                  <a:pt x="892625" y="1573611"/>
                </a:lnTo>
                <a:lnTo>
                  <a:pt x="926523" y="1535015"/>
                </a:lnTo>
                <a:lnTo>
                  <a:pt x="960711" y="1496681"/>
                </a:lnTo>
                <a:lnTo>
                  <a:pt x="995188" y="1458612"/>
                </a:lnTo>
                <a:lnTo>
                  <a:pt x="1029952" y="1420809"/>
                </a:lnTo>
                <a:lnTo>
                  <a:pt x="1065001" y="1383274"/>
                </a:lnTo>
                <a:lnTo>
                  <a:pt x="1100333" y="1346008"/>
                </a:lnTo>
                <a:lnTo>
                  <a:pt x="1135947" y="1309013"/>
                </a:lnTo>
                <a:lnTo>
                  <a:pt x="1171840" y="1272292"/>
                </a:lnTo>
                <a:lnTo>
                  <a:pt x="1208012" y="1235845"/>
                </a:lnTo>
                <a:lnTo>
                  <a:pt x="1244461" y="1199674"/>
                </a:lnTo>
                <a:lnTo>
                  <a:pt x="1281184" y="1163782"/>
                </a:lnTo>
                <a:lnTo>
                  <a:pt x="1318179" y="1128170"/>
                </a:lnTo>
                <a:lnTo>
                  <a:pt x="1355447" y="1092839"/>
                </a:lnTo>
                <a:lnTo>
                  <a:pt x="1393120" y="1057665"/>
                </a:lnTo>
                <a:lnTo>
                  <a:pt x="1430788" y="1023029"/>
                </a:lnTo>
                <a:lnTo>
                  <a:pt x="1468858" y="988554"/>
                </a:lnTo>
                <a:lnTo>
                  <a:pt x="1507193" y="954367"/>
                </a:lnTo>
                <a:lnTo>
                  <a:pt x="1545790" y="920471"/>
                </a:lnTo>
                <a:lnTo>
                  <a:pt x="1584648" y="886866"/>
                </a:lnTo>
                <a:lnTo>
                  <a:pt x="1623765" y="853556"/>
                </a:lnTo>
                <a:lnTo>
                  <a:pt x="1663139" y="820540"/>
                </a:lnTo>
                <a:lnTo>
                  <a:pt x="1702769" y="787822"/>
                </a:lnTo>
                <a:lnTo>
                  <a:pt x="1742653" y="755403"/>
                </a:lnTo>
                <a:lnTo>
                  <a:pt x="1782789" y="723285"/>
                </a:lnTo>
                <a:lnTo>
                  <a:pt x="1823176" y="691469"/>
                </a:lnTo>
                <a:lnTo>
                  <a:pt x="1863811" y="659958"/>
                </a:lnTo>
                <a:lnTo>
                  <a:pt x="1904693" y="628752"/>
                </a:lnTo>
                <a:lnTo>
                  <a:pt x="1945821" y="597854"/>
                </a:lnTo>
                <a:lnTo>
                  <a:pt x="1987191" y="567265"/>
                </a:lnTo>
                <a:lnTo>
                  <a:pt x="2028804" y="536988"/>
                </a:lnTo>
                <a:lnTo>
                  <a:pt x="2070657" y="507023"/>
                </a:lnTo>
                <a:lnTo>
                  <a:pt x="2112747" y="477373"/>
                </a:lnTo>
                <a:lnTo>
                  <a:pt x="2155075" y="448039"/>
                </a:lnTo>
                <a:lnTo>
                  <a:pt x="2197637" y="419023"/>
                </a:lnTo>
                <a:lnTo>
                  <a:pt x="2240432" y="390327"/>
                </a:lnTo>
                <a:lnTo>
                  <a:pt x="2283459" y="361952"/>
                </a:lnTo>
                <a:lnTo>
                  <a:pt x="2326715" y="333901"/>
                </a:lnTo>
                <a:lnTo>
                  <a:pt x="2370199" y="306174"/>
                </a:lnTo>
                <a:lnTo>
                  <a:pt x="2413909" y="278775"/>
                </a:lnTo>
                <a:lnTo>
                  <a:pt x="2457844" y="251703"/>
                </a:lnTo>
                <a:lnTo>
                  <a:pt x="2502001" y="224962"/>
                </a:lnTo>
                <a:lnTo>
                  <a:pt x="2546380" y="198553"/>
                </a:lnTo>
                <a:lnTo>
                  <a:pt x="2590977" y="172477"/>
                </a:lnTo>
                <a:lnTo>
                  <a:pt x="2635792" y="146737"/>
                </a:lnTo>
                <a:lnTo>
                  <a:pt x="2680823" y="121334"/>
                </a:lnTo>
                <a:lnTo>
                  <a:pt x="2726067" y="96270"/>
                </a:lnTo>
                <a:lnTo>
                  <a:pt x="2771524" y="71546"/>
                </a:lnTo>
                <a:lnTo>
                  <a:pt x="2817192" y="47165"/>
                </a:lnTo>
                <a:lnTo>
                  <a:pt x="2863068" y="23127"/>
                </a:lnTo>
                <a:lnTo>
                  <a:pt x="2908054" y="0"/>
                </a:lnTo>
                <a:close/>
              </a:path>
            </a:pathLst>
          </a:custGeom>
          <a:solidFill>
            <a:srgbClr val="F62F2E"/>
          </a:solidFill>
        </p:spPr>
        <p:txBody>
          <a:bodyPr wrap="square" lIns="0" tIns="0" rIns="0" bIns="0" rtlCol="0"/>
          <a:lstStyle/>
          <a:p>
            <a:endParaRPr/>
          </a:p>
        </p:txBody>
      </p:sp>
      <p:grpSp>
        <p:nvGrpSpPr>
          <p:cNvPr id="9" name="object 2">
            <a:extLst>
              <a:ext uri="{FF2B5EF4-FFF2-40B4-BE49-F238E27FC236}">
                <a16:creationId xmlns:a16="http://schemas.microsoft.com/office/drawing/2014/main" id="{1EB43B68-F4D6-F976-0812-401AE52AB869}"/>
              </a:ext>
            </a:extLst>
          </p:cNvPr>
          <p:cNvGrpSpPr/>
          <p:nvPr/>
        </p:nvGrpSpPr>
        <p:grpSpPr>
          <a:xfrm>
            <a:off x="869802" y="361935"/>
            <a:ext cx="465455" cy="496570"/>
            <a:chOff x="869802" y="361935"/>
            <a:chExt cx="465455" cy="496570"/>
          </a:xfrm>
        </p:grpSpPr>
        <p:sp>
          <p:nvSpPr>
            <p:cNvPr id="10" name="object 3">
              <a:extLst>
                <a:ext uri="{FF2B5EF4-FFF2-40B4-BE49-F238E27FC236}">
                  <a16:creationId xmlns:a16="http://schemas.microsoft.com/office/drawing/2014/main" id="{4A3C0465-8202-7142-C88E-A49203E70111}"/>
                </a:ext>
              </a:extLst>
            </p:cNvPr>
            <p:cNvSpPr/>
            <p:nvPr/>
          </p:nvSpPr>
          <p:spPr>
            <a:xfrm>
              <a:off x="1046895" y="610037"/>
              <a:ext cx="288290" cy="248285"/>
            </a:xfrm>
            <a:custGeom>
              <a:avLst/>
              <a:gdLst/>
              <a:ahLst/>
              <a:cxnLst/>
              <a:rect l="l" t="t" r="r" b="b"/>
              <a:pathLst>
                <a:path w="288290" h="248284">
                  <a:moveTo>
                    <a:pt x="144612" y="248102"/>
                  </a:moveTo>
                  <a:lnTo>
                    <a:pt x="0" y="248102"/>
                  </a:lnTo>
                  <a:lnTo>
                    <a:pt x="143243" y="0"/>
                  </a:lnTo>
                  <a:lnTo>
                    <a:pt x="287856" y="0"/>
                  </a:lnTo>
                  <a:lnTo>
                    <a:pt x="144612" y="248102"/>
                  </a:lnTo>
                  <a:close/>
                </a:path>
              </a:pathLst>
            </a:custGeom>
            <a:solidFill>
              <a:srgbClr val="BE1B2D"/>
            </a:solidFill>
          </p:spPr>
          <p:txBody>
            <a:bodyPr wrap="square" lIns="0" tIns="0" rIns="0" bIns="0" rtlCol="0"/>
            <a:lstStyle/>
            <a:p>
              <a:endParaRPr>
                <a:solidFill>
                  <a:srgbClr val="002060"/>
                </a:solidFill>
              </a:endParaRPr>
            </a:p>
          </p:txBody>
        </p:sp>
        <p:sp>
          <p:nvSpPr>
            <p:cNvPr id="11" name="object 4">
              <a:extLst>
                <a:ext uri="{FF2B5EF4-FFF2-40B4-BE49-F238E27FC236}">
                  <a16:creationId xmlns:a16="http://schemas.microsoft.com/office/drawing/2014/main" id="{3CB2B544-3C6B-54BF-E2DC-070DC99AB43E}"/>
                </a:ext>
              </a:extLst>
            </p:cNvPr>
            <p:cNvSpPr/>
            <p:nvPr/>
          </p:nvSpPr>
          <p:spPr>
            <a:xfrm>
              <a:off x="1112292" y="475199"/>
              <a:ext cx="222885" cy="135255"/>
            </a:xfrm>
            <a:custGeom>
              <a:avLst/>
              <a:gdLst/>
              <a:ahLst/>
              <a:cxnLst/>
              <a:rect l="l" t="t" r="r" b="b"/>
              <a:pathLst>
                <a:path w="222884" h="135254">
                  <a:moveTo>
                    <a:pt x="222458" y="134838"/>
                  </a:moveTo>
                  <a:lnTo>
                    <a:pt x="77845" y="134838"/>
                  </a:lnTo>
                  <a:lnTo>
                    <a:pt x="0" y="0"/>
                  </a:lnTo>
                  <a:lnTo>
                    <a:pt x="144606" y="0"/>
                  </a:lnTo>
                  <a:lnTo>
                    <a:pt x="222458" y="134838"/>
                  </a:lnTo>
                  <a:close/>
                </a:path>
              </a:pathLst>
            </a:custGeom>
            <a:solidFill>
              <a:srgbClr val="F62F2E"/>
            </a:solidFill>
          </p:spPr>
          <p:txBody>
            <a:bodyPr wrap="square" lIns="0" tIns="0" rIns="0" bIns="0" rtlCol="0"/>
            <a:lstStyle/>
            <a:p>
              <a:endParaRPr>
                <a:solidFill>
                  <a:srgbClr val="002060"/>
                </a:solidFill>
              </a:endParaRPr>
            </a:p>
          </p:txBody>
        </p:sp>
        <p:sp>
          <p:nvSpPr>
            <p:cNvPr id="13" name="object 5">
              <a:extLst>
                <a:ext uri="{FF2B5EF4-FFF2-40B4-BE49-F238E27FC236}">
                  <a16:creationId xmlns:a16="http://schemas.microsoft.com/office/drawing/2014/main" id="{2D6567E0-FBD4-32E7-15E6-10728A02E729}"/>
                </a:ext>
              </a:extLst>
            </p:cNvPr>
            <p:cNvSpPr/>
            <p:nvPr/>
          </p:nvSpPr>
          <p:spPr>
            <a:xfrm>
              <a:off x="869802" y="361935"/>
              <a:ext cx="288290" cy="248285"/>
            </a:xfrm>
            <a:custGeom>
              <a:avLst/>
              <a:gdLst/>
              <a:ahLst/>
              <a:cxnLst/>
              <a:rect l="l" t="t" r="r" b="b"/>
              <a:pathLst>
                <a:path w="288290" h="248284">
                  <a:moveTo>
                    <a:pt x="287852" y="248102"/>
                  </a:moveTo>
                  <a:lnTo>
                    <a:pt x="143241" y="248102"/>
                  </a:lnTo>
                  <a:lnTo>
                    <a:pt x="0" y="0"/>
                  </a:lnTo>
                  <a:lnTo>
                    <a:pt x="144612" y="0"/>
                  </a:lnTo>
                  <a:lnTo>
                    <a:pt x="287852" y="248102"/>
                  </a:lnTo>
                  <a:close/>
                </a:path>
              </a:pathLst>
            </a:custGeom>
            <a:solidFill>
              <a:srgbClr val="737373"/>
            </a:solidFill>
          </p:spPr>
          <p:txBody>
            <a:bodyPr wrap="square" lIns="0" tIns="0" rIns="0" bIns="0" rtlCol="0"/>
            <a:lstStyle/>
            <a:p>
              <a:endParaRPr>
                <a:solidFill>
                  <a:srgbClr val="002060"/>
                </a:solidFill>
              </a:endParaRPr>
            </a:p>
          </p:txBody>
        </p:sp>
        <p:sp>
          <p:nvSpPr>
            <p:cNvPr id="15" name="object 6">
              <a:extLst>
                <a:ext uri="{FF2B5EF4-FFF2-40B4-BE49-F238E27FC236}">
                  <a16:creationId xmlns:a16="http://schemas.microsoft.com/office/drawing/2014/main" id="{C5BF07A9-49F4-E633-61ED-1C695C43E5CC}"/>
                </a:ext>
              </a:extLst>
            </p:cNvPr>
            <p:cNvSpPr/>
            <p:nvPr/>
          </p:nvSpPr>
          <p:spPr>
            <a:xfrm>
              <a:off x="935196" y="610037"/>
              <a:ext cx="222885" cy="135255"/>
            </a:xfrm>
            <a:custGeom>
              <a:avLst/>
              <a:gdLst/>
              <a:ahLst/>
              <a:cxnLst/>
              <a:rect l="l" t="t" r="r" b="b"/>
              <a:pathLst>
                <a:path w="222884" h="135254">
                  <a:moveTo>
                    <a:pt x="144612" y="134838"/>
                  </a:moveTo>
                  <a:lnTo>
                    <a:pt x="0" y="134838"/>
                  </a:lnTo>
                  <a:lnTo>
                    <a:pt x="77847" y="0"/>
                  </a:lnTo>
                  <a:lnTo>
                    <a:pt x="222458" y="0"/>
                  </a:lnTo>
                  <a:lnTo>
                    <a:pt x="144612" y="134838"/>
                  </a:lnTo>
                  <a:close/>
                </a:path>
              </a:pathLst>
            </a:custGeom>
            <a:solidFill>
              <a:srgbClr val="FFFFFF"/>
            </a:solidFill>
          </p:spPr>
          <p:txBody>
            <a:bodyPr wrap="square" lIns="0" tIns="0" rIns="0" bIns="0" rtlCol="0"/>
            <a:lstStyle/>
            <a:p>
              <a:endParaRPr>
                <a:solidFill>
                  <a:srgbClr val="002060"/>
                </a:solidFill>
              </a:endParaRPr>
            </a:p>
          </p:txBody>
        </p:sp>
      </p:grpSp>
      <p:sp>
        <p:nvSpPr>
          <p:cNvPr id="16" name="object 17">
            <a:extLst>
              <a:ext uri="{FF2B5EF4-FFF2-40B4-BE49-F238E27FC236}">
                <a16:creationId xmlns:a16="http://schemas.microsoft.com/office/drawing/2014/main" id="{A1397B4B-4300-4DA0-2AC2-71A7FC4B0B0D}"/>
              </a:ext>
            </a:extLst>
          </p:cNvPr>
          <p:cNvSpPr txBox="1">
            <a:spLocks/>
          </p:cNvSpPr>
          <p:nvPr/>
        </p:nvSpPr>
        <p:spPr>
          <a:xfrm>
            <a:off x="1416804" y="298502"/>
            <a:ext cx="1671879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tabLst>
                <a:tab pos="1040130" algn="l"/>
              </a:tabLst>
            </a:pPr>
            <a:r>
              <a:rPr lang="en-US" b="1" spc="-190" dirty="0">
                <a:solidFill>
                  <a:srgbClr val="F1601F"/>
                </a:solidFill>
                <a:latin typeface="Arial"/>
                <a:cs typeface="Arial"/>
              </a:rPr>
              <a:t>1.3.	CÁC BIỂU HIỆN MÀ HÀNG HOÁ NGUY HIỂM CÓ THỂ TẠO RA</a:t>
            </a:r>
          </a:p>
        </p:txBody>
      </p:sp>
      <p:sp>
        <p:nvSpPr>
          <p:cNvPr id="18" name="TextBox 17">
            <a:extLst>
              <a:ext uri="{FF2B5EF4-FFF2-40B4-BE49-F238E27FC236}">
                <a16:creationId xmlns:a16="http://schemas.microsoft.com/office/drawing/2014/main" id="{07113D0E-F98A-A592-70E9-7E5C445AEDE0}"/>
              </a:ext>
            </a:extLst>
          </p:cNvPr>
          <p:cNvSpPr txBox="1"/>
          <p:nvPr/>
        </p:nvSpPr>
        <p:spPr>
          <a:xfrm>
            <a:off x="1452246" y="1666324"/>
            <a:ext cx="15628097" cy="8048357"/>
          </a:xfrm>
          <a:prstGeom prst="rect">
            <a:avLst/>
          </a:prstGeom>
          <a:noFill/>
        </p:spPr>
        <p:txBody>
          <a:bodyPr wrap="square" rtlCol="0">
            <a:spAutoFit/>
          </a:bodyPr>
          <a:lstStyle/>
          <a:p>
            <a:pPr marL="514350" indent="-514350">
              <a:buAutoNum type="arabicPeriod"/>
            </a:pPr>
            <a:r>
              <a:rPr lang="en-US" sz="3600" b="1" spc="-65" dirty="0" err="1">
                <a:solidFill>
                  <a:srgbClr val="FF0000"/>
                </a:solidFill>
                <a:latin typeface="Arial" panose="020B0604020202020204" pitchFamily="34" charset="0"/>
                <a:cs typeface="Arial" panose="020B0604020202020204" pitchFamily="34" charset="0"/>
              </a:rPr>
              <a:t>Dầu</a:t>
            </a:r>
            <a:r>
              <a:rPr lang="en-US" sz="3600" b="1" spc="-310" dirty="0">
                <a:solidFill>
                  <a:srgbClr val="FF0000"/>
                </a:solidFill>
                <a:latin typeface="Arial" panose="020B0604020202020204" pitchFamily="34" charset="0"/>
                <a:cs typeface="Arial" panose="020B0604020202020204" pitchFamily="34" charset="0"/>
              </a:rPr>
              <a:t> </a:t>
            </a:r>
            <a:r>
              <a:rPr lang="en-US" sz="3600" b="1" spc="-45" dirty="0" err="1">
                <a:solidFill>
                  <a:srgbClr val="FF0000"/>
                </a:solidFill>
                <a:latin typeface="Arial" panose="020B0604020202020204" pitchFamily="34" charset="0"/>
                <a:cs typeface="Arial" panose="020B0604020202020204" pitchFamily="34" charset="0"/>
              </a:rPr>
              <a:t>Hóa</a:t>
            </a:r>
            <a:r>
              <a:rPr lang="en-US" sz="3600" b="1" spc="-310" dirty="0">
                <a:solidFill>
                  <a:srgbClr val="FF0000"/>
                </a:solidFill>
                <a:latin typeface="Arial" panose="020B0604020202020204" pitchFamily="34" charset="0"/>
                <a:cs typeface="Arial" panose="020B0604020202020204" pitchFamily="34" charset="0"/>
              </a:rPr>
              <a:t> </a:t>
            </a:r>
            <a:r>
              <a:rPr lang="en-US" sz="3600" b="1" spc="-20" dirty="0" err="1">
                <a:solidFill>
                  <a:srgbClr val="FF0000"/>
                </a:solidFill>
                <a:latin typeface="Arial" panose="020B0604020202020204" pitchFamily="34" charset="0"/>
                <a:cs typeface="Arial" panose="020B0604020202020204" pitchFamily="34" charset="0"/>
              </a:rPr>
              <a:t>học</a:t>
            </a:r>
            <a:r>
              <a:rPr lang="en-US" sz="3600" b="1" spc="-20" dirty="0">
                <a:solidFill>
                  <a:srgbClr val="FF0000"/>
                </a:solidFill>
                <a:latin typeface="Arial" panose="020B0604020202020204" pitchFamily="34" charset="0"/>
                <a:cs typeface="Arial" panose="020B0604020202020204" pitchFamily="34" charset="0"/>
              </a:rPr>
              <a:t>:</a:t>
            </a:r>
          </a:p>
          <a:p>
            <a:pPr marL="457200" indent="-457200">
              <a:buFont typeface="Wingdings" panose="05000000000000000000" pitchFamily="2" charset="2"/>
              <a:buChar char="§"/>
            </a:pPr>
            <a:r>
              <a:rPr lang="en-US" sz="3600" spc="-10" dirty="0" err="1">
                <a:solidFill>
                  <a:srgbClr val="002060"/>
                </a:solidFill>
                <a:latin typeface="Arial" panose="020B0604020202020204" pitchFamily="34" charset="0"/>
                <a:cs typeface="Arial" panose="020B0604020202020204" pitchFamily="34" charset="0"/>
              </a:rPr>
              <a:t>Biểu</a:t>
            </a:r>
            <a:r>
              <a:rPr lang="en-US" sz="3600" spc="-315" dirty="0">
                <a:solidFill>
                  <a:srgbClr val="002060"/>
                </a:solidFill>
                <a:latin typeface="Arial" panose="020B0604020202020204" pitchFamily="34" charset="0"/>
                <a:cs typeface="Arial" panose="020B0604020202020204" pitchFamily="34" charset="0"/>
              </a:rPr>
              <a:t> </a:t>
            </a:r>
            <a:r>
              <a:rPr lang="en-US" sz="3600" spc="-25" dirty="0" err="1">
                <a:solidFill>
                  <a:srgbClr val="002060"/>
                </a:solidFill>
                <a:latin typeface="Arial" panose="020B0604020202020204" pitchFamily="34" charset="0"/>
                <a:cs typeface="Arial" panose="020B0604020202020204" pitchFamily="34" charset="0"/>
              </a:rPr>
              <a:t>Hiện</a:t>
            </a:r>
            <a:r>
              <a:rPr lang="en-US" sz="3600" spc="-310" dirty="0">
                <a:solidFill>
                  <a:srgbClr val="002060"/>
                </a:solidFill>
                <a:latin typeface="Arial" panose="020B0604020202020204" pitchFamily="34" charset="0"/>
                <a:cs typeface="Arial" panose="020B0604020202020204" pitchFamily="34" charset="0"/>
              </a:rPr>
              <a:t> </a:t>
            </a:r>
            <a:r>
              <a:rPr lang="en-US" sz="3600" spc="-35" dirty="0" err="1">
                <a:solidFill>
                  <a:srgbClr val="002060"/>
                </a:solidFill>
                <a:latin typeface="Arial" panose="020B0604020202020204" pitchFamily="34" charset="0"/>
                <a:cs typeface="Arial" panose="020B0604020202020204" pitchFamily="34" charset="0"/>
              </a:rPr>
              <a:t>V</a:t>
            </a:r>
            <a:r>
              <a:rPr lang="en-US" sz="3600" spc="-770" dirty="0" err="1">
                <a:solidFill>
                  <a:srgbClr val="002060"/>
                </a:solidFill>
                <a:latin typeface="Arial" panose="020B0604020202020204" pitchFamily="34" charset="0"/>
                <a:cs typeface="Arial" panose="020B0604020202020204" pitchFamily="34" charset="0"/>
              </a:rPr>
              <a:t>ê</a:t>
            </a:r>
            <a:r>
              <a:rPr lang="en-US" sz="3600" spc="-52" baseline="12037" dirty="0">
                <a:solidFill>
                  <a:srgbClr val="002060"/>
                </a:solidFill>
                <a:latin typeface="Arial" panose="020B0604020202020204" pitchFamily="34" charset="0"/>
                <a:cs typeface="Arial" panose="020B0604020202020204" pitchFamily="34" charset="0"/>
              </a:rPr>
              <a:t>̀</a:t>
            </a:r>
            <a:r>
              <a:rPr lang="en-US" sz="3600" spc="600" baseline="12037" dirty="0">
                <a:solidFill>
                  <a:srgbClr val="002060"/>
                </a:solidFill>
                <a:latin typeface="Arial" panose="020B0604020202020204" pitchFamily="34" charset="0"/>
                <a:cs typeface="Arial" panose="020B0604020202020204" pitchFamily="34" charset="0"/>
              </a:rPr>
              <a:t> </a:t>
            </a:r>
            <a:r>
              <a:rPr lang="en-US" sz="3600" spc="-50" dirty="0" err="1">
                <a:solidFill>
                  <a:srgbClr val="002060"/>
                </a:solidFill>
                <a:latin typeface="Arial" panose="020B0604020202020204" pitchFamily="34" charset="0"/>
                <a:cs typeface="Arial" panose="020B0604020202020204" pitchFamily="34" charset="0"/>
              </a:rPr>
              <a:t>Sức</a:t>
            </a:r>
            <a:r>
              <a:rPr lang="en-US" sz="3600" spc="-310" dirty="0">
                <a:solidFill>
                  <a:srgbClr val="002060"/>
                </a:solidFill>
                <a:latin typeface="Arial" panose="020B0604020202020204" pitchFamily="34" charset="0"/>
                <a:cs typeface="Arial" panose="020B0604020202020204" pitchFamily="34" charset="0"/>
              </a:rPr>
              <a:t> </a:t>
            </a:r>
            <a:r>
              <a:rPr lang="en-US" sz="3600" spc="-130" dirty="0" err="1">
                <a:solidFill>
                  <a:srgbClr val="002060"/>
                </a:solidFill>
                <a:latin typeface="Arial" panose="020B0604020202020204" pitchFamily="34" charset="0"/>
                <a:cs typeface="Arial" panose="020B0604020202020204" pitchFamily="34" charset="0"/>
              </a:rPr>
              <a:t>Khỏe</a:t>
            </a:r>
            <a:r>
              <a:rPr lang="en-US" sz="3600" spc="-130" dirty="0">
                <a:solidFill>
                  <a:srgbClr val="002060"/>
                </a:solidFill>
                <a:latin typeface="Arial" panose="020B0604020202020204" pitchFamily="34" charset="0"/>
                <a:cs typeface="Arial" panose="020B0604020202020204" pitchFamily="34" charset="0"/>
              </a:rPr>
              <a:t>: </a:t>
            </a:r>
            <a:r>
              <a:rPr lang="en-US" sz="3600" spc="-55" dirty="0" err="1">
                <a:solidFill>
                  <a:srgbClr val="002060"/>
                </a:solidFill>
                <a:latin typeface="Arial" panose="020B0604020202020204" pitchFamily="34" charset="0"/>
                <a:cs typeface="Arial" panose="020B0604020202020204" pitchFamily="34" charset="0"/>
              </a:rPr>
              <a:t>Kích</a:t>
            </a:r>
            <a:r>
              <a:rPr lang="en-US" sz="3600" spc="-300" dirty="0">
                <a:solidFill>
                  <a:srgbClr val="002060"/>
                </a:solidFill>
                <a:latin typeface="Arial" panose="020B0604020202020204" pitchFamily="34" charset="0"/>
                <a:cs typeface="Arial" panose="020B0604020202020204" pitchFamily="34" charset="0"/>
              </a:rPr>
              <a:t> </a:t>
            </a:r>
            <a:r>
              <a:rPr lang="en-US" sz="3600" spc="-95" dirty="0" err="1">
                <a:solidFill>
                  <a:srgbClr val="002060"/>
                </a:solidFill>
                <a:latin typeface="Arial" panose="020B0604020202020204" pitchFamily="34" charset="0"/>
                <a:cs typeface="Arial" panose="020B0604020202020204" pitchFamily="34" charset="0"/>
              </a:rPr>
              <a:t>ứng</a:t>
            </a:r>
            <a:r>
              <a:rPr lang="en-US" sz="3600" spc="-300" dirty="0">
                <a:solidFill>
                  <a:srgbClr val="002060"/>
                </a:solidFill>
                <a:latin typeface="Arial" panose="020B0604020202020204" pitchFamily="34" charset="0"/>
                <a:cs typeface="Arial" panose="020B0604020202020204" pitchFamily="34" charset="0"/>
              </a:rPr>
              <a:t> </a:t>
            </a:r>
            <a:r>
              <a:rPr lang="en-US" sz="3600" spc="-45" dirty="0">
                <a:solidFill>
                  <a:srgbClr val="002060"/>
                </a:solidFill>
                <a:latin typeface="Arial" panose="020B0604020202020204" pitchFamily="34" charset="0"/>
                <a:cs typeface="Arial" panose="020B0604020202020204" pitchFamily="34" charset="0"/>
              </a:rPr>
              <a:t>da</a:t>
            </a:r>
            <a:r>
              <a:rPr lang="en-US" sz="3600" spc="-300" dirty="0">
                <a:solidFill>
                  <a:srgbClr val="002060"/>
                </a:solidFill>
                <a:latin typeface="Arial" panose="020B0604020202020204" pitchFamily="34" charset="0"/>
                <a:cs typeface="Arial" panose="020B0604020202020204" pitchFamily="34" charset="0"/>
              </a:rPr>
              <a:t> </a:t>
            </a:r>
            <a:r>
              <a:rPr lang="en-US" sz="3600" spc="-114" dirty="0" err="1">
                <a:solidFill>
                  <a:srgbClr val="002060"/>
                </a:solidFill>
                <a:latin typeface="Arial" panose="020B0604020202020204" pitchFamily="34" charset="0"/>
                <a:cs typeface="Arial" panose="020B0604020202020204" pitchFamily="34" charset="0"/>
              </a:rPr>
              <a:t>và</a:t>
            </a:r>
            <a:r>
              <a:rPr lang="en-US" sz="3600" spc="-114" dirty="0">
                <a:solidFill>
                  <a:srgbClr val="002060"/>
                </a:solidFill>
                <a:latin typeface="Arial" panose="020B0604020202020204" pitchFamily="34" charset="0"/>
                <a:cs typeface="Arial" panose="020B0604020202020204" pitchFamily="34" charset="0"/>
              </a:rPr>
              <a:t> </a:t>
            </a:r>
            <a:r>
              <a:rPr lang="en-US" sz="3600" spc="-114" dirty="0" err="1">
                <a:solidFill>
                  <a:srgbClr val="002060"/>
                </a:solidFill>
                <a:latin typeface="Arial" panose="020B0604020202020204" pitchFamily="34" charset="0"/>
                <a:cs typeface="Arial" panose="020B0604020202020204" pitchFamily="34" charset="0"/>
              </a:rPr>
              <a:t>mặt</a:t>
            </a:r>
            <a:r>
              <a:rPr lang="en-US" sz="3600" spc="-114" dirty="0">
                <a:solidFill>
                  <a:srgbClr val="002060"/>
                </a:solidFill>
                <a:latin typeface="Arial" panose="020B0604020202020204" pitchFamily="34" charset="0"/>
                <a:cs typeface="Arial" panose="020B0604020202020204" pitchFamily="34" charset="0"/>
              </a:rPr>
              <a:t>.</a:t>
            </a:r>
          </a:p>
          <a:p>
            <a:pPr marL="850900" marR="17780" indent="-571500">
              <a:lnSpc>
                <a:spcPts val="4200"/>
              </a:lnSpc>
              <a:buFont typeface="Wingdings" panose="05000000000000000000" pitchFamily="2" charset="2"/>
              <a:buChar char="ü"/>
            </a:pPr>
            <a:r>
              <a:rPr lang="vi-VN" sz="3600" spc="-65" dirty="0">
                <a:solidFill>
                  <a:srgbClr val="002060"/>
                </a:solidFill>
                <a:latin typeface="Arial" panose="020B0604020202020204" pitchFamily="34" charset="0"/>
                <a:cs typeface="Arial" panose="020B0604020202020204" pitchFamily="34" charset="0"/>
              </a:rPr>
              <a:t>V</a:t>
            </a:r>
            <a:r>
              <a:rPr lang="vi-VN" sz="3600" spc="-495" dirty="0">
                <a:solidFill>
                  <a:srgbClr val="002060"/>
                </a:solidFill>
                <a:latin typeface="Arial" panose="020B0604020202020204" pitchFamily="34" charset="0"/>
                <a:cs typeface="Arial" panose="020B0604020202020204" pitchFamily="34" charset="0"/>
              </a:rPr>
              <a:t>â</a:t>
            </a:r>
            <a:r>
              <a:rPr lang="vi-VN" sz="3600" spc="487" baseline="12037" dirty="0">
                <a:solidFill>
                  <a:srgbClr val="002060"/>
                </a:solidFill>
                <a:latin typeface="Arial" panose="020B0604020202020204" pitchFamily="34" charset="0"/>
                <a:cs typeface="Arial" panose="020B0604020202020204" pitchFamily="34" charset="0"/>
              </a:rPr>
              <a:t>́</a:t>
            </a:r>
            <a:r>
              <a:rPr lang="vi-VN" sz="3600" spc="-65" dirty="0">
                <a:solidFill>
                  <a:srgbClr val="002060"/>
                </a:solidFill>
                <a:latin typeface="Arial" panose="020B0604020202020204" pitchFamily="34" charset="0"/>
                <a:cs typeface="Arial" panose="020B0604020202020204" pitchFamily="34" charset="0"/>
              </a:rPr>
              <a:t>n</a:t>
            </a:r>
            <a:r>
              <a:rPr lang="vi-VN" sz="3600" spc="-320" dirty="0">
                <a:solidFill>
                  <a:srgbClr val="002060"/>
                </a:solidFill>
                <a:latin typeface="Arial" panose="020B0604020202020204" pitchFamily="34" charset="0"/>
                <a:cs typeface="Arial" panose="020B0604020202020204" pitchFamily="34" charset="0"/>
              </a:rPr>
              <a:t> </a:t>
            </a:r>
            <a:r>
              <a:rPr lang="vi-VN" sz="3600" spc="165" dirty="0">
                <a:solidFill>
                  <a:srgbClr val="002060"/>
                </a:solidFill>
                <a:latin typeface="Arial" panose="020B0604020202020204" pitchFamily="34" charset="0"/>
                <a:cs typeface="Arial" panose="020B0604020202020204" pitchFamily="34" charset="0"/>
              </a:rPr>
              <a:t>đ</a:t>
            </a:r>
            <a:r>
              <a:rPr lang="vi-VN" sz="3600" spc="-570" dirty="0">
                <a:solidFill>
                  <a:srgbClr val="002060"/>
                </a:solidFill>
                <a:latin typeface="Arial" panose="020B0604020202020204" pitchFamily="34" charset="0"/>
                <a:cs typeface="Arial" panose="020B0604020202020204" pitchFamily="34" charset="0"/>
              </a:rPr>
              <a:t>ê</a:t>
            </a:r>
            <a:r>
              <a:rPr lang="vi-VN" sz="3600" spc="247" baseline="12037" dirty="0">
                <a:solidFill>
                  <a:srgbClr val="002060"/>
                </a:solidFill>
                <a:latin typeface="Arial" panose="020B0604020202020204" pitchFamily="34" charset="0"/>
                <a:cs typeface="Arial" panose="020B0604020202020204" pitchFamily="34" charset="0"/>
              </a:rPr>
              <a:t>̀</a:t>
            </a:r>
            <a:r>
              <a:rPr lang="vi-VN" sz="3600" spc="195" baseline="12037" dirty="0">
                <a:solidFill>
                  <a:srgbClr val="002060"/>
                </a:solidFill>
                <a:latin typeface="Arial" panose="020B0604020202020204" pitchFamily="34" charset="0"/>
                <a:cs typeface="Arial" panose="020B0604020202020204" pitchFamily="34" charset="0"/>
              </a:rPr>
              <a:t> </a:t>
            </a:r>
            <a:r>
              <a:rPr lang="vi-VN" sz="3600" spc="-25" dirty="0">
                <a:solidFill>
                  <a:srgbClr val="002060"/>
                </a:solidFill>
                <a:latin typeface="Arial" panose="020B0604020202020204" pitchFamily="34" charset="0"/>
                <a:cs typeface="Arial" panose="020B0604020202020204" pitchFamily="34" charset="0"/>
              </a:rPr>
              <a:t>hô</a:t>
            </a:r>
            <a:r>
              <a:rPr lang="vi-VN" sz="3600" spc="-320" dirty="0">
                <a:solidFill>
                  <a:srgbClr val="002060"/>
                </a:solidFill>
                <a:latin typeface="Arial" panose="020B0604020202020204" pitchFamily="34" charset="0"/>
                <a:cs typeface="Arial" panose="020B0604020202020204" pitchFamily="34" charset="0"/>
              </a:rPr>
              <a:t> </a:t>
            </a:r>
            <a:r>
              <a:rPr lang="vi-VN" sz="3600" spc="-35" dirty="0">
                <a:solidFill>
                  <a:srgbClr val="002060"/>
                </a:solidFill>
                <a:latin typeface="Arial" panose="020B0604020202020204" pitchFamily="34" charset="0"/>
                <a:cs typeface="Arial" panose="020B0604020202020204" pitchFamily="34" charset="0"/>
              </a:rPr>
              <a:t>h</a:t>
            </a:r>
            <a:r>
              <a:rPr lang="vi-VN" sz="3600" spc="-465" dirty="0">
                <a:solidFill>
                  <a:srgbClr val="002060"/>
                </a:solidFill>
                <a:latin typeface="Arial" panose="020B0604020202020204" pitchFamily="34" charset="0"/>
                <a:cs typeface="Arial" panose="020B0604020202020204" pitchFamily="34" charset="0"/>
              </a:rPr>
              <a:t>â</a:t>
            </a:r>
            <a:r>
              <a:rPr lang="vi-VN" sz="3600" spc="532" baseline="12037" dirty="0">
                <a:solidFill>
                  <a:srgbClr val="002060"/>
                </a:solidFill>
                <a:latin typeface="Arial" panose="020B0604020202020204" pitchFamily="34" charset="0"/>
                <a:cs typeface="Arial" panose="020B0604020202020204" pitchFamily="34" charset="0"/>
              </a:rPr>
              <a:t>́</a:t>
            </a:r>
            <a:r>
              <a:rPr lang="vi-VN" sz="3600" spc="-35" dirty="0">
                <a:solidFill>
                  <a:srgbClr val="002060"/>
                </a:solidFill>
                <a:latin typeface="Arial" panose="020B0604020202020204" pitchFamily="34" charset="0"/>
                <a:cs typeface="Arial" panose="020B0604020202020204" pitchFamily="34" charset="0"/>
              </a:rPr>
              <a:t>p</a:t>
            </a:r>
            <a:r>
              <a:rPr lang="vi-VN" sz="3600" spc="-320"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như</a:t>
            </a:r>
            <a:r>
              <a:rPr lang="vi-VN" sz="3600" spc="-125" dirty="0">
                <a:solidFill>
                  <a:srgbClr val="002060"/>
                </a:solidFill>
                <a:latin typeface="Arial" panose="020B0604020202020204" pitchFamily="34" charset="0"/>
                <a:cs typeface="Arial" panose="020B0604020202020204" pitchFamily="34" charset="0"/>
              </a:rPr>
              <a:t> </a:t>
            </a:r>
            <a:r>
              <a:rPr lang="vi-VN" sz="3600" spc="-65" dirty="0">
                <a:solidFill>
                  <a:srgbClr val="002060"/>
                </a:solidFill>
                <a:latin typeface="Arial" panose="020B0604020202020204" pitchFamily="34" charset="0"/>
                <a:cs typeface="Arial" panose="020B0604020202020204" pitchFamily="34" charset="0"/>
              </a:rPr>
              <a:t>đau</a:t>
            </a:r>
            <a:r>
              <a:rPr lang="vi-VN" sz="3600" spc="-320" dirty="0">
                <a:solidFill>
                  <a:srgbClr val="002060"/>
                </a:solidFill>
                <a:latin typeface="Arial" panose="020B0604020202020204" pitchFamily="34" charset="0"/>
                <a:cs typeface="Arial" panose="020B0604020202020204" pitchFamily="34" charset="0"/>
              </a:rPr>
              <a:t> </a:t>
            </a:r>
            <a:r>
              <a:rPr lang="vi-VN" sz="3600" spc="-110" dirty="0">
                <a:solidFill>
                  <a:srgbClr val="002060"/>
                </a:solidFill>
                <a:latin typeface="Arial" panose="020B0604020202020204" pitchFamily="34" charset="0"/>
                <a:cs typeface="Arial" panose="020B0604020202020204" pitchFamily="34" charset="0"/>
              </a:rPr>
              <a:t>họng,</a:t>
            </a:r>
            <a:r>
              <a:rPr lang="vi-VN" sz="3600" spc="-320" dirty="0">
                <a:solidFill>
                  <a:srgbClr val="002060"/>
                </a:solidFill>
                <a:latin typeface="Arial" panose="020B0604020202020204" pitchFamily="34" charset="0"/>
                <a:cs typeface="Arial" panose="020B0604020202020204" pitchFamily="34" charset="0"/>
              </a:rPr>
              <a:t> </a:t>
            </a:r>
            <a:r>
              <a:rPr lang="vi-VN" sz="3600" spc="-85" dirty="0">
                <a:solidFill>
                  <a:srgbClr val="002060"/>
                </a:solidFill>
                <a:latin typeface="Arial" panose="020B0604020202020204" pitchFamily="34" charset="0"/>
                <a:cs typeface="Arial" panose="020B0604020202020204" pitchFamily="34" charset="0"/>
              </a:rPr>
              <a:t>khói</a:t>
            </a:r>
            <a:r>
              <a:rPr lang="vi-VN" sz="3600" spc="-320" dirty="0">
                <a:solidFill>
                  <a:srgbClr val="002060"/>
                </a:solidFill>
                <a:latin typeface="Arial" panose="020B0604020202020204" pitchFamily="34" charset="0"/>
                <a:cs typeface="Arial" panose="020B0604020202020204" pitchFamily="34" charset="0"/>
              </a:rPr>
              <a:t> </a:t>
            </a:r>
            <a:r>
              <a:rPr lang="vi-VN" sz="3600" spc="-135" dirty="0">
                <a:solidFill>
                  <a:srgbClr val="002060"/>
                </a:solidFill>
                <a:latin typeface="Arial" panose="020B0604020202020204" pitchFamily="34" charset="0"/>
                <a:cs typeface="Arial" panose="020B0604020202020204" pitchFamily="34" charset="0"/>
              </a:rPr>
              <a:t>khổ,</a:t>
            </a:r>
            <a:r>
              <a:rPr lang="vi-VN" sz="3600" spc="-320"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hoặc</a:t>
            </a:r>
            <a:r>
              <a:rPr lang="vi-VN" sz="3600" spc="-320" dirty="0">
                <a:solidFill>
                  <a:srgbClr val="002060"/>
                </a:solidFill>
                <a:latin typeface="Arial" panose="020B0604020202020204" pitchFamily="34" charset="0"/>
                <a:cs typeface="Arial" panose="020B0604020202020204" pitchFamily="34" charset="0"/>
              </a:rPr>
              <a:t> </a:t>
            </a:r>
            <a:r>
              <a:rPr lang="vi-VN" sz="3600" spc="-100" dirty="0">
                <a:solidFill>
                  <a:srgbClr val="002060"/>
                </a:solidFill>
                <a:latin typeface="Arial" panose="020B0604020202020204" pitchFamily="34" charset="0"/>
                <a:cs typeface="Arial" panose="020B0604020202020204" pitchFamily="34" charset="0"/>
              </a:rPr>
              <a:t>viêm</a:t>
            </a:r>
            <a:r>
              <a:rPr lang="vi-VN" sz="3600" spc="-320"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phổi. </a:t>
            </a:r>
          </a:p>
          <a:p>
            <a:pPr marL="850900" marR="17780" indent="-571500">
              <a:lnSpc>
                <a:spcPts val="4200"/>
              </a:lnSpc>
              <a:buFont typeface="Wingdings" panose="05000000000000000000" pitchFamily="2" charset="2"/>
              <a:buChar char="ü"/>
            </a:pPr>
            <a:r>
              <a:rPr lang="vi-VN" sz="3600" spc="-65" dirty="0">
                <a:solidFill>
                  <a:srgbClr val="002060"/>
                </a:solidFill>
                <a:latin typeface="Arial" panose="020B0604020202020204" pitchFamily="34" charset="0"/>
                <a:cs typeface="Arial" panose="020B0604020202020204" pitchFamily="34" charset="0"/>
              </a:rPr>
              <a:t>Tác</a:t>
            </a:r>
            <a:r>
              <a:rPr lang="vi-VN" sz="3600" spc="-310" dirty="0">
                <a:solidFill>
                  <a:srgbClr val="002060"/>
                </a:solidFill>
                <a:latin typeface="Arial" panose="020B0604020202020204" pitchFamily="34" charset="0"/>
                <a:cs typeface="Arial" panose="020B0604020202020204" pitchFamily="34" charset="0"/>
              </a:rPr>
              <a:t> </a:t>
            </a:r>
            <a:r>
              <a:rPr lang="vi-VN" sz="3600" spc="-25" dirty="0">
                <a:solidFill>
                  <a:srgbClr val="002060"/>
                </a:solidFill>
                <a:latin typeface="Arial" panose="020B0604020202020204" pitchFamily="34" charset="0"/>
                <a:cs typeface="Arial" panose="020B0604020202020204" pitchFamily="34" charset="0"/>
              </a:rPr>
              <a:t>động</a:t>
            </a:r>
            <a:r>
              <a:rPr lang="vi-VN" sz="3600" spc="-310" dirty="0">
                <a:solidFill>
                  <a:srgbClr val="002060"/>
                </a:solidFill>
                <a:latin typeface="Arial" panose="020B0604020202020204" pitchFamily="34" charset="0"/>
                <a:cs typeface="Arial" panose="020B0604020202020204" pitchFamily="34" charset="0"/>
              </a:rPr>
              <a:t> </a:t>
            </a:r>
            <a:r>
              <a:rPr lang="vi-VN" sz="3600" spc="90" dirty="0">
                <a:solidFill>
                  <a:srgbClr val="002060"/>
                </a:solidFill>
                <a:latin typeface="Arial" panose="020B0604020202020204" pitchFamily="34" charset="0"/>
                <a:cs typeface="Arial" panose="020B0604020202020204" pitchFamily="34" charset="0"/>
              </a:rPr>
              <a:t>độc</a:t>
            </a:r>
            <a:r>
              <a:rPr lang="vi-VN" sz="3600" spc="-310" dirty="0">
                <a:solidFill>
                  <a:srgbClr val="002060"/>
                </a:solidFill>
                <a:latin typeface="Arial" panose="020B0604020202020204" pitchFamily="34" charset="0"/>
                <a:cs typeface="Arial" panose="020B0604020202020204" pitchFamily="34" charset="0"/>
              </a:rPr>
              <a:t> </a:t>
            </a:r>
            <a:r>
              <a:rPr lang="vi-VN" sz="3600" spc="-35" dirty="0">
                <a:solidFill>
                  <a:srgbClr val="002060"/>
                </a:solidFill>
                <a:latin typeface="Arial" panose="020B0604020202020204" pitchFamily="34" charset="0"/>
                <a:cs typeface="Arial" panose="020B0604020202020204" pitchFamily="34" charset="0"/>
              </a:rPr>
              <a:t>hại</a:t>
            </a:r>
            <a:r>
              <a:rPr lang="vi-VN" sz="3600" spc="-305" dirty="0">
                <a:solidFill>
                  <a:srgbClr val="002060"/>
                </a:solidFill>
                <a:latin typeface="Arial" panose="020B0604020202020204" pitchFamily="34" charset="0"/>
                <a:cs typeface="Arial" panose="020B0604020202020204" pitchFamily="34" charset="0"/>
              </a:rPr>
              <a:t> </a:t>
            </a:r>
            <a:r>
              <a:rPr lang="vi-VN" sz="3600" spc="-215" dirty="0">
                <a:solidFill>
                  <a:srgbClr val="002060"/>
                </a:solidFill>
                <a:latin typeface="Arial" panose="020B0604020202020204" pitchFamily="34" charset="0"/>
                <a:cs typeface="Arial" panose="020B0604020202020204" pitchFamily="34" charset="0"/>
              </a:rPr>
              <a:t>đô</a:t>
            </a:r>
            <a:r>
              <a:rPr lang="vi-VN" sz="3600" spc="-322" baseline="12037" dirty="0">
                <a:solidFill>
                  <a:srgbClr val="002060"/>
                </a:solidFill>
                <a:latin typeface="Arial" panose="020B0604020202020204" pitchFamily="34" charset="0"/>
                <a:cs typeface="Arial" panose="020B0604020202020204" pitchFamily="34" charset="0"/>
              </a:rPr>
              <a:t>́</a:t>
            </a:r>
            <a:r>
              <a:rPr lang="vi-VN" sz="3600" spc="-855" baseline="12037" dirty="0">
                <a:solidFill>
                  <a:srgbClr val="002060"/>
                </a:solidFill>
                <a:latin typeface="Arial" panose="020B0604020202020204" pitchFamily="34" charset="0"/>
                <a:cs typeface="Arial" panose="020B0604020202020204" pitchFamily="34" charset="0"/>
              </a:rPr>
              <a:t> </a:t>
            </a:r>
            <a:r>
              <a:rPr lang="vi-VN" sz="3600" spc="-30" dirty="0">
                <a:solidFill>
                  <a:srgbClr val="002060"/>
                </a:solidFill>
                <a:latin typeface="Arial" panose="020B0604020202020204" pitchFamily="34" charset="0"/>
                <a:cs typeface="Arial" panose="020B0604020202020204" pitchFamily="34" charset="0"/>
              </a:rPr>
              <a:t>i</a:t>
            </a:r>
            <a:r>
              <a:rPr lang="vi-VN" sz="3600" spc="-310" dirty="0">
                <a:solidFill>
                  <a:srgbClr val="002060"/>
                </a:solidFill>
                <a:latin typeface="Arial" panose="020B0604020202020204" pitchFamily="34" charset="0"/>
                <a:cs typeface="Arial" panose="020B0604020202020204" pitchFamily="34" charset="0"/>
              </a:rPr>
              <a:t> </a:t>
            </a:r>
            <a:r>
              <a:rPr lang="vi-VN" sz="3600" spc="-85" dirty="0">
                <a:solidFill>
                  <a:srgbClr val="002060"/>
                </a:solidFill>
                <a:latin typeface="Arial" panose="020B0604020202020204" pitchFamily="34" charset="0"/>
                <a:cs typeface="Arial" panose="020B0604020202020204" pitchFamily="34" charset="0"/>
              </a:rPr>
              <a:t>với</a:t>
            </a:r>
            <a:r>
              <a:rPr lang="vi-VN" sz="3600" spc="-305"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cơ</a:t>
            </a:r>
            <a:r>
              <a:rPr lang="vi-VN" sz="3600" spc="-90" dirty="0">
                <a:solidFill>
                  <a:srgbClr val="002060"/>
                </a:solidFill>
                <a:latin typeface="Arial" panose="020B0604020202020204" pitchFamily="34" charset="0"/>
                <a:cs typeface="Arial" panose="020B0604020202020204" pitchFamily="34" charset="0"/>
              </a:rPr>
              <a:t> </a:t>
            </a:r>
            <a:r>
              <a:rPr lang="vi-VN" sz="3600" spc="-65" dirty="0">
                <a:solidFill>
                  <a:srgbClr val="002060"/>
                </a:solidFill>
                <a:latin typeface="Arial" panose="020B0604020202020204" pitchFamily="34" charset="0"/>
                <a:cs typeface="Arial" panose="020B0604020202020204" pitchFamily="34" charset="0"/>
              </a:rPr>
              <a:t>quan</a:t>
            </a:r>
            <a:r>
              <a:rPr lang="vi-VN" sz="3600" spc="-310"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nội</a:t>
            </a:r>
            <a:r>
              <a:rPr lang="vi-VN" sz="3600" spc="-310" dirty="0">
                <a:solidFill>
                  <a:srgbClr val="002060"/>
                </a:solidFill>
                <a:latin typeface="Arial" panose="020B0604020202020204" pitchFamily="34" charset="0"/>
                <a:cs typeface="Arial" panose="020B0604020202020204" pitchFamily="34" charset="0"/>
              </a:rPr>
              <a:t> </a:t>
            </a:r>
            <a:r>
              <a:rPr lang="vi-VN" sz="3600" spc="-60" dirty="0">
                <a:solidFill>
                  <a:srgbClr val="002060"/>
                </a:solidFill>
                <a:latin typeface="Arial" panose="020B0604020202020204" pitchFamily="34" charset="0"/>
                <a:cs typeface="Arial" panose="020B0604020202020204" pitchFamily="34" charset="0"/>
              </a:rPr>
              <a:t>tạng</a:t>
            </a:r>
            <a:r>
              <a:rPr lang="vi-VN" sz="3600" spc="-305"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như</a:t>
            </a:r>
            <a:r>
              <a:rPr lang="vi-VN" sz="3600" spc="-90" dirty="0">
                <a:solidFill>
                  <a:srgbClr val="002060"/>
                </a:solidFill>
                <a:latin typeface="Arial" panose="020B0604020202020204" pitchFamily="34" charset="0"/>
                <a:cs typeface="Arial" panose="020B0604020202020204" pitchFamily="34" charset="0"/>
              </a:rPr>
              <a:t> </a:t>
            </a:r>
            <a:r>
              <a:rPr lang="vi-VN" sz="3600" spc="-190" dirty="0">
                <a:solidFill>
                  <a:srgbClr val="002060"/>
                </a:solidFill>
                <a:latin typeface="Arial" panose="020B0604020202020204" pitchFamily="34" charset="0"/>
                <a:cs typeface="Arial" panose="020B0604020202020204" pitchFamily="34" charset="0"/>
              </a:rPr>
              <a:t>gan,</a:t>
            </a:r>
            <a:r>
              <a:rPr lang="vi-VN" sz="3600" spc="-310"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thận.</a:t>
            </a:r>
            <a:endParaRPr lang="en-US" sz="3600" spc="-10" dirty="0">
              <a:solidFill>
                <a:srgbClr val="002060"/>
              </a:solidFill>
              <a:latin typeface="Arial" panose="020B0604020202020204" pitchFamily="34" charset="0"/>
              <a:cs typeface="Arial" panose="020B0604020202020204" pitchFamily="34" charset="0"/>
            </a:endParaRPr>
          </a:p>
          <a:p>
            <a:pPr marL="457200" marR="17780" indent="-457200">
              <a:lnSpc>
                <a:spcPts val="4200"/>
              </a:lnSpc>
              <a:buFont typeface="Wingdings" panose="05000000000000000000" pitchFamily="2" charset="2"/>
              <a:buChar char="§"/>
            </a:pPr>
            <a:r>
              <a:rPr lang="vi-VN" sz="3600" spc="-35" dirty="0">
                <a:solidFill>
                  <a:srgbClr val="002060"/>
                </a:solidFill>
                <a:latin typeface="Arial" panose="020B0604020202020204" pitchFamily="34" charset="0"/>
                <a:cs typeface="Arial" panose="020B0604020202020204" pitchFamily="34" charset="0"/>
              </a:rPr>
              <a:t>Biểu Hiện Về Môi Trường: Ô nhiễm nước và đất.</a:t>
            </a:r>
            <a:endParaRPr lang="en-US" sz="3600" spc="-35" dirty="0">
              <a:solidFill>
                <a:srgbClr val="002060"/>
              </a:solidFill>
              <a:latin typeface="Arial" panose="020B0604020202020204" pitchFamily="34" charset="0"/>
              <a:cs typeface="Arial" panose="020B0604020202020204" pitchFamily="34" charset="0"/>
            </a:endParaRPr>
          </a:p>
          <a:p>
            <a:pPr marL="457200" marR="17780" indent="-457200">
              <a:lnSpc>
                <a:spcPts val="4200"/>
              </a:lnSpc>
              <a:buFont typeface="Wingdings" panose="05000000000000000000" pitchFamily="2" charset="2"/>
              <a:buChar char="§"/>
            </a:pPr>
            <a:r>
              <a:rPr lang="vi-VN" sz="3600" spc="-80" dirty="0">
                <a:solidFill>
                  <a:srgbClr val="002060"/>
                </a:solidFill>
                <a:latin typeface="Arial" panose="020B0604020202020204" pitchFamily="34" charset="0"/>
                <a:cs typeface="Arial" panose="020B0604020202020204" pitchFamily="34" charset="0"/>
              </a:rPr>
              <a:t>Ảnh</a:t>
            </a:r>
            <a:r>
              <a:rPr lang="vi-VN" sz="3600" spc="-290" dirty="0">
                <a:solidFill>
                  <a:srgbClr val="002060"/>
                </a:solidFill>
                <a:latin typeface="Arial" panose="020B0604020202020204" pitchFamily="34" charset="0"/>
                <a:cs typeface="Arial" panose="020B0604020202020204" pitchFamily="34" charset="0"/>
              </a:rPr>
              <a:t> </a:t>
            </a:r>
            <a:r>
              <a:rPr lang="vi-VN" sz="3600" spc="-100" dirty="0">
                <a:solidFill>
                  <a:srgbClr val="002060"/>
                </a:solidFill>
                <a:latin typeface="Arial" panose="020B0604020202020204" pitchFamily="34" charset="0"/>
                <a:cs typeface="Arial" panose="020B0604020202020204" pitchFamily="34" charset="0"/>
              </a:rPr>
              <a:t>hưởng</a:t>
            </a:r>
            <a:r>
              <a:rPr lang="vi-VN" sz="3600" spc="-285" dirty="0">
                <a:solidFill>
                  <a:srgbClr val="002060"/>
                </a:solidFill>
                <a:latin typeface="Arial" panose="020B0604020202020204" pitchFamily="34" charset="0"/>
                <a:cs typeface="Arial" panose="020B0604020202020204" pitchFamily="34" charset="0"/>
              </a:rPr>
              <a:t> </a:t>
            </a:r>
            <a:r>
              <a:rPr lang="vi-VN" sz="3600" spc="-20" dirty="0">
                <a:solidFill>
                  <a:srgbClr val="002060"/>
                </a:solidFill>
                <a:latin typeface="Arial" panose="020B0604020202020204" pitchFamily="34" charset="0"/>
                <a:cs typeface="Arial" panose="020B0604020202020204" pitchFamily="34" charset="0"/>
              </a:rPr>
              <a:t>đ</a:t>
            </a:r>
            <a:r>
              <a:rPr lang="vi-VN" sz="3600" spc="-405" dirty="0">
                <a:solidFill>
                  <a:srgbClr val="002060"/>
                </a:solidFill>
                <a:latin typeface="Arial" panose="020B0604020202020204" pitchFamily="34" charset="0"/>
                <a:cs typeface="Arial" panose="020B0604020202020204" pitchFamily="34" charset="0"/>
              </a:rPr>
              <a:t>ê</a:t>
            </a:r>
            <a:r>
              <a:rPr lang="vi-VN" sz="3600" spc="509" baseline="12037" dirty="0">
                <a:solidFill>
                  <a:srgbClr val="002060"/>
                </a:solidFill>
                <a:latin typeface="Arial" panose="020B0604020202020204" pitchFamily="34" charset="0"/>
                <a:cs typeface="Arial" panose="020B0604020202020204" pitchFamily="34" charset="0"/>
              </a:rPr>
              <a:t>́</a:t>
            </a:r>
            <a:r>
              <a:rPr lang="vi-VN" sz="3600" spc="-20" dirty="0">
                <a:solidFill>
                  <a:srgbClr val="002060"/>
                </a:solidFill>
                <a:latin typeface="Arial" panose="020B0604020202020204" pitchFamily="34" charset="0"/>
                <a:cs typeface="Arial" panose="020B0604020202020204" pitchFamily="34" charset="0"/>
              </a:rPr>
              <a:t>n</a:t>
            </a:r>
            <a:r>
              <a:rPr lang="vi-VN" sz="3600" spc="-280" dirty="0">
                <a:solidFill>
                  <a:srgbClr val="002060"/>
                </a:solidFill>
                <a:latin typeface="Arial" panose="020B0604020202020204" pitchFamily="34" charset="0"/>
                <a:cs typeface="Arial" panose="020B0604020202020204" pitchFamily="34" charset="0"/>
              </a:rPr>
              <a:t> </a:t>
            </a:r>
            <a:r>
              <a:rPr lang="vi-VN" sz="3600" spc="-25" dirty="0">
                <a:solidFill>
                  <a:srgbClr val="002060"/>
                </a:solidFill>
                <a:latin typeface="Arial" panose="020B0604020202020204" pitchFamily="34" charset="0"/>
                <a:cs typeface="Arial" panose="020B0604020202020204" pitchFamily="34" charset="0"/>
              </a:rPr>
              <a:t>động</a:t>
            </a:r>
            <a:r>
              <a:rPr lang="vi-VN" sz="3600" spc="-290" dirty="0">
                <a:solidFill>
                  <a:srgbClr val="002060"/>
                </a:solidFill>
                <a:latin typeface="Arial" panose="020B0604020202020204" pitchFamily="34" charset="0"/>
                <a:cs typeface="Arial" panose="020B0604020202020204" pitchFamily="34" charset="0"/>
              </a:rPr>
              <a:t> </a:t>
            </a:r>
            <a:r>
              <a:rPr lang="vi-VN" sz="3600" spc="-114" dirty="0">
                <a:solidFill>
                  <a:srgbClr val="002060"/>
                </a:solidFill>
                <a:latin typeface="Arial" panose="020B0604020202020204" pitchFamily="34" charset="0"/>
                <a:cs typeface="Arial" panose="020B0604020202020204" pitchFamily="34" charset="0"/>
              </a:rPr>
              <a:t>và</a:t>
            </a:r>
            <a:r>
              <a:rPr lang="vi-VN" sz="3600" spc="-290"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thực</a:t>
            </a:r>
            <a:r>
              <a:rPr lang="vi-VN" sz="3600" spc="-285"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vật</a:t>
            </a:r>
            <a:r>
              <a:rPr lang="vi-VN" sz="3600" spc="-285"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nước.</a:t>
            </a:r>
            <a:endParaRPr lang="en-US" sz="3600" spc="-10" dirty="0">
              <a:solidFill>
                <a:srgbClr val="002060"/>
              </a:solidFill>
              <a:latin typeface="Arial" panose="020B0604020202020204" pitchFamily="34" charset="0"/>
              <a:cs typeface="Arial" panose="020B0604020202020204" pitchFamily="34" charset="0"/>
            </a:endParaRPr>
          </a:p>
          <a:p>
            <a:pPr marR="17780">
              <a:lnSpc>
                <a:spcPts val="4200"/>
              </a:lnSpc>
            </a:pPr>
            <a:r>
              <a:rPr lang="en-US" sz="3600" b="1" spc="-45" dirty="0">
                <a:solidFill>
                  <a:srgbClr val="FF0000"/>
                </a:solidFill>
                <a:latin typeface="Arial" panose="020B0604020202020204" pitchFamily="34" charset="0"/>
                <a:cs typeface="Arial" panose="020B0604020202020204" pitchFamily="34" charset="0"/>
              </a:rPr>
              <a:t>2. </a:t>
            </a:r>
            <a:r>
              <a:rPr lang="vi-VN" sz="3600" b="1" spc="-45" dirty="0">
                <a:solidFill>
                  <a:srgbClr val="FF0000"/>
                </a:solidFill>
                <a:latin typeface="Arial" panose="020B0604020202020204" pitchFamily="34" charset="0"/>
                <a:cs typeface="Arial" panose="020B0604020202020204" pitchFamily="34" charset="0"/>
              </a:rPr>
              <a:t>Chất ô nhiễm không khí: </a:t>
            </a:r>
            <a:endParaRPr lang="en-US" sz="3600" b="1" spc="-45" dirty="0">
              <a:solidFill>
                <a:srgbClr val="FF0000"/>
              </a:solidFill>
              <a:latin typeface="Arial" panose="020B0604020202020204" pitchFamily="34" charset="0"/>
              <a:cs typeface="Arial" panose="020B0604020202020204" pitchFamily="34" charset="0"/>
            </a:endParaRPr>
          </a:p>
          <a:p>
            <a:pPr marL="457200" marR="17780" indent="-457200">
              <a:lnSpc>
                <a:spcPts val="4200"/>
              </a:lnSpc>
              <a:buFont typeface="Wingdings" panose="05000000000000000000" pitchFamily="2" charset="2"/>
              <a:buChar char="§"/>
            </a:pPr>
            <a:r>
              <a:rPr lang="vi-VN" sz="3600" spc="-45" dirty="0">
                <a:solidFill>
                  <a:srgbClr val="002060"/>
                </a:solidFill>
                <a:latin typeface="Arial" panose="020B0604020202020204" pitchFamily="34" charset="0"/>
                <a:cs typeface="Arial" panose="020B0604020202020204" pitchFamily="34" charset="0"/>
              </a:rPr>
              <a:t>Biểu hiện về</a:t>
            </a:r>
            <a:r>
              <a:rPr lang="en-US" sz="3600" spc="-45" dirty="0">
                <a:solidFill>
                  <a:srgbClr val="002060"/>
                </a:solidFill>
                <a:latin typeface="Arial" panose="020B0604020202020204" pitchFamily="34" charset="0"/>
                <a:cs typeface="Arial" panose="020B0604020202020204" pitchFamily="34" charset="0"/>
              </a:rPr>
              <a:t> </a:t>
            </a:r>
            <a:r>
              <a:rPr lang="en-US" sz="3600" spc="-45" dirty="0" err="1">
                <a:solidFill>
                  <a:srgbClr val="002060"/>
                </a:solidFill>
                <a:latin typeface="Arial" panose="020B0604020202020204" pitchFamily="34" charset="0"/>
                <a:cs typeface="Arial" panose="020B0604020202020204" pitchFamily="34" charset="0"/>
              </a:rPr>
              <a:t>sức</a:t>
            </a:r>
            <a:r>
              <a:rPr lang="en-US" sz="3600" spc="-45" dirty="0">
                <a:solidFill>
                  <a:srgbClr val="002060"/>
                </a:solidFill>
                <a:latin typeface="Arial" panose="020B0604020202020204" pitchFamily="34" charset="0"/>
                <a:cs typeface="Arial" panose="020B0604020202020204" pitchFamily="34" charset="0"/>
              </a:rPr>
              <a:t> </a:t>
            </a:r>
            <a:r>
              <a:rPr lang="en-US" sz="3600" spc="-45" dirty="0" err="1">
                <a:solidFill>
                  <a:srgbClr val="002060"/>
                </a:solidFill>
                <a:latin typeface="Arial" panose="020B0604020202020204" pitchFamily="34" charset="0"/>
                <a:cs typeface="Arial" panose="020B0604020202020204" pitchFamily="34" charset="0"/>
              </a:rPr>
              <a:t>khỏe</a:t>
            </a:r>
            <a:r>
              <a:rPr lang="en-US" sz="3600" spc="-45" dirty="0">
                <a:solidFill>
                  <a:srgbClr val="002060"/>
                </a:solidFill>
                <a:latin typeface="Arial" panose="020B0604020202020204" pitchFamily="34" charset="0"/>
                <a:cs typeface="Arial" panose="020B0604020202020204" pitchFamily="34" charset="0"/>
              </a:rPr>
              <a:t> </a:t>
            </a:r>
            <a:endParaRPr lang="en-US" sz="3600" spc="-10" dirty="0">
              <a:solidFill>
                <a:srgbClr val="002060"/>
              </a:solidFill>
              <a:latin typeface="Arial" panose="020B0604020202020204" pitchFamily="34" charset="0"/>
              <a:cs typeface="Arial" panose="020B0604020202020204" pitchFamily="34" charset="0"/>
            </a:endParaRPr>
          </a:p>
          <a:p>
            <a:pPr marL="801688" marR="17780" indent="-457200">
              <a:lnSpc>
                <a:spcPts val="4200"/>
              </a:lnSpc>
              <a:buFont typeface="Wingdings" panose="05000000000000000000" pitchFamily="2" charset="2"/>
              <a:buChar char="ü"/>
            </a:pPr>
            <a:r>
              <a:rPr lang="vi-VN" sz="3600" spc="-55" dirty="0">
                <a:solidFill>
                  <a:srgbClr val="002060"/>
                </a:solidFill>
                <a:latin typeface="Arial" panose="020B0604020202020204" pitchFamily="34" charset="0"/>
                <a:cs typeface="Arial" panose="020B0604020202020204" pitchFamily="34" charset="0"/>
              </a:rPr>
              <a:t>Kích</a:t>
            </a:r>
            <a:r>
              <a:rPr lang="vi-VN" sz="3600" spc="-300" dirty="0">
                <a:solidFill>
                  <a:srgbClr val="002060"/>
                </a:solidFill>
                <a:latin typeface="Arial" panose="020B0604020202020204" pitchFamily="34" charset="0"/>
                <a:cs typeface="Arial" panose="020B0604020202020204" pitchFamily="34" charset="0"/>
              </a:rPr>
              <a:t> </a:t>
            </a:r>
            <a:r>
              <a:rPr lang="vi-VN" sz="3600" spc="-95" dirty="0">
                <a:solidFill>
                  <a:srgbClr val="002060"/>
                </a:solidFill>
                <a:latin typeface="Arial" panose="020B0604020202020204" pitchFamily="34" charset="0"/>
                <a:cs typeface="Arial" panose="020B0604020202020204" pitchFamily="34" charset="0"/>
              </a:rPr>
              <a:t>ứng</a:t>
            </a:r>
            <a:r>
              <a:rPr lang="vi-VN" sz="3600" spc="-300" dirty="0">
                <a:solidFill>
                  <a:srgbClr val="002060"/>
                </a:solidFill>
                <a:latin typeface="Arial" panose="020B0604020202020204" pitchFamily="34" charset="0"/>
                <a:cs typeface="Arial" panose="020B0604020202020204" pitchFamily="34" charset="0"/>
              </a:rPr>
              <a:t> </a:t>
            </a:r>
            <a:r>
              <a:rPr lang="vi-VN" sz="3600" spc="-65" dirty="0">
                <a:solidFill>
                  <a:srgbClr val="002060"/>
                </a:solidFill>
                <a:latin typeface="Arial" panose="020B0604020202020204" pitchFamily="34" charset="0"/>
                <a:cs typeface="Arial" panose="020B0604020202020204" pitchFamily="34" charset="0"/>
              </a:rPr>
              <a:t>m</a:t>
            </a:r>
            <a:r>
              <a:rPr lang="vi-VN" sz="3600" spc="-495" dirty="0">
                <a:solidFill>
                  <a:srgbClr val="002060"/>
                </a:solidFill>
                <a:latin typeface="Arial" panose="020B0604020202020204" pitchFamily="34" charset="0"/>
                <a:cs typeface="Arial" panose="020B0604020202020204" pitchFamily="34" charset="0"/>
              </a:rPr>
              <a:t>ă</a:t>
            </a:r>
            <a:r>
              <a:rPr lang="vi-VN" sz="3600" spc="487" baseline="12037" dirty="0">
                <a:solidFill>
                  <a:srgbClr val="002060"/>
                </a:solidFill>
                <a:latin typeface="Arial" panose="020B0604020202020204" pitchFamily="34" charset="0"/>
                <a:cs typeface="Arial" panose="020B0604020202020204" pitchFamily="34" charset="0"/>
              </a:rPr>
              <a:t>́</a:t>
            </a:r>
            <a:r>
              <a:rPr lang="vi-VN" sz="3600" spc="-65" dirty="0">
                <a:solidFill>
                  <a:srgbClr val="002060"/>
                </a:solidFill>
                <a:latin typeface="Arial" panose="020B0604020202020204" pitchFamily="34" charset="0"/>
                <a:cs typeface="Arial" panose="020B0604020202020204" pitchFamily="34" charset="0"/>
              </a:rPr>
              <a:t>t</a:t>
            </a:r>
            <a:r>
              <a:rPr lang="vi-VN" sz="3600" spc="-295" dirty="0">
                <a:solidFill>
                  <a:srgbClr val="002060"/>
                </a:solidFill>
                <a:latin typeface="Arial" panose="020B0604020202020204" pitchFamily="34" charset="0"/>
                <a:cs typeface="Arial" panose="020B0604020202020204" pitchFamily="34" charset="0"/>
              </a:rPr>
              <a:t> </a:t>
            </a:r>
            <a:r>
              <a:rPr lang="vi-VN" sz="3600" spc="-114" dirty="0">
                <a:solidFill>
                  <a:srgbClr val="002060"/>
                </a:solidFill>
                <a:latin typeface="Arial" panose="020B0604020202020204" pitchFamily="34" charset="0"/>
                <a:cs typeface="Arial" panose="020B0604020202020204" pitchFamily="34" charset="0"/>
              </a:rPr>
              <a:t>và</a:t>
            </a:r>
            <a:r>
              <a:rPr lang="vi-VN" sz="3600" spc="-300" dirty="0">
                <a:solidFill>
                  <a:srgbClr val="002060"/>
                </a:solidFill>
                <a:latin typeface="Arial" panose="020B0604020202020204" pitchFamily="34" charset="0"/>
                <a:cs typeface="Arial" panose="020B0604020202020204" pitchFamily="34" charset="0"/>
              </a:rPr>
              <a:t> </a:t>
            </a:r>
            <a:r>
              <a:rPr lang="vi-VN" sz="3600" spc="-75" dirty="0">
                <a:solidFill>
                  <a:srgbClr val="002060"/>
                </a:solidFill>
                <a:latin typeface="Arial" panose="020B0604020202020204" pitchFamily="34" charset="0"/>
                <a:cs typeface="Arial" panose="020B0604020202020204" pitchFamily="34" charset="0"/>
              </a:rPr>
              <a:t>đường</a:t>
            </a:r>
            <a:r>
              <a:rPr lang="vi-VN" sz="3600" spc="-300" dirty="0">
                <a:solidFill>
                  <a:srgbClr val="002060"/>
                </a:solidFill>
                <a:latin typeface="Arial" panose="020B0604020202020204" pitchFamily="34" charset="0"/>
                <a:cs typeface="Arial" panose="020B0604020202020204" pitchFamily="34" charset="0"/>
              </a:rPr>
              <a:t> </a:t>
            </a:r>
            <a:r>
              <a:rPr lang="vi-VN" sz="3600" spc="-25" dirty="0">
                <a:solidFill>
                  <a:srgbClr val="002060"/>
                </a:solidFill>
                <a:latin typeface="Arial" panose="020B0604020202020204" pitchFamily="34" charset="0"/>
                <a:cs typeface="Arial" panose="020B0604020202020204" pitchFamily="34" charset="0"/>
              </a:rPr>
              <a:t>hô</a:t>
            </a:r>
            <a:r>
              <a:rPr lang="vi-VN" sz="3600" spc="-295" dirty="0">
                <a:solidFill>
                  <a:srgbClr val="002060"/>
                </a:solidFill>
                <a:latin typeface="Arial" panose="020B0604020202020204" pitchFamily="34" charset="0"/>
                <a:cs typeface="Arial" panose="020B0604020202020204" pitchFamily="34" charset="0"/>
              </a:rPr>
              <a:t> </a:t>
            </a:r>
            <a:r>
              <a:rPr lang="vi-VN" sz="3600" spc="-5" dirty="0">
                <a:solidFill>
                  <a:srgbClr val="002060"/>
                </a:solidFill>
                <a:latin typeface="Arial" panose="020B0604020202020204" pitchFamily="34" charset="0"/>
                <a:cs typeface="Arial" panose="020B0604020202020204" pitchFamily="34" charset="0"/>
              </a:rPr>
              <a:t>h</a:t>
            </a:r>
            <a:r>
              <a:rPr lang="vi-VN" sz="3600" spc="-434" dirty="0">
                <a:solidFill>
                  <a:srgbClr val="002060"/>
                </a:solidFill>
                <a:latin typeface="Arial" panose="020B0604020202020204" pitchFamily="34" charset="0"/>
                <a:cs typeface="Arial" panose="020B0604020202020204" pitchFamily="34" charset="0"/>
              </a:rPr>
              <a:t>â</a:t>
            </a:r>
            <a:r>
              <a:rPr lang="vi-VN" sz="3600" spc="577" baseline="12037" dirty="0">
                <a:solidFill>
                  <a:srgbClr val="002060"/>
                </a:solidFill>
                <a:latin typeface="Arial" panose="020B0604020202020204" pitchFamily="34" charset="0"/>
                <a:cs typeface="Arial" panose="020B0604020202020204" pitchFamily="34" charset="0"/>
              </a:rPr>
              <a:t>́</a:t>
            </a:r>
            <a:r>
              <a:rPr lang="vi-VN" sz="3600" spc="-5" dirty="0">
                <a:solidFill>
                  <a:srgbClr val="002060"/>
                </a:solidFill>
                <a:latin typeface="Arial" panose="020B0604020202020204" pitchFamily="34" charset="0"/>
                <a:cs typeface="Arial" panose="020B0604020202020204" pitchFamily="34" charset="0"/>
              </a:rPr>
              <a:t>p.</a:t>
            </a:r>
            <a:endParaRPr lang="vi-VN" sz="3600" dirty="0">
              <a:solidFill>
                <a:srgbClr val="002060"/>
              </a:solidFill>
              <a:latin typeface="Arial" panose="020B0604020202020204" pitchFamily="34" charset="0"/>
              <a:cs typeface="Arial" panose="020B0604020202020204" pitchFamily="34" charset="0"/>
            </a:endParaRPr>
          </a:p>
          <a:p>
            <a:pPr marL="801688" indent="-457200">
              <a:lnSpc>
                <a:spcPct val="100000"/>
              </a:lnSpc>
              <a:spcBef>
                <a:spcPts val="600"/>
              </a:spcBef>
              <a:buFont typeface="Wingdings" panose="05000000000000000000" pitchFamily="2" charset="2"/>
              <a:buChar char="ü"/>
            </a:pPr>
            <a:r>
              <a:rPr lang="vi-VN" sz="3600" spc="-65" dirty="0">
                <a:solidFill>
                  <a:srgbClr val="002060"/>
                </a:solidFill>
                <a:latin typeface="Arial" panose="020B0604020202020204" pitchFamily="34" charset="0"/>
                <a:cs typeface="Arial" panose="020B0604020202020204" pitchFamily="34" charset="0"/>
              </a:rPr>
              <a:t>V</a:t>
            </a:r>
            <a:r>
              <a:rPr lang="vi-VN" sz="3600" spc="-495" dirty="0">
                <a:solidFill>
                  <a:srgbClr val="002060"/>
                </a:solidFill>
                <a:latin typeface="Arial" panose="020B0604020202020204" pitchFamily="34" charset="0"/>
                <a:cs typeface="Arial" panose="020B0604020202020204" pitchFamily="34" charset="0"/>
              </a:rPr>
              <a:t>â</a:t>
            </a:r>
            <a:r>
              <a:rPr lang="vi-VN" sz="3600" spc="487" baseline="12037" dirty="0">
                <a:solidFill>
                  <a:srgbClr val="002060"/>
                </a:solidFill>
                <a:latin typeface="Arial" panose="020B0604020202020204" pitchFamily="34" charset="0"/>
                <a:cs typeface="Arial" panose="020B0604020202020204" pitchFamily="34" charset="0"/>
              </a:rPr>
              <a:t>́</a:t>
            </a:r>
            <a:r>
              <a:rPr lang="vi-VN" sz="3600" spc="-65" dirty="0">
                <a:solidFill>
                  <a:srgbClr val="002060"/>
                </a:solidFill>
                <a:latin typeface="Arial" panose="020B0604020202020204" pitchFamily="34" charset="0"/>
                <a:cs typeface="Arial" panose="020B0604020202020204" pitchFamily="34" charset="0"/>
              </a:rPr>
              <a:t>n</a:t>
            </a:r>
            <a:r>
              <a:rPr lang="vi-VN" sz="3600" spc="-320" dirty="0">
                <a:solidFill>
                  <a:srgbClr val="002060"/>
                </a:solidFill>
                <a:latin typeface="Arial" panose="020B0604020202020204" pitchFamily="34" charset="0"/>
                <a:cs typeface="Arial" panose="020B0604020202020204" pitchFamily="34" charset="0"/>
              </a:rPr>
              <a:t> </a:t>
            </a:r>
            <a:r>
              <a:rPr lang="vi-VN" sz="3600" spc="165" dirty="0">
                <a:solidFill>
                  <a:srgbClr val="002060"/>
                </a:solidFill>
                <a:latin typeface="Arial" panose="020B0604020202020204" pitchFamily="34" charset="0"/>
                <a:cs typeface="Arial" panose="020B0604020202020204" pitchFamily="34" charset="0"/>
              </a:rPr>
              <a:t>đ</a:t>
            </a:r>
            <a:r>
              <a:rPr lang="vi-VN" sz="3600" spc="-570" dirty="0">
                <a:solidFill>
                  <a:srgbClr val="002060"/>
                </a:solidFill>
                <a:latin typeface="Arial" panose="020B0604020202020204" pitchFamily="34" charset="0"/>
                <a:cs typeface="Arial" panose="020B0604020202020204" pitchFamily="34" charset="0"/>
              </a:rPr>
              <a:t>ê</a:t>
            </a:r>
            <a:r>
              <a:rPr lang="vi-VN" sz="3600" spc="247" baseline="12037" dirty="0">
                <a:solidFill>
                  <a:srgbClr val="002060"/>
                </a:solidFill>
                <a:latin typeface="Arial" panose="020B0604020202020204" pitchFamily="34" charset="0"/>
                <a:cs typeface="Arial" panose="020B0604020202020204" pitchFamily="34" charset="0"/>
              </a:rPr>
              <a:t>̀</a:t>
            </a:r>
            <a:r>
              <a:rPr lang="vi-VN" sz="3600" spc="202" baseline="12037" dirty="0">
                <a:solidFill>
                  <a:srgbClr val="002060"/>
                </a:solidFill>
                <a:latin typeface="Arial" panose="020B0604020202020204" pitchFamily="34" charset="0"/>
                <a:cs typeface="Arial" panose="020B0604020202020204" pitchFamily="34" charset="0"/>
              </a:rPr>
              <a:t> </a:t>
            </a:r>
            <a:r>
              <a:rPr lang="vi-VN" sz="3600" spc="-40" dirty="0">
                <a:solidFill>
                  <a:srgbClr val="002060"/>
                </a:solidFill>
                <a:latin typeface="Arial" panose="020B0604020202020204" pitchFamily="34" charset="0"/>
                <a:cs typeface="Arial" panose="020B0604020202020204" pitchFamily="34" charset="0"/>
              </a:rPr>
              <a:t>v</a:t>
            </a:r>
            <a:r>
              <a:rPr lang="vi-VN" sz="3600" spc="-775" dirty="0">
                <a:solidFill>
                  <a:srgbClr val="002060"/>
                </a:solidFill>
                <a:latin typeface="Arial" panose="020B0604020202020204" pitchFamily="34" charset="0"/>
                <a:cs typeface="Arial" panose="020B0604020202020204" pitchFamily="34" charset="0"/>
              </a:rPr>
              <a:t>ê</a:t>
            </a:r>
            <a:r>
              <a:rPr lang="vi-VN" sz="3600" spc="-60" baseline="12037" dirty="0">
                <a:solidFill>
                  <a:srgbClr val="002060"/>
                </a:solidFill>
                <a:latin typeface="Arial" panose="020B0604020202020204" pitchFamily="34" charset="0"/>
                <a:cs typeface="Arial" panose="020B0604020202020204" pitchFamily="34" charset="0"/>
              </a:rPr>
              <a:t>̀</a:t>
            </a:r>
            <a:r>
              <a:rPr lang="vi-VN" sz="3600" spc="509" baseline="12037"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hệ</a:t>
            </a:r>
            <a:r>
              <a:rPr lang="vi-VN" sz="3600" spc="-125" dirty="0">
                <a:solidFill>
                  <a:srgbClr val="002060"/>
                </a:solidFill>
                <a:latin typeface="Arial" panose="020B0604020202020204" pitchFamily="34" charset="0"/>
                <a:cs typeface="Arial" panose="020B0604020202020204" pitchFamily="34" charset="0"/>
              </a:rPr>
              <a:t> </a:t>
            </a:r>
            <a:r>
              <a:rPr lang="vi-VN" sz="3600" spc="-25" dirty="0">
                <a:solidFill>
                  <a:srgbClr val="002060"/>
                </a:solidFill>
                <a:latin typeface="Arial" panose="020B0604020202020204" pitchFamily="34" charset="0"/>
                <a:cs typeface="Arial" panose="020B0604020202020204" pitchFamily="34" charset="0"/>
              </a:rPr>
              <a:t>hô</a:t>
            </a:r>
            <a:r>
              <a:rPr lang="vi-VN" sz="3600" spc="-320" dirty="0">
                <a:solidFill>
                  <a:srgbClr val="002060"/>
                </a:solidFill>
                <a:latin typeface="Arial" panose="020B0604020202020204" pitchFamily="34" charset="0"/>
                <a:cs typeface="Arial" panose="020B0604020202020204" pitchFamily="34" charset="0"/>
              </a:rPr>
              <a:t> </a:t>
            </a:r>
            <a:r>
              <a:rPr lang="vi-VN" sz="3600" spc="-35" dirty="0">
                <a:solidFill>
                  <a:srgbClr val="002060"/>
                </a:solidFill>
                <a:latin typeface="Arial" panose="020B0604020202020204" pitchFamily="34" charset="0"/>
                <a:cs typeface="Arial" panose="020B0604020202020204" pitchFamily="34" charset="0"/>
              </a:rPr>
              <a:t>h</a:t>
            </a:r>
            <a:r>
              <a:rPr lang="vi-VN" sz="3600" spc="-465" dirty="0">
                <a:solidFill>
                  <a:srgbClr val="002060"/>
                </a:solidFill>
                <a:latin typeface="Arial" panose="020B0604020202020204" pitchFamily="34" charset="0"/>
                <a:cs typeface="Arial" panose="020B0604020202020204" pitchFamily="34" charset="0"/>
              </a:rPr>
              <a:t>â</a:t>
            </a:r>
            <a:r>
              <a:rPr lang="vi-VN" sz="3600" spc="532" baseline="12037" dirty="0">
                <a:solidFill>
                  <a:srgbClr val="002060"/>
                </a:solidFill>
                <a:latin typeface="Arial" panose="020B0604020202020204" pitchFamily="34" charset="0"/>
                <a:cs typeface="Arial" panose="020B0604020202020204" pitchFamily="34" charset="0"/>
              </a:rPr>
              <a:t>́</a:t>
            </a:r>
            <a:r>
              <a:rPr lang="vi-VN" sz="3600" spc="-35" dirty="0">
                <a:solidFill>
                  <a:srgbClr val="002060"/>
                </a:solidFill>
                <a:latin typeface="Arial" panose="020B0604020202020204" pitchFamily="34" charset="0"/>
                <a:cs typeface="Arial" panose="020B0604020202020204" pitchFamily="34" charset="0"/>
              </a:rPr>
              <a:t>p</a:t>
            </a:r>
            <a:r>
              <a:rPr lang="vi-VN" sz="3600" spc="-320"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như</a:t>
            </a:r>
            <a:r>
              <a:rPr lang="vi-VN" sz="3600" spc="-120" dirty="0">
                <a:solidFill>
                  <a:srgbClr val="002060"/>
                </a:solidFill>
                <a:latin typeface="Arial" panose="020B0604020202020204" pitchFamily="34" charset="0"/>
                <a:cs typeface="Arial" panose="020B0604020202020204" pitchFamily="34" charset="0"/>
              </a:rPr>
              <a:t> </a:t>
            </a:r>
            <a:r>
              <a:rPr lang="vi-VN" sz="3600" spc="-100" dirty="0">
                <a:solidFill>
                  <a:srgbClr val="002060"/>
                </a:solidFill>
                <a:latin typeface="Arial" panose="020B0604020202020204" pitchFamily="34" charset="0"/>
                <a:cs typeface="Arial" panose="020B0604020202020204" pitchFamily="34" charset="0"/>
              </a:rPr>
              <a:t>viêm</a:t>
            </a:r>
            <a:r>
              <a:rPr lang="vi-VN" sz="3600" spc="-320"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phổi</a:t>
            </a:r>
            <a:r>
              <a:rPr lang="vi-VN" sz="3600" spc="-320" dirty="0">
                <a:solidFill>
                  <a:srgbClr val="002060"/>
                </a:solidFill>
                <a:latin typeface="Arial" panose="020B0604020202020204" pitchFamily="34" charset="0"/>
                <a:cs typeface="Arial" panose="020B0604020202020204" pitchFamily="34" charset="0"/>
              </a:rPr>
              <a:t> </a:t>
            </a:r>
            <a:r>
              <a:rPr lang="vi-VN" sz="3600" spc="-114" dirty="0">
                <a:solidFill>
                  <a:srgbClr val="002060"/>
                </a:solidFill>
                <a:latin typeface="Arial" panose="020B0604020202020204" pitchFamily="34" charset="0"/>
                <a:cs typeface="Arial" panose="020B0604020202020204" pitchFamily="34" charset="0"/>
              </a:rPr>
              <a:t>và</a:t>
            </a:r>
            <a:r>
              <a:rPr lang="vi-VN" sz="3600" spc="-320" dirty="0">
                <a:solidFill>
                  <a:srgbClr val="002060"/>
                </a:solidFill>
                <a:latin typeface="Arial" panose="020B0604020202020204" pitchFamily="34" charset="0"/>
                <a:cs typeface="Arial" panose="020B0604020202020204" pitchFamily="34" charset="0"/>
              </a:rPr>
              <a:t> </a:t>
            </a:r>
            <a:r>
              <a:rPr lang="vi-VN" sz="3600" spc="-35" dirty="0">
                <a:solidFill>
                  <a:srgbClr val="002060"/>
                </a:solidFill>
                <a:latin typeface="Arial" panose="020B0604020202020204" pitchFamily="34" charset="0"/>
                <a:cs typeface="Arial" panose="020B0604020202020204" pitchFamily="34" charset="0"/>
              </a:rPr>
              <a:t>cảm</a:t>
            </a:r>
            <a:r>
              <a:rPr lang="vi-VN" sz="3600" spc="-320" dirty="0">
                <a:solidFill>
                  <a:srgbClr val="002060"/>
                </a:solidFill>
                <a:latin typeface="Arial" panose="020B0604020202020204" pitchFamily="34" charset="0"/>
                <a:cs typeface="Arial" panose="020B0604020202020204" pitchFamily="34" charset="0"/>
              </a:rPr>
              <a:t> </a:t>
            </a:r>
            <a:r>
              <a:rPr lang="vi-VN" sz="3600" spc="-85" dirty="0">
                <a:solidFill>
                  <a:srgbClr val="002060"/>
                </a:solidFill>
                <a:latin typeface="Arial" panose="020B0604020202020204" pitchFamily="34" charset="0"/>
                <a:cs typeface="Arial" panose="020B0604020202020204" pitchFamily="34" charset="0"/>
              </a:rPr>
              <a:t>giác</a:t>
            </a:r>
            <a:r>
              <a:rPr lang="vi-VN" sz="3600" spc="-320" dirty="0">
                <a:solidFill>
                  <a:srgbClr val="002060"/>
                </a:solidFill>
                <a:latin typeface="Arial" panose="020B0604020202020204" pitchFamily="34" charset="0"/>
                <a:cs typeface="Arial" panose="020B0604020202020204" pitchFamily="34" charset="0"/>
              </a:rPr>
              <a:t> </a:t>
            </a:r>
            <a:r>
              <a:rPr lang="vi-VN" sz="3600" spc="-114" dirty="0">
                <a:solidFill>
                  <a:srgbClr val="002060"/>
                </a:solidFill>
                <a:latin typeface="Arial" panose="020B0604020202020204" pitchFamily="34" charset="0"/>
                <a:cs typeface="Arial" panose="020B0604020202020204" pitchFamily="34" charset="0"/>
              </a:rPr>
              <a:t>khó</a:t>
            </a:r>
            <a:r>
              <a:rPr lang="vi-VN" sz="3600" spc="-320" dirty="0">
                <a:solidFill>
                  <a:srgbClr val="002060"/>
                </a:solidFill>
                <a:latin typeface="Arial" panose="020B0604020202020204" pitchFamily="34" charset="0"/>
                <a:cs typeface="Arial" panose="020B0604020202020204" pitchFamily="34" charset="0"/>
              </a:rPr>
              <a:t> </a:t>
            </a:r>
            <a:r>
              <a:rPr lang="vi-VN" sz="3600" spc="-20" dirty="0">
                <a:solidFill>
                  <a:srgbClr val="002060"/>
                </a:solidFill>
                <a:latin typeface="Arial" panose="020B0604020202020204" pitchFamily="34" charset="0"/>
                <a:cs typeface="Arial" panose="020B0604020202020204" pitchFamily="34" charset="0"/>
              </a:rPr>
              <a:t>thở.</a:t>
            </a:r>
            <a:endParaRPr lang="vi-VN" sz="3600" dirty="0">
              <a:solidFill>
                <a:srgbClr val="002060"/>
              </a:solidFill>
              <a:latin typeface="Arial" panose="020B0604020202020204" pitchFamily="34" charset="0"/>
              <a:cs typeface="Arial" panose="020B0604020202020204" pitchFamily="34" charset="0"/>
            </a:endParaRPr>
          </a:p>
          <a:p>
            <a:pPr marL="577850" indent="-457200" defTabSz="1025525">
              <a:lnSpc>
                <a:spcPct val="100000"/>
              </a:lnSpc>
              <a:spcBef>
                <a:spcPts val="600"/>
              </a:spcBef>
              <a:buFont typeface="Wingdings" panose="05000000000000000000" pitchFamily="2" charset="2"/>
              <a:buChar char="§"/>
            </a:pPr>
            <a:r>
              <a:rPr lang="vi-VN" sz="3600" spc="-30" dirty="0">
                <a:solidFill>
                  <a:srgbClr val="002060"/>
                </a:solidFill>
                <a:latin typeface="Arial" panose="020B0604020202020204" pitchFamily="34" charset="0"/>
                <a:cs typeface="Arial" panose="020B0604020202020204" pitchFamily="34" charset="0"/>
              </a:rPr>
              <a:t>Biểu</a:t>
            </a:r>
            <a:r>
              <a:rPr lang="vi-VN" sz="3600" spc="-315" dirty="0">
                <a:solidFill>
                  <a:srgbClr val="002060"/>
                </a:solidFill>
                <a:latin typeface="Arial" panose="020B0604020202020204" pitchFamily="34" charset="0"/>
                <a:cs typeface="Arial" panose="020B0604020202020204" pitchFamily="34" charset="0"/>
              </a:rPr>
              <a:t> </a:t>
            </a:r>
            <a:r>
              <a:rPr lang="vi-VN" sz="3600" spc="-25" dirty="0">
                <a:solidFill>
                  <a:srgbClr val="002060"/>
                </a:solidFill>
                <a:latin typeface="Arial" panose="020B0604020202020204" pitchFamily="34" charset="0"/>
                <a:cs typeface="Arial" panose="020B0604020202020204" pitchFamily="34" charset="0"/>
              </a:rPr>
              <a:t>Hiện</a:t>
            </a:r>
            <a:r>
              <a:rPr lang="vi-VN" sz="3600" spc="-315" dirty="0">
                <a:solidFill>
                  <a:srgbClr val="002060"/>
                </a:solidFill>
                <a:latin typeface="Arial" panose="020B0604020202020204" pitchFamily="34" charset="0"/>
                <a:cs typeface="Arial" panose="020B0604020202020204" pitchFamily="34" charset="0"/>
              </a:rPr>
              <a:t> </a:t>
            </a:r>
            <a:r>
              <a:rPr lang="vi-VN" sz="3600" spc="-35" dirty="0">
                <a:solidFill>
                  <a:srgbClr val="002060"/>
                </a:solidFill>
                <a:latin typeface="Arial" panose="020B0604020202020204" pitchFamily="34" charset="0"/>
                <a:cs typeface="Arial" panose="020B0604020202020204" pitchFamily="34" charset="0"/>
              </a:rPr>
              <a:t>V</a:t>
            </a:r>
            <a:r>
              <a:rPr lang="vi-VN" sz="3600" spc="-770" dirty="0">
                <a:solidFill>
                  <a:srgbClr val="002060"/>
                </a:solidFill>
                <a:latin typeface="Arial" panose="020B0604020202020204" pitchFamily="34" charset="0"/>
                <a:cs typeface="Arial" panose="020B0604020202020204" pitchFamily="34" charset="0"/>
              </a:rPr>
              <a:t>ê</a:t>
            </a:r>
            <a:r>
              <a:rPr lang="vi-VN" sz="3600" spc="-52" baseline="12037" dirty="0">
                <a:solidFill>
                  <a:srgbClr val="002060"/>
                </a:solidFill>
                <a:latin typeface="Arial" panose="020B0604020202020204" pitchFamily="34" charset="0"/>
                <a:cs typeface="Arial" panose="020B0604020202020204" pitchFamily="34" charset="0"/>
              </a:rPr>
              <a:t>̀</a:t>
            </a:r>
            <a:r>
              <a:rPr lang="vi-VN" sz="3600" spc="592" baseline="12037" dirty="0">
                <a:solidFill>
                  <a:srgbClr val="002060"/>
                </a:solidFill>
                <a:latin typeface="Arial" panose="020B0604020202020204" pitchFamily="34" charset="0"/>
                <a:cs typeface="Arial" panose="020B0604020202020204" pitchFamily="34" charset="0"/>
              </a:rPr>
              <a:t> </a:t>
            </a:r>
            <a:r>
              <a:rPr lang="vi-VN" sz="3600" spc="50" dirty="0">
                <a:solidFill>
                  <a:srgbClr val="002060"/>
                </a:solidFill>
                <a:latin typeface="Arial" panose="020B0604020202020204" pitchFamily="34" charset="0"/>
                <a:cs typeface="Arial" panose="020B0604020202020204" pitchFamily="34" charset="0"/>
              </a:rPr>
              <a:t>Môi</a:t>
            </a:r>
            <a:r>
              <a:rPr lang="vi-VN" sz="3600" spc="-315"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Trường:</a:t>
            </a:r>
            <a:endParaRPr lang="vi-VN" sz="3600" dirty="0">
              <a:solidFill>
                <a:srgbClr val="002060"/>
              </a:solidFill>
              <a:latin typeface="Arial" panose="020B0604020202020204" pitchFamily="34" charset="0"/>
              <a:cs typeface="Arial" panose="020B0604020202020204" pitchFamily="34" charset="0"/>
            </a:endParaRPr>
          </a:p>
          <a:p>
            <a:pPr marL="401638" indent="-119063">
              <a:lnSpc>
                <a:spcPct val="100000"/>
              </a:lnSpc>
              <a:spcBef>
                <a:spcPts val="600"/>
              </a:spcBef>
              <a:buFont typeface="Wingdings" panose="05000000000000000000" pitchFamily="2" charset="2"/>
              <a:buChar char="ü"/>
            </a:pPr>
            <a:r>
              <a:rPr lang="en-US" sz="3600" spc="-125" dirty="0">
                <a:solidFill>
                  <a:srgbClr val="002060"/>
                </a:solidFill>
                <a:latin typeface="Arial" panose="020B0604020202020204" pitchFamily="34" charset="0"/>
                <a:cs typeface="Arial" panose="020B0604020202020204" pitchFamily="34" charset="0"/>
              </a:rPr>
              <a:t> </a:t>
            </a:r>
            <a:r>
              <a:rPr lang="vi-VN" sz="3600" spc="-125" dirty="0">
                <a:solidFill>
                  <a:srgbClr val="002060"/>
                </a:solidFill>
                <a:latin typeface="Arial" panose="020B0604020202020204" pitchFamily="34" charset="0"/>
                <a:cs typeface="Arial" panose="020B0604020202020204" pitchFamily="34" charset="0"/>
              </a:rPr>
              <a:t>Gây</a:t>
            </a:r>
            <a:r>
              <a:rPr lang="vi-VN" sz="3600" spc="-295"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ô</a:t>
            </a:r>
            <a:r>
              <a:rPr lang="vi-VN" sz="3600" spc="-290" dirty="0">
                <a:solidFill>
                  <a:srgbClr val="002060"/>
                </a:solidFill>
                <a:latin typeface="Arial" panose="020B0604020202020204" pitchFamily="34" charset="0"/>
                <a:cs typeface="Arial" panose="020B0604020202020204" pitchFamily="34" charset="0"/>
              </a:rPr>
              <a:t> </a:t>
            </a:r>
            <a:r>
              <a:rPr lang="vi-VN" sz="3600" spc="-70" dirty="0">
                <a:solidFill>
                  <a:srgbClr val="002060"/>
                </a:solidFill>
                <a:latin typeface="Arial" panose="020B0604020202020204" pitchFamily="34" charset="0"/>
                <a:cs typeface="Arial" panose="020B0604020202020204" pitchFamily="34" charset="0"/>
              </a:rPr>
              <a:t>nhi</a:t>
            </a:r>
            <a:r>
              <a:rPr lang="vi-VN" sz="3600" spc="-484" dirty="0">
                <a:solidFill>
                  <a:srgbClr val="002060"/>
                </a:solidFill>
                <a:latin typeface="Arial" panose="020B0604020202020204" pitchFamily="34" charset="0"/>
                <a:cs typeface="Arial" panose="020B0604020202020204" pitchFamily="34" charset="0"/>
              </a:rPr>
              <a:t>ê</a:t>
            </a:r>
            <a:r>
              <a:rPr lang="vi-VN" sz="3600" spc="480" baseline="12037" dirty="0">
                <a:solidFill>
                  <a:srgbClr val="002060"/>
                </a:solidFill>
                <a:latin typeface="Arial" panose="020B0604020202020204" pitchFamily="34" charset="0"/>
                <a:cs typeface="Arial" panose="020B0604020202020204" pitchFamily="34" charset="0"/>
              </a:rPr>
              <a:t>̃</a:t>
            </a:r>
            <a:r>
              <a:rPr lang="vi-VN" sz="3600" spc="-70" dirty="0">
                <a:solidFill>
                  <a:srgbClr val="002060"/>
                </a:solidFill>
                <a:latin typeface="Arial" panose="020B0604020202020204" pitchFamily="34" charset="0"/>
                <a:cs typeface="Arial" panose="020B0604020202020204" pitchFamily="34" charset="0"/>
              </a:rPr>
              <a:t>m</a:t>
            </a:r>
            <a:r>
              <a:rPr lang="vi-VN" sz="3600" spc="-295" dirty="0">
                <a:solidFill>
                  <a:srgbClr val="002060"/>
                </a:solidFill>
                <a:latin typeface="Arial" panose="020B0604020202020204" pitchFamily="34" charset="0"/>
                <a:cs typeface="Arial" panose="020B0604020202020204" pitchFamily="34" charset="0"/>
              </a:rPr>
              <a:t> </a:t>
            </a:r>
            <a:r>
              <a:rPr lang="vi-VN" sz="3600" spc="-120" dirty="0">
                <a:solidFill>
                  <a:srgbClr val="002060"/>
                </a:solidFill>
                <a:latin typeface="Arial" panose="020B0604020202020204" pitchFamily="34" charset="0"/>
                <a:cs typeface="Arial" panose="020B0604020202020204" pitchFamily="34" charset="0"/>
              </a:rPr>
              <a:t>không</a:t>
            </a:r>
            <a:r>
              <a:rPr lang="vi-VN" sz="3600" spc="-290" dirty="0">
                <a:solidFill>
                  <a:srgbClr val="002060"/>
                </a:solidFill>
                <a:latin typeface="Arial" panose="020B0604020202020204" pitchFamily="34" charset="0"/>
                <a:cs typeface="Arial" panose="020B0604020202020204" pitchFamily="34" charset="0"/>
              </a:rPr>
              <a:t> </a:t>
            </a:r>
            <a:r>
              <a:rPr lang="vi-VN" sz="3600" spc="-125" dirty="0">
                <a:solidFill>
                  <a:srgbClr val="002060"/>
                </a:solidFill>
                <a:latin typeface="Arial" panose="020B0604020202020204" pitchFamily="34" charset="0"/>
                <a:cs typeface="Arial" panose="020B0604020202020204" pitchFamily="34" charset="0"/>
              </a:rPr>
              <a:t>khí</a:t>
            </a:r>
            <a:r>
              <a:rPr lang="vi-VN" sz="3600" spc="-295" dirty="0">
                <a:solidFill>
                  <a:srgbClr val="002060"/>
                </a:solidFill>
                <a:latin typeface="Arial" panose="020B0604020202020204" pitchFamily="34" charset="0"/>
                <a:cs typeface="Arial" panose="020B0604020202020204" pitchFamily="34" charset="0"/>
              </a:rPr>
              <a:t> </a:t>
            </a:r>
            <a:r>
              <a:rPr lang="vi-VN" sz="3600" spc="-114" dirty="0">
                <a:solidFill>
                  <a:srgbClr val="002060"/>
                </a:solidFill>
                <a:latin typeface="Arial" panose="020B0604020202020204" pitchFamily="34" charset="0"/>
                <a:cs typeface="Arial" panose="020B0604020202020204" pitchFamily="34" charset="0"/>
              </a:rPr>
              <a:t>và</a:t>
            </a:r>
            <a:r>
              <a:rPr lang="vi-VN" sz="3600" spc="-290" dirty="0">
                <a:solidFill>
                  <a:srgbClr val="002060"/>
                </a:solidFill>
                <a:latin typeface="Arial" panose="020B0604020202020204" pitchFamily="34" charset="0"/>
                <a:cs typeface="Arial" panose="020B0604020202020204" pitchFamily="34" charset="0"/>
              </a:rPr>
              <a:t> </a:t>
            </a:r>
            <a:r>
              <a:rPr lang="vi-VN" sz="3600" spc="-114" dirty="0">
                <a:solidFill>
                  <a:srgbClr val="002060"/>
                </a:solidFill>
                <a:latin typeface="Arial" panose="020B0604020202020204" pitchFamily="34" charset="0"/>
                <a:cs typeface="Arial" panose="020B0604020202020204" pitchFamily="34" charset="0"/>
              </a:rPr>
              <a:t>mưa</a:t>
            </a:r>
            <a:r>
              <a:rPr lang="vi-VN" sz="3600" spc="-295" dirty="0">
                <a:solidFill>
                  <a:srgbClr val="002060"/>
                </a:solidFill>
                <a:latin typeface="Arial" panose="020B0604020202020204" pitchFamily="34" charset="0"/>
                <a:cs typeface="Arial" panose="020B0604020202020204" pitchFamily="34" charset="0"/>
              </a:rPr>
              <a:t> </a:t>
            </a:r>
            <a:r>
              <a:rPr lang="vi-VN" sz="3600" spc="-10" dirty="0">
                <a:solidFill>
                  <a:srgbClr val="002060"/>
                </a:solidFill>
                <a:latin typeface="Arial" panose="020B0604020202020204" pitchFamily="34" charset="0"/>
                <a:cs typeface="Arial" panose="020B0604020202020204" pitchFamily="34" charset="0"/>
              </a:rPr>
              <a:t>axit.</a:t>
            </a:r>
            <a:endParaRPr lang="vi-VN" sz="3600" dirty="0">
              <a:solidFill>
                <a:srgbClr val="002060"/>
              </a:solidFill>
              <a:latin typeface="Arial" panose="020B0604020202020204" pitchFamily="34" charset="0"/>
              <a:cs typeface="Arial" panose="020B0604020202020204" pitchFamily="34" charset="0"/>
            </a:endParaRPr>
          </a:p>
          <a:p>
            <a:pPr marL="401638" indent="-119063">
              <a:lnSpc>
                <a:spcPct val="100000"/>
              </a:lnSpc>
              <a:spcBef>
                <a:spcPts val="600"/>
              </a:spcBef>
              <a:buFont typeface="Wingdings" panose="05000000000000000000" pitchFamily="2" charset="2"/>
              <a:buChar char="ü"/>
            </a:pPr>
            <a:r>
              <a:rPr lang="en-US" sz="3600" spc="-80" dirty="0">
                <a:solidFill>
                  <a:srgbClr val="002060"/>
                </a:solidFill>
                <a:latin typeface="Arial" panose="020B0604020202020204" pitchFamily="34" charset="0"/>
                <a:cs typeface="Arial" panose="020B0604020202020204" pitchFamily="34" charset="0"/>
              </a:rPr>
              <a:t> </a:t>
            </a:r>
            <a:r>
              <a:rPr lang="vi-VN" sz="3600" spc="-80" dirty="0">
                <a:solidFill>
                  <a:srgbClr val="002060"/>
                </a:solidFill>
                <a:latin typeface="Arial" panose="020B0604020202020204" pitchFamily="34" charset="0"/>
                <a:cs typeface="Arial" panose="020B0604020202020204" pitchFamily="34" charset="0"/>
              </a:rPr>
              <a:t>Ảnh</a:t>
            </a:r>
            <a:r>
              <a:rPr lang="vi-VN" sz="3600" spc="-295" dirty="0">
                <a:solidFill>
                  <a:srgbClr val="002060"/>
                </a:solidFill>
                <a:latin typeface="Arial" panose="020B0604020202020204" pitchFamily="34" charset="0"/>
                <a:cs typeface="Arial" panose="020B0604020202020204" pitchFamily="34" charset="0"/>
              </a:rPr>
              <a:t> </a:t>
            </a:r>
            <a:r>
              <a:rPr lang="vi-VN" sz="3600" spc="-100" dirty="0">
                <a:solidFill>
                  <a:srgbClr val="002060"/>
                </a:solidFill>
                <a:latin typeface="Arial" panose="020B0604020202020204" pitchFamily="34" charset="0"/>
                <a:cs typeface="Arial" panose="020B0604020202020204" pitchFamily="34" charset="0"/>
              </a:rPr>
              <a:t>hưởng</a:t>
            </a:r>
            <a:r>
              <a:rPr lang="vi-VN" sz="3600" spc="-290" dirty="0">
                <a:solidFill>
                  <a:srgbClr val="002060"/>
                </a:solidFill>
                <a:latin typeface="Arial" panose="020B0604020202020204" pitchFamily="34" charset="0"/>
                <a:cs typeface="Arial" panose="020B0604020202020204" pitchFamily="34" charset="0"/>
              </a:rPr>
              <a:t> </a:t>
            </a:r>
            <a:r>
              <a:rPr lang="vi-VN" sz="3600" spc="-20" dirty="0">
                <a:solidFill>
                  <a:srgbClr val="002060"/>
                </a:solidFill>
                <a:latin typeface="Arial" panose="020B0604020202020204" pitchFamily="34" charset="0"/>
                <a:cs typeface="Arial" panose="020B0604020202020204" pitchFamily="34" charset="0"/>
              </a:rPr>
              <a:t>đ</a:t>
            </a:r>
            <a:r>
              <a:rPr lang="vi-VN" sz="3600" spc="-405" dirty="0">
                <a:solidFill>
                  <a:srgbClr val="002060"/>
                </a:solidFill>
                <a:latin typeface="Arial" panose="020B0604020202020204" pitchFamily="34" charset="0"/>
                <a:cs typeface="Arial" panose="020B0604020202020204" pitchFamily="34" charset="0"/>
              </a:rPr>
              <a:t>ê</a:t>
            </a:r>
            <a:r>
              <a:rPr lang="vi-VN" sz="3600" spc="509" baseline="12037" dirty="0">
                <a:solidFill>
                  <a:srgbClr val="002060"/>
                </a:solidFill>
                <a:latin typeface="Arial" panose="020B0604020202020204" pitchFamily="34" charset="0"/>
                <a:cs typeface="Arial" panose="020B0604020202020204" pitchFamily="34" charset="0"/>
              </a:rPr>
              <a:t>́</a:t>
            </a:r>
            <a:r>
              <a:rPr lang="vi-VN" sz="3600" spc="-20" dirty="0">
                <a:solidFill>
                  <a:srgbClr val="002060"/>
                </a:solidFill>
                <a:latin typeface="Arial" panose="020B0604020202020204" pitchFamily="34" charset="0"/>
                <a:cs typeface="Arial" panose="020B0604020202020204" pitchFamily="34" charset="0"/>
              </a:rPr>
              <a:t>n</a:t>
            </a:r>
            <a:r>
              <a:rPr lang="vi-VN" sz="3600" spc="-290"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hệ</a:t>
            </a:r>
            <a:r>
              <a:rPr lang="vi-VN" sz="3600" spc="-75" dirty="0">
                <a:solidFill>
                  <a:srgbClr val="002060"/>
                </a:solidFill>
                <a:latin typeface="Arial" panose="020B0604020202020204" pitchFamily="34" charset="0"/>
                <a:cs typeface="Arial" panose="020B0604020202020204" pitchFamily="34" charset="0"/>
              </a:rPr>
              <a:t> </a:t>
            </a:r>
            <a:r>
              <a:rPr lang="vi-VN" sz="3600" spc="-55" dirty="0">
                <a:solidFill>
                  <a:srgbClr val="002060"/>
                </a:solidFill>
                <a:latin typeface="Arial" panose="020B0604020202020204" pitchFamily="34" charset="0"/>
                <a:cs typeface="Arial" panose="020B0604020202020204" pitchFamily="34" charset="0"/>
              </a:rPr>
              <a:t>sinh</a:t>
            </a:r>
            <a:r>
              <a:rPr lang="vi-VN" sz="3600" spc="-290" dirty="0">
                <a:solidFill>
                  <a:srgbClr val="002060"/>
                </a:solidFill>
                <a:latin typeface="Arial" panose="020B0604020202020204" pitchFamily="34" charset="0"/>
                <a:cs typeface="Arial" panose="020B0604020202020204" pitchFamily="34" charset="0"/>
              </a:rPr>
              <a:t> </a:t>
            </a:r>
            <a:r>
              <a:rPr lang="vi-VN" sz="3600" spc="-50" dirty="0">
                <a:solidFill>
                  <a:srgbClr val="002060"/>
                </a:solidFill>
                <a:latin typeface="Arial" panose="020B0604020202020204" pitchFamily="34" charset="0"/>
                <a:cs typeface="Arial" panose="020B0604020202020204" pitchFamily="34" charset="0"/>
              </a:rPr>
              <a:t>thái</a:t>
            </a:r>
            <a:r>
              <a:rPr lang="vi-VN" sz="3600" spc="-295" dirty="0">
                <a:solidFill>
                  <a:srgbClr val="002060"/>
                </a:solidFill>
                <a:latin typeface="Arial" panose="020B0604020202020204" pitchFamily="34" charset="0"/>
                <a:cs typeface="Arial" panose="020B0604020202020204" pitchFamily="34" charset="0"/>
              </a:rPr>
              <a:t> </a:t>
            </a:r>
            <a:r>
              <a:rPr lang="vi-VN" sz="3600" spc="-114" dirty="0">
                <a:solidFill>
                  <a:srgbClr val="002060"/>
                </a:solidFill>
                <a:latin typeface="Arial" panose="020B0604020202020204" pitchFamily="34" charset="0"/>
                <a:cs typeface="Arial" panose="020B0604020202020204" pitchFamily="34" charset="0"/>
              </a:rPr>
              <a:t>và</a:t>
            </a:r>
            <a:r>
              <a:rPr lang="vi-VN" sz="3600" spc="-290" dirty="0">
                <a:solidFill>
                  <a:srgbClr val="002060"/>
                </a:solidFill>
                <a:latin typeface="Arial" panose="020B0604020202020204" pitchFamily="34" charset="0"/>
                <a:cs typeface="Arial" panose="020B0604020202020204" pitchFamily="34" charset="0"/>
              </a:rPr>
              <a:t> </a:t>
            </a:r>
            <a:r>
              <a:rPr lang="vi-VN" sz="3600" spc="-25" dirty="0">
                <a:solidFill>
                  <a:srgbClr val="002060"/>
                </a:solidFill>
                <a:latin typeface="Arial" panose="020B0604020202020204" pitchFamily="34" charset="0"/>
                <a:cs typeface="Arial" panose="020B0604020202020204" pitchFamily="34" charset="0"/>
              </a:rPr>
              <a:t>động</a:t>
            </a:r>
            <a:r>
              <a:rPr lang="vi-VN" sz="3600" spc="-290" dirty="0">
                <a:solidFill>
                  <a:srgbClr val="002060"/>
                </a:solidFill>
                <a:latin typeface="Arial" panose="020B0604020202020204" pitchFamily="34" charset="0"/>
                <a:cs typeface="Arial" panose="020B0604020202020204" pitchFamily="34" charset="0"/>
              </a:rPr>
              <a:t> </a:t>
            </a:r>
            <a:r>
              <a:rPr lang="vi-VN" sz="3600" dirty="0">
                <a:solidFill>
                  <a:srgbClr val="002060"/>
                </a:solidFill>
                <a:latin typeface="Arial" panose="020B0604020202020204" pitchFamily="34" charset="0"/>
                <a:cs typeface="Arial" panose="020B0604020202020204" pitchFamily="34" charset="0"/>
              </a:rPr>
              <a:t>thực</a:t>
            </a:r>
            <a:r>
              <a:rPr lang="vi-VN" sz="3600" spc="-295" dirty="0">
                <a:solidFill>
                  <a:srgbClr val="002060"/>
                </a:solidFill>
                <a:latin typeface="Arial" panose="020B0604020202020204" pitchFamily="34" charset="0"/>
                <a:cs typeface="Arial" panose="020B0604020202020204" pitchFamily="34" charset="0"/>
              </a:rPr>
              <a:t> </a:t>
            </a:r>
            <a:r>
              <a:rPr lang="vi-VN" sz="3600" spc="-20" dirty="0">
                <a:solidFill>
                  <a:srgbClr val="002060"/>
                </a:solidFill>
                <a:latin typeface="Arial" panose="020B0604020202020204" pitchFamily="34" charset="0"/>
                <a:cs typeface="Arial" panose="020B0604020202020204" pitchFamily="34" charset="0"/>
              </a:rPr>
              <a:t>vật.</a:t>
            </a:r>
            <a:endParaRPr lang="en-US" sz="3600" b="1" dirty="0">
              <a:solidFill>
                <a:srgbClr val="FF0000"/>
              </a:solidFill>
              <a:latin typeface="Arial" panose="020B0604020202020204" pitchFamily="34" charset="0"/>
              <a:cs typeface="Arial" panose="020B0604020202020204" pitchFamily="34" charset="0"/>
            </a:endParaRPr>
          </a:p>
          <a:p>
            <a:endParaRPr lang="en-US" sz="3600" dirty="0"/>
          </a:p>
        </p:txBody>
      </p:sp>
      <p:sp>
        <p:nvSpPr>
          <p:cNvPr id="7" name="TextBox 15">
            <a:extLst>
              <a:ext uri="{FF2B5EF4-FFF2-40B4-BE49-F238E27FC236}">
                <a16:creationId xmlns:a16="http://schemas.microsoft.com/office/drawing/2014/main" id="{DB62A6BD-6C57-29A3-A66F-033B75F5BA16}"/>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20</a:t>
            </a:r>
          </a:p>
        </p:txBody>
      </p:sp>
    </p:spTree>
    <p:extLst>
      <p:ext uri="{BB962C8B-B14F-4D97-AF65-F5344CB8AC3E}">
        <p14:creationId xmlns:p14="http://schemas.microsoft.com/office/powerpoint/2010/main" val="167508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72AEF-19D4-A990-DAF4-859CD794C6F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058406EA-0CCB-CD4B-950A-E3FA14FF0030}"/>
              </a:ext>
            </a:extLst>
          </p:cNvPr>
          <p:cNvGrpSpPr/>
          <p:nvPr/>
        </p:nvGrpSpPr>
        <p:grpSpPr>
          <a:xfrm>
            <a:off x="-1341669" y="-1036389"/>
            <a:ext cx="2453953" cy="2328723"/>
            <a:chOff x="0" y="0"/>
            <a:chExt cx="5307708" cy="5307708"/>
          </a:xfrm>
        </p:grpSpPr>
        <p:sp>
          <p:nvSpPr>
            <p:cNvPr id="3" name="Freeform 3">
              <a:extLst>
                <a:ext uri="{FF2B5EF4-FFF2-40B4-BE49-F238E27FC236}">
                  <a16:creationId xmlns:a16="http://schemas.microsoft.com/office/drawing/2014/main" id="{D43FE8B9-7614-1E8D-8481-2AE04B40AB10}"/>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D9198782-6CB1-AED6-1CC0-D5743A65C0E1}"/>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5A37EAFF-7411-3F4B-9179-836ACF6387C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41F21A4A-7458-C816-7129-38B6C4F33CA7}"/>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8319C579-DF6B-40F6-23FF-A9D66B87F95E}"/>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E5B081D1-38F3-F8B6-8AE1-25C0B42BAFB5}"/>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63B4A168-F024-D132-D85E-84D2CD43A7B4}"/>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8F3AC1BF-2572-C6A6-7E29-631E316BEBB3}"/>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EC4456E1-E2C8-B0B1-B186-3A1C3633CDAB}"/>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12" name="object 2">
            <a:extLst>
              <a:ext uri="{FF2B5EF4-FFF2-40B4-BE49-F238E27FC236}">
                <a16:creationId xmlns:a16="http://schemas.microsoft.com/office/drawing/2014/main" id="{AD0C3636-17ED-7E08-A00C-C59C685053FE}"/>
              </a:ext>
            </a:extLst>
          </p:cNvPr>
          <p:cNvSpPr/>
          <p:nvPr/>
        </p:nvSpPr>
        <p:spPr>
          <a:xfrm>
            <a:off x="15379944" y="7405234"/>
            <a:ext cx="2908300" cy="2882265"/>
          </a:xfrm>
          <a:custGeom>
            <a:avLst/>
            <a:gdLst/>
            <a:ahLst/>
            <a:cxnLst/>
            <a:rect l="l" t="t" r="r" b="b"/>
            <a:pathLst>
              <a:path w="2908300" h="2882265">
                <a:moveTo>
                  <a:pt x="2908054" y="0"/>
                </a:moveTo>
                <a:lnTo>
                  <a:pt x="2908054" y="847491"/>
                </a:lnTo>
                <a:lnTo>
                  <a:pt x="2883170" y="862301"/>
                </a:lnTo>
                <a:lnTo>
                  <a:pt x="2843919" y="886073"/>
                </a:lnTo>
                <a:lnTo>
                  <a:pt x="2804866" y="910138"/>
                </a:lnTo>
                <a:lnTo>
                  <a:pt x="2766012" y="934495"/>
                </a:lnTo>
                <a:lnTo>
                  <a:pt x="2727360" y="959143"/>
                </a:lnTo>
                <a:lnTo>
                  <a:pt x="2688910" y="984080"/>
                </a:lnTo>
                <a:lnTo>
                  <a:pt x="2650664" y="1009304"/>
                </a:lnTo>
                <a:lnTo>
                  <a:pt x="2612623" y="1034813"/>
                </a:lnTo>
                <a:lnTo>
                  <a:pt x="2574790" y="1060607"/>
                </a:lnTo>
                <a:lnTo>
                  <a:pt x="2537166" y="1086684"/>
                </a:lnTo>
                <a:lnTo>
                  <a:pt x="2499752" y="1113042"/>
                </a:lnTo>
                <a:lnTo>
                  <a:pt x="2462549" y="1139679"/>
                </a:lnTo>
                <a:lnTo>
                  <a:pt x="2425560" y="1166594"/>
                </a:lnTo>
                <a:lnTo>
                  <a:pt x="2388786" y="1193786"/>
                </a:lnTo>
                <a:lnTo>
                  <a:pt x="2352228" y="1221253"/>
                </a:lnTo>
                <a:lnTo>
                  <a:pt x="2315888" y="1248994"/>
                </a:lnTo>
                <a:lnTo>
                  <a:pt x="2279768" y="1277006"/>
                </a:lnTo>
                <a:lnTo>
                  <a:pt x="2243869" y="1305289"/>
                </a:lnTo>
                <a:lnTo>
                  <a:pt x="2208192" y="1333840"/>
                </a:lnTo>
                <a:lnTo>
                  <a:pt x="2172739" y="1362659"/>
                </a:lnTo>
                <a:lnTo>
                  <a:pt x="2137512" y="1391743"/>
                </a:lnTo>
                <a:lnTo>
                  <a:pt x="2102513" y="1421092"/>
                </a:lnTo>
                <a:lnTo>
                  <a:pt x="2067742" y="1450703"/>
                </a:lnTo>
                <a:lnTo>
                  <a:pt x="2033201" y="1480576"/>
                </a:lnTo>
                <a:lnTo>
                  <a:pt x="1998892" y="1510708"/>
                </a:lnTo>
                <a:lnTo>
                  <a:pt x="1964817" y="1541098"/>
                </a:lnTo>
                <a:lnTo>
                  <a:pt x="1930976" y="1571744"/>
                </a:lnTo>
                <a:lnTo>
                  <a:pt x="1897372" y="1602646"/>
                </a:lnTo>
                <a:lnTo>
                  <a:pt x="1864006" y="1633801"/>
                </a:lnTo>
                <a:lnTo>
                  <a:pt x="1830879" y="1665207"/>
                </a:lnTo>
                <a:lnTo>
                  <a:pt x="1797993" y="1696864"/>
                </a:lnTo>
                <a:lnTo>
                  <a:pt x="1765351" y="1728770"/>
                </a:lnTo>
                <a:lnTo>
                  <a:pt x="1732952" y="1760923"/>
                </a:lnTo>
                <a:lnTo>
                  <a:pt x="1700799" y="1793322"/>
                </a:lnTo>
                <a:lnTo>
                  <a:pt x="1668893" y="1825965"/>
                </a:lnTo>
                <a:lnTo>
                  <a:pt x="1637236" y="1858850"/>
                </a:lnTo>
                <a:lnTo>
                  <a:pt x="1605829" y="1891977"/>
                </a:lnTo>
                <a:lnTo>
                  <a:pt x="1574674" y="1925343"/>
                </a:lnTo>
                <a:lnTo>
                  <a:pt x="1543773" y="1958947"/>
                </a:lnTo>
                <a:lnTo>
                  <a:pt x="1513126" y="1992788"/>
                </a:lnTo>
                <a:lnTo>
                  <a:pt x="1482736" y="2026864"/>
                </a:lnTo>
                <a:lnTo>
                  <a:pt x="1452604" y="2061172"/>
                </a:lnTo>
                <a:lnTo>
                  <a:pt x="1422732" y="2095713"/>
                </a:lnTo>
                <a:lnTo>
                  <a:pt x="1393120" y="2130484"/>
                </a:lnTo>
                <a:lnTo>
                  <a:pt x="1363772" y="2165484"/>
                </a:lnTo>
                <a:lnTo>
                  <a:pt x="1334687" y="2200711"/>
                </a:lnTo>
                <a:lnTo>
                  <a:pt x="1305869" y="2236163"/>
                </a:lnTo>
                <a:lnTo>
                  <a:pt x="1277317" y="2271840"/>
                </a:lnTo>
                <a:lnTo>
                  <a:pt x="1249035" y="2307739"/>
                </a:lnTo>
                <a:lnTo>
                  <a:pt x="1221022" y="2343860"/>
                </a:lnTo>
                <a:lnTo>
                  <a:pt x="1193282" y="2380200"/>
                </a:lnTo>
                <a:lnTo>
                  <a:pt x="1165815" y="2416757"/>
                </a:lnTo>
                <a:lnTo>
                  <a:pt x="1138623" y="2453532"/>
                </a:lnTo>
                <a:lnTo>
                  <a:pt x="1111708" y="2490521"/>
                </a:lnTo>
                <a:lnTo>
                  <a:pt x="1085070" y="2527723"/>
                </a:lnTo>
                <a:lnTo>
                  <a:pt x="1058712" y="2565137"/>
                </a:lnTo>
                <a:lnTo>
                  <a:pt x="1032636" y="2602762"/>
                </a:lnTo>
                <a:lnTo>
                  <a:pt x="1006842" y="2640595"/>
                </a:lnTo>
                <a:lnTo>
                  <a:pt x="981332" y="2678635"/>
                </a:lnTo>
                <a:lnTo>
                  <a:pt x="956108" y="2716881"/>
                </a:lnTo>
                <a:lnTo>
                  <a:pt x="931172" y="2755331"/>
                </a:lnTo>
                <a:lnTo>
                  <a:pt x="906524" y="2793984"/>
                </a:lnTo>
                <a:lnTo>
                  <a:pt x="882167" y="2832837"/>
                </a:lnTo>
                <a:lnTo>
                  <a:pt x="858101" y="2871890"/>
                </a:lnTo>
                <a:lnTo>
                  <a:pt x="852120" y="2881766"/>
                </a:lnTo>
                <a:lnTo>
                  <a:pt x="0" y="2881766"/>
                </a:lnTo>
                <a:lnTo>
                  <a:pt x="43648" y="2799331"/>
                </a:lnTo>
                <a:lnTo>
                  <a:pt x="68374" y="2753874"/>
                </a:lnTo>
                <a:lnTo>
                  <a:pt x="93440" y="2708629"/>
                </a:lnTo>
                <a:lnTo>
                  <a:pt x="118845" y="2663599"/>
                </a:lnTo>
                <a:lnTo>
                  <a:pt x="144587" y="2618784"/>
                </a:lnTo>
                <a:lnTo>
                  <a:pt x="170665" y="2574186"/>
                </a:lnTo>
                <a:lnTo>
                  <a:pt x="197076" y="2529808"/>
                </a:lnTo>
                <a:lnTo>
                  <a:pt x="223819" y="2485651"/>
                </a:lnTo>
                <a:lnTo>
                  <a:pt x="250892" y="2441716"/>
                </a:lnTo>
                <a:lnTo>
                  <a:pt x="278293" y="2398006"/>
                </a:lnTo>
                <a:lnTo>
                  <a:pt x="306022" y="2354522"/>
                </a:lnTo>
                <a:lnTo>
                  <a:pt x="334075" y="2311266"/>
                </a:lnTo>
                <a:lnTo>
                  <a:pt x="362451" y="2268240"/>
                </a:lnTo>
                <a:lnTo>
                  <a:pt x="391149" y="2225445"/>
                </a:lnTo>
                <a:lnTo>
                  <a:pt x="420167" y="2182884"/>
                </a:lnTo>
                <a:lnTo>
                  <a:pt x="449503" y="2140557"/>
                </a:lnTo>
                <a:lnTo>
                  <a:pt x="479155" y="2098466"/>
                </a:lnTo>
                <a:lnTo>
                  <a:pt x="509121" y="2056614"/>
                </a:lnTo>
                <a:lnTo>
                  <a:pt x="539401" y="2015003"/>
                </a:lnTo>
                <a:lnTo>
                  <a:pt x="569991" y="1973632"/>
                </a:lnTo>
                <a:lnTo>
                  <a:pt x="600891" y="1932506"/>
                </a:lnTo>
                <a:lnTo>
                  <a:pt x="632098" y="1891625"/>
                </a:lnTo>
                <a:lnTo>
                  <a:pt x="663612" y="1850990"/>
                </a:lnTo>
                <a:lnTo>
                  <a:pt x="695429" y="1810605"/>
                </a:lnTo>
                <a:lnTo>
                  <a:pt x="727549" y="1770469"/>
                </a:lnTo>
                <a:lnTo>
                  <a:pt x="759970" y="1730586"/>
                </a:lnTo>
                <a:lnTo>
                  <a:pt x="792690" y="1690957"/>
                </a:lnTo>
                <a:lnTo>
                  <a:pt x="825706" y="1651584"/>
                </a:lnTo>
                <a:lnTo>
                  <a:pt x="859019" y="1612468"/>
                </a:lnTo>
                <a:lnTo>
                  <a:pt x="892625" y="1573611"/>
                </a:lnTo>
                <a:lnTo>
                  <a:pt x="926523" y="1535015"/>
                </a:lnTo>
                <a:lnTo>
                  <a:pt x="960711" y="1496681"/>
                </a:lnTo>
                <a:lnTo>
                  <a:pt x="995188" y="1458612"/>
                </a:lnTo>
                <a:lnTo>
                  <a:pt x="1029952" y="1420809"/>
                </a:lnTo>
                <a:lnTo>
                  <a:pt x="1065001" y="1383274"/>
                </a:lnTo>
                <a:lnTo>
                  <a:pt x="1100333" y="1346008"/>
                </a:lnTo>
                <a:lnTo>
                  <a:pt x="1135947" y="1309013"/>
                </a:lnTo>
                <a:lnTo>
                  <a:pt x="1171840" y="1272292"/>
                </a:lnTo>
                <a:lnTo>
                  <a:pt x="1208012" y="1235845"/>
                </a:lnTo>
                <a:lnTo>
                  <a:pt x="1244461" y="1199674"/>
                </a:lnTo>
                <a:lnTo>
                  <a:pt x="1281184" y="1163782"/>
                </a:lnTo>
                <a:lnTo>
                  <a:pt x="1318179" y="1128170"/>
                </a:lnTo>
                <a:lnTo>
                  <a:pt x="1355447" y="1092839"/>
                </a:lnTo>
                <a:lnTo>
                  <a:pt x="1393120" y="1057665"/>
                </a:lnTo>
                <a:lnTo>
                  <a:pt x="1430788" y="1023029"/>
                </a:lnTo>
                <a:lnTo>
                  <a:pt x="1468858" y="988554"/>
                </a:lnTo>
                <a:lnTo>
                  <a:pt x="1507193" y="954367"/>
                </a:lnTo>
                <a:lnTo>
                  <a:pt x="1545790" y="920471"/>
                </a:lnTo>
                <a:lnTo>
                  <a:pt x="1584648" y="886866"/>
                </a:lnTo>
                <a:lnTo>
                  <a:pt x="1623765" y="853556"/>
                </a:lnTo>
                <a:lnTo>
                  <a:pt x="1663139" y="820540"/>
                </a:lnTo>
                <a:lnTo>
                  <a:pt x="1702769" y="787822"/>
                </a:lnTo>
                <a:lnTo>
                  <a:pt x="1742653" y="755403"/>
                </a:lnTo>
                <a:lnTo>
                  <a:pt x="1782789" y="723285"/>
                </a:lnTo>
                <a:lnTo>
                  <a:pt x="1823176" y="691469"/>
                </a:lnTo>
                <a:lnTo>
                  <a:pt x="1863811" y="659958"/>
                </a:lnTo>
                <a:lnTo>
                  <a:pt x="1904693" y="628752"/>
                </a:lnTo>
                <a:lnTo>
                  <a:pt x="1945821" y="597854"/>
                </a:lnTo>
                <a:lnTo>
                  <a:pt x="1987191" y="567265"/>
                </a:lnTo>
                <a:lnTo>
                  <a:pt x="2028804" y="536988"/>
                </a:lnTo>
                <a:lnTo>
                  <a:pt x="2070657" y="507023"/>
                </a:lnTo>
                <a:lnTo>
                  <a:pt x="2112747" y="477373"/>
                </a:lnTo>
                <a:lnTo>
                  <a:pt x="2155075" y="448039"/>
                </a:lnTo>
                <a:lnTo>
                  <a:pt x="2197637" y="419023"/>
                </a:lnTo>
                <a:lnTo>
                  <a:pt x="2240432" y="390327"/>
                </a:lnTo>
                <a:lnTo>
                  <a:pt x="2283459" y="361952"/>
                </a:lnTo>
                <a:lnTo>
                  <a:pt x="2326715" y="333901"/>
                </a:lnTo>
                <a:lnTo>
                  <a:pt x="2370199" y="306174"/>
                </a:lnTo>
                <a:lnTo>
                  <a:pt x="2413909" y="278775"/>
                </a:lnTo>
                <a:lnTo>
                  <a:pt x="2457844" y="251703"/>
                </a:lnTo>
                <a:lnTo>
                  <a:pt x="2502001" y="224962"/>
                </a:lnTo>
                <a:lnTo>
                  <a:pt x="2546380" y="198553"/>
                </a:lnTo>
                <a:lnTo>
                  <a:pt x="2590977" y="172477"/>
                </a:lnTo>
                <a:lnTo>
                  <a:pt x="2635792" y="146737"/>
                </a:lnTo>
                <a:lnTo>
                  <a:pt x="2680823" y="121334"/>
                </a:lnTo>
                <a:lnTo>
                  <a:pt x="2726067" y="96270"/>
                </a:lnTo>
                <a:lnTo>
                  <a:pt x="2771524" y="71546"/>
                </a:lnTo>
                <a:lnTo>
                  <a:pt x="2817192" y="47165"/>
                </a:lnTo>
                <a:lnTo>
                  <a:pt x="2863068" y="23127"/>
                </a:lnTo>
                <a:lnTo>
                  <a:pt x="2908054" y="0"/>
                </a:lnTo>
                <a:close/>
              </a:path>
            </a:pathLst>
          </a:custGeom>
          <a:solidFill>
            <a:srgbClr val="F62F2E"/>
          </a:solidFill>
        </p:spPr>
        <p:txBody>
          <a:bodyPr wrap="square" lIns="0" tIns="0" rIns="0" bIns="0" rtlCol="0"/>
          <a:lstStyle/>
          <a:p>
            <a:endParaRPr/>
          </a:p>
        </p:txBody>
      </p:sp>
      <p:grpSp>
        <p:nvGrpSpPr>
          <p:cNvPr id="9" name="object 2">
            <a:extLst>
              <a:ext uri="{FF2B5EF4-FFF2-40B4-BE49-F238E27FC236}">
                <a16:creationId xmlns:a16="http://schemas.microsoft.com/office/drawing/2014/main" id="{C4C55C21-28DE-54BD-ACF6-E1EBE8702E98}"/>
              </a:ext>
            </a:extLst>
          </p:cNvPr>
          <p:cNvGrpSpPr/>
          <p:nvPr/>
        </p:nvGrpSpPr>
        <p:grpSpPr>
          <a:xfrm>
            <a:off x="869802" y="361935"/>
            <a:ext cx="465455" cy="496570"/>
            <a:chOff x="869802" y="361935"/>
            <a:chExt cx="465455" cy="496570"/>
          </a:xfrm>
        </p:grpSpPr>
        <p:sp>
          <p:nvSpPr>
            <p:cNvPr id="10" name="object 3">
              <a:extLst>
                <a:ext uri="{FF2B5EF4-FFF2-40B4-BE49-F238E27FC236}">
                  <a16:creationId xmlns:a16="http://schemas.microsoft.com/office/drawing/2014/main" id="{6F9BBED8-24E4-DF2F-FC2D-C53B7B0BB815}"/>
                </a:ext>
              </a:extLst>
            </p:cNvPr>
            <p:cNvSpPr/>
            <p:nvPr/>
          </p:nvSpPr>
          <p:spPr>
            <a:xfrm>
              <a:off x="1046895" y="610037"/>
              <a:ext cx="288290" cy="248285"/>
            </a:xfrm>
            <a:custGeom>
              <a:avLst/>
              <a:gdLst/>
              <a:ahLst/>
              <a:cxnLst/>
              <a:rect l="l" t="t" r="r" b="b"/>
              <a:pathLst>
                <a:path w="288290" h="248284">
                  <a:moveTo>
                    <a:pt x="144612" y="248102"/>
                  </a:moveTo>
                  <a:lnTo>
                    <a:pt x="0" y="248102"/>
                  </a:lnTo>
                  <a:lnTo>
                    <a:pt x="143243" y="0"/>
                  </a:lnTo>
                  <a:lnTo>
                    <a:pt x="287856" y="0"/>
                  </a:lnTo>
                  <a:lnTo>
                    <a:pt x="144612" y="248102"/>
                  </a:lnTo>
                  <a:close/>
                </a:path>
              </a:pathLst>
            </a:custGeom>
            <a:solidFill>
              <a:srgbClr val="BE1B2D"/>
            </a:solidFill>
          </p:spPr>
          <p:txBody>
            <a:bodyPr wrap="square" lIns="0" tIns="0" rIns="0" bIns="0" rtlCol="0"/>
            <a:lstStyle/>
            <a:p>
              <a:endParaRPr>
                <a:solidFill>
                  <a:srgbClr val="002060"/>
                </a:solidFill>
              </a:endParaRPr>
            </a:p>
          </p:txBody>
        </p:sp>
        <p:sp>
          <p:nvSpPr>
            <p:cNvPr id="11" name="object 4">
              <a:extLst>
                <a:ext uri="{FF2B5EF4-FFF2-40B4-BE49-F238E27FC236}">
                  <a16:creationId xmlns:a16="http://schemas.microsoft.com/office/drawing/2014/main" id="{018B4BD8-2E81-90D7-5CD5-AC80C07553E1}"/>
                </a:ext>
              </a:extLst>
            </p:cNvPr>
            <p:cNvSpPr/>
            <p:nvPr/>
          </p:nvSpPr>
          <p:spPr>
            <a:xfrm>
              <a:off x="1112292" y="475199"/>
              <a:ext cx="222885" cy="135255"/>
            </a:xfrm>
            <a:custGeom>
              <a:avLst/>
              <a:gdLst/>
              <a:ahLst/>
              <a:cxnLst/>
              <a:rect l="l" t="t" r="r" b="b"/>
              <a:pathLst>
                <a:path w="222884" h="135254">
                  <a:moveTo>
                    <a:pt x="222458" y="134838"/>
                  </a:moveTo>
                  <a:lnTo>
                    <a:pt x="77845" y="134838"/>
                  </a:lnTo>
                  <a:lnTo>
                    <a:pt x="0" y="0"/>
                  </a:lnTo>
                  <a:lnTo>
                    <a:pt x="144606" y="0"/>
                  </a:lnTo>
                  <a:lnTo>
                    <a:pt x="222458" y="134838"/>
                  </a:lnTo>
                  <a:close/>
                </a:path>
              </a:pathLst>
            </a:custGeom>
            <a:solidFill>
              <a:srgbClr val="F62F2E"/>
            </a:solidFill>
          </p:spPr>
          <p:txBody>
            <a:bodyPr wrap="square" lIns="0" tIns="0" rIns="0" bIns="0" rtlCol="0"/>
            <a:lstStyle/>
            <a:p>
              <a:endParaRPr>
                <a:solidFill>
                  <a:srgbClr val="002060"/>
                </a:solidFill>
              </a:endParaRPr>
            </a:p>
          </p:txBody>
        </p:sp>
        <p:sp>
          <p:nvSpPr>
            <p:cNvPr id="13" name="object 5">
              <a:extLst>
                <a:ext uri="{FF2B5EF4-FFF2-40B4-BE49-F238E27FC236}">
                  <a16:creationId xmlns:a16="http://schemas.microsoft.com/office/drawing/2014/main" id="{80AE232B-C705-2AD0-5016-3067895A57D5}"/>
                </a:ext>
              </a:extLst>
            </p:cNvPr>
            <p:cNvSpPr/>
            <p:nvPr/>
          </p:nvSpPr>
          <p:spPr>
            <a:xfrm>
              <a:off x="869802" y="361935"/>
              <a:ext cx="288290" cy="248285"/>
            </a:xfrm>
            <a:custGeom>
              <a:avLst/>
              <a:gdLst/>
              <a:ahLst/>
              <a:cxnLst/>
              <a:rect l="l" t="t" r="r" b="b"/>
              <a:pathLst>
                <a:path w="288290" h="248284">
                  <a:moveTo>
                    <a:pt x="287852" y="248102"/>
                  </a:moveTo>
                  <a:lnTo>
                    <a:pt x="143241" y="248102"/>
                  </a:lnTo>
                  <a:lnTo>
                    <a:pt x="0" y="0"/>
                  </a:lnTo>
                  <a:lnTo>
                    <a:pt x="144612" y="0"/>
                  </a:lnTo>
                  <a:lnTo>
                    <a:pt x="287852" y="248102"/>
                  </a:lnTo>
                  <a:close/>
                </a:path>
              </a:pathLst>
            </a:custGeom>
            <a:solidFill>
              <a:srgbClr val="737373"/>
            </a:solidFill>
          </p:spPr>
          <p:txBody>
            <a:bodyPr wrap="square" lIns="0" tIns="0" rIns="0" bIns="0" rtlCol="0"/>
            <a:lstStyle/>
            <a:p>
              <a:endParaRPr>
                <a:solidFill>
                  <a:srgbClr val="002060"/>
                </a:solidFill>
              </a:endParaRPr>
            </a:p>
          </p:txBody>
        </p:sp>
        <p:sp>
          <p:nvSpPr>
            <p:cNvPr id="15" name="object 6">
              <a:extLst>
                <a:ext uri="{FF2B5EF4-FFF2-40B4-BE49-F238E27FC236}">
                  <a16:creationId xmlns:a16="http://schemas.microsoft.com/office/drawing/2014/main" id="{E544C7B3-4C06-235D-A93A-8F414118D1B5}"/>
                </a:ext>
              </a:extLst>
            </p:cNvPr>
            <p:cNvSpPr/>
            <p:nvPr/>
          </p:nvSpPr>
          <p:spPr>
            <a:xfrm>
              <a:off x="935196" y="610037"/>
              <a:ext cx="222885" cy="135255"/>
            </a:xfrm>
            <a:custGeom>
              <a:avLst/>
              <a:gdLst/>
              <a:ahLst/>
              <a:cxnLst/>
              <a:rect l="l" t="t" r="r" b="b"/>
              <a:pathLst>
                <a:path w="222884" h="135254">
                  <a:moveTo>
                    <a:pt x="144612" y="134838"/>
                  </a:moveTo>
                  <a:lnTo>
                    <a:pt x="0" y="134838"/>
                  </a:lnTo>
                  <a:lnTo>
                    <a:pt x="77847" y="0"/>
                  </a:lnTo>
                  <a:lnTo>
                    <a:pt x="222458" y="0"/>
                  </a:lnTo>
                  <a:lnTo>
                    <a:pt x="144612" y="134838"/>
                  </a:lnTo>
                  <a:close/>
                </a:path>
              </a:pathLst>
            </a:custGeom>
            <a:solidFill>
              <a:srgbClr val="FFFFFF"/>
            </a:solidFill>
          </p:spPr>
          <p:txBody>
            <a:bodyPr wrap="square" lIns="0" tIns="0" rIns="0" bIns="0" rtlCol="0"/>
            <a:lstStyle/>
            <a:p>
              <a:endParaRPr>
                <a:solidFill>
                  <a:srgbClr val="002060"/>
                </a:solidFill>
              </a:endParaRPr>
            </a:p>
          </p:txBody>
        </p:sp>
      </p:grpSp>
      <p:sp>
        <p:nvSpPr>
          <p:cNvPr id="16" name="object 17">
            <a:extLst>
              <a:ext uri="{FF2B5EF4-FFF2-40B4-BE49-F238E27FC236}">
                <a16:creationId xmlns:a16="http://schemas.microsoft.com/office/drawing/2014/main" id="{2EF85B23-5A1C-1E60-3CEA-0D51CB526700}"/>
              </a:ext>
            </a:extLst>
          </p:cNvPr>
          <p:cNvSpPr txBox="1">
            <a:spLocks/>
          </p:cNvSpPr>
          <p:nvPr/>
        </p:nvSpPr>
        <p:spPr>
          <a:xfrm>
            <a:off x="1416804" y="298502"/>
            <a:ext cx="1664259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tabLst>
                <a:tab pos="1040130" algn="l"/>
              </a:tabLst>
            </a:pPr>
            <a:r>
              <a:rPr lang="en-US" b="1" spc="-190" dirty="0">
                <a:solidFill>
                  <a:srgbClr val="F1601F"/>
                </a:solidFill>
                <a:latin typeface="Arial"/>
                <a:cs typeface="Arial"/>
              </a:rPr>
              <a:t>1.3.	CÁC BIỂU HIỆN MÀ HÀNG HOÁ NGUY HIỂM CÓ THỂ TẠO RA</a:t>
            </a:r>
          </a:p>
        </p:txBody>
      </p:sp>
      <p:sp>
        <p:nvSpPr>
          <p:cNvPr id="7" name="object 14">
            <a:extLst>
              <a:ext uri="{FF2B5EF4-FFF2-40B4-BE49-F238E27FC236}">
                <a16:creationId xmlns:a16="http://schemas.microsoft.com/office/drawing/2014/main" id="{4EB3E67E-2DB3-3FAA-D00D-F1C74FABFB2E}"/>
              </a:ext>
            </a:extLst>
          </p:cNvPr>
          <p:cNvSpPr txBox="1"/>
          <p:nvPr/>
        </p:nvSpPr>
        <p:spPr>
          <a:xfrm>
            <a:off x="228600" y="866261"/>
            <a:ext cx="18301331" cy="8974252"/>
          </a:xfrm>
          <a:prstGeom prst="rect">
            <a:avLst/>
          </a:prstGeom>
        </p:spPr>
        <p:txBody>
          <a:bodyPr vert="horz" wrap="square" lIns="0" tIns="88900" rIns="0" bIns="0" rtlCol="0">
            <a:spAutoFit/>
          </a:bodyPr>
          <a:lstStyle/>
          <a:p>
            <a:pPr marL="440055" indent="-415290">
              <a:lnSpc>
                <a:spcPct val="100000"/>
              </a:lnSpc>
              <a:spcBef>
                <a:spcPts val="700"/>
              </a:spcBef>
              <a:buAutoNum type="arabicPeriod" startAt="3"/>
              <a:tabLst>
                <a:tab pos="440690" algn="l"/>
              </a:tabLst>
            </a:pPr>
            <a:r>
              <a:rPr sz="3600" b="1" spc="-30" dirty="0">
                <a:solidFill>
                  <a:srgbClr val="FF0000"/>
                </a:solidFill>
                <a:latin typeface="Arial" panose="020B0604020202020204" pitchFamily="34" charset="0"/>
                <a:cs typeface="Arial" panose="020B0604020202020204" pitchFamily="34" charset="0"/>
              </a:rPr>
              <a:t>Ch</a:t>
            </a:r>
            <a:r>
              <a:rPr sz="3600" b="1" spc="-459" dirty="0">
                <a:solidFill>
                  <a:srgbClr val="FF0000"/>
                </a:solidFill>
                <a:latin typeface="Arial" panose="020B0604020202020204" pitchFamily="34" charset="0"/>
                <a:cs typeface="Arial" panose="020B0604020202020204" pitchFamily="34" charset="0"/>
              </a:rPr>
              <a:t>â</a:t>
            </a:r>
            <a:r>
              <a:rPr sz="5400" b="1" spc="540" baseline="12037" dirty="0">
                <a:solidFill>
                  <a:srgbClr val="FF0000"/>
                </a:solidFill>
                <a:latin typeface="Arial" panose="020B0604020202020204" pitchFamily="34" charset="0"/>
                <a:cs typeface="Arial" panose="020B0604020202020204" pitchFamily="34" charset="0"/>
              </a:rPr>
              <a:t>́</a:t>
            </a:r>
            <a:r>
              <a:rPr sz="3600" b="1" spc="-30" dirty="0">
                <a:solidFill>
                  <a:srgbClr val="FF0000"/>
                </a:solidFill>
                <a:latin typeface="Arial" panose="020B0604020202020204" pitchFamily="34" charset="0"/>
                <a:cs typeface="Arial" panose="020B0604020202020204" pitchFamily="34" charset="0"/>
              </a:rPr>
              <a:t>t</a:t>
            </a:r>
            <a:r>
              <a:rPr sz="3600" b="1" spc="-295" dirty="0">
                <a:solidFill>
                  <a:srgbClr val="FF0000"/>
                </a:solidFill>
                <a:latin typeface="Arial" panose="020B0604020202020204" pitchFamily="34" charset="0"/>
                <a:cs typeface="Arial" panose="020B0604020202020204" pitchFamily="34" charset="0"/>
              </a:rPr>
              <a:t> </a:t>
            </a:r>
            <a:r>
              <a:rPr sz="3600" b="1" spc="60" dirty="0">
                <a:solidFill>
                  <a:srgbClr val="FF0000"/>
                </a:solidFill>
                <a:latin typeface="Arial" panose="020B0604020202020204" pitchFamily="34" charset="0"/>
                <a:cs typeface="Arial" panose="020B0604020202020204" pitchFamily="34" charset="0"/>
              </a:rPr>
              <a:t>Độc</a:t>
            </a:r>
            <a:r>
              <a:rPr sz="3600" b="1" spc="-300" dirty="0">
                <a:solidFill>
                  <a:srgbClr val="FF0000"/>
                </a:solidFill>
                <a:latin typeface="Arial" panose="020B0604020202020204" pitchFamily="34" charset="0"/>
                <a:cs typeface="Arial" panose="020B0604020202020204" pitchFamily="34" charset="0"/>
              </a:rPr>
              <a:t> </a:t>
            </a:r>
            <a:r>
              <a:rPr sz="3600" b="1" spc="-20" dirty="0">
                <a:solidFill>
                  <a:srgbClr val="FF0000"/>
                </a:solidFill>
                <a:latin typeface="Arial" panose="020B0604020202020204" pitchFamily="34" charset="0"/>
                <a:cs typeface="Arial" panose="020B0604020202020204" pitchFamily="34" charset="0"/>
              </a:rPr>
              <a:t>Hại:</a:t>
            </a:r>
            <a:endParaRPr sz="3600" b="1" dirty="0">
              <a:solidFill>
                <a:srgbClr val="FF0000"/>
              </a:solidFill>
              <a:latin typeface="Arial" panose="020B0604020202020204" pitchFamily="34" charset="0"/>
              <a:cs typeface="Arial" panose="020B0604020202020204" pitchFamily="34" charset="0"/>
            </a:endParaRPr>
          </a:p>
          <a:p>
            <a:pPr marL="1891665" indent="-571500">
              <a:lnSpc>
                <a:spcPct val="100000"/>
              </a:lnSpc>
              <a:spcBef>
                <a:spcPts val="600"/>
              </a:spcBef>
              <a:buFont typeface="Wingdings" panose="05000000000000000000" pitchFamily="2" charset="2"/>
              <a:buChar char="§"/>
            </a:pPr>
            <a:r>
              <a:rPr sz="3600" spc="-30" dirty="0">
                <a:solidFill>
                  <a:srgbClr val="002060"/>
                </a:solidFill>
                <a:latin typeface="Arial" panose="020B0604020202020204" pitchFamily="34" charset="0"/>
                <a:cs typeface="Arial" panose="020B0604020202020204" pitchFamily="34" charset="0"/>
              </a:rPr>
              <a:t>Biểu</a:t>
            </a:r>
            <a:r>
              <a:rPr sz="3600" spc="-31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Hiện</a:t>
            </a:r>
            <a:r>
              <a:rPr sz="3600" spc="-31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V</a:t>
            </a:r>
            <a:r>
              <a:rPr sz="3600" spc="-770" dirty="0">
                <a:solidFill>
                  <a:srgbClr val="002060"/>
                </a:solidFill>
                <a:latin typeface="Arial" panose="020B0604020202020204" pitchFamily="34" charset="0"/>
                <a:cs typeface="Arial" panose="020B0604020202020204" pitchFamily="34" charset="0"/>
              </a:rPr>
              <a:t>ê</a:t>
            </a:r>
            <a:r>
              <a:rPr sz="5400" spc="-52" baseline="12037" dirty="0">
                <a:solidFill>
                  <a:srgbClr val="002060"/>
                </a:solidFill>
                <a:latin typeface="Arial" panose="020B0604020202020204" pitchFamily="34" charset="0"/>
                <a:cs typeface="Arial" panose="020B0604020202020204" pitchFamily="34" charset="0"/>
              </a:rPr>
              <a:t>̀</a:t>
            </a:r>
            <a:r>
              <a:rPr sz="5400" spc="600" baseline="12037"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Sức</a:t>
            </a:r>
            <a:r>
              <a:rPr sz="3600" spc="-31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Khỏe:</a:t>
            </a:r>
            <a:endParaRPr sz="3600" dirty="0">
              <a:solidFill>
                <a:srgbClr val="002060"/>
              </a:solidFill>
              <a:latin typeface="Arial" panose="020B0604020202020204" pitchFamily="34" charset="0"/>
              <a:cs typeface="Arial" panose="020B0604020202020204" pitchFamily="34" charset="0"/>
            </a:endParaRPr>
          </a:p>
          <a:p>
            <a:pPr marL="1190625" indent="-339725">
              <a:lnSpc>
                <a:spcPct val="100000"/>
              </a:lnSpc>
              <a:spcBef>
                <a:spcPts val="600"/>
              </a:spcBef>
              <a:buFont typeface="Wingdings" panose="05000000000000000000" pitchFamily="2" charset="2"/>
              <a:buChar char="ü"/>
            </a:pPr>
            <a:r>
              <a:rPr sz="3600" spc="-65" dirty="0">
                <a:solidFill>
                  <a:srgbClr val="002060"/>
                </a:solidFill>
                <a:latin typeface="Arial" panose="020B0604020202020204" pitchFamily="34" charset="0"/>
                <a:cs typeface="Arial" panose="020B0604020202020204" pitchFamily="34" charset="0"/>
              </a:rPr>
              <a:t>D</a:t>
            </a:r>
            <a:r>
              <a:rPr sz="3600" spc="-495" dirty="0">
                <a:solidFill>
                  <a:srgbClr val="002060"/>
                </a:solidFill>
                <a:latin typeface="Arial" panose="020B0604020202020204" pitchFamily="34" charset="0"/>
                <a:cs typeface="Arial" panose="020B0604020202020204" pitchFamily="34" charset="0"/>
              </a:rPr>
              <a:t>â</a:t>
            </a:r>
            <a:r>
              <a:rPr sz="5400" spc="487" baseline="12037" dirty="0">
                <a:solidFill>
                  <a:srgbClr val="002060"/>
                </a:solidFill>
                <a:latin typeface="Arial" panose="020B0604020202020204" pitchFamily="34" charset="0"/>
                <a:cs typeface="Arial" panose="020B0604020202020204" pitchFamily="34" charset="0"/>
              </a:rPr>
              <a:t>́</a:t>
            </a:r>
            <a:r>
              <a:rPr sz="3600" spc="-65" dirty="0">
                <a:solidFill>
                  <a:srgbClr val="002060"/>
                </a:solidFill>
                <a:latin typeface="Arial" panose="020B0604020202020204" pitchFamily="34" charset="0"/>
                <a:cs typeface="Arial" panose="020B0604020202020204" pitchFamily="34" charset="0"/>
              </a:rPr>
              <a:t>u</a:t>
            </a:r>
            <a:r>
              <a:rPr sz="3600" spc="-30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hiệu</a:t>
            </a:r>
            <a:r>
              <a:rPr sz="3600" spc="-30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0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triệu</a:t>
            </a:r>
            <a:r>
              <a:rPr sz="3600" spc="-30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chứng</a:t>
            </a:r>
            <a:r>
              <a:rPr sz="3600" spc="-30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ngộ</a:t>
            </a:r>
            <a:r>
              <a:rPr sz="3600" spc="-85"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độc</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như</a:t>
            </a:r>
            <a:r>
              <a:rPr sz="3600" spc="-8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bu</a:t>
            </a:r>
            <a:r>
              <a:rPr sz="3600" spc="-835" dirty="0">
                <a:solidFill>
                  <a:srgbClr val="002060"/>
                </a:solidFill>
                <a:latin typeface="Arial" panose="020B0604020202020204" pitchFamily="34" charset="0"/>
                <a:cs typeface="Arial" panose="020B0604020202020204" pitchFamily="34" charset="0"/>
              </a:rPr>
              <a:t>ô</a:t>
            </a:r>
            <a:r>
              <a:rPr sz="5400" spc="-22" baseline="12037" dirty="0">
                <a:solidFill>
                  <a:srgbClr val="002060"/>
                </a:solidFill>
                <a:latin typeface="Arial" panose="020B0604020202020204" pitchFamily="34" charset="0"/>
                <a:cs typeface="Arial" panose="020B0604020202020204" pitchFamily="34" charset="0"/>
              </a:rPr>
              <a:t>̀</a:t>
            </a:r>
            <a:r>
              <a:rPr sz="5400" spc="-330" baseline="12037"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n</a:t>
            </a:r>
            <a:r>
              <a:rPr sz="3600" spc="-30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nôn,</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chói</a:t>
            </a:r>
            <a:r>
              <a:rPr sz="3600" spc="-30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lọi,</a:t>
            </a:r>
            <a:r>
              <a:rPr sz="3600" spc="-30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0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thậm</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chí</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tử</a:t>
            </a:r>
            <a:r>
              <a:rPr sz="3600" spc="-8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vong.</a:t>
            </a:r>
            <a:endParaRPr sz="3600" dirty="0">
              <a:solidFill>
                <a:srgbClr val="002060"/>
              </a:solidFill>
              <a:latin typeface="Arial" panose="020B0604020202020204" pitchFamily="34" charset="0"/>
              <a:cs typeface="Arial" panose="020B0604020202020204" pitchFamily="34" charset="0"/>
            </a:endParaRPr>
          </a:p>
          <a:p>
            <a:pPr marL="1190625" marR="17780" indent="-339725">
              <a:lnSpc>
                <a:spcPts val="4200"/>
              </a:lnSpc>
              <a:spcBef>
                <a:spcPts val="240"/>
              </a:spcBef>
              <a:buFont typeface="Wingdings" panose="05000000000000000000" pitchFamily="2" charset="2"/>
              <a:buChar char="ü"/>
            </a:pPr>
            <a:r>
              <a:rPr sz="3600" spc="-60" dirty="0">
                <a:solidFill>
                  <a:srgbClr val="002060"/>
                </a:solidFill>
                <a:latin typeface="Arial" panose="020B0604020202020204" pitchFamily="34" charset="0"/>
                <a:cs typeface="Arial" panose="020B0604020202020204" pitchFamily="34" charset="0"/>
              </a:rPr>
              <a:t>Tác</a:t>
            </a:r>
            <a:r>
              <a:rPr sz="3600" spc="-32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động</a:t>
            </a:r>
            <a:r>
              <a:rPr sz="3600" spc="-32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lâu</a:t>
            </a:r>
            <a:r>
              <a:rPr sz="3600" spc="-32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dài</a:t>
            </a:r>
            <a:r>
              <a:rPr sz="3600" spc="-32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thể</a:t>
            </a:r>
            <a:r>
              <a:rPr sz="3600" spc="-210" dirty="0">
                <a:solidFill>
                  <a:srgbClr val="002060"/>
                </a:solidFill>
                <a:latin typeface="Arial" panose="020B0604020202020204" pitchFamily="34" charset="0"/>
                <a:cs typeface="Arial" panose="020B0604020202020204" pitchFamily="34" charset="0"/>
              </a:rPr>
              <a:t> </a:t>
            </a:r>
            <a:r>
              <a:rPr sz="3600" spc="-155" dirty="0">
                <a:solidFill>
                  <a:srgbClr val="002060"/>
                </a:solidFill>
                <a:latin typeface="Arial" panose="020B0604020202020204" pitchFamily="34" charset="0"/>
                <a:cs typeface="Arial" panose="020B0604020202020204" pitchFamily="34" charset="0"/>
              </a:rPr>
              <a:t>gây</a:t>
            </a:r>
            <a:r>
              <a:rPr sz="3600" spc="-32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nên</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32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v</a:t>
            </a:r>
            <a:r>
              <a:rPr sz="3600" spc="-495" dirty="0">
                <a:solidFill>
                  <a:srgbClr val="002060"/>
                </a:solidFill>
                <a:latin typeface="Arial" panose="020B0604020202020204" pitchFamily="34" charset="0"/>
                <a:cs typeface="Arial" panose="020B0604020202020204" pitchFamily="34" charset="0"/>
              </a:rPr>
              <a:t>â</a:t>
            </a:r>
            <a:r>
              <a:rPr sz="5400" spc="487" baseline="12037" dirty="0">
                <a:solidFill>
                  <a:srgbClr val="002060"/>
                </a:solidFill>
                <a:latin typeface="Arial" panose="020B0604020202020204" pitchFamily="34" charset="0"/>
                <a:cs typeface="Arial" panose="020B0604020202020204" pitchFamily="34" charset="0"/>
              </a:rPr>
              <a:t>́</a:t>
            </a:r>
            <a:r>
              <a:rPr sz="3600" spc="-65" dirty="0">
                <a:solidFill>
                  <a:srgbClr val="002060"/>
                </a:solidFill>
                <a:latin typeface="Arial" panose="020B0604020202020204" pitchFamily="34" charset="0"/>
                <a:cs typeface="Arial" panose="020B0604020202020204" pitchFamily="34" charset="0"/>
              </a:rPr>
              <a:t>n</a:t>
            </a:r>
            <a:r>
              <a:rPr sz="3600" spc="-320" dirty="0">
                <a:solidFill>
                  <a:srgbClr val="002060"/>
                </a:solidFill>
                <a:latin typeface="Arial" panose="020B0604020202020204" pitchFamily="34" charset="0"/>
                <a:cs typeface="Arial" panose="020B0604020202020204" pitchFamily="34" charset="0"/>
              </a:rPr>
              <a:t> </a:t>
            </a:r>
            <a:r>
              <a:rPr sz="3600" spc="165" dirty="0">
                <a:solidFill>
                  <a:srgbClr val="002060"/>
                </a:solidFill>
                <a:latin typeface="Arial" panose="020B0604020202020204" pitchFamily="34" charset="0"/>
                <a:cs typeface="Arial" panose="020B0604020202020204" pitchFamily="34" charset="0"/>
              </a:rPr>
              <a:t>đ</a:t>
            </a:r>
            <a:r>
              <a:rPr sz="3600" spc="-570" dirty="0">
                <a:solidFill>
                  <a:srgbClr val="002060"/>
                </a:solidFill>
                <a:latin typeface="Arial" panose="020B0604020202020204" pitchFamily="34" charset="0"/>
                <a:cs typeface="Arial" panose="020B0604020202020204" pitchFamily="34" charset="0"/>
              </a:rPr>
              <a:t>ê</a:t>
            </a:r>
            <a:r>
              <a:rPr sz="5400" spc="247" baseline="12037" dirty="0">
                <a:solidFill>
                  <a:srgbClr val="002060"/>
                </a:solidFill>
                <a:latin typeface="Arial" panose="020B0604020202020204" pitchFamily="34" charset="0"/>
                <a:cs typeface="Arial" panose="020B0604020202020204" pitchFamily="34" charset="0"/>
              </a:rPr>
              <a:t>̀</a:t>
            </a:r>
            <a:r>
              <a:rPr sz="5400" spc="525" baseline="12037"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sức</a:t>
            </a:r>
            <a:r>
              <a:rPr sz="3600" spc="-32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khỏe</a:t>
            </a:r>
            <a:r>
              <a:rPr sz="3600" spc="-32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nghiêm</a:t>
            </a:r>
            <a:r>
              <a:rPr sz="3600" spc="-32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trọng</a:t>
            </a:r>
            <a:r>
              <a:rPr sz="3600" spc="-32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như</a:t>
            </a:r>
            <a:r>
              <a:rPr sz="3600" spc="-10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ung</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thư</a:t>
            </a:r>
            <a:r>
              <a:rPr sz="3600" spc="-11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2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tổn </a:t>
            </a:r>
            <a:r>
              <a:rPr sz="3600" spc="-75" dirty="0">
                <a:solidFill>
                  <a:srgbClr val="002060"/>
                </a:solidFill>
                <a:latin typeface="Arial" panose="020B0604020202020204" pitchFamily="34" charset="0"/>
                <a:cs typeface="Arial" panose="020B0604020202020204" pitchFamily="34" charset="0"/>
              </a:rPr>
              <a:t>thương</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cơ</a:t>
            </a:r>
            <a:r>
              <a:rPr sz="3600" spc="-7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quan</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nội</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tạng.</a:t>
            </a:r>
            <a:endParaRPr sz="3600" dirty="0">
              <a:solidFill>
                <a:srgbClr val="002060"/>
              </a:solidFill>
              <a:latin typeface="Arial" panose="020B0604020202020204" pitchFamily="34" charset="0"/>
              <a:cs typeface="Arial" panose="020B0604020202020204" pitchFamily="34" charset="0"/>
            </a:endParaRPr>
          </a:p>
          <a:p>
            <a:pPr marL="1891665" indent="-571500">
              <a:lnSpc>
                <a:spcPct val="100000"/>
              </a:lnSpc>
              <a:spcBef>
                <a:spcPts val="360"/>
              </a:spcBef>
              <a:buFont typeface="Wingdings" panose="05000000000000000000" pitchFamily="2" charset="2"/>
              <a:buChar char="§"/>
            </a:pPr>
            <a:r>
              <a:rPr sz="3600" spc="-30" dirty="0">
                <a:solidFill>
                  <a:srgbClr val="002060"/>
                </a:solidFill>
                <a:latin typeface="Arial" panose="020B0604020202020204" pitchFamily="34" charset="0"/>
                <a:cs typeface="Arial" panose="020B0604020202020204" pitchFamily="34" charset="0"/>
              </a:rPr>
              <a:t>Biểu</a:t>
            </a:r>
            <a:r>
              <a:rPr sz="3600" spc="-31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Hiện</a:t>
            </a:r>
            <a:r>
              <a:rPr sz="3600" spc="-31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V</a:t>
            </a:r>
            <a:r>
              <a:rPr sz="3600" spc="-770" dirty="0">
                <a:solidFill>
                  <a:srgbClr val="002060"/>
                </a:solidFill>
                <a:latin typeface="Arial" panose="020B0604020202020204" pitchFamily="34" charset="0"/>
                <a:cs typeface="Arial" panose="020B0604020202020204" pitchFamily="34" charset="0"/>
              </a:rPr>
              <a:t>ê</a:t>
            </a:r>
            <a:r>
              <a:rPr sz="5400" spc="-52" baseline="12037" dirty="0">
                <a:solidFill>
                  <a:srgbClr val="002060"/>
                </a:solidFill>
                <a:latin typeface="Arial" panose="020B0604020202020204" pitchFamily="34" charset="0"/>
                <a:cs typeface="Arial" panose="020B0604020202020204" pitchFamily="34" charset="0"/>
              </a:rPr>
              <a:t>̀</a:t>
            </a:r>
            <a:r>
              <a:rPr sz="5400" spc="592" baseline="12037"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Môi</a:t>
            </a:r>
            <a:r>
              <a:rPr sz="3600" spc="-31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Trường:</a:t>
            </a:r>
            <a:endParaRPr sz="3600" dirty="0">
              <a:solidFill>
                <a:srgbClr val="002060"/>
              </a:solidFill>
              <a:latin typeface="Arial" panose="020B0604020202020204" pitchFamily="34" charset="0"/>
              <a:cs typeface="Arial" panose="020B0604020202020204" pitchFamily="34" charset="0"/>
            </a:endParaRPr>
          </a:p>
          <a:p>
            <a:pPr marL="1147763" marR="8950960" indent="-371475">
              <a:lnSpc>
                <a:spcPts val="4200"/>
              </a:lnSpc>
              <a:spcBef>
                <a:spcPts val="240"/>
              </a:spcBef>
              <a:buFont typeface="Wingdings" panose="05000000000000000000" pitchFamily="2" charset="2"/>
              <a:buChar char="ü"/>
            </a:pPr>
            <a:r>
              <a:rPr sz="3600" spc="-125" dirty="0">
                <a:solidFill>
                  <a:srgbClr val="002060"/>
                </a:solidFill>
                <a:latin typeface="Arial" panose="020B0604020202020204" pitchFamily="34" charset="0"/>
                <a:cs typeface="Arial" panose="020B0604020202020204" pitchFamily="34" charset="0"/>
              </a:rPr>
              <a:t>Gây</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ô</a:t>
            </a:r>
            <a:r>
              <a:rPr sz="3600" spc="-28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nhi</a:t>
            </a:r>
            <a:r>
              <a:rPr sz="3600" spc="-484" dirty="0">
                <a:solidFill>
                  <a:srgbClr val="002060"/>
                </a:solidFill>
                <a:latin typeface="Arial" panose="020B0604020202020204" pitchFamily="34" charset="0"/>
                <a:cs typeface="Arial" panose="020B0604020202020204" pitchFamily="34" charset="0"/>
              </a:rPr>
              <a:t>ê</a:t>
            </a:r>
            <a:r>
              <a:rPr sz="5400" spc="480" baseline="12037" dirty="0">
                <a:solidFill>
                  <a:srgbClr val="002060"/>
                </a:solidFill>
                <a:latin typeface="Arial" panose="020B0604020202020204" pitchFamily="34" charset="0"/>
                <a:cs typeface="Arial" panose="020B0604020202020204" pitchFamily="34" charset="0"/>
              </a:rPr>
              <a:t>̃</a:t>
            </a:r>
            <a:r>
              <a:rPr sz="3600" spc="-70" dirty="0">
                <a:solidFill>
                  <a:srgbClr val="002060"/>
                </a:solidFill>
                <a:latin typeface="Arial" panose="020B0604020202020204" pitchFamily="34" charset="0"/>
                <a:cs typeface="Arial" panose="020B0604020202020204" pitchFamily="34" charset="0"/>
              </a:rPr>
              <a:t>m</a:t>
            </a:r>
            <a:r>
              <a:rPr sz="3600" spc="-28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đ</a:t>
            </a:r>
            <a:r>
              <a:rPr sz="3600" spc="-500" dirty="0">
                <a:solidFill>
                  <a:srgbClr val="002060"/>
                </a:solidFill>
                <a:latin typeface="Arial" panose="020B0604020202020204" pitchFamily="34" charset="0"/>
                <a:cs typeface="Arial" panose="020B0604020202020204" pitchFamily="34" charset="0"/>
              </a:rPr>
              <a:t>â</a:t>
            </a:r>
            <a:r>
              <a:rPr sz="5400" spc="480" baseline="12037" dirty="0">
                <a:solidFill>
                  <a:srgbClr val="002060"/>
                </a:solidFill>
                <a:latin typeface="Arial" panose="020B0604020202020204" pitchFamily="34" charset="0"/>
                <a:cs typeface="Arial" panose="020B0604020202020204" pitchFamily="34" charset="0"/>
              </a:rPr>
              <a:t>́</a:t>
            </a:r>
            <a:r>
              <a:rPr sz="3600" spc="-70"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nước,</a:t>
            </a:r>
            <a:r>
              <a:rPr sz="3600" spc="-285" dirty="0">
                <a:solidFill>
                  <a:srgbClr val="002060"/>
                </a:solidFill>
                <a:latin typeface="Arial" panose="020B0604020202020204" pitchFamily="34" charset="0"/>
                <a:cs typeface="Arial" panose="020B0604020202020204" pitchFamily="34" charset="0"/>
              </a:rPr>
              <a:t> </a:t>
            </a:r>
            <a:r>
              <a:rPr sz="3600" spc="-114" dirty="0" err="1">
                <a:solidFill>
                  <a:srgbClr val="002060"/>
                </a:solidFill>
                <a:latin typeface="Arial" panose="020B0604020202020204" pitchFamily="34" charset="0"/>
                <a:cs typeface="Arial" panose="020B0604020202020204" pitchFamily="34" charset="0"/>
              </a:rPr>
              <a:t>và</a:t>
            </a:r>
            <a:r>
              <a:rPr sz="3600" spc="-285" dirty="0">
                <a:solidFill>
                  <a:srgbClr val="002060"/>
                </a:solidFill>
                <a:latin typeface="Arial" panose="020B0604020202020204" pitchFamily="34" charset="0"/>
                <a:cs typeface="Arial" panose="020B0604020202020204" pitchFamily="34" charset="0"/>
              </a:rPr>
              <a:t> </a:t>
            </a:r>
            <a:r>
              <a:rPr sz="3600" spc="-125" dirty="0" err="1">
                <a:solidFill>
                  <a:srgbClr val="002060"/>
                </a:solidFill>
                <a:latin typeface="Arial" panose="020B0604020202020204" pitchFamily="34" charset="0"/>
                <a:cs typeface="Arial" panose="020B0604020202020204" pitchFamily="34" charset="0"/>
              </a:rPr>
              <a:t>không</a:t>
            </a:r>
            <a:r>
              <a:rPr lang="en-US" sz="3600" spc="-125" dirty="0">
                <a:solidFill>
                  <a:srgbClr val="002060"/>
                </a:solidFill>
                <a:latin typeface="Arial" panose="020B0604020202020204" pitchFamily="34" charset="0"/>
                <a:cs typeface="Arial" panose="020B0604020202020204" pitchFamily="34" charset="0"/>
              </a:rPr>
              <a:t>  </a:t>
            </a:r>
            <a:r>
              <a:rPr lang="en-US" sz="3600" spc="-125" dirty="0" err="1">
                <a:solidFill>
                  <a:srgbClr val="002060"/>
                </a:solidFill>
                <a:latin typeface="Arial" panose="020B0604020202020204" pitchFamily="34" charset="0"/>
                <a:cs typeface="Arial" panose="020B0604020202020204" pitchFamily="34" charset="0"/>
              </a:rPr>
              <a:t>k</a:t>
            </a:r>
            <a:r>
              <a:rPr sz="3600" spc="-95" dirty="0" err="1">
                <a:solidFill>
                  <a:srgbClr val="002060"/>
                </a:solidFill>
                <a:latin typeface="Arial" panose="020B0604020202020204" pitchFamily="34" charset="0"/>
                <a:cs typeface="Arial" panose="020B0604020202020204" pitchFamily="34" charset="0"/>
              </a:rPr>
              <a:t>hí</a:t>
            </a:r>
            <a:r>
              <a:rPr sz="3600" spc="-95" dirty="0">
                <a:solidFill>
                  <a:srgbClr val="002060"/>
                </a:solidFill>
                <a:latin typeface="Arial" panose="020B0604020202020204" pitchFamily="34" charset="0"/>
                <a:cs typeface="Arial" panose="020B0604020202020204" pitchFamily="34" charset="0"/>
              </a:rPr>
              <a:t>. </a:t>
            </a:r>
            <a:endParaRPr lang="en-US" sz="3600" spc="-95" dirty="0">
              <a:solidFill>
                <a:srgbClr val="002060"/>
              </a:solidFill>
              <a:latin typeface="Arial" panose="020B0604020202020204" pitchFamily="34" charset="0"/>
              <a:cs typeface="Arial" panose="020B0604020202020204" pitchFamily="34" charset="0"/>
            </a:endParaRPr>
          </a:p>
          <a:p>
            <a:pPr marL="1147763" marR="8950960" indent="-371475">
              <a:lnSpc>
                <a:spcPts val="4200"/>
              </a:lnSpc>
              <a:spcBef>
                <a:spcPts val="240"/>
              </a:spcBef>
              <a:buFont typeface="Wingdings" panose="05000000000000000000" pitchFamily="2" charset="2"/>
              <a:buChar char="ü"/>
            </a:pPr>
            <a:r>
              <a:rPr sz="3600" spc="-20" dirty="0" err="1">
                <a:solidFill>
                  <a:srgbClr val="002060"/>
                </a:solidFill>
                <a:latin typeface="Arial" panose="020B0604020202020204" pitchFamily="34" charset="0"/>
                <a:cs typeface="Arial" panose="020B0604020202020204" pitchFamily="34" charset="0"/>
              </a:rPr>
              <a:t>Tổn</a:t>
            </a:r>
            <a:r>
              <a:rPr sz="3600" spc="-28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thương</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động</a:t>
            </a:r>
            <a:r>
              <a:rPr sz="3600" spc="-28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thực</a:t>
            </a:r>
            <a:r>
              <a:rPr sz="3600" spc="-28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vật</a:t>
            </a:r>
            <a:r>
              <a:rPr sz="3600" spc="-28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nước.</a:t>
            </a:r>
            <a:endParaRPr sz="3600" dirty="0">
              <a:solidFill>
                <a:srgbClr val="002060"/>
              </a:solidFill>
              <a:latin typeface="Arial" panose="020B0604020202020204" pitchFamily="34" charset="0"/>
              <a:cs typeface="Arial" panose="020B0604020202020204" pitchFamily="34" charset="0"/>
            </a:endParaRPr>
          </a:p>
          <a:p>
            <a:pPr marL="448945" indent="-424180">
              <a:lnSpc>
                <a:spcPct val="100000"/>
              </a:lnSpc>
              <a:spcBef>
                <a:spcPts val="360"/>
              </a:spcBef>
              <a:buAutoNum type="arabicPeriod" startAt="4"/>
              <a:tabLst>
                <a:tab pos="449580" algn="l"/>
              </a:tabLst>
            </a:pPr>
            <a:r>
              <a:rPr sz="3600" b="1" spc="-30" dirty="0">
                <a:solidFill>
                  <a:srgbClr val="FF0000"/>
                </a:solidFill>
                <a:latin typeface="Arial" panose="020B0604020202020204" pitchFamily="34" charset="0"/>
                <a:cs typeface="Arial" panose="020B0604020202020204" pitchFamily="34" charset="0"/>
              </a:rPr>
              <a:t>Ch</a:t>
            </a:r>
            <a:r>
              <a:rPr sz="3600" b="1" spc="-459" dirty="0">
                <a:solidFill>
                  <a:srgbClr val="FF0000"/>
                </a:solidFill>
                <a:latin typeface="Arial" panose="020B0604020202020204" pitchFamily="34" charset="0"/>
                <a:cs typeface="Arial" panose="020B0604020202020204" pitchFamily="34" charset="0"/>
              </a:rPr>
              <a:t>â</a:t>
            </a:r>
            <a:r>
              <a:rPr sz="5400" b="1" spc="540" baseline="12037" dirty="0">
                <a:solidFill>
                  <a:srgbClr val="FF0000"/>
                </a:solidFill>
                <a:latin typeface="Arial" panose="020B0604020202020204" pitchFamily="34" charset="0"/>
                <a:cs typeface="Arial" panose="020B0604020202020204" pitchFamily="34" charset="0"/>
              </a:rPr>
              <a:t>́</a:t>
            </a:r>
            <a:r>
              <a:rPr sz="3600" b="1" spc="-30" dirty="0">
                <a:solidFill>
                  <a:srgbClr val="FF0000"/>
                </a:solidFill>
                <a:latin typeface="Arial" panose="020B0604020202020204" pitchFamily="34" charset="0"/>
                <a:cs typeface="Arial" panose="020B0604020202020204" pitchFamily="34" charset="0"/>
              </a:rPr>
              <a:t>t</a:t>
            </a:r>
            <a:r>
              <a:rPr sz="3600" b="1" spc="-280" dirty="0">
                <a:solidFill>
                  <a:srgbClr val="FF0000"/>
                </a:solidFill>
                <a:latin typeface="Arial" panose="020B0604020202020204" pitchFamily="34" charset="0"/>
                <a:cs typeface="Arial" panose="020B0604020202020204" pitchFamily="34" charset="0"/>
              </a:rPr>
              <a:t> </a:t>
            </a:r>
            <a:r>
              <a:rPr sz="3600" b="1" spc="-85" dirty="0">
                <a:solidFill>
                  <a:srgbClr val="FF0000"/>
                </a:solidFill>
                <a:latin typeface="Arial" panose="020B0604020202020204" pitchFamily="34" charset="0"/>
                <a:cs typeface="Arial" panose="020B0604020202020204" pitchFamily="34" charset="0"/>
              </a:rPr>
              <a:t>Cháy</a:t>
            </a:r>
            <a:r>
              <a:rPr sz="3600" b="1" spc="-275" dirty="0">
                <a:solidFill>
                  <a:srgbClr val="FF0000"/>
                </a:solidFill>
                <a:latin typeface="Arial" panose="020B0604020202020204" pitchFamily="34" charset="0"/>
                <a:cs typeface="Arial" panose="020B0604020202020204" pitchFamily="34" charset="0"/>
              </a:rPr>
              <a:t> </a:t>
            </a:r>
            <a:r>
              <a:rPr sz="3600" b="1" spc="-25" dirty="0">
                <a:solidFill>
                  <a:srgbClr val="FF0000"/>
                </a:solidFill>
                <a:latin typeface="Arial" panose="020B0604020202020204" pitchFamily="34" charset="0"/>
                <a:cs typeface="Arial" panose="020B0604020202020204" pitchFamily="34" charset="0"/>
              </a:rPr>
              <a:t>Nổ:</a:t>
            </a:r>
            <a:endParaRPr sz="3600" b="1" dirty="0">
              <a:solidFill>
                <a:srgbClr val="FF0000"/>
              </a:solidFill>
              <a:latin typeface="Arial" panose="020B0604020202020204" pitchFamily="34" charset="0"/>
              <a:cs typeface="Arial" panose="020B0604020202020204" pitchFamily="34" charset="0"/>
            </a:endParaRPr>
          </a:p>
          <a:p>
            <a:pPr marL="1891665" indent="-571500">
              <a:lnSpc>
                <a:spcPct val="100000"/>
              </a:lnSpc>
              <a:spcBef>
                <a:spcPts val="600"/>
              </a:spcBef>
              <a:buFont typeface="Wingdings" panose="05000000000000000000" pitchFamily="2" charset="2"/>
              <a:buChar char="§"/>
            </a:pPr>
            <a:r>
              <a:rPr sz="3600" spc="-30" dirty="0">
                <a:solidFill>
                  <a:srgbClr val="002060"/>
                </a:solidFill>
                <a:latin typeface="Arial" panose="020B0604020202020204" pitchFamily="34" charset="0"/>
                <a:cs typeface="Arial" panose="020B0604020202020204" pitchFamily="34" charset="0"/>
              </a:rPr>
              <a:t>Biểu</a:t>
            </a:r>
            <a:r>
              <a:rPr sz="3600" spc="-31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Hiện</a:t>
            </a:r>
            <a:r>
              <a:rPr sz="3600" spc="-31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V</a:t>
            </a:r>
            <a:r>
              <a:rPr sz="3600" spc="-770" dirty="0">
                <a:solidFill>
                  <a:srgbClr val="002060"/>
                </a:solidFill>
                <a:latin typeface="Arial" panose="020B0604020202020204" pitchFamily="34" charset="0"/>
                <a:cs typeface="Arial" panose="020B0604020202020204" pitchFamily="34" charset="0"/>
              </a:rPr>
              <a:t>ê</a:t>
            </a:r>
            <a:r>
              <a:rPr sz="5400" spc="-52" baseline="12037" dirty="0">
                <a:solidFill>
                  <a:srgbClr val="002060"/>
                </a:solidFill>
                <a:latin typeface="Arial" panose="020B0604020202020204" pitchFamily="34" charset="0"/>
                <a:cs typeface="Arial" panose="020B0604020202020204" pitchFamily="34" charset="0"/>
              </a:rPr>
              <a:t>̀</a:t>
            </a:r>
            <a:r>
              <a:rPr sz="5400" spc="600" baseline="12037"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Sức</a:t>
            </a:r>
            <a:r>
              <a:rPr sz="3600" spc="-31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Khỏe:</a:t>
            </a:r>
            <a:endParaRPr sz="3600" dirty="0">
              <a:solidFill>
                <a:srgbClr val="002060"/>
              </a:solidFill>
              <a:latin typeface="Arial" panose="020B0604020202020204" pitchFamily="34" charset="0"/>
              <a:cs typeface="Arial" panose="020B0604020202020204" pitchFamily="34" charset="0"/>
            </a:endParaRPr>
          </a:p>
          <a:p>
            <a:pPr marL="1084263" marR="8116570" indent="-571500">
              <a:lnSpc>
                <a:spcPts val="4200"/>
              </a:lnSpc>
              <a:spcBef>
                <a:spcPts val="240"/>
              </a:spcBef>
              <a:buFont typeface="Wingdings" panose="05000000000000000000" pitchFamily="2" charset="2"/>
              <a:buChar char="ü"/>
            </a:pPr>
            <a:r>
              <a:rPr sz="3600" spc="-125" dirty="0">
                <a:solidFill>
                  <a:srgbClr val="002060"/>
                </a:solidFill>
                <a:latin typeface="Arial" panose="020B0604020202020204" pitchFamily="34" charset="0"/>
                <a:cs typeface="Arial" panose="020B0604020202020204" pitchFamily="34" charset="0"/>
              </a:rPr>
              <a:t>Gây</a:t>
            </a:r>
            <a:r>
              <a:rPr sz="3600" spc="-28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ch</a:t>
            </a:r>
            <a:r>
              <a:rPr sz="3600" spc="-465" dirty="0">
                <a:solidFill>
                  <a:srgbClr val="002060"/>
                </a:solidFill>
                <a:latin typeface="Arial" panose="020B0604020202020204" pitchFamily="34" charset="0"/>
                <a:cs typeface="Arial" panose="020B0604020202020204" pitchFamily="34" charset="0"/>
              </a:rPr>
              <a:t>â</a:t>
            </a:r>
            <a:r>
              <a:rPr sz="5400" spc="532" baseline="12037" dirty="0">
                <a:solidFill>
                  <a:srgbClr val="002060"/>
                </a:solidFill>
                <a:latin typeface="Arial" panose="020B0604020202020204" pitchFamily="34" charset="0"/>
                <a:cs typeface="Arial" panose="020B0604020202020204" pitchFamily="34" charset="0"/>
              </a:rPr>
              <a:t>́</a:t>
            </a:r>
            <a:r>
              <a:rPr sz="3600" spc="-35" dirty="0">
                <a:solidFill>
                  <a:srgbClr val="002060"/>
                </a:solidFill>
                <a:latin typeface="Arial" panose="020B0604020202020204" pitchFamily="34" charset="0"/>
                <a:cs typeface="Arial" panose="020B0604020202020204" pitchFamily="34" charset="0"/>
              </a:rPr>
              <a:t>n</a:t>
            </a:r>
            <a:r>
              <a:rPr sz="3600" spc="-27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thương</a:t>
            </a:r>
            <a:r>
              <a:rPr sz="3600" spc="-27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7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tổn</a:t>
            </a:r>
            <a:r>
              <a:rPr sz="3600" spc="-28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thương</a:t>
            </a:r>
            <a:r>
              <a:rPr sz="3600" spc="-27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từ</a:t>
            </a:r>
            <a:r>
              <a:rPr sz="3600" spc="-5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vụ</a:t>
            </a:r>
            <a:r>
              <a:rPr sz="3600" spc="-5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nổ. </a:t>
            </a:r>
            <a:endParaRPr lang="en-US" sz="3600" spc="-25" dirty="0">
              <a:solidFill>
                <a:srgbClr val="002060"/>
              </a:solidFill>
              <a:latin typeface="Arial" panose="020B0604020202020204" pitchFamily="34" charset="0"/>
              <a:cs typeface="Arial" panose="020B0604020202020204" pitchFamily="34" charset="0"/>
            </a:endParaRPr>
          </a:p>
          <a:p>
            <a:pPr marL="1084263" marR="8116570" indent="-571500">
              <a:lnSpc>
                <a:spcPts val="4200"/>
              </a:lnSpc>
              <a:spcBef>
                <a:spcPts val="240"/>
              </a:spcBef>
              <a:buFont typeface="Wingdings" panose="05000000000000000000" pitchFamily="2" charset="2"/>
              <a:buChar char="ü"/>
            </a:pPr>
            <a:r>
              <a:rPr sz="3600" spc="-75" dirty="0" err="1">
                <a:solidFill>
                  <a:srgbClr val="002060"/>
                </a:solidFill>
                <a:latin typeface="Arial" panose="020B0604020202020204" pitchFamily="34" charset="0"/>
                <a:cs typeface="Arial" panose="020B0604020202020204" pitchFamily="34" charset="0"/>
              </a:rPr>
              <a:t>Khả</a:t>
            </a:r>
            <a:r>
              <a:rPr sz="3600" spc="-8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năng</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tạo</a:t>
            </a:r>
            <a:r>
              <a:rPr sz="3600" spc="-30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ra</a:t>
            </a:r>
            <a:r>
              <a:rPr sz="3600" spc="-295"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hỏa</a:t>
            </a:r>
            <a:r>
              <a:rPr sz="3600" spc="-295"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hoạn</a:t>
            </a:r>
            <a:r>
              <a:rPr sz="3600" spc="-30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bỏng.</a:t>
            </a:r>
            <a:endParaRPr sz="3600" dirty="0">
              <a:solidFill>
                <a:srgbClr val="002060"/>
              </a:solidFill>
              <a:latin typeface="Arial" panose="020B0604020202020204" pitchFamily="34" charset="0"/>
              <a:cs typeface="Arial" panose="020B0604020202020204" pitchFamily="34" charset="0"/>
            </a:endParaRPr>
          </a:p>
          <a:p>
            <a:pPr marL="1891665" indent="-571500">
              <a:lnSpc>
                <a:spcPct val="100000"/>
              </a:lnSpc>
              <a:spcBef>
                <a:spcPts val="360"/>
              </a:spcBef>
              <a:buFont typeface="Wingdings" panose="05000000000000000000" pitchFamily="2" charset="2"/>
              <a:buChar char="§"/>
            </a:pPr>
            <a:r>
              <a:rPr sz="3600" spc="-30" dirty="0">
                <a:solidFill>
                  <a:srgbClr val="002060"/>
                </a:solidFill>
                <a:latin typeface="Arial" panose="020B0604020202020204" pitchFamily="34" charset="0"/>
                <a:cs typeface="Arial" panose="020B0604020202020204" pitchFamily="34" charset="0"/>
              </a:rPr>
              <a:t>Biểu</a:t>
            </a:r>
            <a:r>
              <a:rPr sz="3600" spc="-31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Hiện</a:t>
            </a:r>
            <a:r>
              <a:rPr sz="3600" spc="-31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V</a:t>
            </a:r>
            <a:r>
              <a:rPr sz="3600" spc="-770" dirty="0">
                <a:solidFill>
                  <a:srgbClr val="002060"/>
                </a:solidFill>
                <a:latin typeface="Arial" panose="020B0604020202020204" pitchFamily="34" charset="0"/>
                <a:cs typeface="Arial" panose="020B0604020202020204" pitchFamily="34" charset="0"/>
              </a:rPr>
              <a:t>ê</a:t>
            </a:r>
            <a:r>
              <a:rPr sz="5400" spc="-52" baseline="12037" dirty="0">
                <a:solidFill>
                  <a:srgbClr val="002060"/>
                </a:solidFill>
                <a:latin typeface="Arial" panose="020B0604020202020204" pitchFamily="34" charset="0"/>
                <a:cs typeface="Arial" panose="020B0604020202020204" pitchFamily="34" charset="0"/>
              </a:rPr>
              <a:t>̀</a:t>
            </a:r>
            <a:r>
              <a:rPr sz="5400" spc="592" baseline="12037"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Môi</a:t>
            </a:r>
            <a:r>
              <a:rPr sz="3600" spc="-31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Trường:</a:t>
            </a:r>
            <a:endParaRPr sz="3600" dirty="0">
              <a:solidFill>
                <a:srgbClr val="002060"/>
              </a:solidFill>
              <a:latin typeface="Arial" panose="020B0604020202020204" pitchFamily="34" charset="0"/>
              <a:cs typeface="Arial" panose="020B0604020202020204" pitchFamily="34" charset="0"/>
            </a:endParaRPr>
          </a:p>
          <a:p>
            <a:pPr marL="1147763" indent="-571500">
              <a:lnSpc>
                <a:spcPct val="100000"/>
              </a:lnSpc>
              <a:spcBef>
                <a:spcPts val="600"/>
              </a:spcBef>
              <a:buFont typeface="Wingdings" panose="05000000000000000000" pitchFamily="2" charset="2"/>
              <a:buChar char="ü"/>
            </a:pPr>
            <a:r>
              <a:rPr sz="3600" spc="-125" dirty="0">
                <a:solidFill>
                  <a:srgbClr val="002060"/>
                </a:solidFill>
                <a:latin typeface="Arial" panose="020B0604020202020204" pitchFamily="34" charset="0"/>
                <a:cs typeface="Arial" panose="020B0604020202020204" pitchFamily="34" charset="0"/>
              </a:rPr>
              <a:t>Gây</a:t>
            </a:r>
            <a:r>
              <a:rPr sz="3600" spc="-30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nhi</a:t>
            </a:r>
            <a:r>
              <a:rPr sz="3600" spc="-484" dirty="0">
                <a:solidFill>
                  <a:srgbClr val="002060"/>
                </a:solidFill>
                <a:latin typeface="Arial" panose="020B0604020202020204" pitchFamily="34" charset="0"/>
                <a:cs typeface="Arial" panose="020B0604020202020204" pitchFamily="34" charset="0"/>
              </a:rPr>
              <a:t>ê</a:t>
            </a:r>
            <a:r>
              <a:rPr sz="5400" spc="480" baseline="12037" dirty="0">
                <a:solidFill>
                  <a:srgbClr val="002060"/>
                </a:solidFill>
                <a:latin typeface="Arial" panose="020B0604020202020204" pitchFamily="34" charset="0"/>
                <a:cs typeface="Arial" panose="020B0604020202020204" pitchFamily="34" charset="0"/>
              </a:rPr>
              <a:t>̃</a:t>
            </a:r>
            <a:r>
              <a:rPr sz="3600" spc="-70" dirty="0">
                <a:solidFill>
                  <a:srgbClr val="002060"/>
                </a:solidFill>
                <a:latin typeface="Arial" panose="020B0604020202020204" pitchFamily="34" charset="0"/>
                <a:cs typeface="Arial" panose="020B0604020202020204" pitchFamily="34" charset="0"/>
              </a:rPr>
              <a:t>m</a:t>
            </a:r>
            <a:r>
              <a:rPr sz="3600" spc="-3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động</a:t>
            </a:r>
            <a:r>
              <a:rPr sz="3600" spc="-30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thiệt</a:t>
            </a:r>
            <a:r>
              <a:rPr sz="3600" spc="-30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hại</a:t>
            </a:r>
            <a:r>
              <a:rPr sz="3600" spc="-30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đ</a:t>
            </a:r>
            <a:r>
              <a:rPr sz="3600" spc="-405" dirty="0">
                <a:solidFill>
                  <a:srgbClr val="002060"/>
                </a:solidFill>
                <a:latin typeface="Arial" panose="020B0604020202020204" pitchFamily="34" charset="0"/>
                <a:cs typeface="Arial" panose="020B0604020202020204" pitchFamily="34" charset="0"/>
              </a:rPr>
              <a:t>ê</a:t>
            </a:r>
            <a:r>
              <a:rPr sz="5400" spc="509" baseline="12037" dirty="0">
                <a:solidFill>
                  <a:srgbClr val="002060"/>
                </a:solidFill>
                <a:latin typeface="Arial" panose="020B0604020202020204" pitchFamily="34" charset="0"/>
                <a:cs typeface="Arial" panose="020B0604020202020204" pitchFamily="34" charset="0"/>
              </a:rPr>
              <a:t>́</a:t>
            </a:r>
            <a:r>
              <a:rPr sz="3600" spc="-20" dirty="0">
                <a:solidFill>
                  <a:srgbClr val="002060"/>
                </a:solidFill>
                <a:latin typeface="Arial" panose="020B0604020202020204" pitchFamily="34" charset="0"/>
                <a:cs typeface="Arial" panose="020B0604020202020204" pitchFamily="34" charset="0"/>
              </a:rPr>
              <a:t>n</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hệ</a:t>
            </a:r>
            <a:r>
              <a:rPr sz="3600" spc="-8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sinh</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thái.</a:t>
            </a:r>
            <a:endParaRPr sz="3600" dirty="0">
              <a:solidFill>
                <a:srgbClr val="002060"/>
              </a:solidFill>
              <a:latin typeface="Arial" panose="020B0604020202020204" pitchFamily="34" charset="0"/>
              <a:cs typeface="Arial" panose="020B0604020202020204" pitchFamily="34" charset="0"/>
            </a:endParaRPr>
          </a:p>
          <a:p>
            <a:pPr marL="1147763" indent="-571500">
              <a:lnSpc>
                <a:spcPct val="100000"/>
              </a:lnSpc>
              <a:spcBef>
                <a:spcPts val="600"/>
              </a:spcBef>
              <a:buFont typeface="Wingdings" panose="05000000000000000000" pitchFamily="2" charset="2"/>
              <a:buChar char="ü"/>
            </a:pPr>
            <a:r>
              <a:rPr sz="3600" spc="-125" dirty="0">
                <a:solidFill>
                  <a:srgbClr val="002060"/>
                </a:solidFill>
                <a:latin typeface="Arial" panose="020B0604020202020204" pitchFamily="34" charset="0"/>
                <a:cs typeface="Arial" panose="020B0604020202020204" pitchFamily="34" charset="0"/>
              </a:rPr>
              <a:t>Gây</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ô</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nhi</a:t>
            </a:r>
            <a:r>
              <a:rPr sz="3600" spc="-484" dirty="0">
                <a:solidFill>
                  <a:srgbClr val="002060"/>
                </a:solidFill>
                <a:latin typeface="Arial" panose="020B0604020202020204" pitchFamily="34" charset="0"/>
                <a:cs typeface="Arial" panose="020B0604020202020204" pitchFamily="34" charset="0"/>
              </a:rPr>
              <a:t>ê</a:t>
            </a:r>
            <a:r>
              <a:rPr sz="5400" spc="480" baseline="12037" dirty="0">
                <a:solidFill>
                  <a:srgbClr val="002060"/>
                </a:solidFill>
                <a:latin typeface="Arial" panose="020B0604020202020204" pitchFamily="34" charset="0"/>
                <a:cs typeface="Arial" panose="020B0604020202020204" pitchFamily="34" charset="0"/>
              </a:rPr>
              <a:t>̃</a:t>
            </a:r>
            <a:r>
              <a:rPr sz="3600" spc="-70" dirty="0">
                <a:solidFill>
                  <a:srgbClr val="002060"/>
                </a:solidFill>
                <a:latin typeface="Arial" panose="020B0604020202020204" pitchFamily="34" charset="0"/>
                <a:cs typeface="Arial" panose="020B0604020202020204" pitchFamily="34" charset="0"/>
              </a:rPr>
              <a:t>m</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môi</a:t>
            </a:r>
            <a:r>
              <a:rPr sz="3600" spc="-29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trường</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từ</a:t>
            </a:r>
            <a:r>
              <a:rPr sz="3600" spc="-7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sản</a:t>
            </a:r>
            <a:r>
              <a:rPr sz="3600" spc="-29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phẩm</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phát</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tán</a:t>
            </a:r>
            <a:r>
              <a:rPr sz="3600" spc="-29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sau</a:t>
            </a:r>
            <a:r>
              <a:rPr sz="3600" spc="-29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vụ</a:t>
            </a:r>
            <a:r>
              <a:rPr sz="3600" spc="-7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nổ.</a:t>
            </a:r>
            <a:endParaRPr sz="3600" dirty="0">
              <a:solidFill>
                <a:srgbClr val="002060"/>
              </a:solidFill>
              <a:latin typeface="Arial" panose="020B0604020202020204" pitchFamily="34" charset="0"/>
              <a:cs typeface="Arial" panose="020B0604020202020204" pitchFamily="34" charset="0"/>
            </a:endParaRPr>
          </a:p>
        </p:txBody>
      </p:sp>
      <p:sp>
        <p:nvSpPr>
          <p:cNvPr id="8" name="TextBox 15">
            <a:extLst>
              <a:ext uri="{FF2B5EF4-FFF2-40B4-BE49-F238E27FC236}">
                <a16:creationId xmlns:a16="http://schemas.microsoft.com/office/drawing/2014/main" id="{DC6891B9-9D76-109D-BAB0-8283E2976841}"/>
              </a:ext>
            </a:extLst>
          </p:cNvPr>
          <p:cNvSpPr txBox="1"/>
          <p:nvPr/>
        </p:nvSpPr>
        <p:spPr>
          <a:xfrm>
            <a:off x="-46570" y="144169"/>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21</a:t>
            </a:r>
          </a:p>
        </p:txBody>
      </p:sp>
    </p:spTree>
    <p:extLst>
      <p:ext uri="{BB962C8B-B14F-4D97-AF65-F5344CB8AC3E}">
        <p14:creationId xmlns:p14="http://schemas.microsoft.com/office/powerpoint/2010/main" val="346247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CA84F-6F97-49A8-3CD3-4769D4E22F8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C7E1B1D-B219-38CA-2538-1B92F916072F}"/>
              </a:ext>
            </a:extLst>
          </p:cNvPr>
          <p:cNvGrpSpPr/>
          <p:nvPr/>
        </p:nvGrpSpPr>
        <p:grpSpPr>
          <a:xfrm>
            <a:off x="-1178417" y="-926059"/>
            <a:ext cx="2877557" cy="2705529"/>
            <a:chOff x="0" y="0"/>
            <a:chExt cx="5307708" cy="5307708"/>
          </a:xfrm>
        </p:grpSpPr>
        <p:sp>
          <p:nvSpPr>
            <p:cNvPr id="3" name="Freeform 3">
              <a:extLst>
                <a:ext uri="{FF2B5EF4-FFF2-40B4-BE49-F238E27FC236}">
                  <a16:creationId xmlns:a16="http://schemas.microsoft.com/office/drawing/2014/main" id="{2B16E11C-A9E6-A433-5684-D2A283B34840}"/>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A78ED61B-AE72-3C03-0879-60BCBE4F203B}"/>
                </a:ext>
              </a:extLst>
            </p:cNvPr>
            <p:cNvGrpSpPr/>
            <p:nvPr/>
          </p:nvGrpSpPr>
          <p:grpSpPr>
            <a:xfrm>
              <a:off x="757795" y="757795"/>
              <a:ext cx="3792117" cy="3792117"/>
              <a:chOff x="0" y="0"/>
              <a:chExt cx="812800" cy="812800"/>
            </a:xfrm>
          </p:grpSpPr>
          <p:sp>
            <p:nvSpPr>
              <p:cNvPr id="5" name="Freeform 5">
                <a:extLst>
                  <a:ext uri="{FF2B5EF4-FFF2-40B4-BE49-F238E27FC236}">
                    <a16:creationId xmlns:a16="http://schemas.microsoft.com/office/drawing/2014/main" id="{40840B88-F4E3-062E-186B-5515D440DE7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6" name="TextBox 6">
                <a:extLst>
                  <a:ext uri="{FF2B5EF4-FFF2-40B4-BE49-F238E27FC236}">
                    <a16:creationId xmlns:a16="http://schemas.microsoft.com/office/drawing/2014/main" id="{F68D33E1-0267-A899-DFC1-6BFD449B11CF}"/>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14" name="Freeform 14">
            <a:extLst>
              <a:ext uri="{FF2B5EF4-FFF2-40B4-BE49-F238E27FC236}">
                <a16:creationId xmlns:a16="http://schemas.microsoft.com/office/drawing/2014/main" id="{280B46F1-0878-977B-7B34-1E26C538FA5D}"/>
              </a:ext>
            </a:extLst>
          </p:cNvPr>
          <p:cNvSpPr/>
          <p:nvPr/>
        </p:nvSpPr>
        <p:spPr>
          <a:xfrm rot="-1431127">
            <a:off x="8669068" y="-1344952"/>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40" name="object 9">
            <a:extLst>
              <a:ext uri="{FF2B5EF4-FFF2-40B4-BE49-F238E27FC236}">
                <a16:creationId xmlns:a16="http://schemas.microsoft.com/office/drawing/2014/main" id="{D8B06A32-AA41-17B0-620F-0E9808F02D20}"/>
              </a:ext>
            </a:extLst>
          </p:cNvPr>
          <p:cNvGrpSpPr/>
          <p:nvPr/>
        </p:nvGrpSpPr>
        <p:grpSpPr>
          <a:xfrm>
            <a:off x="260362" y="1719158"/>
            <a:ext cx="826769" cy="334010"/>
            <a:chOff x="260362" y="1719158"/>
            <a:chExt cx="826769" cy="334010"/>
          </a:xfrm>
        </p:grpSpPr>
        <p:sp>
          <p:nvSpPr>
            <p:cNvPr id="41" name="object 10">
              <a:extLst>
                <a:ext uri="{FF2B5EF4-FFF2-40B4-BE49-F238E27FC236}">
                  <a16:creationId xmlns:a16="http://schemas.microsoft.com/office/drawing/2014/main" id="{AF8801DC-7645-4B38-7B89-BB8F2E58AAA1}"/>
                </a:ext>
              </a:extLst>
            </p:cNvPr>
            <p:cNvSpPr/>
            <p:nvPr/>
          </p:nvSpPr>
          <p:spPr>
            <a:xfrm>
              <a:off x="812032" y="1719158"/>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a:solidFill>
                  <a:srgbClr val="FF0000"/>
                </a:solidFill>
              </a:endParaRPr>
            </a:p>
          </p:txBody>
        </p:sp>
        <p:sp>
          <p:nvSpPr>
            <p:cNvPr id="42" name="object 11">
              <a:extLst>
                <a:ext uri="{FF2B5EF4-FFF2-40B4-BE49-F238E27FC236}">
                  <a16:creationId xmlns:a16="http://schemas.microsoft.com/office/drawing/2014/main" id="{6F82747F-B7D6-863A-7A47-9D4BF82E247F}"/>
                </a:ext>
              </a:extLst>
            </p:cNvPr>
            <p:cNvSpPr/>
            <p:nvPr/>
          </p:nvSpPr>
          <p:spPr>
            <a:xfrm>
              <a:off x="536200" y="1719158"/>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a:solidFill>
                  <a:srgbClr val="FF0000"/>
                </a:solidFill>
              </a:endParaRPr>
            </a:p>
          </p:txBody>
        </p:sp>
        <p:sp>
          <p:nvSpPr>
            <p:cNvPr id="43" name="object 12">
              <a:extLst>
                <a:ext uri="{FF2B5EF4-FFF2-40B4-BE49-F238E27FC236}">
                  <a16:creationId xmlns:a16="http://schemas.microsoft.com/office/drawing/2014/main" id="{1066E4FB-F2D5-2510-C638-22A06D23569C}"/>
                </a:ext>
              </a:extLst>
            </p:cNvPr>
            <p:cNvSpPr/>
            <p:nvPr/>
          </p:nvSpPr>
          <p:spPr>
            <a:xfrm>
              <a:off x="260362" y="1719908"/>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a:solidFill>
                  <a:srgbClr val="FF0000"/>
                </a:solidFill>
              </a:endParaRPr>
            </a:p>
          </p:txBody>
        </p:sp>
      </p:grpSp>
      <p:sp>
        <p:nvSpPr>
          <p:cNvPr id="18" name="object 13">
            <a:extLst>
              <a:ext uri="{FF2B5EF4-FFF2-40B4-BE49-F238E27FC236}">
                <a16:creationId xmlns:a16="http://schemas.microsoft.com/office/drawing/2014/main" id="{4BFDDE1B-828E-4B82-F941-4FDDCD3DFD7F}"/>
              </a:ext>
            </a:extLst>
          </p:cNvPr>
          <p:cNvSpPr txBox="1"/>
          <p:nvPr/>
        </p:nvSpPr>
        <p:spPr>
          <a:xfrm>
            <a:off x="1726283" y="791558"/>
            <a:ext cx="8471535" cy="482600"/>
          </a:xfrm>
          <a:prstGeom prst="rect">
            <a:avLst/>
          </a:prstGeom>
        </p:spPr>
        <p:txBody>
          <a:bodyPr vert="horz" wrap="square" lIns="0" tIns="12700" rIns="0" bIns="0" rtlCol="0">
            <a:spAutoFit/>
          </a:bodyPr>
          <a:lstStyle/>
          <a:p>
            <a:pPr marL="25400">
              <a:lnSpc>
                <a:spcPct val="100000"/>
              </a:lnSpc>
              <a:spcBef>
                <a:spcPts val="100"/>
              </a:spcBef>
            </a:pPr>
            <a:r>
              <a:rPr sz="3000" spc="-185" dirty="0">
                <a:solidFill>
                  <a:srgbClr val="FFFFFF"/>
                </a:solidFill>
                <a:latin typeface="Verdana"/>
                <a:cs typeface="Verdana"/>
              </a:rPr>
              <a:t>Dê</a:t>
            </a:r>
            <a:r>
              <a:rPr sz="4500" spc="-277" baseline="12037" dirty="0">
                <a:solidFill>
                  <a:srgbClr val="FFFFFF"/>
                </a:solidFill>
                <a:latin typeface="Verdana"/>
                <a:cs typeface="Verdana"/>
              </a:rPr>
              <a:t>̃</a:t>
            </a:r>
            <a:r>
              <a:rPr sz="4500" spc="112" baseline="12037" dirty="0">
                <a:solidFill>
                  <a:srgbClr val="FFFFFF"/>
                </a:solidFill>
                <a:latin typeface="Verdana"/>
                <a:cs typeface="Verdana"/>
              </a:rPr>
              <a:t> </a:t>
            </a:r>
            <a:r>
              <a:rPr sz="3000" spc="-45" dirty="0">
                <a:solidFill>
                  <a:srgbClr val="FFFFFF"/>
                </a:solidFill>
                <a:latin typeface="Verdana"/>
                <a:cs typeface="Verdana"/>
              </a:rPr>
              <a:t>cháy</a:t>
            </a:r>
            <a:r>
              <a:rPr sz="3000" spc="-315" dirty="0">
                <a:solidFill>
                  <a:srgbClr val="FFFFFF"/>
                </a:solidFill>
                <a:latin typeface="Verdana"/>
                <a:cs typeface="Verdana"/>
              </a:rPr>
              <a:t> </a:t>
            </a:r>
            <a:r>
              <a:rPr sz="3000" spc="-114" dirty="0">
                <a:solidFill>
                  <a:srgbClr val="FFFFFF"/>
                </a:solidFill>
                <a:latin typeface="Verdana"/>
                <a:cs typeface="Verdana"/>
              </a:rPr>
              <a:t>và</a:t>
            </a:r>
            <a:r>
              <a:rPr sz="3000" spc="-310" dirty="0">
                <a:solidFill>
                  <a:srgbClr val="FFFFFF"/>
                </a:solidFill>
                <a:latin typeface="Verdana"/>
                <a:cs typeface="Verdana"/>
              </a:rPr>
              <a:t> </a:t>
            </a:r>
            <a:r>
              <a:rPr sz="3000" spc="-175" dirty="0">
                <a:solidFill>
                  <a:srgbClr val="FFFFFF"/>
                </a:solidFill>
                <a:latin typeface="Verdana"/>
                <a:cs typeface="Verdana"/>
              </a:rPr>
              <a:t>n</a:t>
            </a:r>
            <a:r>
              <a:rPr sz="3000" spc="-175" dirty="0">
                <a:solidFill>
                  <a:srgbClr val="FFFFFF"/>
                </a:solidFill>
                <a:latin typeface="Arial"/>
                <a:cs typeface="Arial"/>
              </a:rPr>
              <a:t>ổ</a:t>
            </a:r>
            <a:r>
              <a:rPr sz="3000" spc="-175" dirty="0">
                <a:solidFill>
                  <a:srgbClr val="FFFFFF"/>
                </a:solidFill>
                <a:latin typeface="Verdana"/>
                <a:cs typeface="Verdana"/>
              </a:rPr>
              <a:t>:</a:t>
            </a:r>
            <a:r>
              <a:rPr sz="3000" spc="-315" dirty="0">
                <a:solidFill>
                  <a:srgbClr val="FFFFFF"/>
                </a:solidFill>
                <a:latin typeface="Verdana"/>
                <a:cs typeface="Verdana"/>
              </a:rPr>
              <a:t> </a:t>
            </a:r>
            <a:r>
              <a:rPr sz="3000" spc="-210" dirty="0">
                <a:solidFill>
                  <a:srgbClr val="FFFFFF"/>
                </a:solidFill>
                <a:latin typeface="Verdana"/>
                <a:cs typeface="Verdana"/>
              </a:rPr>
              <a:t>xăng,</a:t>
            </a:r>
            <a:r>
              <a:rPr sz="3000" spc="-315" dirty="0">
                <a:solidFill>
                  <a:srgbClr val="FFFFFF"/>
                </a:solidFill>
                <a:latin typeface="Verdana"/>
                <a:cs typeface="Verdana"/>
              </a:rPr>
              <a:t> </a:t>
            </a:r>
            <a:r>
              <a:rPr sz="3000" spc="-15" dirty="0">
                <a:solidFill>
                  <a:srgbClr val="FFFFFF"/>
                </a:solidFill>
                <a:latin typeface="Verdana"/>
                <a:cs typeface="Verdana"/>
              </a:rPr>
              <a:t>d</a:t>
            </a:r>
            <a:r>
              <a:rPr sz="3000" spc="-819" dirty="0">
                <a:solidFill>
                  <a:srgbClr val="FFFFFF"/>
                </a:solidFill>
                <a:latin typeface="Verdana"/>
                <a:cs typeface="Verdana"/>
              </a:rPr>
              <a:t>â</a:t>
            </a:r>
            <a:r>
              <a:rPr sz="4500" spc="-22" baseline="12037" dirty="0">
                <a:solidFill>
                  <a:srgbClr val="FFFFFF"/>
                </a:solidFill>
                <a:latin typeface="Verdana"/>
                <a:cs typeface="Verdana"/>
              </a:rPr>
              <a:t>̀</a:t>
            </a:r>
            <a:r>
              <a:rPr sz="4500" spc="-465" baseline="12037" dirty="0">
                <a:solidFill>
                  <a:srgbClr val="FFFFFF"/>
                </a:solidFill>
                <a:latin typeface="Verdana"/>
                <a:cs typeface="Verdana"/>
              </a:rPr>
              <a:t> </a:t>
            </a:r>
            <a:r>
              <a:rPr sz="3000" spc="-85" dirty="0">
                <a:solidFill>
                  <a:srgbClr val="FFFFFF"/>
                </a:solidFill>
                <a:latin typeface="Verdana"/>
                <a:cs typeface="Verdana"/>
              </a:rPr>
              <a:t>u</a:t>
            </a:r>
            <a:r>
              <a:rPr sz="3000" spc="-320" dirty="0">
                <a:solidFill>
                  <a:srgbClr val="FFFFFF"/>
                </a:solidFill>
                <a:latin typeface="Verdana"/>
                <a:cs typeface="Verdana"/>
              </a:rPr>
              <a:t> </a:t>
            </a:r>
            <a:r>
              <a:rPr sz="3000" spc="-75" dirty="0">
                <a:solidFill>
                  <a:srgbClr val="FFFFFF"/>
                </a:solidFill>
                <a:latin typeface="Verdana"/>
                <a:cs typeface="Verdana"/>
              </a:rPr>
              <a:t>diesel,</a:t>
            </a:r>
            <a:r>
              <a:rPr sz="3000" spc="-310" dirty="0">
                <a:solidFill>
                  <a:srgbClr val="FFFFFF"/>
                </a:solidFill>
                <a:latin typeface="Verdana"/>
                <a:cs typeface="Verdana"/>
              </a:rPr>
              <a:t> </a:t>
            </a:r>
            <a:r>
              <a:rPr sz="3000" spc="-145" dirty="0">
                <a:solidFill>
                  <a:srgbClr val="FFFFFF"/>
                </a:solidFill>
                <a:latin typeface="Verdana"/>
                <a:cs typeface="Verdana"/>
              </a:rPr>
              <a:t>gas</a:t>
            </a:r>
            <a:r>
              <a:rPr sz="3000" spc="-315" dirty="0">
                <a:solidFill>
                  <a:srgbClr val="FFFFFF"/>
                </a:solidFill>
                <a:latin typeface="Verdana"/>
                <a:cs typeface="Verdana"/>
              </a:rPr>
              <a:t> </a:t>
            </a:r>
            <a:r>
              <a:rPr sz="3000" spc="-65" dirty="0">
                <a:solidFill>
                  <a:srgbClr val="FFFFFF"/>
                </a:solidFill>
                <a:latin typeface="Verdana"/>
                <a:cs typeface="Verdana"/>
              </a:rPr>
              <a:t>propane...</a:t>
            </a:r>
            <a:endParaRPr sz="3000" dirty="0">
              <a:latin typeface="Verdana"/>
              <a:cs typeface="Verdana"/>
            </a:endParaRPr>
          </a:p>
        </p:txBody>
      </p:sp>
      <p:sp>
        <p:nvSpPr>
          <p:cNvPr id="11" name="object 2">
            <a:extLst>
              <a:ext uri="{FF2B5EF4-FFF2-40B4-BE49-F238E27FC236}">
                <a16:creationId xmlns:a16="http://schemas.microsoft.com/office/drawing/2014/main" id="{FEB79A5A-84C0-5757-D4ED-6B39FE4B0A00}"/>
              </a:ext>
            </a:extLst>
          </p:cNvPr>
          <p:cNvSpPr/>
          <p:nvPr/>
        </p:nvSpPr>
        <p:spPr>
          <a:xfrm>
            <a:off x="15379946" y="7405237"/>
            <a:ext cx="2908300" cy="2882265"/>
          </a:xfrm>
          <a:custGeom>
            <a:avLst/>
            <a:gdLst/>
            <a:ahLst/>
            <a:cxnLst/>
            <a:rect l="l" t="t" r="r" b="b"/>
            <a:pathLst>
              <a:path w="2908300" h="2882265">
                <a:moveTo>
                  <a:pt x="2908053" y="0"/>
                </a:moveTo>
                <a:lnTo>
                  <a:pt x="2908053" y="847491"/>
                </a:lnTo>
                <a:lnTo>
                  <a:pt x="2883168" y="862301"/>
                </a:lnTo>
                <a:lnTo>
                  <a:pt x="2843917" y="886073"/>
                </a:lnTo>
                <a:lnTo>
                  <a:pt x="2804864" y="910138"/>
                </a:lnTo>
                <a:lnTo>
                  <a:pt x="2766011" y="934495"/>
                </a:lnTo>
                <a:lnTo>
                  <a:pt x="2727358" y="959143"/>
                </a:lnTo>
                <a:lnTo>
                  <a:pt x="2688908" y="984080"/>
                </a:lnTo>
                <a:lnTo>
                  <a:pt x="2650662" y="1009304"/>
                </a:lnTo>
                <a:lnTo>
                  <a:pt x="2612622" y="1034813"/>
                </a:lnTo>
                <a:lnTo>
                  <a:pt x="2574789" y="1060607"/>
                </a:lnTo>
                <a:lnTo>
                  <a:pt x="2537164" y="1086684"/>
                </a:lnTo>
                <a:lnTo>
                  <a:pt x="2499750" y="1113042"/>
                </a:lnTo>
                <a:lnTo>
                  <a:pt x="2462548" y="1139679"/>
                </a:lnTo>
                <a:lnTo>
                  <a:pt x="2425559" y="1166594"/>
                </a:lnTo>
                <a:lnTo>
                  <a:pt x="2388784" y="1193786"/>
                </a:lnTo>
                <a:lnTo>
                  <a:pt x="2352227" y="1221253"/>
                </a:lnTo>
                <a:lnTo>
                  <a:pt x="2315887" y="1248994"/>
                </a:lnTo>
                <a:lnTo>
                  <a:pt x="2279766" y="1277006"/>
                </a:lnTo>
                <a:lnTo>
                  <a:pt x="2243867" y="1305289"/>
                </a:lnTo>
                <a:lnTo>
                  <a:pt x="2208190" y="1333840"/>
                </a:lnTo>
                <a:lnTo>
                  <a:pt x="2172738" y="1362659"/>
                </a:lnTo>
                <a:lnTo>
                  <a:pt x="2137511" y="1391743"/>
                </a:lnTo>
                <a:lnTo>
                  <a:pt x="2102511" y="1421092"/>
                </a:lnTo>
                <a:lnTo>
                  <a:pt x="2067740" y="1450703"/>
                </a:lnTo>
                <a:lnTo>
                  <a:pt x="2033199" y="1480576"/>
                </a:lnTo>
                <a:lnTo>
                  <a:pt x="1998890" y="1510708"/>
                </a:lnTo>
                <a:lnTo>
                  <a:pt x="1964815" y="1541098"/>
                </a:lnTo>
                <a:lnTo>
                  <a:pt x="1930974" y="1571744"/>
                </a:lnTo>
                <a:lnTo>
                  <a:pt x="1897370" y="1602646"/>
                </a:lnTo>
                <a:lnTo>
                  <a:pt x="1864004" y="1633801"/>
                </a:lnTo>
                <a:lnTo>
                  <a:pt x="1830877" y="1665207"/>
                </a:lnTo>
                <a:lnTo>
                  <a:pt x="1797992" y="1696864"/>
                </a:lnTo>
                <a:lnTo>
                  <a:pt x="1765349" y="1728770"/>
                </a:lnTo>
                <a:lnTo>
                  <a:pt x="1732950" y="1760923"/>
                </a:lnTo>
                <a:lnTo>
                  <a:pt x="1700797" y="1793322"/>
                </a:lnTo>
                <a:lnTo>
                  <a:pt x="1668891" y="1825965"/>
                </a:lnTo>
                <a:lnTo>
                  <a:pt x="1637234" y="1858850"/>
                </a:lnTo>
                <a:lnTo>
                  <a:pt x="1605828" y="1891977"/>
                </a:lnTo>
                <a:lnTo>
                  <a:pt x="1574673" y="1925343"/>
                </a:lnTo>
                <a:lnTo>
                  <a:pt x="1543771" y="1958947"/>
                </a:lnTo>
                <a:lnTo>
                  <a:pt x="1513125" y="1992788"/>
                </a:lnTo>
                <a:lnTo>
                  <a:pt x="1482735" y="2026864"/>
                </a:lnTo>
                <a:lnTo>
                  <a:pt x="1452603" y="2061172"/>
                </a:lnTo>
                <a:lnTo>
                  <a:pt x="1422730" y="2095713"/>
                </a:lnTo>
                <a:lnTo>
                  <a:pt x="1393119" y="2130484"/>
                </a:lnTo>
                <a:lnTo>
                  <a:pt x="1363770" y="2165484"/>
                </a:lnTo>
                <a:lnTo>
                  <a:pt x="1334686" y="2200711"/>
                </a:lnTo>
                <a:lnTo>
                  <a:pt x="1305867" y="2236163"/>
                </a:lnTo>
                <a:lnTo>
                  <a:pt x="1277316" y="2271840"/>
                </a:lnTo>
                <a:lnTo>
                  <a:pt x="1249033" y="2307739"/>
                </a:lnTo>
                <a:lnTo>
                  <a:pt x="1221021" y="2343860"/>
                </a:lnTo>
                <a:lnTo>
                  <a:pt x="1193280" y="2380200"/>
                </a:lnTo>
                <a:lnTo>
                  <a:pt x="1165813" y="2416757"/>
                </a:lnTo>
                <a:lnTo>
                  <a:pt x="1138621" y="2453532"/>
                </a:lnTo>
                <a:lnTo>
                  <a:pt x="1111706" y="2490521"/>
                </a:lnTo>
                <a:lnTo>
                  <a:pt x="1085069" y="2527723"/>
                </a:lnTo>
                <a:lnTo>
                  <a:pt x="1058711" y="2565137"/>
                </a:lnTo>
                <a:lnTo>
                  <a:pt x="1032634" y="2602762"/>
                </a:lnTo>
                <a:lnTo>
                  <a:pt x="1006840" y="2640595"/>
                </a:lnTo>
                <a:lnTo>
                  <a:pt x="981331" y="2678635"/>
                </a:lnTo>
                <a:lnTo>
                  <a:pt x="956107" y="2716881"/>
                </a:lnTo>
                <a:lnTo>
                  <a:pt x="931170" y="2755331"/>
                </a:lnTo>
                <a:lnTo>
                  <a:pt x="906522" y="2793984"/>
                </a:lnTo>
                <a:lnTo>
                  <a:pt x="882165" y="2832837"/>
                </a:lnTo>
                <a:lnTo>
                  <a:pt x="858100" y="2871890"/>
                </a:lnTo>
                <a:lnTo>
                  <a:pt x="852121" y="2881763"/>
                </a:lnTo>
                <a:lnTo>
                  <a:pt x="0" y="2881763"/>
                </a:lnTo>
                <a:lnTo>
                  <a:pt x="43647" y="2799331"/>
                </a:lnTo>
                <a:lnTo>
                  <a:pt x="68372" y="2753874"/>
                </a:lnTo>
                <a:lnTo>
                  <a:pt x="93438" y="2708629"/>
                </a:lnTo>
                <a:lnTo>
                  <a:pt x="118843" y="2663599"/>
                </a:lnTo>
                <a:lnTo>
                  <a:pt x="144586" y="2618784"/>
                </a:lnTo>
                <a:lnTo>
                  <a:pt x="170663" y="2574186"/>
                </a:lnTo>
                <a:lnTo>
                  <a:pt x="197074" y="2529808"/>
                </a:lnTo>
                <a:lnTo>
                  <a:pt x="223817" y="2485651"/>
                </a:lnTo>
                <a:lnTo>
                  <a:pt x="250890" y="2441716"/>
                </a:lnTo>
                <a:lnTo>
                  <a:pt x="278292" y="2398006"/>
                </a:lnTo>
                <a:lnTo>
                  <a:pt x="306020" y="2354522"/>
                </a:lnTo>
                <a:lnTo>
                  <a:pt x="334073" y="2311266"/>
                </a:lnTo>
                <a:lnTo>
                  <a:pt x="362450" y="2268240"/>
                </a:lnTo>
                <a:lnTo>
                  <a:pt x="391148" y="2225445"/>
                </a:lnTo>
                <a:lnTo>
                  <a:pt x="420165" y="2182884"/>
                </a:lnTo>
                <a:lnTo>
                  <a:pt x="449501" y="2140557"/>
                </a:lnTo>
                <a:lnTo>
                  <a:pt x="479153" y="2098466"/>
                </a:lnTo>
                <a:lnTo>
                  <a:pt x="509120" y="2056614"/>
                </a:lnTo>
                <a:lnTo>
                  <a:pt x="539399" y="2015003"/>
                </a:lnTo>
                <a:lnTo>
                  <a:pt x="569990" y="1973632"/>
                </a:lnTo>
                <a:lnTo>
                  <a:pt x="600889" y="1932506"/>
                </a:lnTo>
                <a:lnTo>
                  <a:pt x="632097" y="1891625"/>
                </a:lnTo>
                <a:lnTo>
                  <a:pt x="663610" y="1850990"/>
                </a:lnTo>
                <a:lnTo>
                  <a:pt x="695428" y="1810605"/>
                </a:lnTo>
                <a:lnTo>
                  <a:pt x="727548" y="1770469"/>
                </a:lnTo>
                <a:lnTo>
                  <a:pt x="759968" y="1730586"/>
                </a:lnTo>
                <a:lnTo>
                  <a:pt x="792688" y="1690957"/>
                </a:lnTo>
                <a:lnTo>
                  <a:pt x="825705" y="1651584"/>
                </a:lnTo>
                <a:lnTo>
                  <a:pt x="859017" y="1612468"/>
                </a:lnTo>
                <a:lnTo>
                  <a:pt x="892623" y="1573611"/>
                </a:lnTo>
                <a:lnTo>
                  <a:pt x="926521" y="1535015"/>
                </a:lnTo>
                <a:lnTo>
                  <a:pt x="960710" y="1496681"/>
                </a:lnTo>
                <a:lnTo>
                  <a:pt x="995187" y="1458612"/>
                </a:lnTo>
                <a:lnTo>
                  <a:pt x="1029950" y="1420809"/>
                </a:lnTo>
                <a:lnTo>
                  <a:pt x="1064999" y="1383274"/>
                </a:lnTo>
                <a:lnTo>
                  <a:pt x="1100331" y="1346008"/>
                </a:lnTo>
                <a:lnTo>
                  <a:pt x="1135945" y="1309013"/>
                </a:lnTo>
                <a:lnTo>
                  <a:pt x="1171839" y="1272292"/>
                </a:lnTo>
                <a:lnTo>
                  <a:pt x="1208011" y="1235845"/>
                </a:lnTo>
                <a:lnTo>
                  <a:pt x="1244459" y="1199674"/>
                </a:lnTo>
                <a:lnTo>
                  <a:pt x="1281182" y="1163782"/>
                </a:lnTo>
                <a:lnTo>
                  <a:pt x="1318178" y="1128170"/>
                </a:lnTo>
                <a:lnTo>
                  <a:pt x="1355445" y="1092839"/>
                </a:lnTo>
                <a:lnTo>
                  <a:pt x="1393119" y="1057665"/>
                </a:lnTo>
                <a:lnTo>
                  <a:pt x="1430786" y="1023029"/>
                </a:lnTo>
                <a:lnTo>
                  <a:pt x="1468856" y="988554"/>
                </a:lnTo>
                <a:lnTo>
                  <a:pt x="1507191" y="954367"/>
                </a:lnTo>
                <a:lnTo>
                  <a:pt x="1545788" y="920471"/>
                </a:lnTo>
                <a:lnTo>
                  <a:pt x="1584646" y="886866"/>
                </a:lnTo>
                <a:lnTo>
                  <a:pt x="1623763" y="853556"/>
                </a:lnTo>
                <a:lnTo>
                  <a:pt x="1663138" y="820540"/>
                </a:lnTo>
                <a:lnTo>
                  <a:pt x="1702768" y="787822"/>
                </a:lnTo>
                <a:lnTo>
                  <a:pt x="1742652" y="755403"/>
                </a:lnTo>
                <a:lnTo>
                  <a:pt x="1782788" y="723285"/>
                </a:lnTo>
                <a:lnTo>
                  <a:pt x="1823174" y="691469"/>
                </a:lnTo>
                <a:lnTo>
                  <a:pt x="1863810" y="659958"/>
                </a:lnTo>
                <a:lnTo>
                  <a:pt x="1904692" y="628752"/>
                </a:lnTo>
                <a:lnTo>
                  <a:pt x="1945819" y="597854"/>
                </a:lnTo>
                <a:lnTo>
                  <a:pt x="1987190" y="567265"/>
                </a:lnTo>
                <a:lnTo>
                  <a:pt x="2028802" y="536988"/>
                </a:lnTo>
                <a:lnTo>
                  <a:pt x="2070655" y="507023"/>
                </a:lnTo>
                <a:lnTo>
                  <a:pt x="2112746" y="477373"/>
                </a:lnTo>
                <a:lnTo>
                  <a:pt x="2155073" y="448039"/>
                </a:lnTo>
                <a:lnTo>
                  <a:pt x="2197635" y="419023"/>
                </a:lnTo>
                <a:lnTo>
                  <a:pt x="2240431" y="390327"/>
                </a:lnTo>
                <a:lnTo>
                  <a:pt x="2283457" y="361952"/>
                </a:lnTo>
                <a:lnTo>
                  <a:pt x="2326714" y="333901"/>
                </a:lnTo>
                <a:lnTo>
                  <a:pt x="2370198" y="306174"/>
                </a:lnTo>
                <a:lnTo>
                  <a:pt x="2413908" y="278775"/>
                </a:lnTo>
                <a:lnTo>
                  <a:pt x="2457842" y="251703"/>
                </a:lnTo>
                <a:lnTo>
                  <a:pt x="2502000" y="224962"/>
                </a:lnTo>
                <a:lnTo>
                  <a:pt x="2546378" y="198553"/>
                </a:lnTo>
                <a:lnTo>
                  <a:pt x="2590976" y="172477"/>
                </a:lnTo>
                <a:lnTo>
                  <a:pt x="2635790" y="146737"/>
                </a:lnTo>
                <a:lnTo>
                  <a:pt x="2680821" y="121334"/>
                </a:lnTo>
                <a:lnTo>
                  <a:pt x="2726066" y="96270"/>
                </a:lnTo>
                <a:lnTo>
                  <a:pt x="2771523" y="71546"/>
                </a:lnTo>
                <a:lnTo>
                  <a:pt x="2817190" y="47165"/>
                </a:lnTo>
                <a:lnTo>
                  <a:pt x="2863067" y="23127"/>
                </a:lnTo>
                <a:lnTo>
                  <a:pt x="2908053" y="0"/>
                </a:lnTo>
                <a:close/>
              </a:path>
            </a:pathLst>
          </a:custGeom>
          <a:solidFill>
            <a:srgbClr val="F62F2E"/>
          </a:solidFill>
        </p:spPr>
        <p:txBody>
          <a:bodyPr wrap="square" lIns="0" tIns="0" rIns="0" bIns="0" rtlCol="0"/>
          <a:lstStyle/>
          <a:p>
            <a:endParaRPr/>
          </a:p>
        </p:txBody>
      </p:sp>
      <p:sp>
        <p:nvSpPr>
          <p:cNvPr id="7" name="object 17">
            <a:extLst>
              <a:ext uri="{FF2B5EF4-FFF2-40B4-BE49-F238E27FC236}">
                <a16:creationId xmlns:a16="http://schemas.microsoft.com/office/drawing/2014/main" id="{D95E6F82-C7B6-B526-5236-2E992359576E}"/>
              </a:ext>
            </a:extLst>
          </p:cNvPr>
          <p:cNvSpPr txBox="1">
            <a:spLocks/>
          </p:cNvSpPr>
          <p:nvPr/>
        </p:nvSpPr>
        <p:spPr>
          <a:xfrm>
            <a:off x="1416804" y="298502"/>
            <a:ext cx="16667472"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tabLst>
                <a:tab pos="1040130" algn="l"/>
              </a:tabLst>
            </a:pPr>
            <a:r>
              <a:rPr lang="en-US" b="1" spc="-190" dirty="0">
                <a:solidFill>
                  <a:srgbClr val="F1601F"/>
                </a:solidFill>
                <a:latin typeface="Arial"/>
                <a:cs typeface="Arial"/>
              </a:rPr>
              <a:t>1.3.	CÁC BIỂU HIỆN MÀ HÀNG HOÁ NGUY HIỂM CÓ THỂ TẠO RA</a:t>
            </a:r>
          </a:p>
        </p:txBody>
      </p:sp>
      <p:sp>
        <p:nvSpPr>
          <p:cNvPr id="10" name="TextBox 9">
            <a:extLst>
              <a:ext uri="{FF2B5EF4-FFF2-40B4-BE49-F238E27FC236}">
                <a16:creationId xmlns:a16="http://schemas.microsoft.com/office/drawing/2014/main" id="{6CAEA58D-F98B-C363-AF3A-B1B3EE58FCD1}"/>
              </a:ext>
            </a:extLst>
          </p:cNvPr>
          <p:cNvSpPr txBox="1"/>
          <p:nvPr/>
        </p:nvSpPr>
        <p:spPr>
          <a:xfrm>
            <a:off x="1440404" y="1465178"/>
            <a:ext cx="16643872" cy="6203045"/>
          </a:xfrm>
          <a:prstGeom prst="rect">
            <a:avLst/>
          </a:prstGeom>
          <a:noFill/>
        </p:spPr>
        <p:txBody>
          <a:bodyPr wrap="square" rtlCol="0">
            <a:spAutoFit/>
          </a:bodyPr>
          <a:lstStyle/>
          <a:p>
            <a:pPr>
              <a:lnSpc>
                <a:spcPct val="120000"/>
              </a:lnSpc>
            </a:pPr>
            <a:r>
              <a:rPr lang="en-US" sz="4000" b="1" spc="-229" dirty="0">
                <a:solidFill>
                  <a:srgbClr val="FF0000"/>
                </a:solidFill>
                <a:latin typeface="Arial" panose="020B0604020202020204" pitchFamily="34" charset="0"/>
                <a:cs typeface="Arial" panose="020B0604020202020204" pitchFamily="34" charset="0"/>
              </a:rPr>
              <a:t>5.</a:t>
            </a:r>
            <a:r>
              <a:rPr lang="en-US" sz="4000" b="1" spc="-300" dirty="0">
                <a:solidFill>
                  <a:srgbClr val="FF0000"/>
                </a:solidFill>
                <a:latin typeface="Arial" panose="020B0604020202020204" pitchFamily="34" charset="0"/>
                <a:cs typeface="Arial" panose="020B0604020202020204" pitchFamily="34" charset="0"/>
              </a:rPr>
              <a:t> </a:t>
            </a:r>
            <a:r>
              <a:rPr lang="en-US" sz="4000" b="1" spc="-30" dirty="0" err="1">
                <a:solidFill>
                  <a:srgbClr val="FF0000"/>
                </a:solidFill>
                <a:latin typeface="Arial" panose="020B0604020202020204" pitchFamily="34" charset="0"/>
                <a:cs typeface="Arial" panose="020B0604020202020204" pitchFamily="34" charset="0"/>
              </a:rPr>
              <a:t>Chất</a:t>
            </a:r>
            <a:r>
              <a:rPr lang="en-US" sz="4000" b="1" spc="-30" dirty="0">
                <a:solidFill>
                  <a:srgbClr val="FF0000"/>
                </a:solidFill>
                <a:latin typeface="Arial" panose="020B0604020202020204" pitchFamily="34" charset="0"/>
                <a:cs typeface="Arial" panose="020B0604020202020204" pitchFamily="34" charset="0"/>
              </a:rPr>
              <a:t> </a:t>
            </a:r>
            <a:r>
              <a:rPr lang="en-US" sz="4000" b="1" spc="-30" dirty="0" err="1">
                <a:solidFill>
                  <a:srgbClr val="FF0000"/>
                </a:solidFill>
                <a:latin typeface="Arial" panose="020B0604020202020204" pitchFamily="34" charset="0"/>
                <a:cs typeface="Arial" panose="020B0604020202020204" pitchFamily="34" charset="0"/>
              </a:rPr>
              <a:t>chống</a:t>
            </a:r>
            <a:r>
              <a:rPr lang="en-US" sz="4000" b="1" spc="-30" dirty="0">
                <a:solidFill>
                  <a:srgbClr val="FF0000"/>
                </a:solidFill>
                <a:latin typeface="Arial" panose="020B0604020202020204" pitchFamily="34" charset="0"/>
                <a:cs typeface="Arial" panose="020B0604020202020204" pitchFamily="34" charset="0"/>
              </a:rPr>
              <a:t> </a:t>
            </a:r>
            <a:r>
              <a:rPr lang="en-US" sz="4000" b="1" dirty="0" err="1">
                <a:solidFill>
                  <a:srgbClr val="FF0000"/>
                </a:solidFill>
                <a:latin typeface="Arial" panose="020B0604020202020204" pitchFamily="34" charset="0"/>
                <a:cs typeface="Arial" panose="020B0604020202020204" pitchFamily="34" charset="0"/>
              </a:rPr>
              <a:t>Côn</a:t>
            </a:r>
            <a:r>
              <a:rPr lang="en-US" sz="4000" b="1" spc="-300" dirty="0">
                <a:solidFill>
                  <a:srgbClr val="FF0000"/>
                </a:solidFill>
                <a:latin typeface="Arial" panose="020B0604020202020204" pitchFamily="34" charset="0"/>
                <a:cs typeface="Arial" panose="020B0604020202020204" pitchFamily="34" charset="0"/>
              </a:rPr>
              <a:t> </a:t>
            </a:r>
            <a:r>
              <a:rPr lang="en-US" sz="4000" b="1" spc="-114" dirty="0" err="1">
                <a:solidFill>
                  <a:srgbClr val="FF0000"/>
                </a:solidFill>
                <a:latin typeface="Arial" panose="020B0604020202020204" pitchFamily="34" charset="0"/>
                <a:cs typeface="Arial" panose="020B0604020202020204" pitchFamily="34" charset="0"/>
              </a:rPr>
              <a:t>Trùng</a:t>
            </a:r>
            <a:r>
              <a:rPr lang="en-US" sz="4000" b="1" spc="-295" dirty="0">
                <a:solidFill>
                  <a:srgbClr val="FF0000"/>
                </a:solidFill>
                <a:latin typeface="Arial" panose="020B0604020202020204" pitchFamily="34" charset="0"/>
                <a:cs typeface="Arial" panose="020B0604020202020204" pitchFamily="34" charset="0"/>
              </a:rPr>
              <a:t> </a:t>
            </a:r>
            <a:r>
              <a:rPr lang="en-US" sz="4000" b="1" spc="-114" dirty="0" err="1">
                <a:solidFill>
                  <a:srgbClr val="FF0000"/>
                </a:solidFill>
                <a:latin typeface="Arial" panose="020B0604020202020204" pitchFamily="34" charset="0"/>
                <a:cs typeface="Arial" panose="020B0604020202020204" pitchFamily="34" charset="0"/>
              </a:rPr>
              <a:t>và</a:t>
            </a:r>
            <a:r>
              <a:rPr lang="en-US" sz="4000" b="1" spc="-114" dirty="0">
                <a:solidFill>
                  <a:srgbClr val="FF0000"/>
                </a:solidFill>
                <a:latin typeface="Arial" panose="020B0604020202020204" pitchFamily="34" charset="0"/>
                <a:cs typeface="Arial" panose="020B0604020202020204" pitchFamily="34" charset="0"/>
              </a:rPr>
              <a:t> </a:t>
            </a:r>
            <a:r>
              <a:rPr lang="vi-VN" sz="4000" b="1" spc="-65" dirty="0">
                <a:solidFill>
                  <a:srgbClr val="FF0000"/>
                </a:solidFill>
                <a:latin typeface="Arial" panose="020B0604020202020204" pitchFamily="34" charset="0"/>
                <a:cs typeface="Arial" panose="020B0604020202020204" pitchFamily="34" charset="0"/>
              </a:rPr>
              <a:t>Nông</a:t>
            </a:r>
            <a:r>
              <a:rPr lang="vi-VN" sz="4000" b="1" spc="-295" dirty="0">
                <a:solidFill>
                  <a:srgbClr val="FF0000"/>
                </a:solidFill>
                <a:latin typeface="Arial" panose="020B0604020202020204" pitchFamily="34" charset="0"/>
                <a:cs typeface="Arial" panose="020B0604020202020204" pitchFamily="34" charset="0"/>
              </a:rPr>
              <a:t> </a:t>
            </a:r>
            <a:r>
              <a:rPr lang="vi-VN" sz="4000" b="1" spc="-85" dirty="0">
                <a:solidFill>
                  <a:srgbClr val="FF0000"/>
                </a:solidFill>
                <a:latin typeface="Arial" panose="020B0604020202020204" pitchFamily="34" charset="0"/>
                <a:cs typeface="Arial" panose="020B0604020202020204" pitchFamily="34" charset="0"/>
              </a:rPr>
              <a:t>Dược:</a:t>
            </a:r>
            <a:endParaRPr lang="en-US" sz="4000" b="1" spc="-85" dirty="0">
              <a:solidFill>
                <a:srgbClr val="FF0000"/>
              </a:solidFill>
              <a:latin typeface="Arial" panose="020B0604020202020204" pitchFamily="34" charset="0"/>
              <a:cs typeface="Arial" panose="020B0604020202020204" pitchFamily="34" charset="0"/>
            </a:endParaRPr>
          </a:p>
          <a:p>
            <a:pPr marL="571500" indent="-571500">
              <a:lnSpc>
                <a:spcPct val="120000"/>
              </a:lnSpc>
              <a:buFont typeface="Wingdings" panose="05000000000000000000" pitchFamily="2" charset="2"/>
              <a:buChar char="§"/>
            </a:pPr>
            <a:r>
              <a:rPr lang="en-US" sz="4000" spc="-30" dirty="0" err="1">
                <a:solidFill>
                  <a:srgbClr val="002060"/>
                </a:solidFill>
                <a:latin typeface="Arial" panose="020B0604020202020204" pitchFamily="34" charset="0"/>
                <a:cs typeface="Arial" panose="020B0604020202020204" pitchFamily="34" charset="0"/>
              </a:rPr>
              <a:t>Biểu</a:t>
            </a:r>
            <a:r>
              <a:rPr lang="en-US" sz="4000" spc="-315" dirty="0">
                <a:solidFill>
                  <a:srgbClr val="002060"/>
                </a:solidFill>
                <a:latin typeface="Arial" panose="020B0604020202020204" pitchFamily="34" charset="0"/>
                <a:cs typeface="Arial" panose="020B0604020202020204" pitchFamily="34" charset="0"/>
              </a:rPr>
              <a:t> </a:t>
            </a:r>
            <a:r>
              <a:rPr lang="en-US" sz="4000" spc="-25" dirty="0" err="1">
                <a:solidFill>
                  <a:srgbClr val="002060"/>
                </a:solidFill>
                <a:latin typeface="Arial" panose="020B0604020202020204" pitchFamily="34" charset="0"/>
                <a:cs typeface="Arial" panose="020B0604020202020204" pitchFamily="34" charset="0"/>
              </a:rPr>
              <a:t>hiện</a:t>
            </a:r>
            <a:r>
              <a:rPr lang="en-US" sz="4000" spc="-25" dirty="0">
                <a:solidFill>
                  <a:srgbClr val="002060"/>
                </a:solidFill>
                <a:latin typeface="Arial" panose="020B0604020202020204" pitchFamily="34" charset="0"/>
                <a:cs typeface="Arial" panose="020B0604020202020204" pitchFamily="34" charset="0"/>
              </a:rPr>
              <a:t> </a:t>
            </a:r>
            <a:r>
              <a:rPr lang="en-US" sz="4000" spc="-25" dirty="0" err="1">
                <a:solidFill>
                  <a:srgbClr val="002060"/>
                </a:solidFill>
                <a:latin typeface="Arial" panose="020B0604020202020204" pitchFamily="34" charset="0"/>
                <a:cs typeface="Arial" panose="020B0604020202020204" pitchFamily="34" charset="0"/>
              </a:rPr>
              <a:t>về</a:t>
            </a:r>
            <a:r>
              <a:rPr lang="en-US" sz="4000" spc="-25" dirty="0">
                <a:solidFill>
                  <a:srgbClr val="002060"/>
                </a:solidFill>
                <a:latin typeface="Arial" panose="020B0604020202020204" pitchFamily="34" charset="0"/>
                <a:cs typeface="Arial" panose="020B0604020202020204" pitchFamily="34" charset="0"/>
              </a:rPr>
              <a:t> </a:t>
            </a:r>
            <a:r>
              <a:rPr lang="en-US" sz="4000" spc="-50" dirty="0" err="1">
                <a:solidFill>
                  <a:srgbClr val="002060"/>
                </a:solidFill>
                <a:latin typeface="Arial" panose="020B0604020202020204" pitchFamily="34" charset="0"/>
                <a:cs typeface="Arial" panose="020B0604020202020204" pitchFamily="34" charset="0"/>
              </a:rPr>
              <a:t>Sức</a:t>
            </a:r>
            <a:r>
              <a:rPr lang="en-US" sz="4000" spc="-310" dirty="0">
                <a:solidFill>
                  <a:srgbClr val="002060"/>
                </a:solidFill>
                <a:latin typeface="Arial" panose="020B0604020202020204" pitchFamily="34" charset="0"/>
                <a:cs typeface="Arial" panose="020B0604020202020204" pitchFamily="34" charset="0"/>
              </a:rPr>
              <a:t> </a:t>
            </a:r>
            <a:r>
              <a:rPr lang="en-US" sz="4000" spc="-10" dirty="0" err="1">
                <a:solidFill>
                  <a:srgbClr val="002060"/>
                </a:solidFill>
                <a:latin typeface="Arial" panose="020B0604020202020204" pitchFamily="34" charset="0"/>
                <a:cs typeface="Arial" panose="020B0604020202020204" pitchFamily="34" charset="0"/>
              </a:rPr>
              <a:t>Khỏe</a:t>
            </a:r>
            <a:r>
              <a:rPr lang="en-US" sz="4000" spc="-10" dirty="0">
                <a:solidFill>
                  <a:srgbClr val="002060"/>
                </a:solidFill>
                <a:latin typeface="Arial" panose="020B0604020202020204" pitchFamily="34" charset="0"/>
                <a:cs typeface="Arial" panose="020B0604020202020204" pitchFamily="34" charset="0"/>
              </a:rPr>
              <a:t>:</a:t>
            </a:r>
          </a:p>
          <a:p>
            <a:pPr marL="976313" indent="-571500">
              <a:lnSpc>
                <a:spcPct val="120000"/>
              </a:lnSpc>
              <a:spcBef>
                <a:spcPts val="600"/>
              </a:spcBef>
              <a:buFont typeface="Wingdings" panose="05000000000000000000" pitchFamily="2" charset="2"/>
              <a:buChar char="ü"/>
            </a:pPr>
            <a:r>
              <a:rPr lang="en-US" sz="4000" spc="-55" dirty="0" err="1">
                <a:solidFill>
                  <a:srgbClr val="002060"/>
                </a:solidFill>
                <a:latin typeface="Arial" panose="020B0604020202020204" pitchFamily="34" charset="0"/>
                <a:cs typeface="Arial" panose="020B0604020202020204" pitchFamily="34" charset="0"/>
              </a:rPr>
              <a:t>Kích</a:t>
            </a:r>
            <a:r>
              <a:rPr lang="en-US" sz="4000" spc="-300" dirty="0">
                <a:solidFill>
                  <a:srgbClr val="002060"/>
                </a:solidFill>
                <a:latin typeface="Arial" panose="020B0604020202020204" pitchFamily="34" charset="0"/>
                <a:cs typeface="Arial" panose="020B0604020202020204" pitchFamily="34" charset="0"/>
              </a:rPr>
              <a:t> </a:t>
            </a:r>
            <a:r>
              <a:rPr lang="en-US" sz="4000" spc="-95" dirty="0" err="1">
                <a:solidFill>
                  <a:srgbClr val="002060"/>
                </a:solidFill>
                <a:latin typeface="Arial" panose="020B0604020202020204" pitchFamily="34" charset="0"/>
                <a:cs typeface="Arial" panose="020B0604020202020204" pitchFamily="34" charset="0"/>
              </a:rPr>
              <a:t>ứng</a:t>
            </a:r>
            <a:r>
              <a:rPr lang="en-US" sz="4000" spc="-300" dirty="0">
                <a:solidFill>
                  <a:srgbClr val="002060"/>
                </a:solidFill>
                <a:latin typeface="Arial" panose="020B0604020202020204" pitchFamily="34" charset="0"/>
                <a:cs typeface="Arial" panose="020B0604020202020204" pitchFamily="34" charset="0"/>
              </a:rPr>
              <a:t> </a:t>
            </a:r>
            <a:r>
              <a:rPr lang="en-US" sz="4000" spc="-45" dirty="0">
                <a:solidFill>
                  <a:srgbClr val="002060"/>
                </a:solidFill>
                <a:latin typeface="Arial" panose="020B0604020202020204" pitchFamily="34" charset="0"/>
                <a:cs typeface="Arial" panose="020B0604020202020204" pitchFamily="34" charset="0"/>
              </a:rPr>
              <a:t>da</a:t>
            </a:r>
            <a:r>
              <a:rPr lang="en-US" sz="4000" spc="-300" dirty="0">
                <a:solidFill>
                  <a:srgbClr val="002060"/>
                </a:solidFill>
                <a:latin typeface="Arial" panose="020B0604020202020204" pitchFamily="34" charset="0"/>
                <a:cs typeface="Arial" panose="020B0604020202020204" pitchFamily="34" charset="0"/>
              </a:rPr>
              <a:t> </a:t>
            </a:r>
            <a:r>
              <a:rPr lang="en-US" sz="4000" spc="-114" dirty="0" err="1">
                <a:solidFill>
                  <a:srgbClr val="002060"/>
                </a:solidFill>
                <a:latin typeface="Arial" panose="020B0604020202020204" pitchFamily="34" charset="0"/>
                <a:cs typeface="Arial" panose="020B0604020202020204" pitchFamily="34" charset="0"/>
              </a:rPr>
              <a:t>và</a:t>
            </a:r>
            <a:r>
              <a:rPr lang="en-US" sz="4000" spc="-300" dirty="0">
                <a:solidFill>
                  <a:srgbClr val="002060"/>
                </a:solidFill>
                <a:latin typeface="Arial" panose="020B0604020202020204" pitchFamily="34" charset="0"/>
                <a:cs typeface="Arial" panose="020B0604020202020204" pitchFamily="34" charset="0"/>
              </a:rPr>
              <a:t> </a:t>
            </a:r>
            <a:r>
              <a:rPr lang="en-US" sz="4000" spc="-5" dirty="0" err="1">
                <a:solidFill>
                  <a:srgbClr val="002060"/>
                </a:solidFill>
                <a:latin typeface="Arial" panose="020B0604020202020204" pitchFamily="34" charset="0"/>
                <a:cs typeface="Arial" panose="020B0604020202020204" pitchFamily="34" charset="0"/>
              </a:rPr>
              <a:t>m</a:t>
            </a:r>
            <a:r>
              <a:rPr lang="en-US" sz="4000" spc="-434" dirty="0" err="1">
                <a:solidFill>
                  <a:srgbClr val="002060"/>
                </a:solidFill>
                <a:latin typeface="Arial" panose="020B0604020202020204" pitchFamily="34" charset="0"/>
                <a:cs typeface="Arial" panose="020B0604020202020204" pitchFamily="34" charset="0"/>
              </a:rPr>
              <a:t>ă</a:t>
            </a:r>
            <a:r>
              <a:rPr lang="en-US" sz="6000" spc="577" baseline="12037" dirty="0" err="1">
                <a:solidFill>
                  <a:srgbClr val="002060"/>
                </a:solidFill>
                <a:latin typeface="Arial" panose="020B0604020202020204" pitchFamily="34" charset="0"/>
                <a:cs typeface="Arial" panose="020B0604020202020204" pitchFamily="34" charset="0"/>
              </a:rPr>
              <a:t>́</a:t>
            </a:r>
            <a:r>
              <a:rPr lang="en-US" sz="4000" spc="-5" dirty="0" err="1">
                <a:solidFill>
                  <a:srgbClr val="002060"/>
                </a:solidFill>
                <a:latin typeface="Arial" panose="020B0604020202020204" pitchFamily="34" charset="0"/>
                <a:cs typeface="Arial" panose="020B0604020202020204" pitchFamily="34" charset="0"/>
              </a:rPr>
              <a:t>t</a:t>
            </a:r>
            <a:r>
              <a:rPr lang="en-US" sz="4000" spc="-5" dirty="0">
                <a:solidFill>
                  <a:srgbClr val="002060"/>
                </a:solidFill>
                <a:latin typeface="Arial" panose="020B0604020202020204" pitchFamily="34" charset="0"/>
                <a:cs typeface="Arial" panose="020B0604020202020204" pitchFamily="34" charset="0"/>
              </a:rPr>
              <a:t>.</a:t>
            </a:r>
            <a:endParaRPr lang="en-US" sz="4000" dirty="0">
              <a:solidFill>
                <a:srgbClr val="002060"/>
              </a:solidFill>
              <a:latin typeface="Arial" panose="020B0604020202020204" pitchFamily="34" charset="0"/>
              <a:cs typeface="Arial" panose="020B0604020202020204" pitchFamily="34" charset="0"/>
            </a:endParaRPr>
          </a:p>
          <a:p>
            <a:pPr marL="1039813" indent="-571500">
              <a:lnSpc>
                <a:spcPct val="120000"/>
              </a:lnSpc>
              <a:spcBef>
                <a:spcPts val="600"/>
              </a:spcBef>
              <a:buFont typeface="Wingdings" panose="05000000000000000000" pitchFamily="2" charset="2"/>
              <a:buChar char="ü"/>
            </a:pPr>
            <a:r>
              <a:rPr lang="en-US" sz="4000" spc="-35" dirty="0" err="1">
                <a:solidFill>
                  <a:srgbClr val="002060"/>
                </a:solidFill>
                <a:latin typeface="Arial" panose="020B0604020202020204" pitchFamily="34" charset="0"/>
                <a:cs typeface="Arial" panose="020B0604020202020204" pitchFamily="34" charset="0"/>
              </a:rPr>
              <a:t>Nếu</a:t>
            </a:r>
            <a:r>
              <a:rPr lang="en-US" sz="4000" spc="-35" dirty="0">
                <a:solidFill>
                  <a:srgbClr val="002060"/>
                </a:solidFill>
                <a:latin typeface="Arial" panose="020B0604020202020204" pitchFamily="34" charset="0"/>
                <a:cs typeface="Arial" panose="020B0604020202020204" pitchFamily="34" charset="0"/>
              </a:rPr>
              <a:t> </a:t>
            </a:r>
            <a:r>
              <a:rPr lang="en-US" sz="4000" spc="-35" dirty="0" err="1">
                <a:solidFill>
                  <a:srgbClr val="002060"/>
                </a:solidFill>
                <a:latin typeface="Arial" panose="020B0604020202020204" pitchFamily="34" charset="0"/>
                <a:cs typeface="Arial" panose="020B0604020202020204" pitchFamily="34" charset="0"/>
              </a:rPr>
              <a:t>tiếp</a:t>
            </a:r>
            <a:r>
              <a:rPr lang="en-US" sz="4000" spc="-320" dirty="0">
                <a:solidFill>
                  <a:srgbClr val="002060"/>
                </a:solidFill>
                <a:latin typeface="Arial" panose="020B0604020202020204" pitchFamily="34" charset="0"/>
                <a:cs typeface="Arial" panose="020B0604020202020204" pitchFamily="34" charset="0"/>
              </a:rPr>
              <a:t> </a:t>
            </a:r>
            <a:r>
              <a:rPr lang="en-US" sz="4000" spc="-95" dirty="0" err="1">
                <a:solidFill>
                  <a:srgbClr val="002060"/>
                </a:solidFill>
                <a:latin typeface="Arial" panose="020B0604020202020204" pitchFamily="34" charset="0"/>
                <a:cs typeface="Arial" panose="020B0604020202020204" pitchFamily="34" charset="0"/>
              </a:rPr>
              <a:t>xúc</a:t>
            </a:r>
            <a:r>
              <a:rPr lang="en-US" sz="4000" spc="-320" dirty="0">
                <a:solidFill>
                  <a:srgbClr val="002060"/>
                </a:solidFill>
                <a:latin typeface="Arial" panose="020B0604020202020204" pitchFamily="34" charset="0"/>
                <a:cs typeface="Arial" panose="020B0604020202020204" pitchFamily="34" charset="0"/>
              </a:rPr>
              <a:t> </a:t>
            </a:r>
            <a:r>
              <a:rPr lang="en-US" sz="4000" spc="-70" dirty="0" err="1">
                <a:solidFill>
                  <a:srgbClr val="002060"/>
                </a:solidFill>
                <a:latin typeface="Arial" panose="020B0604020202020204" pitchFamily="34" charset="0"/>
                <a:cs typeface="Arial" panose="020B0604020202020204" pitchFamily="34" charset="0"/>
              </a:rPr>
              <a:t>lâu</a:t>
            </a:r>
            <a:r>
              <a:rPr lang="en-US" sz="4000" spc="-320" dirty="0">
                <a:solidFill>
                  <a:srgbClr val="002060"/>
                </a:solidFill>
                <a:latin typeface="Arial" panose="020B0604020202020204" pitchFamily="34" charset="0"/>
                <a:cs typeface="Arial" panose="020B0604020202020204" pitchFamily="34" charset="0"/>
              </a:rPr>
              <a:t> </a:t>
            </a:r>
            <a:r>
              <a:rPr lang="en-US" sz="4000" spc="-50" dirty="0" err="1">
                <a:solidFill>
                  <a:srgbClr val="002060"/>
                </a:solidFill>
                <a:latin typeface="Arial" panose="020B0604020202020204" pitchFamily="34" charset="0"/>
                <a:cs typeface="Arial" panose="020B0604020202020204" pitchFamily="34" charset="0"/>
              </a:rPr>
              <a:t>dài</a:t>
            </a:r>
            <a:r>
              <a:rPr lang="en-US" sz="4000" spc="-320" dirty="0">
                <a:solidFill>
                  <a:srgbClr val="002060"/>
                </a:solidFill>
                <a:latin typeface="Arial" panose="020B0604020202020204" pitchFamily="34" charset="0"/>
                <a:cs typeface="Arial" panose="020B0604020202020204" pitchFamily="34" charset="0"/>
              </a:rPr>
              <a:t> </a:t>
            </a:r>
            <a:r>
              <a:rPr lang="en-US" sz="4000" spc="65" dirty="0" err="1">
                <a:solidFill>
                  <a:srgbClr val="002060"/>
                </a:solidFill>
                <a:latin typeface="Arial" panose="020B0604020202020204" pitchFamily="34" charset="0"/>
                <a:cs typeface="Arial" panose="020B0604020202020204" pitchFamily="34" charset="0"/>
              </a:rPr>
              <a:t>có</a:t>
            </a:r>
            <a:r>
              <a:rPr lang="en-US" sz="4000" spc="-32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thể</a:t>
            </a:r>
            <a:r>
              <a:rPr lang="en-US" sz="4000" spc="-210" dirty="0">
                <a:solidFill>
                  <a:srgbClr val="002060"/>
                </a:solidFill>
                <a:latin typeface="Arial" panose="020B0604020202020204" pitchFamily="34" charset="0"/>
                <a:cs typeface="Arial" panose="020B0604020202020204" pitchFamily="34" charset="0"/>
              </a:rPr>
              <a:t> </a:t>
            </a:r>
            <a:r>
              <a:rPr lang="en-US" sz="4000" spc="-155" dirty="0" err="1">
                <a:solidFill>
                  <a:srgbClr val="002060"/>
                </a:solidFill>
                <a:latin typeface="Arial" panose="020B0604020202020204" pitchFamily="34" charset="0"/>
                <a:cs typeface="Arial" panose="020B0604020202020204" pitchFamily="34" charset="0"/>
              </a:rPr>
              <a:t>gây</a:t>
            </a:r>
            <a:r>
              <a:rPr lang="en-US" sz="4000" spc="-320" dirty="0">
                <a:solidFill>
                  <a:srgbClr val="002060"/>
                </a:solidFill>
                <a:latin typeface="Arial" panose="020B0604020202020204" pitchFamily="34" charset="0"/>
                <a:cs typeface="Arial" panose="020B0604020202020204" pitchFamily="34" charset="0"/>
              </a:rPr>
              <a:t> </a:t>
            </a:r>
            <a:r>
              <a:rPr lang="en-US" sz="4000" spc="-100" dirty="0" err="1">
                <a:solidFill>
                  <a:srgbClr val="002060"/>
                </a:solidFill>
                <a:latin typeface="Arial" panose="020B0604020202020204" pitchFamily="34" charset="0"/>
                <a:cs typeface="Arial" panose="020B0604020202020204" pitchFamily="34" charset="0"/>
              </a:rPr>
              <a:t>ra</a:t>
            </a:r>
            <a:r>
              <a:rPr lang="en-US" sz="4000" spc="-320" dirty="0">
                <a:solidFill>
                  <a:srgbClr val="002060"/>
                </a:solidFill>
                <a:latin typeface="Arial" panose="020B0604020202020204" pitchFamily="34" charset="0"/>
                <a:cs typeface="Arial" panose="020B0604020202020204" pitchFamily="34" charset="0"/>
              </a:rPr>
              <a:t> </a:t>
            </a:r>
            <a:r>
              <a:rPr lang="en-US" sz="4000" spc="-65" dirty="0" err="1">
                <a:solidFill>
                  <a:srgbClr val="002060"/>
                </a:solidFill>
                <a:latin typeface="Arial" panose="020B0604020202020204" pitchFamily="34" charset="0"/>
                <a:cs typeface="Arial" panose="020B0604020202020204" pitchFamily="34" charset="0"/>
              </a:rPr>
              <a:t>vấn</a:t>
            </a:r>
            <a:r>
              <a:rPr lang="en-US" sz="4000" spc="-65" dirty="0">
                <a:solidFill>
                  <a:srgbClr val="002060"/>
                </a:solidFill>
                <a:latin typeface="Arial" panose="020B0604020202020204" pitchFamily="34" charset="0"/>
                <a:cs typeface="Arial" panose="020B0604020202020204" pitchFamily="34" charset="0"/>
              </a:rPr>
              <a:t> </a:t>
            </a:r>
            <a:r>
              <a:rPr lang="en-US" sz="4000" spc="-65" dirty="0" err="1">
                <a:solidFill>
                  <a:srgbClr val="002060"/>
                </a:solidFill>
                <a:latin typeface="Arial" panose="020B0604020202020204" pitchFamily="34" charset="0"/>
                <a:cs typeface="Arial" panose="020B0604020202020204" pitchFamily="34" charset="0"/>
              </a:rPr>
              <a:t>đề</a:t>
            </a:r>
            <a:r>
              <a:rPr lang="en-US" sz="4000" spc="-65" dirty="0">
                <a:solidFill>
                  <a:srgbClr val="002060"/>
                </a:solidFill>
                <a:latin typeface="Arial" panose="020B0604020202020204" pitchFamily="34" charset="0"/>
                <a:cs typeface="Arial" panose="020B0604020202020204" pitchFamily="34" charset="0"/>
              </a:rPr>
              <a:t> </a:t>
            </a:r>
            <a:r>
              <a:rPr lang="en-US" sz="4000" spc="-65" dirty="0" err="1">
                <a:solidFill>
                  <a:srgbClr val="002060"/>
                </a:solidFill>
                <a:latin typeface="Arial" panose="020B0604020202020204" pitchFamily="34" charset="0"/>
                <a:cs typeface="Arial" panose="020B0604020202020204" pitchFamily="34" charset="0"/>
              </a:rPr>
              <a:t>về</a:t>
            </a:r>
            <a:r>
              <a:rPr lang="en-US" sz="4000" spc="-65"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hệ</a:t>
            </a:r>
            <a:r>
              <a:rPr lang="en-US" sz="4000" spc="-105" dirty="0">
                <a:solidFill>
                  <a:srgbClr val="002060"/>
                </a:solidFill>
                <a:latin typeface="Arial" panose="020B0604020202020204" pitchFamily="34" charset="0"/>
                <a:cs typeface="Arial" panose="020B0604020202020204" pitchFamily="34" charset="0"/>
              </a:rPr>
              <a:t> </a:t>
            </a:r>
            <a:r>
              <a:rPr lang="en-US" sz="4000" spc="-35" dirty="0" err="1">
                <a:solidFill>
                  <a:srgbClr val="002060"/>
                </a:solidFill>
                <a:latin typeface="Arial" panose="020B0604020202020204" pitchFamily="34" charset="0"/>
                <a:cs typeface="Arial" panose="020B0604020202020204" pitchFamily="34" charset="0"/>
              </a:rPr>
              <a:t>thần</a:t>
            </a:r>
            <a:r>
              <a:rPr lang="en-US" sz="4000" spc="-320" dirty="0">
                <a:solidFill>
                  <a:srgbClr val="002060"/>
                </a:solidFill>
                <a:latin typeface="Arial" panose="020B0604020202020204" pitchFamily="34" charset="0"/>
                <a:cs typeface="Arial" panose="020B0604020202020204" pitchFamily="34" charset="0"/>
              </a:rPr>
              <a:t> </a:t>
            </a:r>
            <a:r>
              <a:rPr lang="en-US" sz="4000" spc="-105" dirty="0" err="1">
                <a:solidFill>
                  <a:srgbClr val="002060"/>
                </a:solidFill>
                <a:latin typeface="Arial" panose="020B0604020202020204" pitchFamily="34" charset="0"/>
                <a:cs typeface="Arial" panose="020B0604020202020204" pitchFamily="34" charset="0"/>
              </a:rPr>
              <a:t>kinh</a:t>
            </a:r>
            <a:r>
              <a:rPr lang="en-US" sz="4000" spc="-105" dirty="0">
                <a:solidFill>
                  <a:srgbClr val="002060"/>
                </a:solidFill>
                <a:latin typeface="Arial" panose="020B0604020202020204" pitchFamily="34" charset="0"/>
                <a:cs typeface="Arial" panose="020B0604020202020204" pitchFamily="34" charset="0"/>
              </a:rPr>
              <a:t> </a:t>
            </a:r>
            <a:r>
              <a:rPr lang="en-US" sz="4000" spc="-114" dirty="0" err="1">
                <a:solidFill>
                  <a:srgbClr val="002060"/>
                </a:solidFill>
                <a:latin typeface="Arial" panose="020B0604020202020204" pitchFamily="34" charset="0"/>
                <a:cs typeface="Arial" panose="020B0604020202020204" pitchFamily="34" charset="0"/>
              </a:rPr>
              <a:t>và</a:t>
            </a:r>
            <a:r>
              <a:rPr lang="en-US" sz="4000" spc="-320" dirty="0">
                <a:solidFill>
                  <a:srgbClr val="002060"/>
                </a:solidFill>
                <a:latin typeface="Arial" panose="020B0604020202020204" pitchFamily="34" charset="0"/>
                <a:cs typeface="Arial" panose="020B0604020202020204" pitchFamily="34" charset="0"/>
              </a:rPr>
              <a:t> </a:t>
            </a:r>
            <a:r>
              <a:rPr lang="en-US" sz="4000" dirty="0" err="1">
                <a:solidFill>
                  <a:srgbClr val="002060"/>
                </a:solidFill>
                <a:latin typeface="Arial" panose="020B0604020202020204" pitchFamily="34" charset="0"/>
                <a:cs typeface="Arial" panose="020B0604020202020204" pitchFamily="34" charset="0"/>
              </a:rPr>
              <a:t>nội</a:t>
            </a:r>
            <a:r>
              <a:rPr lang="en-US" sz="4000" spc="-320" dirty="0">
                <a:solidFill>
                  <a:srgbClr val="002060"/>
                </a:solidFill>
                <a:latin typeface="Arial" panose="020B0604020202020204" pitchFamily="34" charset="0"/>
                <a:cs typeface="Arial" panose="020B0604020202020204" pitchFamily="34" charset="0"/>
              </a:rPr>
              <a:t> </a:t>
            </a:r>
            <a:r>
              <a:rPr lang="en-US" sz="4000" spc="-10" dirty="0" err="1">
                <a:solidFill>
                  <a:srgbClr val="002060"/>
                </a:solidFill>
                <a:latin typeface="Arial" panose="020B0604020202020204" pitchFamily="34" charset="0"/>
                <a:cs typeface="Arial" panose="020B0604020202020204" pitchFamily="34" charset="0"/>
              </a:rPr>
              <a:t>tiết</a:t>
            </a:r>
            <a:r>
              <a:rPr lang="en-US" sz="4000" spc="-10" dirty="0">
                <a:solidFill>
                  <a:srgbClr val="002060"/>
                </a:solidFill>
                <a:latin typeface="Arial" panose="020B0604020202020204" pitchFamily="34" charset="0"/>
                <a:cs typeface="Arial" panose="020B0604020202020204" pitchFamily="34" charset="0"/>
              </a:rPr>
              <a:t>.</a:t>
            </a:r>
            <a:endParaRPr lang="en-US" sz="4000" dirty="0">
              <a:solidFill>
                <a:srgbClr val="002060"/>
              </a:solidFill>
              <a:latin typeface="Arial" panose="020B0604020202020204" pitchFamily="34" charset="0"/>
              <a:cs typeface="Arial" panose="020B0604020202020204" pitchFamily="34" charset="0"/>
            </a:endParaRPr>
          </a:p>
          <a:p>
            <a:pPr marL="677863" indent="-571500">
              <a:lnSpc>
                <a:spcPct val="120000"/>
              </a:lnSpc>
              <a:spcBef>
                <a:spcPts val="600"/>
              </a:spcBef>
              <a:buFont typeface="Wingdings" panose="05000000000000000000" pitchFamily="2" charset="2"/>
              <a:buChar char="§"/>
            </a:pPr>
            <a:r>
              <a:rPr lang="vi-VN" sz="4000" spc="-30" dirty="0">
                <a:solidFill>
                  <a:srgbClr val="002060"/>
                </a:solidFill>
                <a:latin typeface="Arial" panose="020B0604020202020204" pitchFamily="34" charset="0"/>
                <a:cs typeface="Arial" panose="020B0604020202020204" pitchFamily="34" charset="0"/>
              </a:rPr>
              <a:t>Biểu</a:t>
            </a:r>
            <a:r>
              <a:rPr lang="vi-VN" sz="4000" spc="-315" dirty="0">
                <a:solidFill>
                  <a:srgbClr val="002060"/>
                </a:solidFill>
                <a:latin typeface="Arial" panose="020B0604020202020204" pitchFamily="34" charset="0"/>
                <a:cs typeface="Arial" panose="020B0604020202020204" pitchFamily="34" charset="0"/>
              </a:rPr>
              <a:t> </a:t>
            </a:r>
            <a:r>
              <a:rPr lang="en-US" sz="4000" spc="-25" dirty="0" err="1">
                <a:solidFill>
                  <a:srgbClr val="002060"/>
                </a:solidFill>
                <a:latin typeface="Arial" panose="020B0604020202020204" pitchFamily="34" charset="0"/>
                <a:cs typeface="Arial" panose="020B0604020202020204" pitchFamily="34" charset="0"/>
              </a:rPr>
              <a:t>hiện</a:t>
            </a:r>
            <a:r>
              <a:rPr lang="vi-VN" sz="4000" spc="-315" dirty="0">
                <a:solidFill>
                  <a:srgbClr val="002060"/>
                </a:solidFill>
                <a:latin typeface="Arial" panose="020B0604020202020204" pitchFamily="34" charset="0"/>
                <a:cs typeface="Arial" panose="020B0604020202020204" pitchFamily="34" charset="0"/>
              </a:rPr>
              <a:t> </a:t>
            </a:r>
            <a:r>
              <a:rPr lang="en-US" sz="4000" spc="-35" dirty="0" err="1">
                <a:solidFill>
                  <a:srgbClr val="002060"/>
                </a:solidFill>
                <a:latin typeface="Arial" panose="020B0604020202020204" pitchFamily="34" charset="0"/>
                <a:cs typeface="Arial" panose="020B0604020202020204" pitchFamily="34" charset="0"/>
              </a:rPr>
              <a:t>về</a:t>
            </a:r>
            <a:r>
              <a:rPr lang="vi-VN" sz="6000" spc="592" baseline="12037" dirty="0">
                <a:solidFill>
                  <a:srgbClr val="002060"/>
                </a:solidFill>
                <a:latin typeface="Arial" panose="020B0604020202020204" pitchFamily="34" charset="0"/>
                <a:cs typeface="Arial" panose="020B0604020202020204" pitchFamily="34" charset="0"/>
              </a:rPr>
              <a:t> </a:t>
            </a:r>
            <a:r>
              <a:rPr lang="vi-VN" sz="4000" spc="50" dirty="0">
                <a:solidFill>
                  <a:srgbClr val="002060"/>
                </a:solidFill>
                <a:latin typeface="Arial" panose="020B0604020202020204" pitchFamily="34" charset="0"/>
                <a:cs typeface="Arial" panose="020B0604020202020204" pitchFamily="34" charset="0"/>
              </a:rPr>
              <a:t>Môi</a:t>
            </a:r>
            <a:r>
              <a:rPr lang="vi-VN" sz="4000" spc="-315" dirty="0">
                <a:solidFill>
                  <a:srgbClr val="002060"/>
                </a:solidFill>
                <a:latin typeface="Arial" panose="020B0604020202020204" pitchFamily="34" charset="0"/>
                <a:cs typeface="Arial" panose="020B0604020202020204" pitchFamily="34" charset="0"/>
              </a:rPr>
              <a:t> </a:t>
            </a:r>
            <a:r>
              <a:rPr lang="vi-VN" sz="4000" spc="-10" dirty="0">
                <a:solidFill>
                  <a:srgbClr val="002060"/>
                </a:solidFill>
                <a:latin typeface="Arial" panose="020B0604020202020204" pitchFamily="34" charset="0"/>
                <a:cs typeface="Arial" panose="020B0604020202020204" pitchFamily="34" charset="0"/>
              </a:rPr>
              <a:t>Trường:</a:t>
            </a:r>
            <a:endParaRPr lang="vi-VN" sz="4000" dirty="0">
              <a:solidFill>
                <a:srgbClr val="002060"/>
              </a:solidFill>
              <a:latin typeface="Arial" panose="020B0604020202020204" pitchFamily="34" charset="0"/>
              <a:cs typeface="Arial" panose="020B0604020202020204" pitchFamily="34" charset="0"/>
            </a:endParaRPr>
          </a:p>
          <a:p>
            <a:pPr marL="804863" marR="5167630" indent="-571500">
              <a:lnSpc>
                <a:spcPct val="120000"/>
              </a:lnSpc>
              <a:spcBef>
                <a:spcPts val="100"/>
              </a:spcBef>
              <a:buFont typeface="Wingdings" panose="05000000000000000000" pitchFamily="2" charset="2"/>
              <a:buChar char="ü"/>
            </a:pPr>
            <a:r>
              <a:rPr lang="en-US" sz="4000" spc="-80" dirty="0">
                <a:solidFill>
                  <a:srgbClr val="002060"/>
                </a:solidFill>
                <a:latin typeface="Arial" panose="020B0604020202020204" pitchFamily="34" charset="0"/>
                <a:cs typeface="Arial" panose="020B0604020202020204" pitchFamily="34" charset="0"/>
              </a:rPr>
              <a:t> </a:t>
            </a:r>
            <a:r>
              <a:rPr lang="vi-VN" sz="4000" spc="-80" dirty="0">
                <a:solidFill>
                  <a:srgbClr val="002060"/>
                </a:solidFill>
                <a:latin typeface="Arial" panose="020B0604020202020204" pitchFamily="34" charset="0"/>
                <a:cs typeface="Arial" panose="020B0604020202020204" pitchFamily="34" charset="0"/>
              </a:rPr>
              <a:t>Ảnh</a:t>
            </a:r>
            <a:r>
              <a:rPr lang="vi-VN" sz="4000" spc="-290" dirty="0">
                <a:solidFill>
                  <a:srgbClr val="002060"/>
                </a:solidFill>
                <a:latin typeface="Arial" panose="020B0604020202020204" pitchFamily="34" charset="0"/>
                <a:cs typeface="Arial" panose="020B0604020202020204" pitchFamily="34" charset="0"/>
              </a:rPr>
              <a:t> </a:t>
            </a:r>
            <a:r>
              <a:rPr lang="vi-VN" sz="4000" spc="-100" dirty="0">
                <a:solidFill>
                  <a:srgbClr val="002060"/>
                </a:solidFill>
                <a:latin typeface="Arial" panose="020B0604020202020204" pitchFamily="34" charset="0"/>
                <a:cs typeface="Arial" panose="020B0604020202020204" pitchFamily="34" charset="0"/>
              </a:rPr>
              <a:t>hưởng</a:t>
            </a:r>
            <a:r>
              <a:rPr lang="vi-VN" sz="4000" spc="-285" dirty="0">
                <a:solidFill>
                  <a:srgbClr val="002060"/>
                </a:solidFill>
                <a:latin typeface="Arial" panose="020B0604020202020204" pitchFamily="34" charset="0"/>
                <a:cs typeface="Arial" panose="020B0604020202020204" pitchFamily="34" charset="0"/>
              </a:rPr>
              <a:t> </a:t>
            </a:r>
            <a:r>
              <a:rPr lang="vi-VN" sz="4000" spc="-20" dirty="0">
                <a:solidFill>
                  <a:srgbClr val="002060"/>
                </a:solidFill>
                <a:latin typeface="Arial" panose="020B0604020202020204" pitchFamily="34" charset="0"/>
                <a:cs typeface="Arial" panose="020B0604020202020204" pitchFamily="34" charset="0"/>
              </a:rPr>
              <a:t>đ</a:t>
            </a:r>
            <a:r>
              <a:rPr lang="vi-VN" sz="4000" spc="-405" dirty="0">
                <a:solidFill>
                  <a:srgbClr val="002060"/>
                </a:solidFill>
                <a:latin typeface="Arial" panose="020B0604020202020204" pitchFamily="34" charset="0"/>
                <a:cs typeface="Arial" panose="020B0604020202020204" pitchFamily="34" charset="0"/>
              </a:rPr>
              <a:t>ê</a:t>
            </a:r>
            <a:r>
              <a:rPr lang="vi-VN" sz="6000" spc="509" baseline="12037" dirty="0">
                <a:solidFill>
                  <a:srgbClr val="002060"/>
                </a:solidFill>
                <a:latin typeface="Arial" panose="020B0604020202020204" pitchFamily="34" charset="0"/>
                <a:cs typeface="Arial" panose="020B0604020202020204" pitchFamily="34" charset="0"/>
              </a:rPr>
              <a:t>́</a:t>
            </a:r>
            <a:r>
              <a:rPr lang="vi-VN" sz="4000" spc="-20" dirty="0">
                <a:solidFill>
                  <a:srgbClr val="002060"/>
                </a:solidFill>
                <a:latin typeface="Arial" panose="020B0604020202020204" pitchFamily="34" charset="0"/>
                <a:cs typeface="Arial" panose="020B0604020202020204" pitchFamily="34" charset="0"/>
              </a:rPr>
              <a:t>n</a:t>
            </a:r>
            <a:r>
              <a:rPr lang="vi-VN" sz="4000" spc="-280" dirty="0">
                <a:solidFill>
                  <a:srgbClr val="002060"/>
                </a:solidFill>
                <a:latin typeface="Arial" panose="020B0604020202020204" pitchFamily="34" charset="0"/>
                <a:cs typeface="Arial" panose="020B0604020202020204" pitchFamily="34" charset="0"/>
              </a:rPr>
              <a:t> </a:t>
            </a:r>
            <a:r>
              <a:rPr lang="vi-VN" sz="4000" spc="-25" dirty="0">
                <a:solidFill>
                  <a:srgbClr val="002060"/>
                </a:solidFill>
                <a:latin typeface="Arial" panose="020B0604020202020204" pitchFamily="34" charset="0"/>
                <a:cs typeface="Arial" panose="020B0604020202020204" pitchFamily="34" charset="0"/>
              </a:rPr>
              <a:t>động</a:t>
            </a:r>
            <a:r>
              <a:rPr lang="vi-VN" sz="4000" spc="-290" dirty="0">
                <a:solidFill>
                  <a:srgbClr val="002060"/>
                </a:solidFill>
                <a:latin typeface="Arial" panose="020B0604020202020204" pitchFamily="34" charset="0"/>
                <a:cs typeface="Arial" panose="020B0604020202020204" pitchFamily="34" charset="0"/>
              </a:rPr>
              <a:t> </a:t>
            </a:r>
            <a:r>
              <a:rPr lang="vi-VN" sz="4000" spc="-114" dirty="0">
                <a:solidFill>
                  <a:srgbClr val="002060"/>
                </a:solidFill>
                <a:latin typeface="Arial" panose="020B0604020202020204" pitchFamily="34" charset="0"/>
                <a:cs typeface="Arial" panose="020B0604020202020204" pitchFamily="34" charset="0"/>
              </a:rPr>
              <a:t>và</a:t>
            </a:r>
            <a:r>
              <a:rPr lang="vi-VN" sz="4000" spc="-290" dirty="0">
                <a:solidFill>
                  <a:srgbClr val="002060"/>
                </a:solidFill>
                <a:latin typeface="Arial" panose="020B0604020202020204" pitchFamily="34" charset="0"/>
                <a:cs typeface="Arial" panose="020B0604020202020204" pitchFamily="34" charset="0"/>
              </a:rPr>
              <a:t> </a:t>
            </a:r>
            <a:r>
              <a:rPr lang="vi-VN" sz="4000" dirty="0">
                <a:solidFill>
                  <a:srgbClr val="002060"/>
                </a:solidFill>
                <a:latin typeface="Arial" panose="020B0604020202020204" pitchFamily="34" charset="0"/>
                <a:cs typeface="Arial" panose="020B0604020202020204" pitchFamily="34" charset="0"/>
              </a:rPr>
              <a:t>thực</a:t>
            </a:r>
            <a:r>
              <a:rPr lang="en-US" sz="4000" dirty="0">
                <a:solidFill>
                  <a:srgbClr val="002060"/>
                </a:solidFill>
                <a:latin typeface="Arial" panose="020B0604020202020204" pitchFamily="34" charset="0"/>
                <a:cs typeface="Arial" panose="020B0604020202020204" pitchFamily="34" charset="0"/>
              </a:rPr>
              <a:t> </a:t>
            </a:r>
            <a:r>
              <a:rPr lang="vi-VN" sz="4000" spc="-10" dirty="0">
                <a:solidFill>
                  <a:srgbClr val="002060"/>
                </a:solidFill>
                <a:latin typeface="Arial" panose="020B0604020202020204" pitchFamily="34" charset="0"/>
                <a:cs typeface="Arial" panose="020B0604020202020204" pitchFamily="34" charset="0"/>
              </a:rPr>
              <a:t>vật</a:t>
            </a:r>
            <a:r>
              <a:rPr lang="vi-VN" sz="4000" spc="-285" dirty="0">
                <a:solidFill>
                  <a:srgbClr val="002060"/>
                </a:solidFill>
                <a:latin typeface="Arial" panose="020B0604020202020204" pitchFamily="34" charset="0"/>
                <a:cs typeface="Arial" panose="020B0604020202020204" pitchFamily="34" charset="0"/>
              </a:rPr>
              <a:t> </a:t>
            </a:r>
            <a:r>
              <a:rPr lang="vi-VN" sz="4000" spc="-25" dirty="0">
                <a:solidFill>
                  <a:srgbClr val="002060"/>
                </a:solidFill>
                <a:latin typeface="Arial" panose="020B0604020202020204" pitchFamily="34" charset="0"/>
                <a:cs typeface="Arial" panose="020B0604020202020204" pitchFamily="34" charset="0"/>
              </a:rPr>
              <a:t>nước. </a:t>
            </a:r>
            <a:endParaRPr lang="en-US" sz="4000" spc="-25" dirty="0">
              <a:solidFill>
                <a:srgbClr val="002060"/>
              </a:solidFill>
              <a:latin typeface="Arial" panose="020B0604020202020204" pitchFamily="34" charset="0"/>
              <a:cs typeface="Arial" panose="020B0604020202020204" pitchFamily="34" charset="0"/>
            </a:endParaRPr>
          </a:p>
          <a:p>
            <a:pPr marL="804863" marR="5167630" indent="-571500">
              <a:lnSpc>
                <a:spcPct val="120000"/>
              </a:lnSpc>
              <a:spcBef>
                <a:spcPts val="100"/>
              </a:spcBef>
              <a:buFont typeface="Wingdings" panose="05000000000000000000" pitchFamily="2" charset="2"/>
              <a:buChar char="ü"/>
            </a:pPr>
            <a:r>
              <a:rPr lang="vi-VN" sz="4000" spc="-125" dirty="0">
                <a:solidFill>
                  <a:srgbClr val="002060"/>
                </a:solidFill>
                <a:latin typeface="Arial" panose="020B0604020202020204" pitchFamily="34" charset="0"/>
                <a:cs typeface="Arial" panose="020B0604020202020204" pitchFamily="34" charset="0"/>
              </a:rPr>
              <a:t>Gây</a:t>
            </a:r>
            <a:r>
              <a:rPr lang="vi-VN" sz="4000" spc="-290" dirty="0">
                <a:solidFill>
                  <a:srgbClr val="002060"/>
                </a:solidFill>
                <a:latin typeface="Arial" panose="020B0604020202020204" pitchFamily="34" charset="0"/>
                <a:cs typeface="Arial" panose="020B0604020202020204" pitchFamily="34" charset="0"/>
              </a:rPr>
              <a:t> </a:t>
            </a:r>
            <a:r>
              <a:rPr lang="vi-VN" sz="4000" dirty="0">
                <a:solidFill>
                  <a:srgbClr val="002060"/>
                </a:solidFill>
                <a:latin typeface="Arial" panose="020B0604020202020204" pitchFamily="34" charset="0"/>
                <a:cs typeface="Arial" panose="020B0604020202020204" pitchFamily="34" charset="0"/>
              </a:rPr>
              <a:t>ô</a:t>
            </a:r>
            <a:r>
              <a:rPr lang="vi-VN" sz="4000" spc="-290" dirty="0">
                <a:solidFill>
                  <a:srgbClr val="002060"/>
                </a:solidFill>
                <a:latin typeface="Arial" panose="020B0604020202020204" pitchFamily="34" charset="0"/>
                <a:cs typeface="Arial" panose="020B0604020202020204" pitchFamily="34" charset="0"/>
              </a:rPr>
              <a:t> </a:t>
            </a:r>
            <a:r>
              <a:rPr lang="en-US" sz="4000" spc="-70" dirty="0" err="1">
                <a:solidFill>
                  <a:srgbClr val="002060"/>
                </a:solidFill>
                <a:latin typeface="Arial" panose="020B0604020202020204" pitchFamily="34" charset="0"/>
                <a:cs typeface="Arial" panose="020B0604020202020204" pitchFamily="34" charset="0"/>
              </a:rPr>
              <a:t>nhiễm</a:t>
            </a:r>
            <a:r>
              <a:rPr lang="vi-VN" sz="4000" spc="-290" dirty="0">
                <a:solidFill>
                  <a:srgbClr val="002060"/>
                </a:solidFill>
                <a:latin typeface="Arial" panose="020B0604020202020204" pitchFamily="34" charset="0"/>
                <a:cs typeface="Arial" panose="020B0604020202020204" pitchFamily="34" charset="0"/>
              </a:rPr>
              <a:t> </a:t>
            </a:r>
            <a:r>
              <a:rPr lang="vi-VN" sz="4000" spc="-65" dirty="0">
                <a:solidFill>
                  <a:srgbClr val="002060"/>
                </a:solidFill>
                <a:latin typeface="Arial" panose="020B0604020202020204" pitchFamily="34" charset="0"/>
                <a:cs typeface="Arial" panose="020B0604020202020204" pitchFamily="34" charset="0"/>
              </a:rPr>
              <a:t>môi</a:t>
            </a:r>
            <a:r>
              <a:rPr lang="vi-VN" sz="4000" spc="-290" dirty="0">
                <a:solidFill>
                  <a:srgbClr val="002060"/>
                </a:solidFill>
                <a:latin typeface="Arial" panose="020B0604020202020204" pitchFamily="34" charset="0"/>
                <a:cs typeface="Arial" panose="020B0604020202020204" pitchFamily="34" charset="0"/>
              </a:rPr>
              <a:t> </a:t>
            </a:r>
            <a:r>
              <a:rPr lang="vi-VN" sz="4000" spc="-75" dirty="0">
                <a:solidFill>
                  <a:srgbClr val="002060"/>
                </a:solidFill>
                <a:latin typeface="Arial" panose="020B0604020202020204" pitchFamily="34" charset="0"/>
                <a:cs typeface="Arial" panose="020B0604020202020204" pitchFamily="34" charset="0"/>
              </a:rPr>
              <a:t>trường</a:t>
            </a:r>
            <a:r>
              <a:rPr lang="vi-VN" sz="4000" spc="-290" dirty="0">
                <a:solidFill>
                  <a:srgbClr val="002060"/>
                </a:solidFill>
                <a:latin typeface="Arial" panose="020B0604020202020204" pitchFamily="34" charset="0"/>
                <a:cs typeface="Arial" panose="020B0604020202020204" pitchFamily="34" charset="0"/>
              </a:rPr>
              <a:t> </a:t>
            </a:r>
            <a:r>
              <a:rPr lang="vi-VN" sz="4000" spc="-114" dirty="0">
                <a:solidFill>
                  <a:srgbClr val="002060"/>
                </a:solidFill>
                <a:latin typeface="Arial" panose="020B0604020202020204" pitchFamily="34" charset="0"/>
                <a:cs typeface="Arial" panose="020B0604020202020204" pitchFamily="34" charset="0"/>
              </a:rPr>
              <a:t>và</a:t>
            </a:r>
            <a:r>
              <a:rPr lang="vi-VN" sz="4000" spc="-285" dirty="0">
                <a:solidFill>
                  <a:srgbClr val="002060"/>
                </a:solidFill>
                <a:latin typeface="Arial" panose="020B0604020202020204" pitchFamily="34" charset="0"/>
                <a:cs typeface="Arial" panose="020B0604020202020204" pitchFamily="34" charset="0"/>
              </a:rPr>
              <a:t> </a:t>
            </a:r>
            <a:r>
              <a:rPr lang="vi-VN" sz="4000" spc="-10" dirty="0">
                <a:solidFill>
                  <a:srgbClr val="002060"/>
                </a:solidFill>
                <a:latin typeface="Arial" panose="020B0604020202020204" pitchFamily="34" charset="0"/>
                <a:cs typeface="Arial" panose="020B0604020202020204" pitchFamily="34" charset="0"/>
              </a:rPr>
              <a:t>loài.</a:t>
            </a:r>
            <a:endParaRPr lang="vi-VN" sz="4000" dirty="0">
              <a:solidFill>
                <a:srgbClr val="002060"/>
              </a:solidFill>
              <a:latin typeface="Arial" panose="020B0604020202020204" pitchFamily="34" charset="0"/>
              <a:cs typeface="Arial" panose="020B0604020202020204" pitchFamily="34" charset="0"/>
            </a:endParaRPr>
          </a:p>
          <a:p>
            <a:pPr marL="233363" marR="5167630">
              <a:lnSpc>
                <a:spcPct val="120000"/>
              </a:lnSpc>
              <a:spcBef>
                <a:spcPts val="100"/>
              </a:spcBef>
            </a:pPr>
            <a:endParaRPr lang="en-US" sz="4000" dirty="0">
              <a:solidFill>
                <a:srgbClr val="002060"/>
              </a:solidFill>
              <a:latin typeface="Arial" panose="020B0604020202020204" pitchFamily="34" charset="0"/>
              <a:cs typeface="Arial" panose="020B0604020202020204" pitchFamily="34" charset="0"/>
            </a:endParaRPr>
          </a:p>
        </p:txBody>
      </p:sp>
      <p:sp>
        <p:nvSpPr>
          <p:cNvPr id="8" name="TextBox 15">
            <a:extLst>
              <a:ext uri="{FF2B5EF4-FFF2-40B4-BE49-F238E27FC236}">
                <a16:creationId xmlns:a16="http://schemas.microsoft.com/office/drawing/2014/main" id="{ADBA8C4D-2CA0-666E-342E-AD68768D9E71}"/>
              </a:ext>
            </a:extLst>
          </p:cNvPr>
          <p:cNvSpPr txBox="1"/>
          <p:nvPr/>
        </p:nvSpPr>
        <p:spPr>
          <a:xfrm>
            <a:off x="352894" y="50621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22</a:t>
            </a:r>
          </a:p>
        </p:txBody>
      </p:sp>
    </p:spTree>
    <p:extLst>
      <p:ext uri="{BB962C8B-B14F-4D97-AF65-F5344CB8AC3E}">
        <p14:creationId xmlns:p14="http://schemas.microsoft.com/office/powerpoint/2010/main" val="205369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1000"/>
                                        <p:tgtEl>
                                          <p:spTgt spid="1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D55BAC-AE60-AE7F-B1A4-8D142FE6132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6C53CDE5-A768-16CC-FC93-E1D358D70A11}"/>
              </a:ext>
            </a:extLst>
          </p:cNvPr>
          <p:cNvGrpSpPr/>
          <p:nvPr/>
        </p:nvGrpSpPr>
        <p:grpSpPr>
          <a:xfrm>
            <a:off x="2632413" y="1857745"/>
            <a:ext cx="3906444" cy="6571511"/>
            <a:chOff x="0" y="0"/>
            <a:chExt cx="1028858" cy="1730768"/>
          </a:xfrm>
        </p:grpSpPr>
        <p:sp>
          <p:nvSpPr>
            <p:cNvPr id="3" name="Freeform 3">
              <a:extLst>
                <a:ext uri="{FF2B5EF4-FFF2-40B4-BE49-F238E27FC236}">
                  <a16:creationId xmlns:a16="http://schemas.microsoft.com/office/drawing/2014/main" id="{33B3B263-6FCA-B630-D030-88BCF9D8D40A}"/>
                </a:ext>
              </a:extLst>
            </p:cNvPr>
            <p:cNvSpPr/>
            <p:nvPr/>
          </p:nvSpPr>
          <p:spPr>
            <a:xfrm>
              <a:off x="0" y="0"/>
              <a:ext cx="1028858" cy="1730768"/>
            </a:xfrm>
            <a:custGeom>
              <a:avLst/>
              <a:gdLst/>
              <a:ahLst/>
              <a:cxnLst/>
              <a:rect l="l" t="t" r="r" b="b"/>
              <a:pathLst>
                <a:path w="1028858" h="1730768">
                  <a:moveTo>
                    <a:pt x="0" y="0"/>
                  </a:moveTo>
                  <a:lnTo>
                    <a:pt x="1028858" y="0"/>
                  </a:lnTo>
                  <a:lnTo>
                    <a:pt x="1028858" y="1730768"/>
                  </a:lnTo>
                  <a:lnTo>
                    <a:pt x="0" y="1730768"/>
                  </a:lnTo>
                  <a:close/>
                </a:path>
              </a:pathLst>
            </a:custGeom>
            <a:solidFill>
              <a:srgbClr val="FF5E1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E8659037-23C5-78F4-FFCC-05F5E3FF4CD1}"/>
                </a:ext>
              </a:extLst>
            </p:cNvPr>
            <p:cNvSpPr txBox="1"/>
            <p:nvPr/>
          </p:nvSpPr>
          <p:spPr>
            <a:xfrm>
              <a:off x="0" y="-47625"/>
              <a:ext cx="1028858" cy="1778393"/>
            </a:xfrm>
            <a:prstGeom prst="rect">
              <a:avLst/>
            </a:prstGeom>
          </p:spPr>
          <p:txBody>
            <a:bodyPr lIns="50800" tIns="50800" rIns="50800" bIns="50800" rtlCol="0" anchor="ctr"/>
            <a:lstStyle/>
            <a:p>
              <a:pPr marL="0" marR="0" lvl="0" indent="0" algn="ctr" defTabSz="914400" rtl="0" eaLnBrk="1" fontAlgn="auto" latinLnBrk="0" hangingPunct="1">
                <a:lnSpc>
                  <a:spcPts val="3586"/>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 name="Group 5">
            <a:extLst>
              <a:ext uri="{FF2B5EF4-FFF2-40B4-BE49-F238E27FC236}">
                <a16:creationId xmlns:a16="http://schemas.microsoft.com/office/drawing/2014/main" id="{AE40CCF5-0CDF-9FD1-25EE-79C6F1C1104F}"/>
              </a:ext>
            </a:extLst>
          </p:cNvPr>
          <p:cNvGrpSpPr/>
          <p:nvPr/>
        </p:nvGrpSpPr>
        <p:grpSpPr>
          <a:xfrm>
            <a:off x="0" y="0"/>
            <a:ext cx="5493426" cy="7220388"/>
            <a:chOff x="0" y="0"/>
            <a:chExt cx="1605066" cy="2109649"/>
          </a:xfrm>
        </p:grpSpPr>
        <p:sp>
          <p:nvSpPr>
            <p:cNvPr id="6" name="Freeform 6">
              <a:extLst>
                <a:ext uri="{FF2B5EF4-FFF2-40B4-BE49-F238E27FC236}">
                  <a16:creationId xmlns:a16="http://schemas.microsoft.com/office/drawing/2014/main" id="{850439CC-8109-01E1-447F-2A72654DE4F8}"/>
                </a:ext>
              </a:extLst>
            </p:cNvPr>
            <p:cNvSpPr/>
            <p:nvPr/>
          </p:nvSpPr>
          <p:spPr>
            <a:xfrm>
              <a:off x="0" y="0"/>
              <a:ext cx="1605066" cy="2109649"/>
            </a:xfrm>
            <a:custGeom>
              <a:avLst/>
              <a:gdLst/>
              <a:ahLst/>
              <a:cxnLst/>
              <a:rect l="l" t="t" r="r" b="b"/>
              <a:pathLst>
                <a:path w="1605066" h="2109649">
                  <a:moveTo>
                    <a:pt x="0" y="0"/>
                  </a:moveTo>
                  <a:lnTo>
                    <a:pt x="1605066" y="0"/>
                  </a:lnTo>
                  <a:lnTo>
                    <a:pt x="1605066" y="2109649"/>
                  </a:lnTo>
                  <a:lnTo>
                    <a:pt x="0" y="2109649"/>
                  </a:lnTo>
                  <a:close/>
                </a:path>
              </a:pathLst>
            </a:custGeom>
            <a:blipFill>
              <a:blip r:embed="rId2"/>
              <a:stretch>
                <a:fillRect l="-48577" r="-48577"/>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 name="Group 7">
            <a:extLst>
              <a:ext uri="{FF2B5EF4-FFF2-40B4-BE49-F238E27FC236}">
                <a16:creationId xmlns:a16="http://schemas.microsoft.com/office/drawing/2014/main" id="{8E002038-ABE9-BD67-B8FA-5DF5FA60B1D5}"/>
              </a:ext>
            </a:extLst>
          </p:cNvPr>
          <p:cNvGrpSpPr/>
          <p:nvPr/>
        </p:nvGrpSpPr>
        <p:grpSpPr>
          <a:xfrm>
            <a:off x="-1752600" y="-1694352"/>
            <a:ext cx="3906444" cy="3552097"/>
            <a:chOff x="0" y="0"/>
            <a:chExt cx="5307708" cy="5307708"/>
          </a:xfrm>
        </p:grpSpPr>
        <p:sp>
          <p:nvSpPr>
            <p:cNvPr id="8" name="Freeform 8">
              <a:extLst>
                <a:ext uri="{FF2B5EF4-FFF2-40B4-BE49-F238E27FC236}">
                  <a16:creationId xmlns:a16="http://schemas.microsoft.com/office/drawing/2014/main" id="{3960CAA9-6638-0DE5-1743-695D6621F1BC}"/>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9" name="Group 9">
              <a:extLst>
                <a:ext uri="{FF2B5EF4-FFF2-40B4-BE49-F238E27FC236}">
                  <a16:creationId xmlns:a16="http://schemas.microsoft.com/office/drawing/2014/main" id="{75807A0A-D1B8-36F5-2D0C-F9A0EA9E31E2}"/>
                </a:ext>
              </a:extLst>
            </p:cNvPr>
            <p:cNvGrpSpPr/>
            <p:nvPr/>
          </p:nvGrpSpPr>
          <p:grpSpPr>
            <a:xfrm>
              <a:off x="757795" y="757795"/>
              <a:ext cx="3792117" cy="3792117"/>
              <a:chOff x="0" y="0"/>
              <a:chExt cx="812800" cy="812800"/>
            </a:xfrm>
          </p:grpSpPr>
          <p:sp>
            <p:nvSpPr>
              <p:cNvPr id="10" name="Freeform 10">
                <a:extLst>
                  <a:ext uri="{FF2B5EF4-FFF2-40B4-BE49-F238E27FC236}">
                    <a16:creationId xmlns:a16="http://schemas.microsoft.com/office/drawing/2014/main" id="{27931FFE-E13F-2121-E86E-388015DAADC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a:extLst>
                  <a:ext uri="{FF2B5EF4-FFF2-40B4-BE49-F238E27FC236}">
                    <a16:creationId xmlns:a16="http://schemas.microsoft.com/office/drawing/2014/main" id="{3A082C7A-58AA-9E3E-B4BA-514A26ADA888}"/>
                  </a:ext>
                </a:extLst>
              </p:cNvPr>
              <p:cNvSpPr txBox="1"/>
              <p:nvPr/>
            </p:nvSpPr>
            <p:spPr>
              <a:xfrm>
                <a:off x="76200" y="28575"/>
                <a:ext cx="660400" cy="708025"/>
              </a:xfrm>
              <a:prstGeom prst="rect">
                <a:avLst/>
              </a:prstGeom>
            </p:spPr>
            <p:txBody>
              <a:bodyPr lIns="50800" tIns="50800" rIns="50800" bIns="50800" rtlCol="0" anchor="ctr"/>
              <a:lstStyle/>
              <a:p>
                <a:pPr marL="0" marR="0" lvl="0" indent="0" algn="ctr" defTabSz="914400" rtl="0" eaLnBrk="1" fontAlgn="auto" latinLnBrk="0" hangingPunct="1">
                  <a:lnSpc>
                    <a:spcPts val="3586"/>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grpSp>
        <p:nvGrpSpPr>
          <p:cNvPr id="12" name="Group 12">
            <a:extLst>
              <a:ext uri="{FF2B5EF4-FFF2-40B4-BE49-F238E27FC236}">
                <a16:creationId xmlns:a16="http://schemas.microsoft.com/office/drawing/2014/main" id="{CB3DEA21-E005-001D-CD21-33DA962A505B}"/>
              </a:ext>
            </a:extLst>
          </p:cNvPr>
          <p:cNvGrpSpPr/>
          <p:nvPr/>
        </p:nvGrpSpPr>
        <p:grpSpPr>
          <a:xfrm>
            <a:off x="3628569" y="3066612"/>
            <a:ext cx="5493426" cy="7220388"/>
            <a:chOff x="0" y="0"/>
            <a:chExt cx="1605066" cy="2109649"/>
          </a:xfrm>
        </p:grpSpPr>
        <p:sp>
          <p:nvSpPr>
            <p:cNvPr id="13" name="Freeform 13">
              <a:extLst>
                <a:ext uri="{FF2B5EF4-FFF2-40B4-BE49-F238E27FC236}">
                  <a16:creationId xmlns:a16="http://schemas.microsoft.com/office/drawing/2014/main" id="{8DE580B7-B599-E302-F78E-D526F7D504B2}"/>
                </a:ext>
              </a:extLst>
            </p:cNvPr>
            <p:cNvSpPr/>
            <p:nvPr/>
          </p:nvSpPr>
          <p:spPr>
            <a:xfrm>
              <a:off x="0" y="0"/>
              <a:ext cx="1605066" cy="2109649"/>
            </a:xfrm>
            <a:custGeom>
              <a:avLst/>
              <a:gdLst/>
              <a:ahLst/>
              <a:cxnLst/>
              <a:rect l="l" t="t" r="r" b="b"/>
              <a:pathLst>
                <a:path w="1605066" h="2109649">
                  <a:moveTo>
                    <a:pt x="0" y="0"/>
                  </a:moveTo>
                  <a:lnTo>
                    <a:pt x="1605066" y="0"/>
                  </a:lnTo>
                  <a:lnTo>
                    <a:pt x="1605066" y="2109649"/>
                  </a:lnTo>
                  <a:lnTo>
                    <a:pt x="0" y="2109649"/>
                  </a:lnTo>
                  <a:close/>
                </a:path>
              </a:pathLst>
            </a:custGeom>
            <a:blipFill>
              <a:blip r:embed="rId5"/>
              <a:stretch>
                <a:fillRect l="-37624" r="-37624"/>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4" name="Freeform 14">
            <a:extLst>
              <a:ext uri="{FF2B5EF4-FFF2-40B4-BE49-F238E27FC236}">
                <a16:creationId xmlns:a16="http://schemas.microsoft.com/office/drawing/2014/main" id="{B9D5454B-5821-9BF3-0CE2-91F419A2F216}"/>
              </a:ext>
            </a:extLst>
          </p:cNvPr>
          <p:cNvSpPr/>
          <p:nvPr/>
        </p:nvSpPr>
        <p:spPr>
          <a:xfrm>
            <a:off x="-859373" y="8724900"/>
            <a:ext cx="2577455" cy="2432691"/>
          </a:xfrm>
          <a:custGeom>
            <a:avLst/>
            <a:gdLst/>
            <a:ahLst/>
            <a:cxnLst/>
            <a:rect l="l" t="t" r="r" b="b"/>
            <a:pathLst>
              <a:path w="3588675" h="3562576">
                <a:moveTo>
                  <a:pt x="0" y="0"/>
                </a:moveTo>
                <a:lnTo>
                  <a:pt x="3588676" y="0"/>
                </a:lnTo>
                <a:lnTo>
                  <a:pt x="3588676" y="3562575"/>
                </a:lnTo>
                <a:lnTo>
                  <a:pt x="0" y="356257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Freeform 15">
            <a:extLst>
              <a:ext uri="{FF2B5EF4-FFF2-40B4-BE49-F238E27FC236}">
                <a16:creationId xmlns:a16="http://schemas.microsoft.com/office/drawing/2014/main" id="{DB9CB694-FF9B-5EBE-1B79-0323C698E2AD}"/>
              </a:ext>
            </a:extLst>
          </p:cNvPr>
          <p:cNvSpPr/>
          <p:nvPr/>
        </p:nvSpPr>
        <p:spPr>
          <a:xfrm>
            <a:off x="16798393" y="-1149142"/>
            <a:ext cx="2628900" cy="2723712"/>
          </a:xfrm>
          <a:custGeom>
            <a:avLst/>
            <a:gdLst/>
            <a:ahLst/>
            <a:cxnLst/>
            <a:rect l="l" t="t" r="r" b="b"/>
            <a:pathLst>
              <a:path w="3588675" h="3562576">
                <a:moveTo>
                  <a:pt x="0" y="0"/>
                </a:moveTo>
                <a:lnTo>
                  <a:pt x="3588675" y="0"/>
                </a:lnTo>
                <a:lnTo>
                  <a:pt x="3588675" y="3562576"/>
                </a:lnTo>
                <a:lnTo>
                  <a:pt x="0" y="356257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TextBox 16">
            <a:extLst>
              <a:ext uri="{FF2B5EF4-FFF2-40B4-BE49-F238E27FC236}">
                <a16:creationId xmlns:a16="http://schemas.microsoft.com/office/drawing/2014/main" id="{5AEA4BBD-A67B-61D7-CDF8-A157C5BC1A43}"/>
              </a:ext>
            </a:extLst>
          </p:cNvPr>
          <p:cNvSpPr txBox="1"/>
          <p:nvPr/>
        </p:nvSpPr>
        <p:spPr>
          <a:xfrm>
            <a:off x="352894" y="506218"/>
            <a:ext cx="752006" cy="398657"/>
          </a:xfrm>
          <a:prstGeom prst="rect">
            <a:avLst/>
          </a:prstGeom>
        </p:spPr>
        <p:txBody>
          <a:bodyPr lIns="0" tIns="0" rIns="0" bIns="0" rtlCol="0" anchor="t">
            <a:spAutoFit/>
          </a:bodyPr>
          <a:lstStyle/>
          <a:p>
            <a:pPr marL="0" marR="0" lvl="0" indent="0" algn="ctr" defTabSz="914400" rtl="0" eaLnBrk="1" fontAlgn="auto" latinLnBrk="0" hangingPunct="1">
              <a:lnSpc>
                <a:spcPts val="3297"/>
              </a:lnSpc>
              <a:spcBef>
                <a:spcPct val="0"/>
              </a:spcBef>
              <a:spcAft>
                <a:spcPts val="0"/>
              </a:spcAft>
              <a:buClrTx/>
              <a:buSzTx/>
              <a:buFontTx/>
              <a:buNone/>
              <a:tabLst/>
              <a:defRPr/>
            </a:pPr>
            <a:r>
              <a:rPr kumimoji="0" lang="en-US" sz="2355" b="0" i="1" u="none" strike="noStrike" kern="1200" cap="none" spc="0" normalizeH="0" baseline="0" noProof="0" dirty="0">
                <a:ln>
                  <a:noFill/>
                </a:ln>
                <a:solidFill>
                  <a:srgbClr val="FFFFFF"/>
                </a:solidFill>
                <a:effectLst/>
                <a:uLnTx/>
                <a:uFillTx/>
                <a:latin typeface="Montserrat Italics"/>
                <a:ea typeface="Montserrat Italics"/>
                <a:cs typeface="Montserrat Italics"/>
                <a:sym typeface="Montserrat Italics"/>
              </a:rPr>
              <a:t>23</a:t>
            </a:r>
          </a:p>
        </p:txBody>
      </p:sp>
      <p:sp>
        <p:nvSpPr>
          <p:cNvPr id="17" name="TextBox 17">
            <a:extLst>
              <a:ext uri="{FF2B5EF4-FFF2-40B4-BE49-F238E27FC236}">
                <a16:creationId xmlns:a16="http://schemas.microsoft.com/office/drawing/2014/main" id="{C39725B8-BA08-8EC7-A480-D67C5BC7F33F}"/>
              </a:ext>
            </a:extLst>
          </p:cNvPr>
          <p:cNvSpPr txBox="1"/>
          <p:nvPr/>
        </p:nvSpPr>
        <p:spPr>
          <a:xfrm>
            <a:off x="10711274" y="2286429"/>
            <a:ext cx="6069398" cy="1128514"/>
          </a:xfrm>
          <a:prstGeom prst="rect">
            <a:avLst/>
          </a:prstGeom>
        </p:spPr>
        <p:txBody>
          <a:bodyPr lIns="0" tIns="0" rIns="0" bIns="0" rtlCol="0" anchor="t">
            <a:spAutoFit/>
          </a:bodyPr>
          <a:lstStyle/>
          <a:p>
            <a:pPr marL="0" marR="0" lvl="0" indent="0" algn="ctr" defTabSz="914400" rtl="0" eaLnBrk="1" fontAlgn="auto" latinLnBrk="0" hangingPunct="1">
              <a:lnSpc>
                <a:spcPts val="8826"/>
              </a:lnSpc>
              <a:spcBef>
                <a:spcPts val="0"/>
              </a:spcBef>
              <a:spcAft>
                <a:spcPts val="0"/>
              </a:spcAft>
              <a:buClrTx/>
              <a:buSzTx/>
              <a:buFontTx/>
              <a:buNone/>
              <a:tabLst/>
              <a:defRPr/>
            </a:pPr>
            <a:r>
              <a:rPr kumimoji="0" lang="en-US" sz="7480" b="1" i="0" u="none" strike="noStrike" kern="1200" cap="none" spc="0" normalizeH="0" baseline="0" noProof="0" dirty="0">
                <a:ln>
                  <a:noFill/>
                </a:ln>
                <a:solidFill>
                  <a:srgbClr val="FF5E13"/>
                </a:solidFill>
                <a:effectLst/>
                <a:uLnTx/>
                <a:uFillTx/>
                <a:latin typeface="Arial" panose="020B0604020202020204" pitchFamily="34" charset="0"/>
                <a:ea typeface="Anton"/>
                <a:cs typeface="Arial" panose="020B0604020202020204" pitchFamily="34" charset="0"/>
                <a:sym typeface="Anton"/>
              </a:rPr>
              <a:t>PHẦN 2</a:t>
            </a:r>
          </a:p>
        </p:txBody>
      </p:sp>
      <p:sp>
        <p:nvSpPr>
          <p:cNvPr id="18" name="TextBox 18">
            <a:extLst>
              <a:ext uri="{FF2B5EF4-FFF2-40B4-BE49-F238E27FC236}">
                <a16:creationId xmlns:a16="http://schemas.microsoft.com/office/drawing/2014/main" id="{6C05C434-836E-D123-BEB7-AD20B17804D4}"/>
              </a:ext>
            </a:extLst>
          </p:cNvPr>
          <p:cNvSpPr txBox="1"/>
          <p:nvPr/>
        </p:nvSpPr>
        <p:spPr>
          <a:xfrm>
            <a:off x="9158919" y="3298521"/>
            <a:ext cx="9229110" cy="3377399"/>
          </a:xfrm>
          <a:prstGeom prst="rect">
            <a:avLst/>
          </a:prstGeom>
        </p:spPr>
        <p:txBody>
          <a:bodyPr wrap="square" lIns="0" tIns="0" rIns="0" bIns="0" rtlCol="0" anchor="t">
            <a:spAutoFit/>
          </a:bodyPr>
          <a:lstStyle/>
          <a:p>
            <a:pPr algn="ctr">
              <a:lnSpc>
                <a:spcPct val="100000"/>
              </a:lnSpc>
              <a:spcBef>
                <a:spcPts val="760"/>
              </a:spcBef>
            </a:pPr>
            <a:r>
              <a:rPr lang="vi-VN" sz="6000" b="1" spc="-25" dirty="0">
                <a:solidFill>
                  <a:srgbClr val="FFFFFF"/>
                </a:solidFill>
                <a:latin typeface="Palatino Linotype"/>
                <a:cs typeface="Palatino Linotype"/>
              </a:rPr>
              <a:t>CÁC</a:t>
            </a:r>
            <a:endParaRPr lang="vi-VN" sz="6000" dirty="0">
              <a:latin typeface="Palatino Linotype"/>
              <a:cs typeface="Palatino Linotype"/>
            </a:endParaRPr>
          </a:p>
          <a:p>
            <a:pPr marL="12065" marR="5080" algn="ctr">
              <a:lnSpc>
                <a:spcPct val="108200"/>
              </a:lnSpc>
            </a:pPr>
            <a:r>
              <a:rPr lang="vi-VN" sz="6000" b="1" spc="275" dirty="0">
                <a:solidFill>
                  <a:srgbClr val="FF0000"/>
                </a:solidFill>
                <a:latin typeface="Arial" panose="020B0604020202020204" pitchFamily="34" charset="0"/>
                <a:cs typeface="Arial" panose="020B0604020202020204" pitchFamily="34" charset="0"/>
              </a:rPr>
              <a:t>ĐIỀU KHOẢN VÀ</a:t>
            </a:r>
          </a:p>
          <a:p>
            <a:pPr marL="121920" marR="114300" algn="ctr">
              <a:lnSpc>
                <a:spcPct val="108200"/>
              </a:lnSpc>
            </a:pPr>
            <a:r>
              <a:rPr lang="vi-VN" sz="6000" b="1" spc="275" dirty="0">
                <a:solidFill>
                  <a:srgbClr val="FF0000"/>
                </a:solidFill>
                <a:latin typeface="Arial" panose="020B0604020202020204" pitchFamily="34" charset="0"/>
                <a:cs typeface="Arial" panose="020B0604020202020204" pitchFamily="34" charset="0"/>
              </a:rPr>
              <a:t>ĐỊNH NGHĨA CƠ BẢN</a:t>
            </a:r>
          </a:p>
          <a:p>
            <a:pPr marL="0" marR="0" lvl="0" indent="0" algn="l" defTabSz="914400" rtl="0" eaLnBrk="1" fontAlgn="auto" latinLnBrk="0" hangingPunct="1">
              <a:lnSpc>
                <a:spcPts val="2961"/>
              </a:lnSpc>
              <a:spcBef>
                <a:spcPts val="0"/>
              </a:spcBef>
              <a:spcAft>
                <a:spcPts val="0"/>
              </a:spcAft>
              <a:buClrTx/>
              <a:buSzTx/>
              <a:buFontTx/>
              <a:buNone/>
              <a:tabLst/>
              <a:defRPr/>
            </a:pPr>
            <a:endParaRPr kumimoji="0" lang="en-US" sz="5400" b="1" i="0" u="none" strike="noStrike" kern="1200" cap="none" spc="0" normalizeH="0" baseline="0" noProof="0" dirty="0">
              <a:ln>
                <a:noFill/>
              </a:ln>
              <a:solidFill>
                <a:srgbClr val="FF0000"/>
              </a:solidFill>
              <a:effectLst/>
              <a:uLnTx/>
              <a:uFillTx/>
              <a:latin typeface="Montserrat Medium"/>
              <a:ea typeface="Montserrat Medium"/>
              <a:cs typeface="Montserrat Medium"/>
              <a:sym typeface="Montserrat Medium"/>
            </a:endParaRPr>
          </a:p>
        </p:txBody>
      </p:sp>
    </p:spTree>
    <p:extLst>
      <p:ext uri="{BB962C8B-B14F-4D97-AF65-F5344CB8AC3E}">
        <p14:creationId xmlns:p14="http://schemas.microsoft.com/office/powerpoint/2010/main" val="2783731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1)">
                                      <p:cBhvr>
                                        <p:cTn id="7" dur="1000"/>
                                        <p:tgtEl>
                                          <p:spTgt spid="18"/>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heel(1)">
                                      <p:cBhvr>
                                        <p:cTn id="1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93495-5031-54C2-22CB-9466657AD85E}"/>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CA170D56-4EC3-235E-D56F-85C502737633}"/>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Freeform 13">
            <a:extLst>
              <a:ext uri="{FF2B5EF4-FFF2-40B4-BE49-F238E27FC236}">
                <a16:creationId xmlns:a16="http://schemas.microsoft.com/office/drawing/2014/main" id="{29C8B02F-6E27-ED5A-3ACE-FE1785E91F1E}"/>
              </a:ext>
            </a:extLst>
          </p:cNvPr>
          <p:cNvSpPr/>
          <p:nvPr/>
        </p:nvSpPr>
        <p:spPr>
          <a:xfrm>
            <a:off x="7072446" y="6355365"/>
            <a:ext cx="844061" cy="748912"/>
          </a:xfrm>
          <a:custGeom>
            <a:avLst/>
            <a:gdLst/>
            <a:ahLst/>
            <a:cxnLst/>
            <a:rect l="l" t="t" r="r" b="b"/>
            <a:pathLst>
              <a:path w="844061" h="748912">
                <a:moveTo>
                  <a:pt x="0" y="0"/>
                </a:moveTo>
                <a:lnTo>
                  <a:pt x="844060" y="0"/>
                </a:lnTo>
                <a:lnTo>
                  <a:pt x="844060" y="748912"/>
                </a:lnTo>
                <a:lnTo>
                  <a:pt x="0" y="74891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5" name="object 11">
            <a:extLst>
              <a:ext uri="{FF2B5EF4-FFF2-40B4-BE49-F238E27FC236}">
                <a16:creationId xmlns:a16="http://schemas.microsoft.com/office/drawing/2014/main" id="{5C722F62-4CB4-8948-2C42-E98E37A55F5D}"/>
              </a:ext>
            </a:extLst>
          </p:cNvPr>
          <p:cNvSpPr txBox="1">
            <a:spLocks/>
          </p:cNvSpPr>
          <p:nvPr/>
        </p:nvSpPr>
        <p:spPr>
          <a:xfrm>
            <a:off x="1606807" y="468920"/>
            <a:ext cx="1332523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dirty="0">
                <a:latin typeface="Arial" panose="020B0604020202020204" pitchFamily="34" charset="0"/>
                <a:cs typeface="Arial" panose="020B0604020202020204" pitchFamily="34" charset="0"/>
              </a:rPr>
              <a:t>2.1.</a:t>
            </a:r>
            <a:r>
              <a:rPr lang="en-US" b="1" spc="-70" dirty="0">
                <a:latin typeface="Arial" panose="020B0604020202020204" pitchFamily="34" charset="0"/>
                <a:cs typeface="Arial" panose="020B0604020202020204" pitchFamily="34" charset="0"/>
              </a:rPr>
              <a:t> </a:t>
            </a:r>
            <a:r>
              <a:rPr lang="en-US" b="1" spc="-305" dirty="0">
                <a:latin typeface="Arial" panose="020B0604020202020204" pitchFamily="34" charset="0"/>
                <a:cs typeface="Arial" panose="020B0604020202020204" pitchFamily="34" charset="0"/>
              </a:rPr>
              <a:t>CÁC</a:t>
            </a:r>
            <a:r>
              <a:rPr lang="en-US" b="1" spc="35" dirty="0">
                <a:latin typeface="Arial" panose="020B0604020202020204" pitchFamily="34" charset="0"/>
                <a:cs typeface="Arial" panose="020B0604020202020204" pitchFamily="34" charset="0"/>
              </a:rPr>
              <a:t> </a:t>
            </a:r>
            <a:r>
              <a:rPr lang="en-US" b="1" spc="-80" dirty="0">
                <a:latin typeface="Arial" panose="020B0604020202020204" pitchFamily="34" charset="0"/>
                <a:cs typeface="Arial" panose="020B0604020202020204" pitchFamily="34" charset="0"/>
              </a:rPr>
              <a:t>QUY</a:t>
            </a:r>
            <a:r>
              <a:rPr lang="en-US" b="1" dirty="0">
                <a:latin typeface="Arial" panose="020B0604020202020204" pitchFamily="34" charset="0"/>
                <a:cs typeface="Arial" panose="020B0604020202020204" pitchFamily="34" charset="0"/>
              </a:rPr>
              <a:t> </a:t>
            </a:r>
            <a:r>
              <a:rPr lang="en-US" b="1" spc="-155" dirty="0">
                <a:latin typeface="Arial" panose="020B0604020202020204" pitchFamily="34" charset="0"/>
                <a:cs typeface="Arial" panose="020B0604020202020204" pitchFamily="34" charset="0"/>
              </a:rPr>
              <a:t>ĐỊNH</a:t>
            </a:r>
            <a:r>
              <a:rPr lang="en-US" b="1" dirty="0">
                <a:latin typeface="Arial" panose="020B0604020202020204" pitchFamily="34" charset="0"/>
                <a:cs typeface="Arial" panose="020B0604020202020204" pitchFamily="34" charset="0"/>
              </a:rPr>
              <a:t> </a:t>
            </a:r>
            <a:r>
              <a:rPr lang="en-US" b="1" spc="-170" dirty="0">
                <a:latin typeface="Arial" panose="020B0604020202020204" pitchFamily="34" charset="0"/>
                <a:cs typeface="Arial" panose="020B0604020202020204" pitchFamily="34" charset="0"/>
              </a:rPr>
              <a:t>AN</a:t>
            </a:r>
            <a:r>
              <a:rPr lang="en-US" b="1" spc="-5" dirty="0">
                <a:latin typeface="Arial" panose="020B0604020202020204" pitchFamily="34" charset="0"/>
                <a:cs typeface="Arial" panose="020B0604020202020204" pitchFamily="34" charset="0"/>
              </a:rPr>
              <a:t> </a:t>
            </a:r>
            <a:r>
              <a:rPr lang="en-US" b="1" spc="-270" dirty="0">
                <a:latin typeface="Arial" panose="020B0604020202020204" pitchFamily="34" charset="0"/>
                <a:cs typeface="Arial" panose="020B0604020202020204" pitchFamily="34" charset="0"/>
              </a:rPr>
              <a:t>TOÀN</a:t>
            </a:r>
            <a:r>
              <a:rPr lang="en-US" b="1" spc="30" dirty="0">
                <a:latin typeface="Arial" panose="020B0604020202020204" pitchFamily="34" charset="0"/>
                <a:cs typeface="Arial" panose="020B0604020202020204" pitchFamily="34" charset="0"/>
              </a:rPr>
              <a:t> </a:t>
            </a:r>
            <a:r>
              <a:rPr lang="en-US" b="1" spc="-170" dirty="0">
                <a:latin typeface="Arial" panose="020B0604020202020204" pitchFamily="34" charset="0"/>
                <a:cs typeface="Arial" panose="020B0604020202020204" pitchFamily="34" charset="0"/>
              </a:rPr>
              <a:t>QUỐC</a:t>
            </a:r>
            <a:r>
              <a:rPr lang="en-US" b="1" spc="-5" dirty="0">
                <a:latin typeface="Arial" panose="020B0604020202020204" pitchFamily="34" charset="0"/>
                <a:cs typeface="Arial" panose="020B0604020202020204" pitchFamily="34" charset="0"/>
              </a:rPr>
              <a:t> </a:t>
            </a:r>
            <a:r>
              <a:rPr lang="en-US" b="1" spc="-25" dirty="0">
                <a:latin typeface="Arial" panose="020B0604020202020204" pitchFamily="34" charset="0"/>
                <a:cs typeface="Arial" panose="020B0604020202020204" pitchFamily="34" charset="0"/>
              </a:rPr>
              <a:t>TẾ</a:t>
            </a:r>
          </a:p>
        </p:txBody>
      </p:sp>
      <p:sp>
        <p:nvSpPr>
          <p:cNvPr id="26" name="object 8">
            <a:extLst>
              <a:ext uri="{FF2B5EF4-FFF2-40B4-BE49-F238E27FC236}">
                <a16:creationId xmlns:a16="http://schemas.microsoft.com/office/drawing/2014/main" id="{4E013143-B2D1-CBBE-9D4C-58A7D59FFFC3}"/>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27" name="object 12">
            <a:extLst>
              <a:ext uri="{FF2B5EF4-FFF2-40B4-BE49-F238E27FC236}">
                <a16:creationId xmlns:a16="http://schemas.microsoft.com/office/drawing/2014/main" id="{2C651B9D-789E-CB96-7816-85097D80019C}"/>
              </a:ext>
            </a:extLst>
          </p:cNvPr>
          <p:cNvSpPr txBox="1"/>
          <p:nvPr/>
        </p:nvSpPr>
        <p:spPr>
          <a:xfrm>
            <a:off x="1088508" y="1742959"/>
            <a:ext cx="17199492" cy="4838569"/>
          </a:xfrm>
          <a:prstGeom prst="rect">
            <a:avLst/>
          </a:prstGeom>
        </p:spPr>
        <p:txBody>
          <a:bodyPr vert="horz" wrap="square" lIns="0" tIns="88900" rIns="0" bIns="0" rtlCol="0">
            <a:spAutoFit/>
          </a:bodyPr>
          <a:lstStyle/>
          <a:p>
            <a:pPr marL="657860">
              <a:lnSpc>
                <a:spcPct val="120000"/>
              </a:lnSpc>
              <a:spcBef>
                <a:spcPts val="700"/>
              </a:spcBef>
            </a:pPr>
            <a:r>
              <a:rPr sz="4000" b="1" spc="-250" dirty="0">
                <a:solidFill>
                  <a:srgbClr val="002060"/>
                </a:solidFill>
                <a:latin typeface="Arial" panose="020B0604020202020204" pitchFamily="34" charset="0"/>
                <a:cs typeface="Arial" panose="020B0604020202020204" pitchFamily="34" charset="0"/>
              </a:rPr>
              <a:t>Quy</a:t>
            </a:r>
            <a:r>
              <a:rPr sz="4000" b="1" spc="-320" dirty="0">
                <a:solidFill>
                  <a:srgbClr val="002060"/>
                </a:solidFill>
                <a:latin typeface="Arial" panose="020B0604020202020204" pitchFamily="34" charset="0"/>
                <a:cs typeface="Arial" panose="020B0604020202020204" pitchFamily="34" charset="0"/>
              </a:rPr>
              <a:t> </a:t>
            </a:r>
            <a:r>
              <a:rPr sz="4000" b="1" spc="-160" dirty="0" err="1">
                <a:solidFill>
                  <a:srgbClr val="002060"/>
                </a:solidFill>
                <a:latin typeface="Arial" panose="020B0604020202020204" pitchFamily="34" charset="0"/>
                <a:cs typeface="Arial" panose="020B0604020202020204" pitchFamily="34" charset="0"/>
              </a:rPr>
              <a:t>định</a:t>
            </a:r>
            <a:r>
              <a:rPr sz="4000" b="1" spc="-320" dirty="0">
                <a:solidFill>
                  <a:srgbClr val="002060"/>
                </a:solidFill>
                <a:latin typeface="Arial" panose="020B0604020202020204" pitchFamily="34" charset="0"/>
                <a:cs typeface="Arial" panose="020B0604020202020204" pitchFamily="34" charset="0"/>
              </a:rPr>
              <a:t> </a:t>
            </a:r>
            <a:r>
              <a:rPr lang="en-US" sz="4000" b="1" spc="-320" dirty="0" err="1">
                <a:solidFill>
                  <a:srgbClr val="002060"/>
                </a:solidFill>
                <a:latin typeface="Arial" panose="020B0604020202020204" pitchFamily="34" charset="0"/>
                <a:cs typeface="Arial" panose="020B0604020202020204" pitchFamily="34" charset="0"/>
              </a:rPr>
              <a:t>quốc</a:t>
            </a:r>
            <a:r>
              <a:rPr lang="en-US" sz="4000" b="1" spc="-320" dirty="0">
                <a:solidFill>
                  <a:srgbClr val="002060"/>
                </a:solidFill>
                <a:latin typeface="Arial" panose="020B0604020202020204" pitchFamily="34" charset="0"/>
                <a:cs typeface="Arial" panose="020B0604020202020204" pitchFamily="34" charset="0"/>
              </a:rPr>
              <a:t> </a:t>
            </a:r>
            <a:r>
              <a:rPr lang="en-US" sz="4000" b="1" spc="-320" dirty="0" err="1">
                <a:solidFill>
                  <a:srgbClr val="002060"/>
                </a:solidFill>
                <a:latin typeface="Arial" panose="020B0604020202020204" pitchFamily="34" charset="0"/>
                <a:cs typeface="Arial" panose="020B0604020202020204" pitchFamily="34" charset="0"/>
              </a:rPr>
              <a:t>tế</a:t>
            </a:r>
            <a:r>
              <a:rPr lang="en-US" sz="4000" b="1" spc="-320" dirty="0">
                <a:solidFill>
                  <a:srgbClr val="002060"/>
                </a:solidFill>
                <a:latin typeface="Arial" panose="020B0604020202020204" pitchFamily="34" charset="0"/>
                <a:cs typeface="Arial" panose="020B0604020202020204" pitchFamily="34" charset="0"/>
              </a:rPr>
              <a:t> </a:t>
            </a:r>
            <a:r>
              <a:rPr lang="en-US" sz="4000" b="1" spc="-320" dirty="0" err="1">
                <a:solidFill>
                  <a:srgbClr val="002060"/>
                </a:solidFill>
                <a:latin typeface="Arial" panose="020B0604020202020204" pitchFamily="34" charset="0"/>
                <a:cs typeface="Arial" panose="020B0604020202020204" pitchFamily="34" charset="0"/>
              </a:rPr>
              <a:t>về</a:t>
            </a:r>
            <a:r>
              <a:rPr lang="en-US" sz="4000" b="1" spc="-320" dirty="0">
                <a:solidFill>
                  <a:srgbClr val="002060"/>
                </a:solidFill>
                <a:latin typeface="Arial" panose="020B0604020202020204" pitchFamily="34" charset="0"/>
                <a:cs typeface="Arial" panose="020B0604020202020204" pitchFamily="34" charset="0"/>
              </a:rPr>
              <a:t> </a:t>
            </a:r>
            <a:r>
              <a:rPr sz="4000" b="1" spc="-315" dirty="0" err="1">
                <a:solidFill>
                  <a:srgbClr val="002060"/>
                </a:solidFill>
                <a:latin typeface="Arial" panose="020B0604020202020204" pitchFamily="34" charset="0"/>
                <a:cs typeface="Arial" panose="020B0604020202020204" pitchFamily="34" charset="0"/>
              </a:rPr>
              <a:t>hàng</a:t>
            </a:r>
            <a:r>
              <a:rPr sz="4000" b="1" spc="-320" dirty="0">
                <a:solidFill>
                  <a:srgbClr val="002060"/>
                </a:solidFill>
                <a:latin typeface="Arial" panose="020B0604020202020204" pitchFamily="34" charset="0"/>
                <a:cs typeface="Arial" panose="020B0604020202020204" pitchFamily="34" charset="0"/>
              </a:rPr>
              <a:t> </a:t>
            </a:r>
            <a:r>
              <a:rPr sz="4000" b="1" spc="-300" dirty="0">
                <a:solidFill>
                  <a:srgbClr val="002060"/>
                </a:solidFill>
                <a:latin typeface="Arial" panose="020B0604020202020204" pitchFamily="34" charset="0"/>
                <a:cs typeface="Arial" panose="020B0604020202020204" pitchFamily="34" charset="0"/>
              </a:rPr>
              <a:t>nguy</a:t>
            </a:r>
            <a:r>
              <a:rPr sz="4000" b="1" spc="-320" dirty="0">
                <a:solidFill>
                  <a:srgbClr val="002060"/>
                </a:solidFill>
                <a:latin typeface="Arial" panose="020B0604020202020204" pitchFamily="34" charset="0"/>
                <a:cs typeface="Arial" panose="020B0604020202020204" pitchFamily="34" charset="0"/>
              </a:rPr>
              <a:t> </a:t>
            </a:r>
            <a:r>
              <a:rPr sz="4000" b="1" spc="-20" dirty="0">
                <a:solidFill>
                  <a:srgbClr val="002060"/>
                </a:solidFill>
                <a:latin typeface="Arial" panose="020B0604020202020204" pitchFamily="34" charset="0"/>
                <a:cs typeface="Arial" panose="020B0604020202020204" pitchFamily="34" charset="0"/>
              </a:rPr>
              <a:t>hiểm</a:t>
            </a:r>
            <a:endParaRPr sz="4000" dirty="0">
              <a:solidFill>
                <a:srgbClr val="002060"/>
              </a:solidFill>
              <a:latin typeface="Arial" panose="020B0604020202020204" pitchFamily="34" charset="0"/>
              <a:cs typeface="Arial" panose="020B0604020202020204" pitchFamily="34" charset="0"/>
            </a:endParaRPr>
          </a:p>
          <a:p>
            <a:pPr marL="407034" indent="-342265">
              <a:lnSpc>
                <a:spcPct val="120000"/>
              </a:lnSpc>
              <a:spcBef>
                <a:spcPts val="600"/>
              </a:spcBef>
              <a:buAutoNum type="arabicPeriod"/>
              <a:tabLst>
                <a:tab pos="407670" algn="l"/>
              </a:tabLst>
            </a:pPr>
            <a:r>
              <a:rPr sz="4000" dirty="0" err="1">
                <a:solidFill>
                  <a:srgbClr val="002060"/>
                </a:solidFill>
                <a:latin typeface="Arial" panose="020B0604020202020204" pitchFamily="34" charset="0"/>
                <a:cs typeface="Arial" panose="020B0604020202020204" pitchFamily="34" charset="0"/>
              </a:rPr>
              <a:t>Hệ</a:t>
            </a:r>
            <a:r>
              <a:rPr sz="4000" spc="-100" dirty="0">
                <a:solidFill>
                  <a:srgbClr val="002060"/>
                </a:solidFill>
                <a:latin typeface="Arial" panose="020B0604020202020204" pitchFamily="34" charset="0"/>
                <a:cs typeface="Arial" panose="020B0604020202020204" pitchFamily="34" charset="0"/>
              </a:rPr>
              <a:t> </a:t>
            </a:r>
            <a:r>
              <a:rPr lang="en-US" sz="4000" spc="-165" dirty="0" err="1">
                <a:solidFill>
                  <a:srgbClr val="002060"/>
                </a:solidFill>
                <a:latin typeface="Arial" panose="020B0604020202020204" pitchFamily="34" charset="0"/>
                <a:cs typeface="Arial" panose="020B0604020202020204" pitchFamily="34" charset="0"/>
              </a:rPr>
              <a:t>thống</a:t>
            </a:r>
            <a:r>
              <a:rPr lang="en-US" sz="4000" spc="-165" dirty="0">
                <a:solidFill>
                  <a:srgbClr val="002060"/>
                </a:solidFill>
                <a:latin typeface="Arial" panose="020B0604020202020204" pitchFamily="34" charset="0"/>
                <a:cs typeface="Arial" panose="020B0604020202020204" pitchFamily="34" charset="0"/>
              </a:rPr>
              <a:t> </a:t>
            </a:r>
            <a:r>
              <a:rPr sz="4000" spc="-50" dirty="0" err="1">
                <a:solidFill>
                  <a:srgbClr val="002060"/>
                </a:solidFill>
                <a:latin typeface="Arial" panose="020B0604020202020204" pitchFamily="34" charset="0"/>
                <a:cs typeface="Arial" panose="020B0604020202020204" pitchFamily="34" charset="0"/>
              </a:rPr>
              <a:t>phân</a:t>
            </a:r>
            <a:r>
              <a:rPr sz="4000" spc="-32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loại</a:t>
            </a:r>
            <a:r>
              <a:rPr sz="4000" spc="-31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2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nhãn</a:t>
            </a:r>
            <a:r>
              <a:rPr sz="4000" spc="-320" dirty="0">
                <a:solidFill>
                  <a:srgbClr val="002060"/>
                </a:solidFill>
                <a:latin typeface="Arial" panose="020B0604020202020204" pitchFamily="34" charset="0"/>
                <a:cs typeface="Arial" panose="020B0604020202020204" pitchFamily="34" charset="0"/>
              </a:rPr>
              <a:t> </a:t>
            </a:r>
            <a:r>
              <a:rPr sz="4000" spc="-100" dirty="0" err="1">
                <a:solidFill>
                  <a:srgbClr val="002060"/>
                </a:solidFill>
                <a:latin typeface="Arial" panose="020B0604020202020204" pitchFamily="34" charset="0"/>
                <a:cs typeface="Arial" panose="020B0604020202020204" pitchFamily="34" charset="0"/>
              </a:rPr>
              <a:t>ghi</a:t>
            </a:r>
            <a:r>
              <a:rPr sz="4000" spc="-320" dirty="0">
                <a:solidFill>
                  <a:srgbClr val="002060"/>
                </a:solidFill>
                <a:latin typeface="Arial" panose="020B0604020202020204" pitchFamily="34" charset="0"/>
                <a:cs typeface="Arial" panose="020B0604020202020204" pitchFamily="34" charset="0"/>
              </a:rPr>
              <a:t> </a:t>
            </a:r>
            <a:r>
              <a:rPr lang="en-US" sz="4000" spc="-175" dirty="0" err="1">
                <a:solidFill>
                  <a:srgbClr val="002060"/>
                </a:solidFill>
                <a:latin typeface="Arial" panose="020B0604020202020204" pitchFamily="34" charset="0"/>
                <a:cs typeface="Arial" panose="020B0604020202020204" pitchFamily="34" charset="0"/>
              </a:rPr>
              <a:t>quốc</a:t>
            </a:r>
            <a:r>
              <a:rPr lang="en-US" sz="4000" spc="-175" dirty="0">
                <a:solidFill>
                  <a:srgbClr val="002060"/>
                </a:solidFill>
                <a:latin typeface="Arial" panose="020B0604020202020204" pitchFamily="34" charset="0"/>
                <a:cs typeface="Arial" panose="020B0604020202020204" pitchFamily="34" charset="0"/>
              </a:rPr>
              <a:t> </a:t>
            </a:r>
            <a:r>
              <a:rPr lang="en-US" sz="4000" spc="-95" dirty="0" err="1">
                <a:solidFill>
                  <a:srgbClr val="002060"/>
                </a:solidFill>
                <a:latin typeface="Arial" panose="020B0604020202020204" pitchFamily="34" charset="0"/>
                <a:cs typeface="Arial" panose="020B0604020202020204" pitchFamily="34" charset="0"/>
              </a:rPr>
              <a:t>tế</a:t>
            </a:r>
            <a:r>
              <a:rPr lang="en-US" sz="4000" spc="-9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(GHS)</a:t>
            </a:r>
            <a:endParaRPr sz="4000" dirty="0">
              <a:solidFill>
                <a:srgbClr val="002060"/>
              </a:solidFill>
              <a:latin typeface="Arial" panose="020B0604020202020204" pitchFamily="34" charset="0"/>
              <a:cs typeface="Arial" panose="020B0604020202020204" pitchFamily="34" charset="0"/>
            </a:endParaRPr>
          </a:p>
          <a:p>
            <a:pPr marL="500380" indent="-441959">
              <a:lnSpc>
                <a:spcPct val="120000"/>
              </a:lnSpc>
              <a:spcBef>
                <a:spcPts val="600"/>
              </a:spcBef>
              <a:buAutoNum type="arabicPeriod"/>
              <a:tabLst>
                <a:tab pos="501015" algn="l"/>
              </a:tabLst>
            </a:pPr>
            <a:r>
              <a:rPr sz="4000" spc="-75" dirty="0">
                <a:solidFill>
                  <a:srgbClr val="002060"/>
                </a:solidFill>
                <a:latin typeface="Arial" panose="020B0604020202020204" pitchFamily="34" charset="0"/>
                <a:cs typeface="Arial" panose="020B0604020202020204" pitchFamily="34" charset="0"/>
              </a:rPr>
              <a:t>Bảng</a:t>
            </a:r>
            <a:r>
              <a:rPr sz="4000" spc="-285"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an</a:t>
            </a:r>
            <a:r>
              <a:rPr sz="4000" spc="-285"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toàn</a:t>
            </a:r>
            <a:r>
              <a:rPr sz="4000" spc="-285" dirty="0">
                <a:solidFill>
                  <a:srgbClr val="002060"/>
                </a:solidFill>
                <a:latin typeface="Arial" panose="020B0604020202020204" pitchFamily="34" charset="0"/>
                <a:cs typeface="Arial" panose="020B0604020202020204" pitchFamily="34" charset="0"/>
              </a:rPr>
              <a:t> </a:t>
            </a:r>
            <a:r>
              <a:rPr sz="4000" spc="-65" dirty="0" err="1">
                <a:solidFill>
                  <a:srgbClr val="002060"/>
                </a:solidFill>
                <a:latin typeface="Arial" panose="020B0604020202020204" pitchFamily="34" charset="0"/>
                <a:cs typeface="Arial" panose="020B0604020202020204" pitchFamily="34" charset="0"/>
              </a:rPr>
              <a:t>hóa</a:t>
            </a:r>
            <a:r>
              <a:rPr sz="4000" spc="-285" dirty="0">
                <a:solidFill>
                  <a:srgbClr val="002060"/>
                </a:solidFill>
                <a:latin typeface="Arial" panose="020B0604020202020204" pitchFamily="34" charset="0"/>
                <a:cs typeface="Arial" panose="020B0604020202020204" pitchFamily="34" charset="0"/>
              </a:rPr>
              <a:t> </a:t>
            </a:r>
            <a:r>
              <a:rPr lang="en-US" sz="4000" spc="-15" dirty="0" err="1">
                <a:solidFill>
                  <a:srgbClr val="002060"/>
                </a:solidFill>
                <a:latin typeface="Arial" panose="020B0604020202020204" pitchFamily="34" charset="0"/>
                <a:cs typeface="Arial" panose="020B0604020202020204" pitchFamily="34" charset="0"/>
              </a:rPr>
              <a:t>chất</a:t>
            </a:r>
            <a:r>
              <a:rPr sz="4000" spc="-285" dirty="0">
                <a:solidFill>
                  <a:srgbClr val="002060"/>
                </a:solidFill>
                <a:latin typeface="Arial" panose="020B0604020202020204" pitchFamily="34" charset="0"/>
                <a:cs typeface="Arial" panose="020B0604020202020204" pitchFamily="34" charset="0"/>
              </a:rPr>
              <a:t> </a:t>
            </a:r>
            <a:r>
              <a:rPr sz="4000" spc="-155" dirty="0">
                <a:solidFill>
                  <a:srgbClr val="002060"/>
                </a:solidFill>
                <a:latin typeface="Arial" panose="020B0604020202020204" pitchFamily="34" charset="0"/>
                <a:cs typeface="Arial" panose="020B0604020202020204" pitchFamily="34" charset="0"/>
              </a:rPr>
              <a:t>(MSDS</a:t>
            </a:r>
            <a:r>
              <a:rPr sz="4000" spc="-285" dirty="0">
                <a:solidFill>
                  <a:srgbClr val="002060"/>
                </a:solidFill>
                <a:latin typeface="Arial" panose="020B0604020202020204" pitchFamily="34" charset="0"/>
                <a:cs typeface="Arial" panose="020B0604020202020204" pitchFamily="34" charset="0"/>
              </a:rPr>
              <a:t> </a:t>
            </a:r>
            <a:r>
              <a:rPr sz="4000" spc="-240" dirty="0">
                <a:solidFill>
                  <a:srgbClr val="002060"/>
                </a:solidFill>
                <a:latin typeface="Arial" panose="020B0604020202020204" pitchFamily="34" charset="0"/>
                <a:cs typeface="Arial" panose="020B0604020202020204" pitchFamily="34" charset="0"/>
              </a:rPr>
              <a:t>-</a:t>
            </a:r>
            <a:r>
              <a:rPr sz="4000" spc="-28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Material</a:t>
            </a:r>
            <a:r>
              <a:rPr sz="4000" spc="-28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Safety</a:t>
            </a:r>
            <a:r>
              <a:rPr sz="4000" spc="-285" dirty="0">
                <a:solidFill>
                  <a:srgbClr val="002060"/>
                </a:solidFill>
                <a:latin typeface="Arial" panose="020B0604020202020204" pitchFamily="34" charset="0"/>
                <a:cs typeface="Arial" panose="020B0604020202020204" pitchFamily="34" charset="0"/>
              </a:rPr>
              <a:t> </a:t>
            </a:r>
            <a:r>
              <a:rPr sz="4000" spc="-80" dirty="0">
                <a:solidFill>
                  <a:srgbClr val="002060"/>
                </a:solidFill>
                <a:latin typeface="Arial" panose="020B0604020202020204" pitchFamily="34" charset="0"/>
                <a:cs typeface="Arial" panose="020B0604020202020204" pitchFamily="34" charset="0"/>
              </a:rPr>
              <a:t>Data</a:t>
            </a:r>
            <a:r>
              <a:rPr sz="4000" spc="-28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Sheet)</a:t>
            </a:r>
            <a:endParaRPr sz="4000" dirty="0">
              <a:solidFill>
                <a:srgbClr val="002060"/>
              </a:solidFill>
              <a:latin typeface="Arial" panose="020B0604020202020204" pitchFamily="34" charset="0"/>
              <a:cs typeface="Arial" panose="020B0604020202020204" pitchFamily="34" charset="0"/>
            </a:endParaRPr>
          </a:p>
          <a:p>
            <a:pPr marL="407034" indent="-360680">
              <a:lnSpc>
                <a:spcPct val="120000"/>
              </a:lnSpc>
              <a:spcBef>
                <a:spcPts val="600"/>
              </a:spcBef>
              <a:buAutoNum type="arabicPeriod"/>
              <a:tabLst>
                <a:tab pos="407670" algn="l"/>
              </a:tabLst>
            </a:pPr>
            <a:r>
              <a:rPr sz="4000" spc="-40" dirty="0">
                <a:solidFill>
                  <a:srgbClr val="002060"/>
                </a:solidFill>
                <a:latin typeface="Arial" panose="020B0604020202020204" pitchFamily="34" charset="0"/>
                <a:cs typeface="Arial" panose="020B0604020202020204" pitchFamily="34" charset="0"/>
              </a:rPr>
              <a:t>Liên</a:t>
            </a:r>
            <a:r>
              <a:rPr sz="4000" spc="-300"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Hiệp</a:t>
            </a:r>
            <a:r>
              <a:rPr sz="4000" spc="-300" dirty="0">
                <a:solidFill>
                  <a:srgbClr val="002060"/>
                </a:solidFill>
                <a:latin typeface="Arial" panose="020B0604020202020204" pitchFamily="34" charset="0"/>
                <a:cs typeface="Arial" panose="020B0604020202020204" pitchFamily="34" charset="0"/>
              </a:rPr>
              <a:t> </a:t>
            </a:r>
            <a:r>
              <a:rPr lang="en-US" sz="4000" spc="-190" dirty="0" err="1">
                <a:solidFill>
                  <a:srgbClr val="002060"/>
                </a:solidFill>
                <a:latin typeface="Arial" panose="020B0604020202020204" pitchFamily="34" charset="0"/>
                <a:cs typeface="Arial" panose="020B0604020202020204" pitchFamily="34" charset="0"/>
              </a:rPr>
              <a:t>Quốc</a:t>
            </a:r>
            <a:r>
              <a:rPr lang="en-US" sz="4000" spc="-190" dirty="0">
                <a:solidFill>
                  <a:srgbClr val="002060"/>
                </a:solidFill>
                <a:latin typeface="Arial" panose="020B0604020202020204" pitchFamily="34" charset="0"/>
                <a:cs typeface="Arial" panose="020B0604020202020204" pitchFamily="34" charset="0"/>
              </a:rPr>
              <a:t> </a:t>
            </a:r>
            <a:r>
              <a:rPr sz="4000" spc="-295" dirty="0">
                <a:solidFill>
                  <a:srgbClr val="002060"/>
                </a:solidFill>
                <a:latin typeface="Arial" panose="020B0604020202020204" pitchFamily="34" charset="0"/>
                <a:cs typeface="Arial" panose="020B0604020202020204" pitchFamily="34" charset="0"/>
              </a:rPr>
              <a:t> </a:t>
            </a:r>
            <a:r>
              <a:rPr lang="en-US" sz="4000" spc="-40" dirty="0" err="1">
                <a:solidFill>
                  <a:srgbClr val="002060"/>
                </a:solidFill>
                <a:latin typeface="Arial" panose="020B0604020202020204" pitchFamily="34" charset="0"/>
                <a:cs typeface="Arial" panose="020B0604020202020204" pitchFamily="34" charset="0"/>
              </a:rPr>
              <a:t>về</a:t>
            </a:r>
            <a:r>
              <a:rPr sz="6000" spc="630" baseline="12037" dirty="0">
                <a:solidFill>
                  <a:srgbClr val="002060"/>
                </a:solidFill>
                <a:latin typeface="Arial" panose="020B0604020202020204" pitchFamily="34" charset="0"/>
                <a:cs typeface="Arial" panose="020B0604020202020204" pitchFamily="34" charset="0"/>
              </a:rPr>
              <a:t> </a:t>
            </a:r>
            <a:r>
              <a:rPr sz="4000" spc="-50" dirty="0">
                <a:solidFill>
                  <a:srgbClr val="002060"/>
                </a:solidFill>
                <a:latin typeface="Arial" panose="020B0604020202020204" pitchFamily="34" charset="0"/>
                <a:cs typeface="Arial" panose="020B0604020202020204" pitchFamily="34" charset="0"/>
              </a:rPr>
              <a:t>vận</a:t>
            </a:r>
            <a:r>
              <a:rPr sz="4000" spc="-29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chuyển</a:t>
            </a:r>
            <a:r>
              <a:rPr sz="4000" spc="-30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30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29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hiểm</a:t>
            </a:r>
            <a:r>
              <a:rPr sz="4000" spc="-30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(UN/DG)</a:t>
            </a:r>
            <a:endParaRPr sz="4000" dirty="0">
              <a:solidFill>
                <a:srgbClr val="002060"/>
              </a:solidFill>
              <a:latin typeface="Arial" panose="020B0604020202020204" pitchFamily="34" charset="0"/>
              <a:cs typeface="Arial" panose="020B0604020202020204" pitchFamily="34" charset="0"/>
            </a:endParaRPr>
          </a:p>
          <a:p>
            <a:pPr marL="407034" indent="-369570">
              <a:lnSpc>
                <a:spcPct val="120000"/>
              </a:lnSpc>
              <a:spcBef>
                <a:spcPts val="600"/>
              </a:spcBef>
              <a:buAutoNum type="arabicPeriod"/>
              <a:tabLst>
                <a:tab pos="407670" algn="l"/>
              </a:tabLst>
            </a:pPr>
            <a:r>
              <a:rPr sz="4000" spc="-70" dirty="0">
                <a:solidFill>
                  <a:srgbClr val="002060"/>
                </a:solidFill>
                <a:latin typeface="Arial" panose="020B0604020202020204" pitchFamily="34" charset="0"/>
                <a:cs typeface="Arial" panose="020B0604020202020204" pitchFamily="34" charset="0"/>
              </a:rPr>
              <a:t>Quy</a:t>
            </a:r>
            <a:r>
              <a:rPr sz="4000" spc="-30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định</a:t>
            </a:r>
            <a:r>
              <a:rPr sz="4000" spc="-295" dirty="0">
                <a:solidFill>
                  <a:srgbClr val="002060"/>
                </a:solidFill>
                <a:latin typeface="Arial" panose="020B0604020202020204" pitchFamily="34" charset="0"/>
                <a:cs typeface="Arial" panose="020B0604020202020204" pitchFamily="34" charset="0"/>
              </a:rPr>
              <a:t> </a:t>
            </a:r>
            <a:r>
              <a:rPr sz="4000" spc="-150" dirty="0">
                <a:solidFill>
                  <a:srgbClr val="002060"/>
                </a:solidFill>
                <a:latin typeface="Arial" panose="020B0604020202020204" pitchFamily="34" charset="0"/>
                <a:cs typeface="Arial" panose="020B0604020202020204" pitchFamily="34" charset="0"/>
              </a:rPr>
              <a:t>IATA</a:t>
            </a:r>
            <a:r>
              <a:rPr sz="4000" spc="-295" dirty="0">
                <a:solidFill>
                  <a:srgbClr val="002060"/>
                </a:solidFill>
                <a:latin typeface="Arial" panose="020B0604020202020204" pitchFamily="34" charset="0"/>
                <a:cs typeface="Arial" panose="020B0604020202020204" pitchFamily="34" charset="0"/>
              </a:rPr>
              <a:t> </a:t>
            </a:r>
            <a:r>
              <a:rPr lang="en-US" sz="4000" spc="-40" dirty="0" err="1">
                <a:solidFill>
                  <a:srgbClr val="002060"/>
                </a:solidFill>
                <a:latin typeface="Arial" panose="020B0604020202020204" pitchFamily="34" charset="0"/>
                <a:cs typeface="Arial" panose="020B0604020202020204" pitchFamily="34" charset="0"/>
              </a:rPr>
              <a:t>về</a:t>
            </a:r>
            <a:r>
              <a:rPr lang="en-US" sz="4000" spc="-40" dirty="0">
                <a:solidFill>
                  <a:srgbClr val="002060"/>
                </a:solidFill>
                <a:latin typeface="Arial" panose="020B0604020202020204" pitchFamily="34" charset="0"/>
                <a:cs typeface="Arial" panose="020B0604020202020204" pitchFamily="34" charset="0"/>
              </a:rPr>
              <a:t> </a:t>
            </a:r>
            <a:r>
              <a:rPr sz="4000" spc="-120" dirty="0" err="1">
                <a:solidFill>
                  <a:srgbClr val="002060"/>
                </a:solidFill>
                <a:latin typeface="Arial" panose="020B0604020202020204" pitchFamily="34" charset="0"/>
                <a:cs typeface="Arial" panose="020B0604020202020204" pitchFamily="34" charset="0"/>
              </a:rPr>
              <a:t>hàng</a:t>
            </a:r>
            <a:r>
              <a:rPr sz="4000" spc="-29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hoá</a:t>
            </a:r>
            <a:r>
              <a:rPr sz="4000" spc="-30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29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hiểm</a:t>
            </a:r>
            <a:r>
              <a:rPr sz="4000" spc="-295" dirty="0">
                <a:solidFill>
                  <a:srgbClr val="002060"/>
                </a:solidFill>
                <a:latin typeface="Arial" panose="020B0604020202020204" pitchFamily="34" charset="0"/>
                <a:cs typeface="Arial" panose="020B0604020202020204" pitchFamily="34" charset="0"/>
              </a:rPr>
              <a:t> </a:t>
            </a:r>
            <a:r>
              <a:rPr sz="4000" spc="-195" dirty="0">
                <a:solidFill>
                  <a:srgbClr val="002060"/>
                </a:solidFill>
                <a:latin typeface="Arial" panose="020B0604020202020204" pitchFamily="34" charset="0"/>
                <a:cs typeface="Arial" panose="020B0604020202020204" pitchFamily="34" charset="0"/>
              </a:rPr>
              <a:t>(IATA</a:t>
            </a:r>
            <a:r>
              <a:rPr sz="4000" spc="-300"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DGR)</a:t>
            </a:r>
            <a:endParaRPr sz="4000" dirty="0">
              <a:solidFill>
                <a:srgbClr val="002060"/>
              </a:solidFill>
              <a:latin typeface="Arial" panose="020B0604020202020204" pitchFamily="34" charset="0"/>
              <a:cs typeface="Arial" panose="020B0604020202020204" pitchFamily="34" charset="0"/>
            </a:endParaRPr>
          </a:p>
          <a:p>
            <a:pPr marL="407034" indent="-364490">
              <a:lnSpc>
                <a:spcPct val="120000"/>
              </a:lnSpc>
              <a:spcBef>
                <a:spcPts val="600"/>
              </a:spcBef>
              <a:buAutoNum type="arabicPeriod"/>
              <a:tabLst>
                <a:tab pos="407670" algn="l"/>
              </a:tabLst>
            </a:pPr>
            <a:r>
              <a:rPr sz="4000" dirty="0">
                <a:solidFill>
                  <a:srgbClr val="002060"/>
                </a:solidFill>
                <a:latin typeface="Arial" panose="020B0604020202020204" pitchFamily="34" charset="0"/>
                <a:cs typeface="Arial" panose="020B0604020202020204" pitchFamily="34" charset="0"/>
              </a:rPr>
              <a:t>Hiệp</a:t>
            </a:r>
            <a:r>
              <a:rPr sz="4000" spc="-315" dirty="0">
                <a:solidFill>
                  <a:srgbClr val="002060"/>
                </a:solidFill>
                <a:latin typeface="Arial" panose="020B0604020202020204" pitchFamily="34" charset="0"/>
                <a:cs typeface="Arial" panose="020B0604020202020204" pitchFamily="34" charset="0"/>
              </a:rPr>
              <a:t> </a:t>
            </a:r>
            <a:r>
              <a:rPr sz="4000" spc="-20" dirty="0" err="1">
                <a:solidFill>
                  <a:srgbClr val="002060"/>
                </a:solidFill>
                <a:latin typeface="Arial" panose="020B0604020202020204" pitchFamily="34" charset="0"/>
                <a:cs typeface="Arial" panose="020B0604020202020204" pitchFamily="34" charset="0"/>
              </a:rPr>
              <a:t>ước</a:t>
            </a:r>
            <a:r>
              <a:rPr sz="4000" spc="-310" dirty="0">
                <a:solidFill>
                  <a:srgbClr val="002060"/>
                </a:solidFill>
                <a:latin typeface="Arial" panose="020B0604020202020204" pitchFamily="34" charset="0"/>
                <a:cs typeface="Arial" panose="020B0604020202020204" pitchFamily="34" charset="0"/>
              </a:rPr>
              <a:t> </a:t>
            </a:r>
            <a:r>
              <a:rPr lang="en-US" sz="4000" spc="-40" dirty="0" err="1">
                <a:solidFill>
                  <a:srgbClr val="002060"/>
                </a:solidFill>
                <a:latin typeface="Arial" panose="020B0604020202020204" pitchFamily="34" charset="0"/>
                <a:cs typeface="Arial" panose="020B0604020202020204" pitchFamily="34" charset="0"/>
              </a:rPr>
              <a:t>về</a:t>
            </a:r>
            <a:r>
              <a:rPr lang="en-US" sz="4000" spc="-40" dirty="0">
                <a:solidFill>
                  <a:srgbClr val="002060"/>
                </a:solidFill>
                <a:latin typeface="Arial" panose="020B0604020202020204" pitchFamily="34" charset="0"/>
                <a:cs typeface="Arial" panose="020B0604020202020204" pitchFamily="34" charset="0"/>
              </a:rPr>
              <a:t> </a:t>
            </a:r>
            <a:r>
              <a:rPr sz="4000" spc="-50" dirty="0" err="1">
                <a:solidFill>
                  <a:srgbClr val="002060"/>
                </a:solidFill>
                <a:latin typeface="Arial" panose="020B0604020202020204" pitchFamily="34" charset="0"/>
                <a:cs typeface="Arial" panose="020B0604020202020204" pitchFamily="34" charset="0"/>
              </a:rPr>
              <a:t>vận</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chuyển</a:t>
            </a:r>
            <a:r>
              <a:rPr sz="4000" spc="43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31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310" dirty="0">
                <a:solidFill>
                  <a:srgbClr val="002060"/>
                </a:solidFill>
                <a:latin typeface="Arial" panose="020B0604020202020204" pitchFamily="34" charset="0"/>
                <a:cs typeface="Arial" panose="020B0604020202020204" pitchFamily="34" charset="0"/>
              </a:rPr>
              <a:t> </a:t>
            </a:r>
            <a:r>
              <a:rPr sz="4000" spc="-70" dirty="0" err="1">
                <a:solidFill>
                  <a:srgbClr val="002060"/>
                </a:solidFill>
                <a:latin typeface="Arial" panose="020B0604020202020204" pitchFamily="34" charset="0"/>
                <a:cs typeface="Arial" panose="020B0604020202020204" pitchFamily="34" charset="0"/>
              </a:rPr>
              <a:t>hiểm</a:t>
            </a:r>
            <a:r>
              <a:rPr sz="4000" spc="-310" dirty="0">
                <a:solidFill>
                  <a:srgbClr val="002060"/>
                </a:solidFill>
                <a:latin typeface="Arial" panose="020B0604020202020204" pitchFamily="34" charset="0"/>
                <a:cs typeface="Arial" panose="020B0604020202020204" pitchFamily="34" charset="0"/>
              </a:rPr>
              <a:t> </a:t>
            </a:r>
            <a:r>
              <a:rPr lang="en-US" sz="4000" spc="-15" dirty="0" err="1">
                <a:solidFill>
                  <a:srgbClr val="002060"/>
                </a:solidFill>
                <a:latin typeface="Arial" panose="020B0604020202020204" pitchFamily="34" charset="0"/>
                <a:cs typeface="Arial" panose="020B0604020202020204" pitchFamily="34" charset="0"/>
              </a:rPr>
              <a:t>bằng</a:t>
            </a:r>
            <a:r>
              <a:rPr lang="en-US" sz="4000" spc="-15" dirty="0">
                <a:solidFill>
                  <a:srgbClr val="002060"/>
                </a:solidFill>
                <a:latin typeface="Arial" panose="020B0604020202020204" pitchFamily="34" charset="0"/>
                <a:cs typeface="Arial" panose="020B0604020202020204" pitchFamily="34" charset="0"/>
              </a:rPr>
              <a:t> </a:t>
            </a:r>
            <a:r>
              <a:rPr sz="4000" spc="-315" dirty="0">
                <a:solidFill>
                  <a:srgbClr val="002060"/>
                </a:solidFill>
                <a:latin typeface="Arial" panose="020B0604020202020204" pitchFamily="34" charset="0"/>
                <a:cs typeface="Arial" panose="020B0604020202020204" pitchFamily="34" charset="0"/>
              </a:rPr>
              <a:t> </a:t>
            </a:r>
            <a:r>
              <a:rPr sz="4000" spc="-80" dirty="0">
                <a:solidFill>
                  <a:srgbClr val="002060"/>
                </a:solidFill>
                <a:latin typeface="Arial" panose="020B0604020202020204" pitchFamily="34" charset="0"/>
                <a:cs typeface="Arial" panose="020B0604020202020204" pitchFamily="34" charset="0"/>
              </a:rPr>
              <a:t>đường</a:t>
            </a:r>
            <a:r>
              <a:rPr sz="4000" spc="-31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biển</a:t>
            </a:r>
            <a:r>
              <a:rPr sz="4000" spc="-31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(IMDG)</a:t>
            </a:r>
            <a:endParaRPr sz="4000" dirty="0">
              <a:solidFill>
                <a:srgbClr val="002060"/>
              </a:solidFill>
              <a:latin typeface="Arial" panose="020B0604020202020204" pitchFamily="34" charset="0"/>
              <a:cs typeface="Arial" panose="020B0604020202020204" pitchFamily="34" charset="0"/>
            </a:endParaRPr>
          </a:p>
        </p:txBody>
      </p:sp>
      <p:grpSp>
        <p:nvGrpSpPr>
          <p:cNvPr id="28" name="object 13">
            <a:extLst>
              <a:ext uri="{FF2B5EF4-FFF2-40B4-BE49-F238E27FC236}">
                <a16:creationId xmlns:a16="http://schemas.microsoft.com/office/drawing/2014/main" id="{E6B1792B-0AC1-3E38-66DF-CFE095CA56CE}"/>
              </a:ext>
            </a:extLst>
          </p:cNvPr>
          <p:cNvGrpSpPr/>
          <p:nvPr/>
        </p:nvGrpSpPr>
        <p:grpSpPr>
          <a:xfrm>
            <a:off x="357743" y="1848504"/>
            <a:ext cx="1144229" cy="334010"/>
            <a:chOff x="793794" y="1895156"/>
            <a:chExt cx="826769" cy="334010"/>
          </a:xfrm>
        </p:grpSpPr>
        <p:sp>
          <p:nvSpPr>
            <p:cNvPr id="29" name="object 14">
              <a:extLst>
                <a:ext uri="{FF2B5EF4-FFF2-40B4-BE49-F238E27FC236}">
                  <a16:creationId xmlns:a16="http://schemas.microsoft.com/office/drawing/2014/main" id="{C4520172-9E29-B922-4DBF-1A35DE98E2F1}"/>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DD774964-D62C-EFF0-A9FC-EADB5B604130}"/>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118FD8E2-5A18-AFB6-F43A-8CFC9EF5BE41}"/>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345D88B8-7487-896A-3135-593394EC0179}"/>
              </a:ext>
            </a:extLst>
          </p:cNvPr>
          <p:cNvSpPr/>
          <p:nvPr/>
        </p:nvSpPr>
        <p:spPr>
          <a:xfrm rot="-1431127">
            <a:off x="17026698" y="-740135"/>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3" name="Freeform 14">
            <a:extLst>
              <a:ext uri="{FF2B5EF4-FFF2-40B4-BE49-F238E27FC236}">
                <a16:creationId xmlns:a16="http://schemas.microsoft.com/office/drawing/2014/main" id="{B9F7D91D-ACEE-EBE4-5F1E-A92F98CE8665}"/>
              </a:ext>
            </a:extLst>
          </p:cNvPr>
          <p:cNvSpPr/>
          <p:nvPr/>
        </p:nvSpPr>
        <p:spPr>
          <a:xfrm rot="6267158">
            <a:off x="-735530" y="9201679"/>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34" name="Group 2">
            <a:extLst>
              <a:ext uri="{FF2B5EF4-FFF2-40B4-BE49-F238E27FC236}">
                <a16:creationId xmlns:a16="http://schemas.microsoft.com/office/drawing/2014/main" id="{59A04C0D-38A3-85F5-B3D9-9C5E3F298B02}"/>
              </a:ext>
            </a:extLst>
          </p:cNvPr>
          <p:cNvGrpSpPr/>
          <p:nvPr/>
        </p:nvGrpSpPr>
        <p:grpSpPr>
          <a:xfrm>
            <a:off x="-1020553" y="-812147"/>
            <a:ext cx="2353764" cy="2146269"/>
            <a:chOff x="0" y="0"/>
            <a:chExt cx="5307708" cy="5307708"/>
          </a:xfrm>
        </p:grpSpPr>
        <p:sp>
          <p:nvSpPr>
            <p:cNvPr id="35" name="Freeform 3">
              <a:extLst>
                <a:ext uri="{FF2B5EF4-FFF2-40B4-BE49-F238E27FC236}">
                  <a16:creationId xmlns:a16="http://schemas.microsoft.com/office/drawing/2014/main" id="{64323ECA-E9DC-F801-D39A-32BB4653ABBD}"/>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8">
                <a:alphaModFix amt="24000"/>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36" name="Group 4">
              <a:extLst>
                <a:ext uri="{FF2B5EF4-FFF2-40B4-BE49-F238E27FC236}">
                  <a16:creationId xmlns:a16="http://schemas.microsoft.com/office/drawing/2014/main" id="{CBC061CF-4900-753E-3EAA-7E68E84974F5}"/>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DFF8D0CD-42D7-5ECA-E95A-742800DD284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38" name="TextBox 6">
                <a:extLst>
                  <a:ext uri="{FF2B5EF4-FFF2-40B4-BE49-F238E27FC236}">
                    <a16:creationId xmlns:a16="http://schemas.microsoft.com/office/drawing/2014/main" id="{383D7980-869A-2F14-CB77-FF94C8E1A222}"/>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sp>
        <p:nvSpPr>
          <p:cNvPr id="2" name="TextBox 15">
            <a:extLst>
              <a:ext uri="{FF2B5EF4-FFF2-40B4-BE49-F238E27FC236}">
                <a16:creationId xmlns:a16="http://schemas.microsoft.com/office/drawing/2014/main" id="{1E93E8A5-ECAC-653E-05F2-193F4A3FEB0D}"/>
              </a:ext>
            </a:extLst>
          </p:cNvPr>
          <p:cNvSpPr txBox="1"/>
          <p:nvPr/>
        </p:nvSpPr>
        <p:spPr>
          <a:xfrm>
            <a:off x="156328" y="268674"/>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24</a:t>
            </a:r>
          </a:p>
        </p:txBody>
      </p:sp>
    </p:spTree>
    <p:extLst>
      <p:ext uri="{BB962C8B-B14F-4D97-AF65-F5344CB8AC3E}">
        <p14:creationId xmlns:p14="http://schemas.microsoft.com/office/powerpoint/2010/main" val="78125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1E0ED67-8C2A-AB86-5E56-CFFA0AA8B7E3}"/>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3099CC4E-C4C0-57DA-97E6-A620C272056A}"/>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object 8">
            <a:extLst>
              <a:ext uri="{FF2B5EF4-FFF2-40B4-BE49-F238E27FC236}">
                <a16:creationId xmlns:a16="http://schemas.microsoft.com/office/drawing/2014/main" id="{615498F0-A94E-76B0-5300-37B85A7C0BCE}"/>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000099"/>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27" name="object 12">
            <a:extLst>
              <a:ext uri="{FF2B5EF4-FFF2-40B4-BE49-F238E27FC236}">
                <a16:creationId xmlns:a16="http://schemas.microsoft.com/office/drawing/2014/main" id="{E4FBC395-E7CC-CB67-FCB2-156EF87D2C78}"/>
              </a:ext>
            </a:extLst>
          </p:cNvPr>
          <p:cNvSpPr txBox="1"/>
          <p:nvPr/>
        </p:nvSpPr>
        <p:spPr>
          <a:xfrm>
            <a:off x="1088508" y="1742959"/>
            <a:ext cx="17199492" cy="4838569"/>
          </a:xfrm>
          <a:prstGeom prst="rect">
            <a:avLst/>
          </a:prstGeom>
        </p:spPr>
        <p:txBody>
          <a:bodyPr vert="horz" wrap="square" lIns="0" tIns="88900" rIns="0" bIns="0" rtlCol="0">
            <a:spAutoFit/>
          </a:bodyPr>
          <a:lstStyle/>
          <a:p>
            <a:pPr marL="657860">
              <a:lnSpc>
                <a:spcPct val="120000"/>
              </a:lnSpc>
              <a:spcBef>
                <a:spcPts val="700"/>
              </a:spcBef>
            </a:pPr>
            <a:r>
              <a:rPr sz="4000" b="1" spc="-250" dirty="0">
                <a:solidFill>
                  <a:srgbClr val="002060"/>
                </a:solidFill>
                <a:latin typeface="Arial" panose="020B0604020202020204" pitchFamily="34" charset="0"/>
                <a:cs typeface="Arial" panose="020B0604020202020204" pitchFamily="34" charset="0"/>
              </a:rPr>
              <a:t>Quy</a:t>
            </a:r>
            <a:r>
              <a:rPr sz="4000" b="1" spc="-320" dirty="0">
                <a:solidFill>
                  <a:srgbClr val="002060"/>
                </a:solidFill>
                <a:latin typeface="Arial" panose="020B0604020202020204" pitchFamily="34" charset="0"/>
                <a:cs typeface="Arial" panose="020B0604020202020204" pitchFamily="34" charset="0"/>
              </a:rPr>
              <a:t> </a:t>
            </a:r>
            <a:r>
              <a:rPr sz="4000" b="1" spc="-160" dirty="0" err="1">
                <a:solidFill>
                  <a:srgbClr val="002060"/>
                </a:solidFill>
                <a:latin typeface="Arial" panose="020B0604020202020204" pitchFamily="34" charset="0"/>
                <a:cs typeface="Arial" panose="020B0604020202020204" pitchFamily="34" charset="0"/>
              </a:rPr>
              <a:t>định</a:t>
            </a:r>
            <a:r>
              <a:rPr sz="4000" b="1" spc="-320" dirty="0">
                <a:solidFill>
                  <a:srgbClr val="002060"/>
                </a:solidFill>
                <a:latin typeface="Arial" panose="020B0604020202020204" pitchFamily="34" charset="0"/>
                <a:cs typeface="Arial" panose="020B0604020202020204" pitchFamily="34" charset="0"/>
              </a:rPr>
              <a:t> </a:t>
            </a:r>
            <a:r>
              <a:rPr lang="en-US" sz="4000" b="1" spc="-320" dirty="0" err="1">
                <a:solidFill>
                  <a:srgbClr val="002060"/>
                </a:solidFill>
                <a:latin typeface="Arial" panose="020B0604020202020204" pitchFamily="34" charset="0"/>
                <a:cs typeface="Arial" panose="020B0604020202020204" pitchFamily="34" charset="0"/>
              </a:rPr>
              <a:t>quốc</a:t>
            </a:r>
            <a:r>
              <a:rPr lang="en-US" sz="4000" b="1" spc="-320" dirty="0">
                <a:solidFill>
                  <a:srgbClr val="002060"/>
                </a:solidFill>
                <a:latin typeface="Arial" panose="020B0604020202020204" pitchFamily="34" charset="0"/>
                <a:cs typeface="Arial" panose="020B0604020202020204" pitchFamily="34" charset="0"/>
              </a:rPr>
              <a:t> </a:t>
            </a:r>
            <a:r>
              <a:rPr lang="en-US" sz="4000" b="1" spc="-320" dirty="0" err="1">
                <a:solidFill>
                  <a:srgbClr val="002060"/>
                </a:solidFill>
                <a:latin typeface="Arial" panose="020B0604020202020204" pitchFamily="34" charset="0"/>
                <a:cs typeface="Arial" panose="020B0604020202020204" pitchFamily="34" charset="0"/>
              </a:rPr>
              <a:t>tế</a:t>
            </a:r>
            <a:r>
              <a:rPr lang="en-US" sz="4000" b="1" spc="-320" dirty="0">
                <a:solidFill>
                  <a:srgbClr val="002060"/>
                </a:solidFill>
                <a:latin typeface="Arial" panose="020B0604020202020204" pitchFamily="34" charset="0"/>
                <a:cs typeface="Arial" panose="020B0604020202020204" pitchFamily="34" charset="0"/>
              </a:rPr>
              <a:t> </a:t>
            </a:r>
            <a:r>
              <a:rPr lang="en-US" sz="4000" b="1" spc="-320" dirty="0" err="1">
                <a:solidFill>
                  <a:srgbClr val="002060"/>
                </a:solidFill>
                <a:latin typeface="Arial" panose="020B0604020202020204" pitchFamily="34" charset="0"/>
                <a:cs typeface="Arial" panose="020B0604020202020204" pitchFamily="34" charset="0"/>
              </a:rPr>
              <a:t>về</a:t>
            </a:r>
            <a:r>
              <a:rPr lang="en-US" sz="4000" b="1" spc="-320" dirty="0">
                <a:solidFill>
                  <a:srgbClr val="002060"/>
                </a:solidFill>
                <a:latin typeface="Arial" panose="020B0604020202020204" pitchFamily="34" charset="0"/>
                <a:cs typeface="Arial" panose="020B0604020202020204" pitchFamily="34" charset="0"/>
              </a:rPr>
              <a:t> </a:t>
            </a:r>
            <a:r>
              <a:rPr sz="4000" b="1" spc="-315" dirty="0" err="1">
                <a:solidFill>
                  <a:srgbClr val="002060"/>
                </a:solidFill>
                <a:latin typeface="Arial" panose="020B0604020202020204" pitchFamily="34" charset="0"/>
                <a:cs typeface="Arial" panose="020B0604020202020204" pitchFamily="34" charset="0"/>
              </a:rPr>
              <a:t>hàng</a:t>
            </a:r>
            <a:r>
              <a:rPr sz="4000" b="1" spc="-320" dirty="0">
                <a:solidFill>
                  <a:srgbClr val="002060"/>
                </a:solidFill>
                <a:latin typeface="Arial" panose="020B0604020202020204" pitchFamily="34" charset="0"/>
                <a:cs typeface="Arial" panose="020B0604020202020204" pitchFamily="34" charset="0"/>
              </a:rPr>
              <a:t> </a:t>
            </a:r>
            <a:r>
              <a:rPr sz="4000" b="1" spc="-300" dirty="0">
                <a:solidFill>
                  <a:srgbClr val="002060"/>
                </a:solidFill>
                <a:latin typeface="Arial" panose="020B0604020202020204" pitchFamily="34" charset="0"/>
                <a:cs typeface="Arial" panose="020B0604020202020204" pitchFamily="34" charset="0"/>
              </a:rPr>
              <a:t>nguy</a:t>
            </a:r>
            <a:r>
              <a:rPr sz="4000" b="1" spc="-320" dirty="0">
                <a:solidFill>
                  <a:srgbClr val="002060"/>
                </a:solidFill>
                <a:latin typeface="Arial" panose="020B0604020202020204" pitchFamily="34" charset="0"/>
                <a:cs typeface="Arial" panose="020B0604020202020204" pitchFamily="34" charset="0"/>
              </a:rPr>
              <a:t> </a:t>
            </a:r>
            <a:r>
              <a:rPr sz="4000" b="1" spc="-20" dirty="0">
                <a:solidFill>
                  <a:srgbClr val="002060"/>
                </a:solidFill>
                <a:latin typeface="Arial" panose="020B0604020202020204" pitchFamily="34" charset="0"/>
                <a:cs typeface="Arial" panose="020B0604020202020204" pitchFamily="34" charset="0"/>
              </a:rPr>
              <a:t>hiểm</a:t>
            </a:r>
            <a:endParaRPr sz="4000" dirty="0">
              <a:solidFill>
                <a:srgbClr val="002060"/>
              </a:solidFill>
              <a:latin typeface="Arial" panose="020B0604020202020204" pitchFamily="34" charset="0"/>
              <a:cs typeface="Arial" panose="020B0604020202020204" pitchFamily="34" charset="0"/>
            </a:endParaRPr>
          </a:p>
          <a:p>
            <a:pPr marL="407034" indent="-342265">
              <a:lnSpc>
                <a:spcPct val="120000"/>
              </a:lnSpc>
              <a:spcBef>
                <a:spcPts val="600"/>
              </a:spcBef>
              <a:buAutoNum type="arabicPeriod"/>
              <a:tabLst>
                <a:tab pos="407670" algn="l"/>
              </a:tabLst>
            </a:pPr>
            <a:r>
              <a:rPr sz="4000" dirty="0" err="1">
                <a:solidFill>
                  <a:srgbClr val="002060"/>
                </a:solidFill>
                <a:latin typeface="Arial" panose="020B0604020202020204" pitchFamily="34" charset="0"/>
                <a:cs typeface="Arial" panose="020B0604020202020204" pitchFamily="34" charset="0"/>
              </a:rPr>
              <a:t>Hệ</a:t>
            </a:r>
            <a:r>
              <a:rPr sz="4000" spc="-100" dirty="0">
                <a:solidFill>
                  <a:srgbClr val="002060"/>
                </a:solidFill>
                <a:latin typeface="Arial" panose="020B0604020202020204" pitchFamily="34" charset="0"/>
                <a:cs typeface="Arial" panose="020B0604020202020204" pitchFamily="34" charset="0"/>
              </a:rPr>
              <a:t> </a:t>
            </a:r>
            <a:r>
              <a:rPr lang="en-US" sz="4000" spc="-165" dirty="0" err="1">
                <a:solidFill>
                  <a:srgbClr val="002060"/>
                </a:solidFill>
                <a:latin typeface="Arial" panose="020B0604020202020204" pitchFamily="34" charset="0"/>
                <a:cs typeface="Arial" panose="020B0604020202020204" pitchFamily="34" charset="0"/>
              </a:rPr>
              <a:t>thống</a:t>
            </a:r>
            <a:r>
              <a:rPr lang="en-US" sz="4000" spc="-165" dirty="0">
                <a:solidFill>
                  <a:srgbClr val="002060"/>
                </a:solidFill>
                <a:latin typeface="Arial" panose="020B0604020202020204" pitchFamily="34" charset="0"/>
                <a:cs typeface="Arial" panose="020B0604020202020204" pitchFamily="34" charset="0"/>
              </a:rPr>
              <a:t> </a:t>
            </a:r>
            <a:r>
              <a:rPr sz="4000" spc="-50" dirty="0" err="1">
                <a:solidFill>
                  <a:srgbClr val="002060"/>
                </a:solidFill>
                <a:latin typeface="Arial" panose="020B0604020202020204" pitchFamily="34" charset="0"/>
                <a:cs typeface="Arial" panose="020B0604020202020204" pitchFamily="34" charset="0"/>
              </a:rPr>
              <a:t>phân</a:t>
            </a:r>
            <a:r>
              <a:rPr sz="4000" spc="-32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loại</a:t>
            </a:r>
            <a:r>
              <a:rPr sz="4000" spc="-31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2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nhãn</a:t>
            </a:r>
            <a:r>
              <a:rPr sz="4000" spc="-320"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ghi</a:t>
            </a:r>
            <a:r>
              <a:rPr sz="4000" spc="-320" dirty="0">
                <a:solidFill>
                  <a:srgbClr val="002060"/>
                </a:solidFill>
                <a:latin typeface="Arial" panose="020B0604020202020204" pitchFamily="34" charset="0"/>
                <a:cs typeface="Arial" panose="020B0604020202020204" pitchFamily="34" charset="0"/>
              </a:rPr>
              <a:t> </a:t>
            </a:r>
            <a:r>
              <a:rPr sz="4000" spc="-175" dirty="0">
                <a:solidFill>
                  <a:srgbClr val="002060"/>
                </a:solidFill>
                <a:latin typeface="Arial" panose="020B0604020202020204" pitchFamily="34" charset="0"/>
                <a:cs typeface="Arial" panose="020B0604020202020204" pitchFamily="34" charset="0"/>
              </a:rPr>
              <a:t>quô</a:t>
            </a:r>
            <a:r>
              <a:rPr sz="6000" spc="-262" baseline="12037" dirty="0">
                <a:solidFill>
                  <a:srgbClr val="002060"/>
                </a:solidFill>
                <a:latin typeface="Arial" panose="020B0604020202020204" pitchFamily="34" charset="0"/>
                <a:cs typeface="Arial" panose="020B0604020202020204" pitchFamily="34" charset="0"/>
              </a:rPr>
              <a:t>́</a:t>
            </a:r>
            <a:r>
              <a:rPr sz="6000" spc="-862" baseline="12037" dirty="0">
                <a:solidFill>
                  <a:srgbClr val="002060"/>
                </a:solidFill>
                <a:latin typeface="Arial" panose="020B0604020202020204" pitchFamily="34" charset="0"/>
                <a:cs typeface="Arial" panose="020B0604020202020204" pitchFamily="34" charset="0"/>
              </a:rPr>
              <a:t> </a:t>
            </a:r>
            <a:r>
              <a:rPr sz="4000" spc="90" dirty="0">
                <a:solidFill>
                  <a:srgbClr val="002060"/>
                </a:solidFill>
                <a:latin typeface="Arial" panose="020B0604020202020204" pitchFamily="34" charset="0"/>
                <a:cs typeface="Arial" panose="020B0604020202020204" pitchFamily="34" charset="0"/>
              </a:rPr>
              <a:t>c</a:t>
            </a:r>
            <a:r>
              <a:rPr sz="4000" spc="-315" dirty="0">
                <a:solidFill>
                  <a:srgbClr val="002060"/>
                </a:solidFill>
                <a:latin typeface="Arial" panose="020B0604020202020204" pitchFamily="34" charset="0"/>
                <a:cs typeface="Arial" panose="020B0604020202020204" pitchFamily="34" charset="0"/>
              </a:rPr>
              <a:t> </a:t>
            </a:r>
            <a:r>
              <a:rPr lang="en-US" sz="4000" spc="-95" dirty="0" err="1">
                <a:solidFill>
                  <a:srgbClr val="002060"/>
                </a:solidFill>
                <a:latin typeface="Arial" panose="020B0604020202020204" pitchFamily="34" charset="0"/>
                <a:cs typeface="Arial" panose="020B0604020202020204" pitchFamily="34" charset="0"/>
              </a:rPr>
              <a:t>tế</a:t>
            </a:r>
            <a:r>
              <a:rPr lang="en-US" sz="4000" spc="-9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(GHS)</a:t>
            </a:r>
            <a:endParaRPr sz="4000" dirty="0">
              <a:solidFill>
                <a:srgbClr val="002060"/>
              </a:solidFill>
              <a:latin typeface="Arial" panose="020B0604020202020204" pitchFamily="34" charset="0"/>
              <a:cs typeface="Arial" panose="020B0604020202020204" pitchFamily="34" charset="0"/>
            </a:endParaRPr>
          </a:p>
          <a:p>
            <a:pPr marL="500380" indent="-441959">
              <a:lnSpc>
                <a:spcPct val="120000"/>
              </a:lnSpc>
              <a:spcBef>
                <a:spcPts val="600"/>
              </a:spcBef>
              <a:buAutoNum type="arabicPeriod"/>
              <a:tabLst>
                <a:tab pos="501015" algn="l"/>
              </a:tabLst>
            </a:pPr>
            <a:r>
              <a:rPr sz="4000" spc="-75" dirty="0">
                <a:solidFill>
                  <a:srgbClr val="002060"/>
                </a:solidFill>
                <a:latin typeface="Arial" panose="020B0604020202020204" pitchFamily="34" charset="0"/>
                <a:cs typeface="Arial" panose="020B0604020202020204" pitchFamily="34" charset="0"/>
              </a:rPr>
              <a:t>Bảng</a:t>
            </a:r>
            <a:r>
              <a:rPr sz="4000" spc="-285"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an</a:t>
            </a:r>
            <a:r>
              <a:rPr sz="4000" spc="-285"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toàn</a:t>
            </a:r>
            <a:r>
              <a:rPr sz="4000" spc="-285" dirty="0">
                <a:solidFill>
                  <a:srgbClr val="002060"/>
                </a:solidFill>
                <a:latin typeface="Arial" panose="020B0604020202020204" pitchFamily="34" charset="0"/>
                <a:cs typeface="Arial" panose="020B0604020202020204" pitchFamily="34" charset="0"/>
              </a:rPr>
              <a:t> </a:t>
            </a:r>
            <a:r>
              <a:rPr sz="4000" spc="-65" dirty="0" err="1">
                <a:solidFill>
                  <a:srgbClr val="002060"/>
                </a:solidFill>
                <a:latin typeface="Arial" panose="020B0604020202020204" pitchFamily="34" charset="0"/>
                <a:cs typeface="Arial" panose="020B0604020202020204" pitchFamily="34" charset="0"/>
              </a:rPr>
              <a:t>hóa</a:t>
            </a:r>
            <a:r>
              <a:rPr sz="4000" spc="-285" dirty="0">
                <a:solidFill>
                  <a:srgbClr val="002060"/>
                </a:solidFill>
                <a:latin typeface="Arial" panose="020B0604020202020204" pitchFamily="34" charset="0"/>
                <a:cs typeface="Arial" panose="020B0604020202020204" pitchFamily="34" charset="0"/>
              </a:rPr>
              <a:t> </a:t>
            </a:r>
            <a:r>
              <a:rPr lang="en-US" sz="4000" spc="-15" dirty="0" err="1">
                <a:solidFill>
                  <a:srgbClr val="002060"/>
                </a:solidFill>
                <a:latin typeface="Arial" panose="020B0604020202020204" pitchFamily="34" charset="0"/>
                <a:cs typeface="Arial" panose="020B0604020202020204" pitchFamily="34" charset="0"/>
              </a:rPr>
              <a:t>chất</a:t>
            </a:r>
            <a:r>
              <a:rPr sz="4000" spc="-285" dirty="0">
                <a:solidFill>
                  <a:srgbClr val="002060"/>
                </a:solidFill>
                <a:latin typeface="Arial" panose="020B0604020202020204" pitchFamily="34" charset="0"/>
                <a:cs typeface="Arial" panose="020B0604020202020204" pitchFamily="34" charset="0"/>
              </a:rPr>
              <a:t> </a:t>
            </a:r>
            <a:r>
              <a:rPr sz="4000" spc="-155" dirty="0">
                <a:solidFill>
                  <a:srgbClr val="002060"/>
                </a:solidFill>
                <a:latin typeface="Arial" panose="020B0604020202020204" pitchFamily="34" charset="0"/>
                <a:cs typeface="Arial" panose="020B0604020202020204" pitchFamily="34" charset="0"/>
              </a:rPr>
              <a:t>(MSDS</a:t>
            </a:r>
            <a:r>
              <a:rPr sz="4000" spc="-285" dirty="0">
                <a:solidFill>
                  <a:srgbClr val="002060"/>
                </a:solidFill>
                <a:latin typeface="Arial" panose="020B0604020202020204" pitchFamily="34" charset="0"/>
                <a:cs typeface="Arial" panose="020B0604020202020204" pitchFamily="34" charset="0"/>
              </a:rPr>
              <a:t> </a:t>
            </a:r>
            <a:r>
              <a:rPr sz="4000" spc="-240" dirty="0">
                <a:solidFill>
                  <a:srgbClr val="002060"/>
                </a:solidFill>
                <a:latin typeface="Arial" panose="020B0604020202020204" pitchFamily="34" charset="0"/>
                <a:cs typeface="Arial" panose="020B0604020202020204" pitchFamily="34" charset="0"/>
              </a:rPr>
              <a:t>-</a:t>
            </a:r>
            <a:r>
              <a:rPr sz="4000" spc="-28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Material</a:t>
            </a:r>
            <a:r>
              <a:rPr sz="4000" spc="-28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Safety</a:t>
            </a:r>
            <a:r>
              <a:rPr sz="4000" spc="-285" dirty="0">
                <a:solidFill>
                  <a:srgbClr val="002060"/>
                </a:solidFill>
                <a:latin typeface="Arial" panose="020B0604020202020204" pitchFamily="34" charset="0"/>
                <a:cs typeface="Arial" panose="020B0604020202020204" pitchFamily="34" charset="0"/>
              </a:rPr>
              <a:t> </a:t>
            </a:r>
            <a:r>
              <a:rPr sz="4000" spc="-80" dirty="0">
                <a:solidFill>
                  <a:srgbClr val="002060"/>
                </a:solidFill>
                <a:latin typeface="Arial" panose="020B0604020202020204" pitchFamily="34" charset="0"/>
                <a:cs typeface="Arial" panose="020B0604020202020204" pitchFamily="34" charset="0"/>
              </a:rPr>
              <a:t>Data</a:t>
            </a:r>
            <a:r>
              <a:rPr sz="4000" spc="-28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Sheet)</a:t>
            </a:r>
            <a:endParaRPr sz="4000" dirty="0">
              <a:solidFill>
                <a:srgbClr val="002060"/>
              </a:solidFill>
              <a:latin typeface="Arial" panose="020B0604020202020204" pitchFamily="34" charset="0"/>
              <a:cs typeface="Arial" panose="020B0604020202020204" pitchFamily="34" charset="0"/>
            </a:endParaRPr>
          </a:p>
          <a:p>
            <a:pPr marL="407034" indent="-360680">
              <a:lnSpc>
                <a:spcPct val="120000"/>
              </a:lnSpc>
              <a:spcBef>
                <a:spcPts val="600"/>
              </a:spcBef>
              <a:buAutoNum type="arabicPeriod"/>
              <a:tabLst>
                <a:tab pos="407670" algn="l"/>
              </a:tabLst>
            </a:pPr>
            <a:r>
              <a:rPr sz="4000" spc="-40" dirty="0">
                <a:solidFill>
                  <a:srgbClr val="002060"/>
                </a:solidFill>
                <a:latin typeface="Arial" panose="020B0604020202020204" pitchFamily="34" charset="0"/>
                <a:cs typeface="Arial" panose="020B0604020202020204" pitchFamily="34" charset="0"/>
              </a:rPr>
              <a:t>Liên</a:t>
            </a:r>
            <a:r>
              <a:rPr sz="4000" spc="-300"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Hiệp</a:t>
            </a:r>
            <a:r>
              <a:rPr sz="4000" spc="-300" dirty="0">
                <a:solidFill>
                  <a:srgbClr val="002060"/>
                </a:solidFill>
                <a:latin typeface="Arial" panose="020B0604020202020204" pitchFamily="34" charset="0"/>
                <a:cs typeface="Arial" panose="020B0604020202020204" pitchFamily="34" charset="0"/>
              </a:rPr>
              <a:t> </a:t>
            </a:r>
            <a:r>
              <a:rPr lang="en-US" sz="4000" spc="-190" dirty="0" err="1">
                <a:solidFill>
                  <a:srgbClr val="002060"/>
                </a:solidFill>
                <a:latin typeface="Arial" panose="020B0604020202020204" pitchFamily="34" charset="0"/>
                <a:cs typeface="Arial" panose="020B0604020202020204" pitchFamily="34" charset="0"/>
              </a:rPr>
              <a:t>Quốc</a:t>
            </a:r>
            <a:r>
              <a:rPr lang="en-US" sz="4000" spc="-190" dirty="0">
                <a:solidFill>
                  <a:srgbClr val="002060"/>
                </a:solidFill>
                <a:latin typeface="Arial" panose="020B0604020202020204" pitchFamily="34" charset="0"/>
                <a:cs typeface="Arial" panose="020B0604020202020204" pitchFamily="34" charset="0"/>
              </a:rPr>
              <a:t> </a:t>
            </a:r>
            <a:r>
              <a:rPr sz="4000" spc="-295" dirty="0">
                <a:solidFill>
                  <a:srgbClr val="002060"/>
                </a:solidFill>
                <a:latin typeface="Arial" panose="020B0604020202020204" pitchFamily="34" charset="0"/>
                <a:cs typeface="Arial" panose="020B0604020202020204" pitchFamily="34" charset="0"/>
              </a:rPr>
              <a:t> </a:t>
            </a:r>
            <a:r>
              <a:rPr lang="en-US" sz="4000" spc="-40" dirty="0" err="1">
                <a:solidFill>
                  <a:srgbClr val="002060"/>
                </a:solidFill>
                <a:latin typeface="Arial" panose="020B0604020202020204" pitchFamily="34" charset="0"/>
                <a:cs typeface="Arial" panose="020B0604020202020204" pitchFamily="34" charset="0"/>
              </a:rPr>
              <a:t>về</a:t>
            </a:r>
            <a:r>
              <a:rPr lang="en-US" sz="4000" spc="-40" dirty="0">
                <a:solidFill>
                  <a:srgbClr val="002060"/>
                </a:solidFill>
                <a:latin typeface="Arial" panose="020B0604020202020204" pitchFamily="34" charset="0"/>
                <a:cs typeface="Arial" panose="020B0604020202020204" pitchFamily="34" charset="0"/>
              </a:rPr>
              <a:t> </a:t>
            </a:r>
            <a:r>
              <a:rPr sz="4000" spc="-50" dirty="0" err="1">
                <a:solidFill>
                  <a:srgbClr val="002060"/>
                </a:solidFill>
                <a:latin typeface="Arial" panose="020B0604020202020204" pitchFamily="34" charset="0"/>
                <a:cs typeface="Arial" panose="020B0604020202020204" pitchFamily="34" charset="0"/>
              </a:rPr>
              <a:t>vận</a:t>
            </a:r>
            <a:r>
              <a:rPr sz="4000" spc="-29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chuyển</a:t>
            </a:r>
            <a:r>
              <a:rPr sz="4000" spc="-30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30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29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hiểm</a:t>
            </a:r>
            <a:r>
              <a:rPr sz="4000" spc="-30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(UN/DG)</a:t>
            </a:r>
            <a:endParaRPr sz="4000" dirty="0">
              <a:solidFill>
                <a:srgbClr val="002060"/>
              </a:solidFill>
              <a:latin typeface="Arial" panose="020B0604020202020204" pitchFamily="34" charset="0"/>
              <a:cs typeface="Arial" panose="020B0604020202020204" pitchFamily="34" charset="0"/>
            </a:endParaRPr>
          </a:p>
          <a:p>
            <a:pPr marL="407034" indent="-369570">
              <a:lnSpc>
                <a:spcPct val="120000"/>
              </a:lnSpc>
              <a:spcBef>
                <a:spcPts val="600"/>
              </a:spcBef>
              <a:buAutoNum type="arabicPeriod"/>
              <a:tabLst>
                <a:tab pos="407670" algn="l"/>
              </a:tabLst>
            </a:pPr>
            <a:r>
              <a:rPr sz="4000" spc="-70" dirty="0">
                <a:solidFill>
                  <a:srgbClr val="002060"/>
                </a:solidFill>
                <a:latin typeface="Arial" panose="020B0604020202020204" pitchFamily="34" charset="0"/>
                <a:cs typeface="Arial" panose="020B0604020202020204" pitchFamily="34" charset="0"/>
              </a:rPr>
              <a:t>Quy</a:t>
            </a:r>
            <a:r>
              <a:rPr sz="4000" spc="-30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định</a:t>
            </a:r>
            <a:r>
              <a:rPr sz="4000" spc="-295" dirty="0">
                <a:solidFill>
                  <a:srgbClr val="002060"/>
                </a:solidFill>
                <a:latin typeface="Arial" panose="020B0604020202020204" pitchFamily="34" charset="0"/>
                <a:cs typeface="Arial" panose="020B0604020202020204" pitchFamily="34" charset="0"/>
              </a:rPr>
              <a:t> </a:t>
            </a:r>
            <a:r>
              <a:rPr sz="4000" spc="-150" dirty="0">
                <a:solidFill>
                  <a:srgbClr val="002060"/>
                </a:solidFill>
                <a:latin typeface="Arial" panose="020B0604020202020204" pitchFamily="34" charset="0"/>
                <a:cs typeface="Arial" panose="020B0604020202020204" pitchFamily="34" charset="0"/>
              </a:rPr>
              <a:t>IATA</a:t>
            </a:r>
            <a:r>
              <a:rPr sz="4000" spc="-295" dirty="0">
                <a:solidFill>
                  <a:srgbClr val="002060"/>
                </a:solidFill>
                <a:latin typeface="Arial" panose="020B0604020202020204" pitchFamily="34" charset="0"/>
                <a:cs typeface="Arial" panose="020B0604020202020204" pitchFamily="34" charset="0"/>
              </a:rPr>
              <a:t> </a:t>
            </a:r>
            <a:r>
              <a:rPr lang="en-US" sz="4000" spc="-40" dirty="0" err="1">
                <a:solidFill>
                  <a:srgbClr val="002060"/>
                </a:solidFill>
                <a:latin typeface="Arial" panose="020B0604020202020204" pitchFamily="34" charset="0"/>
                <a:cs typeface="Arial" panose="020B0604020202020204" pitchFamily="34" charset="0"/>
              </a:rPr>
              <a:t>về</a:t>
            </a:r>
            <a:r>
              <a:rPr sz="6000" spc="637" baseline="12037"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29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hoá</a:t>
            </a:r>
            <a:r>
              <a:rPr sz="4000" spc="-30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29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hiểm</a:t>
            </a:r>
            <a:r>
              <a:rPr sz="4000" spc="-295" dirty="0">
                <a:solidFill>
                  <a:srgbClr val="002060"/>
                </a:solidFill>
                <a:latin typeface="Arial" panose="020B0604020202020204" pitchFamily="34" charset="0"/>
                <a:cs typeface="Arial" panose="020B0604020202020204" pitchFamily="34" charset="0"/>
              </a:rPr>
              <a:t> </a:t>
            </a:r>
            <a:r>
              <a:rPr sz="4000" spc="-195" dirty="0">
                <a:solidFill>
                  <a:srgbClr val="002060"/>
                </a:solidFill>
                <a:latin typeface="Arial" panose="020B0604020202020204" pitchFamily="34" charset="0"/>
                <a:cs typeface="Arial" panose="020B0604020202020204" pitchFamily="34" charset="0"/>
              </a:rPr>
              <a:t>(IATA</a:t>
            </a:r>
            <a:r>
              <a:rPr sz="4000" spc="-300"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DGR)</a:t>
            </a:r>
            <a:endParaRPr sz="4000" dirty="0">
              <a:solidFill>
                <a:srgbClr val="002060"/>
              </a:solidFill>
              <a:latin typeface="Arial" panose="020B0604020202020204" pitchFamily="34" charset="0"/>
              <a:cs typeface="Arial" panose="020B0604020202020204" pitchFamily="34" charset="0"/>
            </a:endParaRPr>
          </a:p>
          <a:p>
            <a:pPr marL="407034" indent="-364490">
              <a:lnSpc>
                <a:spcPct val="120000"/>
              </a:lnSpc>
              <a:spcBef>
                <a:spcPts val="600"/>
              </a:spcBef>
              <a:buAutoNum type="arabicPeriod"/>
              <a:tabLst>
                <a:tab pos="407670" algn="l"/>
              </a:tabLst>
            </a:pPr>
            <a:r>
              <a:rPr sz="4000" dirty="0">
                <a:solidFill>
                  <a:srgbClr val="002060"/>
                </a:solidFill>
                <a:latin typeface="Arial" panose="020B0604020202020204" pitchFamily="34" charset="0"/>
                <a:cs typeface="Arial" panose="020B0604020202020204" pitchFamily="34" charset="0"/>
              </a:rPr>
              <a:t>Hiệp</a:t>
            </a:r>
            <a:r>
              <a:rPr sz="4000" spc="-315" dirty="0">
                <a:solidFill>
                  <a:srgbClr val="002060"/>
                </a:solidFill>
                <a:latin typeface="Arial" panose="020B0604020202020204" pitchFamily="34" charset="0"/>
                <a:cs typeface="Arial" panose="020B0604020202020204" pitchFamily="34" charset="0"/>
              </a:rPr>
              <a:t> </a:t>
            </a:r>
            <a:r>
              <a:rPr sz="4000" spc="-20" dirty="0" err="1">
                <a:solidFill>
                  <a:srgbClr val="002060"/>
                </a:solidFill>
                <a:latin typeface="Arial" panose="020B0604020202020204" pitchFamily="34" charset="0"/>
                <a:cs typeface="Arial" panose="020B0604020202020204" pitchFamily="34" charset="0"/>
              </a:rPr>
              <a:t>ước</a:t>
            </a:r>
            <a:r>
              <a:rPr sz="4000" spc="-310" dirty="0">
                <a:solidFill>
                  <a:srgbClr val="002060"/>
                </a:solidFill>
                <a:latin typeface="Arial" panose="020B0604020202020204" pitchFamily="34" charset="0"/>
                <a:cs typeface="Arial" panose="020B0604020202020204" pitchFamily="34" charset="0"/>
              </a:rPr>
              <a:t> </a:t>
            </a:r>
            <a:r>
              <a:rPr lang="en-US" sz="4000" spc="-40" dirty="0" err="1">
                <a:solidFill>
                  <a:srgbClr val="002060"/>
                </a:solidFill>
                <a:latin typeface="Arial" panose="020B0604020202020204" pitchFamily="34" charset="0"/>
                <a:cs typeface="Arial" panose="020B0604020202020204" pitchFamily="34" charset="0"/>
              </a:rPr>
              <a:t>về</a:t>
            </a:r>
            <a:r>
              <a:rPr lang="en-US" sz="4000" spc="-40" dirty="0">
                <a:solidFill>
                  <a:srgbClr val="002060"/>
                </a:solidFill>
                <a:latin typeface="Arial" panose="020B0604020202020204" pitchFamily="34" charset="0"/>
                <a:cs typeface="Arial" panose="020B0604020202020204" pitchFamily="34" charset="0"/>
              </a:rPr>
              <a:t> </a:t>
            </a:r>
            <a:r>
              <a:rPr sz="4000" spc="-50" dirty="0" err="1">
                <a:solidFill>
                  <a:srgbClr val="002060"/>
                </a:solidFill>
                <a:latin typeface="Arial" panose="020B0604020202020204" pitchFamily="34" charset="0"/>
                <a:cs typeface="Arial" panose="020B0604020202020204" pitchFamily="34" charset="0"/>
              </a:rPr>
              <a:t>vận</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chuyển</a:t>
            </a:r>
            <a:r>
              <a:rPr sz="4000" spc="43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31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310" dirty="0">
                <a:solidFill>
                  <a:srgbClr val="002060"/>
                </a:solidFill>
                <a:latin typeface="Arial" panose="020B0604020202020204" pitchFamily="34" charset="0"/>
                <a:cs typeface="Arial" panose="020B0604020202020204" pitchFamily="34" charset="0"/>
              </a:rPr>
              <a:t> </a:t>
            </a:r>
            <a:r>
              <a:rPr sz="4000" spc="-70" dirty="0" err="1">
                <a:solidFill>
                  <a:srgbClr val="002060"/>
                </a:solidFill>
                <a:latin typeface="Arial" panose="020B0604020202020204" pitchFamily="34" charset="0"/>
                <a:cs typeface="Arial" panose="020B0604020202020204" pitchFamily="34" charset="0"/>
              </a:rPr>
              <a:t>hiểm</a:t>
            </a:r>
            <a:r>
              <a:rPr sz="4000" spc="-310" dirty="0">
                <a:solidFill>
                  <a:srgbClr val="002060"/>
                </a:solidFill>
                <a:latin typeface="Arial" panose="020B0604020202020204" pitchFamily="34" charset="0"/>
                <a:cs typeface="Arial" panose="020B0604020202020204" pitchFamily="34" charset="0"/>
              </a:rPr>
              <a:t> </a:t>
            </a:r>
            <a:r>
              <a:rPr sz="4000" spc="-15" dirty="0" err="1">
                <a:solidFill>
                  <a:srgbClr val="002060"/>
                </a:solidFill>
                <a:latin typeface="Arial" panose="020B0604020202020204" pitchFamily="34" charset="0"/>
                <a:cs typeface="Arial" panose="020B0604020202020204" pitchFamily="34" charset="0"/>
              </a:rPr>
              <a:t>b</a:t>
            </a:r>
            <a:r>
              <a:rPr lang="en-US" sz="4000" spc="-819" dirty="0" err="1">
                <a:solidFill>
                  <a:srgbClr val="002060"/>
                </a:solidFill>
                <a:latin typeface="Arial" panose="020B0604020202020204" pitchFamily="34" charset="0"/>
                <a:cs typeface="Arial" panose="020B0604020202020204" pitchFamily="34" charset="0"/>
              </a:rPr>
              <a:t>ằ</a:t>
            </a:r>
            <a:r>
              <a:rPr sz="4000" spc="-140" dirty="0" err="1">
                <a:solidFill>
                  <a:srgbClr val="002060"/>
                </a:solidFill>
                <a:latin typeface="Arial" panose="020B0604020202020204" pitchFamily="34" charset="0"/>
                <a:cs typeface="Arial" panose="020B0604020202020204" pitchFamily="34" charset="0"/>
              </a:rPr>
              <a:t>ng</a:t>
            </a:r>
            <a:r>
              <a:rPr sz="4000" spc="-315" dirty="0">
                <a:solidFill>
                  <a:srgbClr val="002060"/>
                </a:solidFill>
                <a:latin typeface="Arial" panose="020B0604020202020204" pitchFamily="34" charset="0"/>
                <a:cs typeface="Arial" panose="020B0604020202020204" pitchFamily="34" charset="0"/>
              </a:rPr>
              <a:t> </a:t>
            </a:r>
            <a:r>
              <a:rPr sz="4000" spc="-80" dirty="0">
                <a:solidFill>
                  <a:srgbClr val="002060"/>
                </a:solidFill>
                <a:latin typeface="Arial" panose="020B0604020202020204" pitchFamily="34" charset="0"/>
                <a:cs typeface="Arial" panose="020B0604020202020204" pitchFamily="34" charset="0"/>
              </a:rPr>
              <a:t>đường</a:t>
            </a:r>
            <a:r>
              <a:rPr sz="4000" spc="-31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biển</a:t>
            </a:r>
            <a:r>
              <a:rPr sz="4000" spc="-31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(IMDG)</a:t>
            </a:r>
            <a:endParaRPr sz="4000" dirty="0">
              <a:solidFill>
                <a:srgbClr val="002060"/>
              </a:solidFill>
              <a:latin typeface="Arial" panose="020B0604020202020204" pitchFamily="34" charset="0"/>
              <a:cs typeface="Arial" panose="020B0604020202020204" pitchFamily="34" charset="0"/>
            </a:endParaRPr>
          </a:p>
        </p:txBody>
      </p:sp>
      <p:grpSp>
        <p:nvGrpSpPr>
          <p:cNvPr id="28" name="object 13">
            <a:extLst>
              <a:ext uri="{FF2B5EF4-FFF2-40B4-BE49-F238E27FC236}">
                <a16:creationId xmlns:a16="http://schemas.microsoft.com/office/drawing/2014/main" id="{C3994C3E-FFA2-CD5F-4295-E7DD7244FB5E}"/>
              </a:ext>
            </a:extLst>
          </p:cNvPr>
          <p:cNvGrpSpPr/>
          <p:nvPr/>
        </p:nvGrpSpPr>
        <p:grpSpPr>
          <a:xfrm>
            <a:off x="357743" y="1848504"/>
            <a:ext cx="1144229" cy="334010"/>
            <a:chOff x="793794" y="1895156"/>
            <a:chExt cx="826769" cy="334010"/>
          </a:xfrm>
        </p:grpSpPr>
        <p:sp>
          <p:nvSpPr>
            <p:cNvPr id="29" name="object 14">
              <a:extLst>
                <a:ext uri="{FF2B5EF4-FFF2-40B4-BE49-F238E27FC236}">
                  <a16:creationId xmlns:a16="http://schemas.microsoft.com/office/drawing/2014/main" id="{BCEC061F-38AA-C62B-4074-7BA6262E3B70}"/>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C9C8CA5E-778E-E280-49CB-A1B1F8587951}"/>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547F76CF-8DEC-8A2E-8A42-C874BBC61026}"/>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5249F89C-D5A5-08B5-4342-BEA234FC4F47}"/>
              </a:ext>
            </a:extLst>
          </p:cNvPr>
          <p:cNvSpPr/>
          <p:nvPr/>
        </p:nvSpPr>
        <p:spPr>
          <a:xfrm rot="-1431127">
            <a:off x="17026698" y="-740135"/>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9F86C58C-8956-2369-DB8F-96D0655C95B7}"/>
              </a:ext>
            </a:extLst>
          </p:cNvPr>
          <p:cNvSpPr/>
          <p:nvPr/>
        </p:nvSpPr>
        <p:spPr>
          <a:xfrm rot="6267158">
            <a:off x="-735530" y="9201679"/>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8B88486F-FC27-462C-4665-49686EA8837C}"/>
              </a:ext>
            </a:extLst>
          </p:cNvPr>
          <p:cNvGrpSpPr/>
          <p:nvPr/>
        </p:nvGrpSpPr>
        <p:grpSpPr>
          <a:xfrm>
            <a:off x="-1020553" y="-812147"/>
            <a:ext cx="2353764" cy="2146269"/>
            <a:chOff x="0" y="0"/>
            <a:chExt cx="5307708" cy="5307708"/>
          </a:xfrm>
        </p:grpSpPr>
        <p:sp>
          <p:nvSpPr>
            <p:cNvPr id="35" name="Freeform 3">
              <a:extLst>
                <a:ext uri="{FF2B5EF4-FFF2-40B4-BE49-F238E27FC236}">
                  <a16:creationId xmlns:a16="http://schemas.microsoft.com/office/drawing/2014/main" id="{01E0F39B-46B4-2CEB-40A7-3390D31CD9D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BC8BB1ED-4B95-50A3-9BFB-B23D21DA410F}"/>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E5824D4A-AD77-6B37-EE9D-FA654941C17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87AFF886-715A-BB3A-35A1-FDDA81C5E940}"/>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 name="object 11">
            <a:extLst>
              <a:ext uri="{FF2B5EF4-FFF2-40B4-BE49-F238E27FC236}">
                <a16:creationId xmlns:a16="http://schemas.microsoft.com/office/drawing/2014/main" id="{AA298E75-CF50-B4E9-FE95-9FC067B6F5C6}"/>
              </a:ext>
            </a:extLst>
          </p:cNvPr>
          <p:cNvSpPr txBox="1">
            <a:spLocks/>
          </p:cNvSpPr>
          <p:nvPr/>
        </p:nvSpPr>
        <p:spPr>
          <a:xfrm>
            <a:off x="1051751" y="260987"/>
            <a:ext cx="16005421"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spc="-305" dirty="0">
                <a:solidFill>
                  <a:srgbClr val="002060"/>
                </a:solidFill>
                <a:latin typeface="Arial" panose="020B0604020202020204" pitchFamily="34" charset="0"/>
                <a:cs typeface="Arial" panose="020B0604020202020204" pitchFamily="34" charset="0"/>
              </a:rPr>
              <a:t>2.1. CÁC QUY ĐỊNH AN TOÀN QUỐC TẾ VỀ HÀNG NGUY HIỂM</a:t>
            </a:r>
          </a:p>
        </p:txBody>
      </p:sp>
      <p:sp>
        <p:nvSpPr>
          <p:cNvPr id="3" name="TextBox 15">
            <a:extLst>
              <a:ext uri="{FF2B5EF4-FFF2-40B4-BE49-F238E27FC236}">
                <a16:creationId xmlns:a16="http://schemas.microsoft.com/office/drawing/2014/main" id="{148D0CAA-1C16-911C-6982-F7131A816D00}"/>
              </a:ext>
            </a:extLst>
          </p:cNvPr>
          <p:cNvSpPr txBox="1"/>
          <p:nvPr/>
        </p:nvSpPr>
        <p:spPr>
          <a:xfrm>
            <a:off x="128254" y="207296"/>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25</a:t>
            </a:r>
          </a:p>
        </p:txBody>
      </p:sp>
    </p:spTree>
    <p:extLst>
      <p:ext uri="{BB962C8B-B14F-4D97-AF65-F5344CB8AC3E}">
        <p14:creationId xmlns:p14="http://schemas.microsoft.com/office/powerpoint/2010/main" val="154951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inVertical)">
                                      <p:cBhvr>
                                        <p:cTn id="7" dur="1000"/>
                                        <p:tgtEl>
                                          <p:spTgt spid="2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2E40D-EE9E-773A-5368-04C46A79E9C1}"/>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DAFE1263-B8A1-D9B0-B749-E5707380B80A}"/>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object 8">
            <a:extLst>
              <a:ext uri="{FF2B5EF4-FFF2-40B4-BE49-F238E27FC236}">
                <a16:creationId xmlns:a16="http://schemas.microsoft.com/office/drawing/2014/main" id="{0564C333-5F26-0809-098A-B4DFA6D110C2}"/>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000099"/>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nvGrpSpPr>
          <p:cNvPr id="28" name="object 13">
            <a:extLst>
              <a:ext uri="{FF2B5EF4-FFF2-40B4-BE49-F238E27FC236}">
                <a16:creationId xmlns:a16="http://schemas.microsoft.com/office/drawing/2014/main" id="{9CE489D4-75EA-4313-7BFF-CCD57CD3AEC3}"/>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BDE2AC2D-E79E-2C50-553D-90278D3037D7}"/>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B9422315-AEEA-C055-7524-CD773B8B60AE}"/>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A687331A-5F5C-C884-10AD-805FFBFBFBF0}"/>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7D809E53-327C-31A0-E1DF-D3DA0BE478B6}"/>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0ED41DA8-1FF9-FFFB-3156-F62DACA308A8}"/>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0F37F969-2B60-F153-77AB-84AEDE287212}"/>
              </a:ext>
            </a:extLst>
          </p:cNvPr>
          <p:cNvGrpSpPr/>
          <p:nvPr/>
        </p:nvGrpSpPr>
        <p:grpSpPr>
          <a:xfrm>
            <a:off x="-1122936" y="-1282424"/>
            <a:ext cx="2353764" cy="2413295"/>
            <a:chOff x="0" y="0"/>
            <a:chExt cx="5307708" cy="5307708"/>
          </a:xfrm>
        </p:grpSpPr>
        <p:sp>
          <p:nvSpPr>
            <p:cNvPr id="35" name="Freeform 3">
              <a:extLst>
                <a:ext uri="{FF2B5EF4-FFF2-40B4-BE49-F238E27FC236}">
                  <a16:creationId xmlns:a16="http://schemas.microsoft.com/office/drawing/2014/main" id="{BCD37743-D69E-2C11-1E6F-D561181F9320}"/>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FCB5C4CF-2659-94CC-BF0D-F386755EC0F9}"/>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790042DC-D0E4-4386-3E96-F23C5C2665D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BDFD492B-31F6-146E-8BDB-9C79F7672AEC}"/>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 name="object 11">
            <a:extLst>
              <a:ext uri="{FF2B5EF4-FFF2-40B4-BE49-F238E27FC236}">
                <a16:creationId xmlns:a16="http://schemas.microsoft.com/office/drawing/2014/main" id="{5F89936F-0FFA-9A6F-3201-DEDE4B1687E2}"/>
              </a:ext>
            </a:extLst>
          </p:cNvPr>
          <p:cNvSpPr txBox="1">
            <a:spLocks/>
          </p:cNvSpPr>
          <p:nvPr/>
        </p:nvSpPr>
        <p:spPr>
          <a:xfrm>
            <a:off x="1051751" y="260987"/>
            <a:ext cx="16005421"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spc="-305" dirty="0">
                <a:solidFill>
                  <a:srgbClr val="002060"/>
                </a:solidFill>
                <a:latin typeface="Arial" panose="020B0604020202020204" pitchFamily="34" charset="0"/>
                <a:cs typeface="Arial" panose="020B0604020202020204" pitchFamily="34" charset="0"/>
              </a:rPr>
              <a:t>2.1. CÁC QUY ĐỊNH AN TOÀN QUỐC TẾ VỀ HÀNG NGUY HIỂM</a:t>
            </a:r>
          </a:p>
        </p:txBody>
      </p:sp>
      <p:pic>
        <p:nvPicPr>
          <p:cNvPr id="3" name="object 16">
            <a:extLst>
              <a:ext uri="{FF2B5EF4-FFF2-40B4-BE49-F238E27FC236}">
                <a16:creationId xmlns:a16="http://schemas.microsoft.com/office/drawing/2014/main" id="{32116093-755F-66FA-0BC9-7AEE14F8CA78}"/>
              </a:ext>
            </a:extLst>
          </p:cNvPr>
          <p:cNvPicPr/>
          <p:nvPr/>
        </p:nvPicPr>
        <p:blipFill>
          <a:blip r:embed="rId8" cstate="print"/>
          <a:stretch>
            <a:fillRect/>
          </a:stretch>
        </p:blipFill>
        <p:spPr>
          <a:xfrm>
            <a:off x="11582401" y="4239775"/>
            <a:ext cx="6451454" cy="4822963"/>
          </a:xfrm>
          <a:prstGeom prst="rect">
            <a:avLst/>
          </a:prstGeom>
        </p:spPr>
      </p:pic>
      <p:sp>
        <p:nvSpPr>
          <p:cNvPr id="4" name="object 20">
            <a:extLst>
              <a:ext uri="{FF2B5EF4-FFF2-40B4-BE49-F238E27FC236}">
                <a16:creationId xmlns:a16="http://schemas.microsoft.com/office/drawing/2014/main" id="{0D60EF8B-3CDE-2BDF-4756-FECBDDA3445A}"/>
              </a:ext>
            </a:extLst>
          </p:cNvPr>
          <p:cNvSpPr txBox="1"/>
          <p:nvPr/>
        </p:nvSpPr>
        <p:spPr>
          <a:xfrm>
            <a:off x="500242" y="1286376"/>
            <a:ext cx="17660686" cy="9164560"/>
          </a:xfrm>
          <a:prstGeom prst="rect">
            <a:avLst/>
          </a:prstGeom>
        </p:spPr>
        <p:txBody>
          <a:bodyPr vert="horz" wrap="square" lIns="0" tIns="12065" rIns="0" bIns="0" rtlCol="0">
            <a:spAutoFit/>
          </a:bodyPr>
          <a:lstStyle/>
          <a:p>
            <a:pPr marL="25400" marR="17780" indent="898525">
              <a:lnSpc>
                <a:spcPct val="116700"/>
              </a:lnSpc>
              <a:spcBef>
                <a:spcPts val="95"/>
              </a:spcBef>
            </a:pPr>
            <a:r>
              <a:rPr sz="3600" dirty="0" err="1">
                <a:solidFill>
                  <a:srgbClr val="002060"/>
                </a:solidFill>
                <a:latin typeface="Arial" panose="020B0604020202020204" pitchFamily="34" charset="0"/>
                <a:cs typeface="Arial" panose="020B0604020202020204" pitchFamily="34" charset="0"/>
              </a:rPr>
              <a:t>Hệ</a:t>
            </a:r>
            <a:r>
              <a:rPr sz="3600" spc="-85" dirty="0">
                <a:solidFill>
                  <a:srgbClr val="002060"/>
                </a:solidFill>
                <a:latin typeface="Arial" panose="020B0604020202020204" pitchFamily="34" charset="0"/>
                <a:cs typeface="Arial" panose="020B0604020202020204" pitchFamily="34" charset="0"/>
              </a:rPr>
              <a:t> </a:t>
            </a:r>
            <a:r>
              <a:rPr sz="3600" spc="-165" dirty="0" err="1">
                <a:solidFill>
                  <a:srgbClr val="002060"/>
                </a:solidFill>
                <a:latin typeface="Arial" panose="020B0604020202020204" pitchFamily="34" charset="0"/>
                <a:cs typeface="Arial" panose="020B0604020202020204" pitchFamily="34" charset="0"/>
              </a:rPr>
              <a:t>th</a:t>
            </a:r>
            <a:r>
              <a:rPr lang="en-US" sz="3600" spc="-165" dirty="0" err="1">
                <a:solidFill>
                  <a:srgbClr val="002060"/>
                </a:solidFill>
                <a:latin typeface="Arial" panose="020B0604020202020204" pitchFamily="34" charset="0"/>
                <a:cs typeface="Arial" panose="020B0604020202020204" pitchFamily="34" charset="0"/>
              </a:rPr>
              <a:t>ố</a:t>
            </a:r>
            <a:r>
              <a:rPr sz="3600" spc="-140" dirty="0" err="1">
                <a:solidFill>
                  <a:srgbClr val="002060"/>
                </a:solidFill>
                <a:latin typeface="Arial" panose="020B0604020202020204" pitchFamily="34" charset="0"/>
                <a:cs typeface="Arial" panose="020B0604020202020204" pitchFamily="34" charset="0"/>
              </a:rPr>
              <a:t>ng</a:t>
            </a:r>
            <a:r>
              <a:rPr sz="3600" spc="-30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phân</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loại</a:t>
            </a:r>
            <a:r>
              <a:rPr sz="3600" spc="-30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0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nhãn</a:t>
            </a:r>
            <a:r>
              <a:rPr sz="3600" spc="-305" dirty="0">
                <a:solidFill>
                  <a:srgbClr val="002060"/>
                </a:solidFill>
                <a:latin typeface="Arial" panose="020B0604020202020204" pitchFamily="34" charset="0"/>
                <a:cs typeface="Arial" panose="020B0604020202020204" pitchFamily="34" charset="0"/>
              </a:rPr>
              <a:t> </a:t>
            </a:r>
            <a:r>
              <a:rPr sz="3600" spc="-100" dirty="0" err="1">
                <a:solidFill>
                  <a:srgbClr val="002060"/>
                </a:solidFill>
                <a:latin typeface="Arial" panose="020B0604020202020204" pitchFamily="34" charset="0"/>
                <a:cs typeface="Arial" panose="020B0604020202020204" pitchFamily="34" charset="0"/>
              </a:rPr>
              <a:t>ghi</a:t>
            </a:r>
            <a:r>
              <a:rPr sz="3600" spc="-305" dirty="0">
                <a:solidFill>
                  <a:srgbClr val="002060"/>
                </a:solidFill>
                <a:latin typeface="Arial" panose="020B0604020202020204" pitchFamily="34" charset="0"/>
                <a:cs typeface="Arial" panose="020B0604020202020204" pitchFamily="34" charset="0"/>
              </a:rPr>
              <a:t> </a:t>
            </a:r>
            <a:r>
              <a:rPr sz="3600" spc="-175" dirty="0" err="1">
                <a:solidFill>
                  <a:srgbClr val="002060"/>
                </a:solidFill>
                <a:latin typeface="Arial" panose="020B0604020202020204" pitchFamily="34" charset="0"/>
                <a:cs typeface="Arial" panose="020B0604020202020204" pitchFamily="34" charset="0"/>
              </a:rPr>
              <a:t>qu</a:t>
            </a:r>
            <a:r>
              <a:rPr lang="en-US" sz="3600" spc="-175" dirty="0" err="1">
                <a:solidFill>
                  <a:srgbClr val="002060"/>
                </a:solidFill>
                <a:latin typeface="Arial" panose="020B0604020202020204" pitchFamily="34" charset="0"/>
                <a:cs typeface="Arial" panose="020B0604020202020204" pitchFamily="34" charset="0"/>
              </a:rPr>
              <a:t>ố</a:t>
            </a:r>
            <a:r>
              <a:rPr sz="3600" spc="90" dirty="0" err="1">
                <a:solidFill>
                  <a:srgbClr val="002060"/>
                </a:solidFill>
                <a:latin typeface="Arial" panose="020B0604020202020204" pitchFamily="34" charset="0"/>
                <a:cs typeface="Arial" panose="020B0604020202020204" pitchFamily="34" charset="0"/>
              </a:rPr>
              <a:t>c</a:t>
            </a:r>
            <a:r>
              <a:rPr sz="3600" spc="-305" dirty="0">
                <a:solidFill>
                  <a:srgbClr val="002060"/>
                </a:solidFill>
                <a:latin typeface="Arial" panose="020B0604020202020204" pitchFamily="34" charset="0"/>
                <a:cs typeface="Arial" panose="020B0604020202020204" pitchFamily="34" charset="0"/>
              </a:rPr>
              <a:t> </a:t>
            </a:r>
            <a:r>
              <a:rPr sz="3600" spc="-95" dirty="0" err="1">
                <a:solidFill>
                  <a:srgbClr val="002060"/>
                </a:solidFill>
                <a:latin typeface="Arial" panose="020B0604020202020204" pitchFamily="34" charset="0"/>
                <a:cs typeface="Arial" panose="020B0604020202020204" pitchFamily="34" charset="0"/>
              </a:rPr>
              <a:t>t</a:t>
            </a:r>
            <a:r>
              <a:rPr lang="en-US" sz="3600" spc="-95" dirty="0" err="1">
                <a:solidFill>
                  <a:srgbClr val="002060"/>
                </a:solidFill>
                <a:latin typeface="Arial" panose="020B0604020202020204" pitchFamily="34" charset="0"/>
                <a:cs typeface="Arial" panose="020B0604020202020204" pitchFamily="34" charset="0"/>
              </a:rPr>
              <a:t>ế</a:t>
            </a:r>
            <a:r>
              <a:rPr sz="5400" spc="97" baseline="12037" dirty="0">
                <a:solidFill>
                  <a:srgbClr val="002060"/>
                </a:solidFill>
                <a:latin typeface="Arial" panose="020B0604020202020204" pitchFamily="34" charset="0"/>
                <a:cs typeface="Arial" panose="020B0604020202020204" pitchFamily="34" charset="0"/>
              </a:rPr>
              <a:t> </a:t>
            </a:r>
            <a:r>
              <a:rPr sz="3600" spc="-65" dirty="0">
                <a:solidFill>
                  <a:srgbClr val="FF0000"/>
                </a:solidFill>
                <a:latin typeface="Arial" panose="020B0604020202020204" pitchFamily="34" charset="0"/>
                <a:cs typeface="Arial" panose="020B0604020202020204" pitchFamily="34" charset="0"/>
              </a:rPr>
              <a:t>(Globally</a:t>
            </a:r>
            <a:r>
              <a:rPr sz="3600" spc="-305" dirty="0">
                <a:solidFill>
                  <a:srgbClr val="FF0000"/>
                </a:solidFill>
                <a:latin typeface="Arial" panose="020B0604020202020204" pitchFamily="34" charset="0"/>
                <a:cs typeface="Arial" panose="020B0604020202020204" pitchFamily="34" charset="0"/>
              </a:rPr>
              <a:t> </a:t>
            </a:r>
            <a:r>
              <a:rPr sz="3600" spc="-60" dirty="0">
                <a:solidFill>
                  <a:srgbClr val="FF0000"/>
                </a:solidFill>
                <a:latin typeface="Arial" panose="020B0604020202020204" pitchFamily="34" charset="0"/>
                <a:cs typeface="Arial" panose="020B0604020202020204" pitchFamily="34" charset="0"/>
              </a:rPr>
              <a:t>Harmonized</a:t>
            </a:r>
            <a:r>
              <a:rPr sz="3600" spc="-305" dirty="0">
                <a:solidFill>
                  <a:srgbClr val="FF0000"/>
                </a:solidFill>
                <a:latin typeface="Arial" panose="020B0604020202020204" pitchFamily="34" charset="0"/>
                <a:cs typeface="Arial" panose="020B0604020202020204" pitchFamily="34" charset="0"/>
              </a:rPr>
              <a:t> </a:t>
            </a:r>
            <a:r>
              <a:rPr sz="3600" spc="-100" dirty="0">
                <a:solidFill>
                  <a:srgbClr val="FF0000"/>
                </a:solidFill>
                <a:latin typeface="Arial" panose="020B0604020202020204" pitchFamily="34" charset="0"/>
                <a:cs typeface="Arial" panose="020B0604020202020204" pitchFamily="34" charset="0"/>
              </a:rPr>
              <a:t>System</a:t>
            </a:r>
            <a:r>
              <a:rPr sz="3600" spc="-305" dirty="0">
                <a:solidFill>
                  <a:srgbClr val="FF0000"/>
                </a:solidFill>
                <a:latin typeface="Arial" panose="020B0604020202020204" pitchFamily="34" charset="0"/>
                <a:cs typeface="Arial" panose="020B0604020202020204" pitchFamily="34" charset="0"/>
              </a:rPr>
              <a:t> </a:t>
            </a:r>
            <a:r>
              <a:rPr sz="3600" spc="55" dirty="0">
                <a:solidFill>
                  <a:srgbClr val="FF0000"/>
                </a:solidFill>
                <a:latin typeface="Arial" panose="020B0604020202020204" pitchFamily="34" charset="0"/>
                <a:cs typeface="Arial" panose="020B0604020202020204" pitchFamily="34" charset="0"/>
              </a:rPr>
              <a:t>of</a:t>
            </a:r>
            <a:r>
              <a:rPr sz="3600" spc="-305" dirty="0">
                <a:solidFill>
                  <a:srgbClr val="FF0000"/>
                </a:solidFill>
                <a:latin typeface="Arial" panose="020B0604020202020204" pitchFamily="34" charset="0"/>
                <a:cs typeface="Arial" panose="020B0604020202020204" pitchFamily="34" charset="0"/>
              </a:rPr>
              <a:t> </a:t>
            </a:r>
            <a:r>
              <a:rPr sz="3600" spc="-20" dirty="0">
                <a:solidFill>
                  <a:srgbClr val="FF0000"/>
                </a:solidFill>
                <a:latin typeface="Arial" panose="020B0604020202020204" pitchFamily="34" charset="0"/>
                <a:cs typeface="Arial" panose="020B0604020202020204" pitchFamily="34" charset="0"/>
              </a:rPr>
              <a:t>Classification</a:t>
            </a:r>
            <a:r>
              <a:rPr sz="3600" spc="-305" dirty="0">
                <a:solidFill>
                  <a:srgbClr val="FF0000"/>
                </a:solidFill>
                <a:latin typeface="Arial" panose="020B0604020202020204" pitchFamily="34" charset="0"/>
                <a:cs typeface="Arial" panose="020B0604020202020204" pitchFamily="34" charset="0"/>
              </a:rPr>
              <a:t> </a:t>
            </a:r>
            <a:r>
              <a:rPr sz="3600" spc="-25" dirty="0">
                <a:solidFill>
                  <a:srgbClr val="FF0000"/>
                </a:solidFill>
                <a:latin typeface="Arial" panose="020B0604020202020204" pitchFamily="34" charset="0"/>
                <a:cs typeface="Arial" panose="020B0604020202020204" pitchFamily="34" charset="0"/>
              </a:rPr>
              <a:t>and </a:t>
            </a:r>
            <a:r>
              <a:rPr sz="3600" spc="-50" dirty="0">
                <a:solidFill>
                  <a:srgbClr val="FF0000"/>
                </a:solidFill>
                <a:latin typeface="Arial" panose="020B0604020202020204" pitchFamily="34" charset="0"/>
                <a:cs typeface="Arial" panose="020B0604020202020204" pitchFamily="34" charset="0"/>
              </a:rPr>
              <a:t>Labelling</a:t>
            </a:r>
            <a:r>
              <a:rPr sz="3600" spc="-300" dirty="0">
                <a:solidFill>
                  <a:srgbClr val="FF0000"/>
                </a:solidFill>
                <a:latin typeface="Arial" panose="020B0604020202020204" pitchFamily="34" charset="0"/>
                <a:cs typeface="Arial" panose="020B0604020202020204" pitchFamily="34" charset="0"/>
              </a:rPr>
              <a:t> </a:t>
            </a:r>
            <a:r>
              <a:rPr sz="3600" spc="55" dirty="0">
                <a:solidFill>
                  <a:srgbClr val="FF0000"/>
                </a:solidFill>
                <a:latin typeface="Arial" panose="020B0604020202020204" pitchFamily="34" charset="0"/>
                <a:cs typeface="Arial" panose="020B0604020202020204" pitchFamily="34" charset="0"/>
              </a:rPr>
              <a:t>of</a:t>
            </a:r>
            <a:r>
              <a:rPr sz="3600" spc="-295" dirty="0">
                <a:solidFill>
                  <a:srgbClr val="FF0000"/>
                </a:solidFill>
                <a:latin typeface="Arial" panose="020B0604020202020204" pitchFamily="34" charset="0"/>
                <a:cs typeface="Arial" panose="020B0604020202020204" pitchFamily="34" charset="0"/>
              </a:rPr>
              <a:t> </a:t>
            </a:r>
            <a:r>
              <a:rPr sz="3600" spc="-60" dirty="0">
                <a:solidFill>
                  <a:srgbClr val="FF0000"/>
                </a:solidFill>
                <a:latin typeface="Arial" panose="020B0604020202020204" pitchFamily="34" charset="0"/>
                <a:cs typeface="Arial" panose="020B0604020202020204" pitchFamily="34" charset="0"/>
              </a:rPr>
              <a:t>Chemicals</a:t>
            </a:r>
            <a:r>
              <a:rPr sz="3600" spc="-295" dirty="0">
                <a:solidFill>
                  <a:srgbClr val="FF0000"/>
                </a:solidFill>
                <a:latin typeface="Arial" panose="020B0604020202020204" pitchFamily="34" charset="0"/>
                <a:cs typeface="Arial" panose="020B0604020202020204" pitchFamily="34" charset="0"/>
              </a:rPr>
              <a:t> </a:t>
            </a:r>
            <a:r>
              <a:rPr sz="3600" spc="-240" dirty="0">
                <a:solidFill>
                  <a:srgbClr val="FF0000"/>
                </a:solidFill>
                <a:latin typeface="Arial" panose="020B0604020202020204" pitchFamily="34" charset="0"/>
                <a:cs typeface="Arial" panose="020B0604020202020204" pitchFamily="34" charset="0"/>
              </a:rPr>
              <a:t>-</a:t>
            </a:r>
            <a:r>
              <a:rPr sz="3600" spc="-300" dirty="0">
                <a:solidFill>
                  <a:srgbClr val="FF0000"/>
                </a:solidFill>
                <a:latin typeface="Arial" panose="020B0604020202020204" pitchFamily="34" charset="0"/>
                <a:cs typeface="Arial" panose="020B0604020202020204" pitchFamily="34" charset="0"/>
              </a:rPr>
              <a:t> </a:t>
            </a:r>
            <a:r>
              <a:rPr sz="3600" spc="-265" dirty="0">
                <a:solidFill>
                  <a:srgbClr val="FF0000"/>
                </a:solidFill>
                <a:latin typeface="Arial" panose="020B0604020202020204" pitchFamily="34" charset="0"/>
                <a:cs typeface="Arial" panose="020B0604020202020204" pitchFamily="34" charset="0"/>
              </a:rPr>
              <a:t>GHS):</a:t>
            </a:r>
            <a:r>
              <a:rPr sz="3600" spc="-295" dirty="0">
                <a:solidFill>
                  <a:srgbClr val="FF000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là</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một</a:t>
            </a:r>
            <a:r>
              <a:rPr sz="3600" spc="-295"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hệ</a:t>
            </a:r>
            <a:r>
              <a:rPr sz="3600" spc="-80" dirty="0">
                <a:solidFill>
                  <a:srgbClr val="002060"/>
                </a:solidFill>
                <a:latin typeface="Arial" panose="020B0604020202020204" pitchFamily="34" charset="0"/>
                <a:cs typeface="Arial" panose="020B0604020202020204" pitchFamily="34" charset="0"/>
              </a:rPr>
              <a:t> </a:t>
            </a:r>
            <a:r>
              <a:rPr sz="3600" spc="-165" dirty="0" err="1">
                <a:solidFill>
                  <a:srgbClr val="002060"/>
                </a:solidFill>
                <a:latin typeface="Arial" panose="020B0604020202020204" pitchFamily="34" charset="0"/>
                <a:cs typeface="Arial" panose="020B0604020202020204" pitchFamily="34" charset="0"/>
              </a:rPr>
              <a:t>th</a:t>
            </a:r>
            <a:r>
              <a:rPr lang="en-US" sz="3600" spc="-165" dirty="0" err="1">
                <a:solidFill>
                  <a:srgbClr val="002060"/>
                </a:solidFill>
                <a:latin typeface="Arial" panose="020B0604020202020204" pitchFamily="34" charset="0"/>
                <a:cs typeface="Arial" panose="020B0604020202020204" pitchFamily="34" charset="0"/>
              </a:rPr>
              <a:t>ố</a:t>
            </a:r>
            <a:r>
              <a:rPr sz="3600" spc="-140" dirty="0" err="1">
                <a:solidFill>
                  <a:srgbClr val="002060"/>
                </a:solidFill>
                <a:latin typeface="Arial" panose="020B0604020202020204" pitchFamily="34" charset="0"/>
                <a:cs typeface="Arial" panose="020B0604020202020204" pitchFamily="34" charset="0"/>
              </a:rPr>
              <a:t>ng</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được</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phát</a:t>
            </a:r>
            <a:r>
              <a:rPr sz="3600" spc="-29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triển</a:t>
            </a:r>
            <a:r>
              <a:rPr sz="3600" spc="-30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bởi</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Liên</a:t>
            </a:r>
            <a:r>
              <a:rPr sz="3600" spc="-295" dirty="0">
                <a:solidFill>
                  <a:srgbClr val="002060"/>
                </a:solidFill>
                <a:latin typeface="Arial" panose="020B0604020202020204" pitchFamily="34" charset="0"/>
                <a:cs typeface="Arial" panose="020B0604020202020204" pitchFamily="34" charset="0"/>
              </a:rPr>
              <a:t> </a:t>
            </a:r>
            <a:r>
              <a:rPr sz="3600" spc="-35" dirty="0" err="1">
                <a:solidFill>
                  <a:srgbClr val="002060"/>
                </a:solidFill>
                <a:latin typeface="Arial" panose="020B0604020202020204" pitchFamily="34" charset="0"/>
                <a:cs typeface="Arial" panose="020B0604020202020204" pitchFamily="34" charset="0"/>
              </a:rPr>
              <a:t>Hợp</a:t>
            </a:r>
            <a:r>
              <a:rPr sz="3600" spc="-295" dirty="0">
                <a:solidFill>
                  <a:srgbClr val="002060"/>
                </a:solidFill>
                <a:latin typeface="Arial" panose="020B0604020202020204" pitchFamily="34" charset="0"/>
                <a:cs typeface="Arial" panose="020B0604020202020204" pitchFamily="34" charset="0"/>
              </a:rPr>
              <a:t> </a:t>
            </a:r>
            <a:r>
              <a:rPr sz="3600" spc="-190" dirty="0" err="1">
                <a:solidFill>
                  <a:srgbClr val="002060"/>
                </a:solidFill>
                <a:latin typeface="Arial" panose="020B0604020202020204" pitchFamily="34" charset="0"/>
                <a:cs typeface="Arial" panose="020B0604020202020204" pitchFamily="34" charset="0"/>
              </a:rPr>
              <a:t>Qu</a:t>
            </a:r>
            <a:r>
              <a:rPr lang="en-US" sz="3600" spc="-190" dirty="0" err="1">
                <a:solidFill>
                  <a:srgbClr val="002060"/>
                </a:solidFill>
                <a:latin typeface="Arial" panose="020B0604020202020204" pitchFamily="34" charset="0"/>
                <a:cs typeface="Arial" panose="020B0604020202020204" pitchFamily="34" charset="0"/>
              </a:rPr>
              <a:t>ố</a:t>
            </a:r>
            <a:r>
              <a:rPr sz="3600" spc="90" dirty="0" err="1">
                <a:solidFill>
                  <a:srgbClr val="002060"/>
                </a:solidFill>
                <a:latin typeface="Arial" panose="020B0604020202020204" pitchFamily="34" charset="0"/>
                <a:cs typeface="Arial" panose="020B0604020202020204" pitchFamily="34" charset="0"/>
              </a:rPr>
              <a:t>c</a:t>
            </a:r>
            <a:r>
              <a:rPr sz="3600" spc="-300"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để</a:t>
            </a:r>
            <a:r>
              <a:rPr sz="3600" spc="-75" dirty="0">
                <a:solidFill>
                  <a:srgbClr val="002060"/>
                </a:solidFill>
                <a:latin typeface="Arial" panose="020B0604020202020204" pitchFamily="34" charset="0"/>
                <a:cs typeface="Arial" panose="020B0604020202020204" pitchFamily="34" charset="0"/>
              </a:rPr>
              <a:t> </a:t>
            </a:r>
            <a:r>
              <a:rPr sz="3600" spc="15" dirty="0" err="1">
                <a:solidFill>
                  <a:srgbClr val="002060"/>
                </a:solidFill>
                <a:latin typeface="Arial" panose="020B0604020202020204" pitchFamily="34" charset="0"/>
                <a:cs typeface="Arial" panose="020B0604020202020204" pitchFamily="34" charset="0"/>
              </a:rPr>
              <a:t>đ</a:t>
            </a:r>
            <a:r>
              <a:rPr lang="en-US" sz="3600" spc="-805" dirty="0" err="1">
                <a:solidFill>
                  <a:srgbClr val="002060"/>
                </a:solidFill>
                <a:latin typeface="Arial" panose="020B0604020202020204" pitchFamily="34" charset="0"/>
                <a:cs typeface="Arial" panose="020B0604020202020204" pitchFamily="34" charset="0"/>
              </a:rPr>
              <a:t>ồ</a:t>
            </a:r>
            <a:r>
              <a:rPr sz="3600" spc="-140" dirty="0" err="1">
                <a:solidFill>
                  <a:srgbClr val="002060"/>
                </a:solidFill>
                <a:latin typeface="Arial" panose="020B0604020202020204" pitchFamily="34" charset="0"/>
                <a:cs typeface="Arial" panose="020B0604020202020204" pitchFamily="34" charset="0"/>
              </a:rPr>
              <a:t>ng</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bộ </a:t>
            </a:r>
            <a:r>
              <a:rPr sz="3600" spc="-65" dirty="0">
                <a:solidFill>
                  <a:srgbClr val="002060"/>
                </a:solidFill>
                <a:latin typeface="Arial" panose="020B0604020202020204" pitchFamily="34" charset="0"/>
                <a:cs typeface="Arial" panose="020B0604020202020204" pitchFamily="34" charset="0"/>
              </a:rPr>
              <a:t>hóa</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cách</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phân</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loại</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8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nhãn</a:t>
            </a:r>
            <a:r>
              <a:rPr sz="3600" spc="-2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ghi</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sản</a:t>
            </a:r>
            <a:r>
              <a:rPr sz="3600" spc="-28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phẩm</a:t>
            </a:r>
            <a:r>
              <a:rPr sz="3600" spc="-290" dirty="0">
                <a:solidFill>
                  <a:srgbClr val="002060"/>
                </a:solidFill>
                <a:latin typeface="Arial" panose="020B0604020202020204" pitchFamily="34" charset="0"/>
                <a:cs typeface="Arial" panose="020B0604020202020204" pitchFamily="34" charset="0"/>
              </a:rPr>
              <a:t> </a:t>
            </a:r>
            <a:r>
              <a:rPr sz="3600" spc="-65" dirty="0" err="1">
                <a:solidFill>
                  <a:srgbClr val="002060"/>
                </a:solidFill>
                <a:latin typeface="Arial" panose="020B0604020202020204" pitchFamily="34" charset="0"/>
                <a:cs typeface="Arial" panose="020B0604020202020204" pitchFamily="34" charset="0"/>
              </a:rPr>
              <a:t>hóa</a:t>
            </a:r>
            <a:r>
              <a:rPr sz="3600" spc="-290" dirty="0">
                <a:solidFill>
                  <a:srgbClr val="002060"/>
                </a:solidFill>
                <a:latin typeface="Arial" panose="020B0604020202020204" pitchFamily="34" charset="0"/>
                <a:cs typeface="Arial" panose="020B0604020202020204" pitchFamily="34" charset="0"/>
              </a:rPr>
              <a:t> </a:t>
            </a:r>
            <a:r>
              <a:rPr sz="3600" spc="-15" dirty="0" err="1">
                <a:solidFill>
                  <a:srgbClr val="002060"/>
                </a:solidFill>
                <a:latin typeface="Arial" panose="020B0604020202020204" pitchFamily="34" charset="0"/>
                <a:cs typeface="Arial" panose="020B0604020202020204" pitchFamily="34" charset="0"/>
              </a:rPr>
              <a:t>ch</a:t>
            </a:r>
            <a:r>
              <a:rPr lang="en-US" sz="3600" spc="-445" dirty="0" err="1">
                <a:solidFill>
                  <a:srgbClr val="002060"/>
                </a:solidFill>
                <a:latin typeface="Arial" panose="020B0604020202020204" pitchFamily="34" charset="0"/>
                <a:cs typeface="Arial" panose="020B0604020202020204" pitchFamily="34" charset="0"/>
              </a:rPr>
              <a:t>ấ</a:t>
            </a:r>
            <a:r>
              <a:rPr sz="3600" spc="-15" dirty="0" err="1">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trên</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toàn</a:t>
            </a:r>
            <a:r>
              <a:rPr sz="3600" spc="-290"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c</a:t>
            </a:r>
            <a:r>
              <a:rPr sz="3600" spc="-810" dirty="0">
                <a:solidFill>
                  <a:srgbClr val="002060"/>
                </a:solidFill>
                <a:latin typeface="Arial" panose="020B0604020202020204" pitchFamily="34" charset="0"/>
                <a:cs typeface="Arial" panose="020B0604020202020204" pitchFamily="34" charset="0"/>
              </a:rPr>
              <a:t>â</a:t>
            </a:r>
            <a:r>
              <a:rPr sz="5400" spc="-7" baseline="12037" dirty="0">
                <a:solidFill>
                  <a:srgbClr val="002060"/>
                </a:solidFill>
                <a:latin typeface="Arial" panose="020B0604020202020204" pitchFamily="34" charset="0"/>
                <a:cs typeface="Arial" panose="020B0604020202020204" pitchFamily="34" charset="0"/>
              </a:rPr>
              <a:t>̀</a:t>
            </a:r>
            <a:r>
              <a:rPr sz="5400" spc="-427" baseline="12037" dirty="0">
                <a:solidFill>
                  <a:srgbClr val="002060"/>
                </a:solidFill>
                <a:latin typeface="Arial" panose="020B0604020202020204" pitchFamily="34" charset="0"/>
                <a:cs typeface="Arial" panose="020B0604020202020204" pitchFamily="34" charset="0"/>
              </a:rPr>
              <a:t> </a:t>
            </a:r>
            <a:r>
              <a:rPr sz="3600" spc="-200" dirty="0">
                <a:solidFill>
                  <a:srgbClr val="002060"/>
                </a:solidFill>
                <a:latin typeface="Arial" panose="020B0604020202020204" pitchFamily="34" charset="0"/>
                <a:cs typeface="Arial" panose="020B0604020202020204" pitchFamily="34" charset="0"/>
              </a:rPr>
              <a:t>u.</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GHS</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đặt</a:t>
            </a:r>
            <a:r>
              <a:rPr sz="3600" spc="-2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ra</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các </a:t>
            </a:r>
            <a:r>
              <a:rPr sz="3600" spc="-35" dirty="0">
                <a:solidFill>
                  <a:srgbClr val="002060"/>
                </a:solidFill>
                <a:latin typeface="Arial" panose="020B0604020202020204" pitchFamily="34" charset="0"/>
                <a:cs typeface="Arial" panose="020B0604020202020204" pitchFamily="34" charset="0"/>
              </a:rPr>
              <a:t>tiêu</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chí</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chung</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để</a:t>
            </a:r>
            <a:r>
              <a:rPr sz="3600" spc="-6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đảm</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bảo</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thông</a:t>
            </a:r>
            <a:r>
              <a:rPr sz="3600" spc="-28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tin</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v</a:t>
            </a:r>
            <a:r>
              <a:rPr sz="3600" spc="-775" dirty="0">
                <a:solidFill>
                  <a:srgbClr val="002060"/>
                </a:solidFill>
                <a:latin typeface="Arial" panose="020B0604020202020204" pitchFamily="34" charset="0"/>
                <a:cs typeface="Arial" panose="020B0604020202020204" pitchFamily="34" charset="0"/>
              </a:rPr>
              <a:t>ê</a:t>
            </a:r>
            <a:r>
              <a:rPr sz="5400" spc="-60" baseline="12037" dirty="0">
                <a:solidFill>
                  <a:srgbClr val="002060"/>
                </a:solidFill>
                <a:latin typeface="Arial" panose="020B0604020202020204" pitchFamily="34" charset="0"/>
                <a:cs typeface="Arial" panose="020B0604020202020204" pitchFamily="34" charset="0"/>
              </a:rPr>
              <a:t>̀</a:t>
            </a:r>
            <a:r>
              <a:rPr sz="5400" spc="660" baseline="12037"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tính</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8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hoá</a:t>
            </a:r>
            <a:r>
              <a:rPr sz="3600" spc="-29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được</a:t>
            </a:r>
            <a:r>
              <a:rPr sz="3600" spc="-290" dirty="0">
                <a:solidFill>
                  <a:srgbClr val="002060"/>
                </a:solidFill>
                <a:latin typeface="Arial" panose="020B0604020202020204" pitchFamily="34" charset="0"/>
                <a:cs typeface="Arial" panose="020B0604020202020204" pitchFamily="34" charset="0"/>
              </a:rPr>
              <a:t> </a:t>
            </a:r>
            <a:r>
              <a:rPr sz="3600" spc="-45" dirty="0" err="1">
                <a:solidFill>
                  <a:srgbClr val="002060"/>
                </a:solidFill>
                <a:latin typeface="Arial" panose="020B0604020202020204" pitchFamily="34" charset="0"/>
                <a:cs typeface="Arial" panose="020B0604020202020204" pitchFamily="34" charset="0"/>
              </a:rPr>
              <a:t>hiểu</a:t>
            </a:r>
            <a:r>
              <a:rPr sz="3600" spc="-290" dirty="0">
                <a:solidFill>
                  <a:srgbClr val="002060"/>
                </a:solidFill>
                <a:latin typeface="Arial" panose="020B0604020202020204" pitchFamily="34" charset="0"/>
                <a:cs typeface="Arial" panose="020B0604020202020204" pitchFamily="34" charset="0"/>
              </a:rPr>
              <a:t> </a:t>
            </a:r>
            <a:r>
              <a:rPr sz="3600" spc="15" dirty="0" err="1">
                <a:solidFill>
                  <a:srgbClr val="002060"/>
                </a:solidFill>
                <a:latin typeface="Arial" panose="020B0604020202020204" pitchFamily="34" charset="0"/>
                <a:cs typeface="Arial" panose="020B0604020202020204" pitchFamily="34" charset="0"/>
              </a:rPr>
              <a:t>đ</a:t>
            </a:r>
            <a:r>
              <a:rPr lang="en-US" sz="3600" spc="-805" dirty="0" err="1">
                <a:solidFill>
                  <a:srgbClr val="002060"/>
                </a:solidFill>
                <a:latin typeface="Arial" panose="020B0604020202020204" pitchFamily="34" charset="0"/>
                <a:cs typeface="Arial" panose="020B0604020202020204" pitchFamily="34" charset="0"/>
              </a:rPr>
              <a:t>ồ</a:t>
            </a:r>
            <a:r>
              <a:rPr sz="3600" spc="-140" dirty="0" err="1">
                <a:solidFill>
                  <a:srgbClr val="002060"/>
                </a:solidFill>
                <a:latin typeface="Arial" panose="020B0604020202020204" pitchFamily="34" charset="0"/>
                <a:cs typeface="Arial" panose="020B0604020202020204" pitchFamily="34" charset="0"/>
              </a:rPr>
              <a:t>ng</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nh</a:t>
            </a:r>
            <a:r>
              <a:rPr sz="3600" spc="-475" dirty="0">
                <a:solidFill>
                  <a:srgbClr val="002060"/>
                </a:solidFill>
                <a:latin typeface="Arial" panose="020B0604020202020204" pitchFamily="34" charset="0"/>
                <a:cs typeface="Arial" panose="020B0604020202020204" pitchFamily="34" charset="0"/>
              </a:rPr>
              <a:t>â</a:t>
            </a:r>
            <a:r>
              <a:rPr sz="5400" spc="517" baseline="12037" dirty="0">
                <a:solidFill>
                  <a:srgbClr val="002060"/>
                </a:solidFill>
                <a:latin typeface="Arial" panose="020B0604020202020204" pitchFamily="34" charset="0"/>
                <a:cs typeface="Arial" panose="020B0604020202020204" pitchFamily="34" charset="0"/>
              </a:rPr>
              <a:t>́</a:t>
            </a:r>
            <a:r>
              <a:rPr sz="3600" spc="-4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145" dirty="0">
                <a:solidFill>
                  <a:srgbClr val="002060"/>
                </a:solidFill>
                <a:latin typeface="Arial" panose="020B0604020202020204" pitchFamily="34" charset="0"/>
                <a:cs typeface="Arial" panose="020B0604020202020204" pitchFamily="34" charset="0"/>
              </a:rPr>
              <a:t>ở</a:t>
            </a:r>
            <a:r>
              <a:rPr sz="3600" spc="-7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mọi </a:t>
            </a:r>
            <a:r>
              <a:rPr sz="3600" spc="-20" dirty="0">
                <a:solidFill>
                  <a:srgbClr val="002060"/>
                </a:solidFill>
                <a:latin typeface="Arial" panose="020B0604020202020204" pitchFamily="34" charset="0"/>
                <a:cs typeface="Arial" panose="020B0604020202020204" pitchFamily="34" charset="0"/>
              </a:rPr>
              <a:t>nơi.</a:t>
            </a:r>
            <a:endParaRPr sz="3600" dirty="0">
              <a:solidFill>
                <a:srgbClr val="002060"/>
              </a:solidFill>
              <a:latin typeface="Arial" panose="020B0604020202020204" pitchFamily="34" charset="0"/>
              <a:cs typeface="Arial" panose="020B0604020202020204" pitchFamily="34" charset="0"/>
            </a:endParaRPr>
          </a:p>
          <a:p>
            <a:pPr marL="564515" marR="6831330" algn="just">
              <a:lnSpc>
                <a:spcPct val="116700"/>
              </a:lnSpc>
              <a:spcBef>
                <a:spcPts val="805"/>
              </a:spcBef>
            </a:pPr>
            <a:r>
              <a:rPr sz="3600" spc="40" dirty="0">
                <a:solidFill>
                  <a:srgbClr val="002060"/>
                </a:solidFill>
                <a:latin typeface="Arial" panose="020B0604020202020204" pitchFamily="34" charset="0"/>
                <a:cs typeface="Arial" panose="020B0604020202020204" pitchFamily="34" charset="0"/>
              </a:rPr>
              <a:t>Nội</a:t>
            </a:r>
            <a:r>
              <a:rPr sz="3600" spc="-320" dirty="0">
                <a:solidFill>
                  <a:srgbClr val="002060"/>
                </a:solidFill>
                <a:latin typeface="Arial" panose="020B0604020202020204" pitchFamily="34" charset="0"/>
                <a:cs typeface="Arial" panose="020B0604020202020204" pitchFamily="34" charset="0"/>
              </a:rPr>
              <a:t> </a:t>
            </a:r>
            <a:r>
              <a:rPr sz="3600" spc="-180" dirty="0">
                <a:solidFill>
                  <a:srgbClr val="002060"/>
                </a:solidFill>
                <a:latin typeface="Arial" panose="020B0604020202020204" pitchFamily="34" charset="0"/>
                <a:cs typeface="Arial" panose="020B0604020202020204" pitchFamily="34" charset="0"/>
              </a:rPr>
              <a:t>dung:</a:t>
            </a:r>
            <a:r>
              <a:rPr sz="3600" spc="-32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bao</a:t>
            </a:r>
            <a:r>
              <a:rPr sz="3600" spc="-320" dirty="0">
                <a:solidFill>
                  <a:srgbClr val="002060"/>
                </a:solidFill>
                <a:latin typeface="Arial" panose="020B0604020202020204" pitchFamily="34" charset="0"/>
                <a:cs typeface="Arial" panose="020B0604020202020204" pitchFamily="34" charset="0"/>
              </a:rPr>
              <a:t> </a:t>
            </a:r>
            <a:r>
              <a:rPr sz="3600" spc="-70" dirty="0" err="1">
                <a:solidFill>
                  <a:srgbClr val="002060"/>
                </a:solidFill>
                <a:latin typeface="Arial" panose="020B0604020202020204" pitchFamily="34" charset="0"/>
                <a:cs typeface="Arial" panose="020B0604020202020204" pitchFamily="34" charset="0"/>
              </a:rPr>
              <a:t>g</a:t>
            </a:r>
            <a:r>
              <a:rPr lang="en-US" sz="3600" spc="-890" dirty="0" err="1">
                <a:solidFill>
                  <a:srgbClr val="002060"/>
                </a:solidFill>
                <a:latin typeface="Arial" panose="020B0604020202020204" pitchFamily="34" charset="0"/>
                <a:cs typeface="Arial" panose="020B0604020202020204" pitchFamily="34" charset="0"/>
              </a:rPr>
              <a:t>ồ</a:t>
            </a:r>
            <a:r>
              <a:rPr sz="3600" spc="-180" dirty="0" err="1">
                <a:solidFill>
                  <a:srgbClr val="002060"/>
                </a:solidFill>
                <a:latin typeface="Arial" panose="020B0604020202020204" pitchFamily="34" charset="0"/>
                <a:cs typeface="Arial" panose="020B0604020202020204" pitchFamily="34" charset="0"/>
              </a:rPr>
              <a:t>m</a:t>
            </a:r>
            <a:r>
              <a:rPr sz="3600" spc="-32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các</a:t>
            </a:r>
            <a:r>
              <a:rPr sz="3600" spc="-32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32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hiện</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15" dirty="0" err="1">
                <a:solidFill>
                  <a:srgbClr val="002060"/>
                </a:solidFill>
                <a:latin typeface="Arial" panose="020B0604020202020204" pitchFamily="34" charset="0"/>
                <a:cs typeface="Arial" panose="020B0604020202020204" pitchFamily="34" charset="0"/>
              </a:rPr>
              <a:t>các</a:t>
            </a:r>
            <a:r>
              <a:rPr sz="3600" spc="-320" dirty="0">
                <a:solidFill>
                  <a:srgbClr val="002060"/>
                </a:solidFill>
                <a:latin typeface="Arial" panose="020B0604020202020204" pitchFamily="34" charset="0"/>
                <a:cs typeface="Arial" panose="020B0604020202020204" pitchFamily="34" charset="0"/>
              </a:rPr>
              <a:t> </a:t>
            </a:r>
            <a:r>
              <a:rPr sz="3600" spc="-55" dirty="0" err="1">
                <a:solidFill>
                  <a:srgbClr val="002060"/>
                </a:solidFill>
                <a:latin typeface="Arial" panose="020B0604020202020204" pitchFamily="34" charset="0"/>
                <a:cs typeface="Arial" panose="020B0604020202020204" pitchFamily="34" charset="0"/>
              </a:rPr>
              <a:t>y</a:t>
            </a:r>
            <a:r>
              <a:rPr lang="en-US" sz="3600" spc="-440" dirty="0" err="1">
                <a:solidFill>
                  <a:srgbClr val="002060"/>
                </a:solidFill>
                <a:latin typeface="Arial" panose="020B0604020202020204" pitchFamily="34" charset="0"/>
                <a:cs typeface="Arial" panose="020B0604020202020204" pitchFamily="34" charset="0"/>
              </a:rPr>
              <a:t>ế</a:t>
            </a:r>
            <a:r>
              <a:rPr sz="3600" spc="-55" dirty="0" err="1">
                <a:solidFill>
                  <a:srgbClr val="002060"/>
                </a:solidFill>
                <a:latin typeface="Arial" panose="020B0604020202020204" pitchFamily="34" charset="0"/>
                <a:cs typeface="Arial" panose="020B0604020202020204" pitchFamily="34" charset="0"/>
              </a:rPr>
              <a:t>u</a:t>
            </a:r>
            <a:r>
              <a:rPr sz="3600" spc="-320" dirty="0">
                <a:solidFill>
                  <a:srgbClr val="002060"/>
                </a:solidFill>
                <a:latin typeface="Arial" panose="020B0604020202020204" pitchFamily="34" charset="0"/>
                <a:cs typeface="Arial" panose="020B0604020202020204" pitchFamily="34" charset="0"/>
              </a:rPr>
              <a:t> </a:t>
            </a:r>
            <a:r>
              <a:rPr sz="3600" spc="-210" dirty="0">
                <a:solidFill>
                  <a:srgbClr val="002060"/>
                </a:solidFill>
                <a:latin typeface="Arial" panose="020B0604020202020204" pitchFamily="34" charset="0"/>
                <a:cs typeface="Arial" panose="020B0604020202020204" pitchFamily="34" charset="0"/>
              </a:rPr>
              <a:t>tô</a:t>
            </a:r>
            <a:r>
              <a:rPr sz="3600" spc="-47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và</a:t>
            </a:r>
            <a:r>
              <a:rPr sz="3600" spc="-32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các</a:t>
            </a:r>
            <a:r>
              <a:rPr sz="3600" spc="-320"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biện</a:t>
            </a:r>
            <a:r>
              <a:rPr sz="3600" spc="-32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pháp</a:t>
            </a:r>
            <a:r>
              <a:rPr sz="3600" spc="-32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an</a:t>
            </a:r>
            <a:r>
              <a:rPr sz="3600" spc="-32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toàn.</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GHS</a:t>
            </a:r>
            <a:r>
              <a:rPr sz="3600" spc="-32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một</a:t>
            </a:r>
            <a:r>
              <a:rPr sz="3600" spc="-32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bảng</a:t>
            </a:r>
            <a:r>
              <a:rPr sz="3600" spc="-75" dirty="0">
                <a:solidFill>
                  <a:srgbClr val="002060"/>
                </a:solidFill>
                <a:latin typeface="Arial" panose="020B0604020202020204" pitchFamily="34" charset="0"/>
                <a:cs typeface="Arial" panose="020B0604020202020204" pitchFamily="34" charset="0"/>
              </a:rPr>
              <a:t> nhãn</a:t>
            </a:r>
            <a:r>
              <a:rPr sz="3600" spc="-32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ghi</a:t>
            </a:r>
            <a:r>
              <a:rPr sz="3600" spc="-32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chuẩn</a:t>
            </a:r>
            <a:r>
              <a:rPr sz="3600" spc="-32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để</a:t>
            </a:r>
            <a:r>
              <a:rPr sz="3600" spc="-10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chỉ</a:t>
            </a:r>
            <a:r>
              <a:rPr sz="3600" spc="-1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định</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và</a:t>
            </a:r>
            <a:r>
              <a:rPr sz="3600" spc="-320"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cảnh</a:t>
            </a:r>
            <a:r>
              <a:rPr sz="3600" spc="-32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báo.</a:t>
            </a:r>
            <a:endParaRPr sz="3600" dirty="0">
              <a:solidFill>
                <a:srgbClr val="002060"/>
              </a:solidFill>
              <a:latin typeface="Arial" panose="020B0604020202020204" pitchFamily="34" charset="0"/>
              <a:cs typeface="Arial" panose="020B0604020202020204" pitchFamily="34" charset="0"/>
            </a:endParaRPr>
          </a:p>
          <a:p>
            <a:pPr marL="564515" marR="6824980">
              <a:lnSpc>
                <a:spcPts val="4200"/>
              </a:lnSpc>
              <a:spcBef>
                <a:spcPts val="240"/>
              </a:spcBef>
            </a:pPr>
            <a:r>
              <a:rPr sz="3600" spc="-20" dirty="0">
                <a:solidFill>
                  <a:srgbClr val="002060"/>
                </a:solidFill>
                <a:latin typeface="Arial" panose="020B0604020202020204" pitchFamily="34" charset="0"/>
                <a:cs typeface="Arial" panose="020B0604020202020204" pitchFamily="34" charset="0"/>
              </a:rPr>
              <a:t>Định</a:t>
            </a:r>
            <a:r>
              <a:rPr sz="3600" spc="-290" dirty="0">
                <a:solidFill>
                  <a:srgbClr val="002060"/>
                </a:solidFill>
                <a:latin typeface="Arial" panose="020B0604020202020204" pitchFamily="34" charset="0"/>
                <a:cs typeface="Arial" panose="020B0604020202020204" pitchFamily="34" charset="0"/>
              </a:rPr>
              <a:t> </a:t>
            </a:r>
            <a:r>
              <a:rPr sz="3600" spc="-170" dirty="0">
                <a:solidFill>
                  <a:srgbClr val="002060"/>
                </a:solidFill>
                <a:latin typeface="Arial" panose="020B0604020202020204" pitchFamily="34" charset="0"/>
                <a:cs typeface="Arial" panose="020B0604020202020204" pitchFamily="34" charset="0"/>
              </a:rPr>
              <a:t>dạng:</a:t>
            </a:r>
            <a:r>
              <a:rPr sz="3600" spc="-290"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được</a:t>
            </a:r>
            <a:r>
              <a:rPr sz="3600" spc="-285" dirty="0">
                <a:solidFill>
                  <a:srgbClr val="002060"/>
                </a:solidFill>
                <a:latin typeface="Arial" panose="020B0604020202020204" pitchFamily="34" charset="0"/>
                <a:cs typeface="Arial" panose="020B0604020202020204" pitchFamily="34" charset="0"/>
              </a:rPr>
              <a:t> </a:t>
            </a:r>
            <a:r>
              <a:rPr sz="3600" spc="-10" dirty="0" err="1">
                <a:solidFill>
                  <a:srgbClr val="002060"/>
                </a:solidFill>
                <a:latin typeface="Arial" panose="020B0604020202020204" pitchFamily="34" charset="0"/>
                <a:cs typeface="Arial" panose="020B0604020202020204" pitchFamily="34" charset="0"/>
              </a:rPr>
              <a:t>th</a:t>
            </a:r>
            <a:r>
              <a:rPr lang="en-US" sz="3600" spc="-10" dirty="0" err="1">
                <a:solidFill>
                  <a:srgbClr val="002060"/>
                </a:solidFill>
                <a:latin typeface="Arial" panose="020B0604020202020204" pitchFamily="34" charset="0"/>
                <a:cs typeface="Arial" panose="020B0604020202020204" pitchFamily="34" charset="0"/>
              </a:rPr>
              <a:t>iết</a:t>
            </a:r>
            <a:r>
              <a:rPr lang="en-US" sz="3600" spc="-10" dirty="0">
                <a:solidFill>
                  <a:srgbClr val="002060"/>
                </a:solidFill>
                <a:latin typeface="Arial" panose="020B0604020202020204" pitchFamily="34" charset="0"/>
                <a:cs typeface="Arial" panose="020B0604020202020204" pitchFamily="34" charset="0"/>
              </a:rPr>
              <a:t> </a:t>
            </a:r>
            <a:r>
              <a:rPr lang="en-US" sz="3600" spc="-10" dirty="0" err="1">
                <a:solidFill>
                  <a:srgbClr val="002060"/>
                </a:solidFill>
                <a:latin typeface="Arial" panose="020B0604020202020204" pitchFamily="34" charset="0"/>
                <a:cs typeface="Arial" panose="020B0604020202020204" pitchFamily="34" charset="0"/>
              </a:rPr>
              <a:t>kế</a:t>
            </a:r>
            <a:r>
              <a:rPr lang="en-US" sz="3600" spc="-10"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để</a:t>
            </a:r>
            <a:r>
              <a:rPr sz="3600" spc="-7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đảm</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bảo</a:t>
            </a:r>
            <a:r>
              <a:rPr sz="3600" spc="-290" dirty="0">
                <a:solidFill>
                  <a:srgbClr val="002060"/>
                </a:solidFill>
                <a:latin typeface="Arial" panose="020B0604020202020204" pitchFamily="34" charset="0"/>
                <a:cs typeface="Arial" panose="020B0604020202020204" pitchFamily="34" charset="0"/>
              </a:rPr>
              <a:t> </a:t>
            </a:r>
            <a:r>
              <a:rPr sz="3600" spc="-20" dirty="0" err="1">
                <a:solidFill>
                  <a:srgbClr val="002060"/>
                </a:solidFill>
                <a:latin typeface="Arial" panose="020B0604020202020204" pitchFamily="34" charset="0"/>
                <a:cs typeface="Arial" panose="020B0604020202020204" pitchFamily="34" charset="0"/>
              </a:rPr>
              <a:t>tính</a:t>
            </a:r>
            <a:r>
              <a:rPr sz="3600" spc="-290" dirty="0">
                <a:solidFill>
                  <a:srgbClr val="002060"/>
                </a:solidFill>
                <a:latin typeface="Arial" panose="020B0604020202020204" pitchFamily="34" charset="0"/>
                <a:cs typeface="Arial" panose="020B0604020202020204" pitchFamily="34" charset="0"/>
              </a:rPr>
              <a:t> </a:t>
            </a:r>
            <a:r>
              <a:rPr sz="3600" spc="-45" dirty="0" err="1">
                <a:solidFill>
                  <a:srgbClr val="002060"/>
                </a:solidFill>
                <a:latin typeface="Arial" panose="020B0604020202020204" pitchFamily="34" charset="0"/>
                <a:cs typeface="Arial" panose="020B0604020202020204" pitchFamily="34" charset="0"/>
              </a:rPr>
              <a:t>nh</a:t>
            </a:r>
            <a:r>
              <a:rPr lang="en-US" sz="3600" spc="-475" dirty="0" err="1">
                <a:solidFill>
                  <a:srgbClr val="002060"/>
                </a:solidFill>
                <a:latin typeface="Arial" panose="020B0604020202020204" pitchFamily="34" charset="0"/>
                <a:cs typeface="Arial" panose="020B0604020202020204" pitchFamily="34" charset="0"/>
              </a:rPr>
              <a:t>ấ</a:t>
            </a:r>
            <a:r>
              <a:rPr sz="3600" spc="-45" dirty="0" err="1">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quán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và </a:t>
            </a:r>
            <a:r>
              <a:rPr sz="3600" spc="-80" dirty="0">
                <a:solidFill>
                  <a:srgbClr val="002060"/>
                </a:solidFill>
                <a:latin typeface="Arial" panose="020B0604020202020204" pitchFamily="34" charset="0"/>
                <a:cs typeface="Arial" panose="020B0604020202020204" pitchFamily="34" charset="0"/>
              </a:rPr>
              <a:t>dê</a:t>
            </a:r>
            <a:r>
              <a:rPr sz="5400" spc="-120" baseline="12037" dirty="0">
                <a:solidFill>
                  <a:srgbClr val="002060"/>
                </a:solidFill>
                <a:latin typeface="Arial" panose="020B0604020202020204" pitchFamily="34" charset="0"/>
                <a:cs typeface="Arial" panose="020B0604020202020204" pitchFamily="34" charset="0"/>
              </a:rPr>
              <a:t>̃</a:t>
            </a:r>
            <a:r>
              <a:rPr sz="5400" spc="-277" baseline="12037"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đọc,</a:t>
            </a:r>
            <a:r>
              <a:rPr sz="3600" spc="-32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dê</a:t>
            </a:r>
            <a:r>
              <a:rPr sz="5400" spc="-120" baseline="12037" dirty="0">
                <a:solidFill>
                  <a:srgbClr val="002060"/>
                </a:solidFill>
                <a:latin typeface="Arial" panose="020B0604020202020204" pitchFamily="34" charset="0"/>
                <a:cs typeface="Arial" panose="020B0604020202020204" pitchFamily="34" charset="0"/>
              </a:rPr>
              <a:t>̃</a:t>
            </a:r>
            <a:r>
              <a:rPr sz="5400" spc="-52" baseline="12037"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hiểu</a:t>
            </a:r>
            <a:r>
              <a:rPr sz="3600" spc="-32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trên</a:t>
            </a:r>
            <a:r>
              <a:rPr sz="3600" spc="-32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toàn</a:t>
            </a:r>
            <a:r>
              <a:rPr sz="3600" spc="-320"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c</a:t>
            </a:r>
            <a:r>
              <a:rPr sz="3600" spc="-810" dirty="0">
                <a:solidFill>
                  <a:srgbClr val="002060"/>
                </a:solidFill>
                <a:latin typeface="Arial" panose="020B0604020202020204" pitchFamily="34" charset="0"/>
                <a:cs typeface="Arial" panose="020B0604020202020204" pitchFamily="34" charset="0"/>
              </a:rPr>
              <a:t>â</a:t>
            </a:r>
            <a:r>
              <a:rPr sz="5400" spc="-7" baseline="12037" dirty="0">
                <a:solidFill>
                  <a:srgbClr val="002060"/>
                </a:solidFill>
                <a:latin typeface="Arial" panose="020B0604020202020204" pitchFamily="34" charset="0"/>
                <a:cs typeface="Arial" panose="020B0604020202020204" pitchFamily="34" charset="0"/>
              </a:rPr>
              <a:t>̀</a:t>
            </a:r>
            <a:r>
              <a:rPr sz="5400" spc="-480" baseline="12037"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u.</a:t>
            </a:r>
            <a:endParaRPr sz="3600" dirty="0">
              <a:solidFill>
                <a:srgbClr val="002060"/>
              </a:solidFill>
              <a:latin typeface="Arial" panose="020B0604020202020204" pitchFamily="34" charset="0"/>
              <a:cs typeface="Arial" panose="020B0604020202020204" pitchFamily="34" charset="0"/>
            </a:endParaRPr>
          </a:p>
          <a:p>
            <a:pPr marL="564515" marR="6896100">
              <a:lnSpc>
                <a:spcPts val="4200"/>
              </a:lnSpc>
            </a:pPr>
            <a:r>
              <a:rPr sz="3600" spc="-35" dirty="0">
                <a:solidFill>
                  <a:srgbClr val="002060"/>
                </a:solidFill>
                <a:latin typeface="Arial" panose="020B0604020202020204" pitchFamily="34" charset="0"/>
                <a:cs typeface="Arial" panose="020B0604020202020204" pitchFamily="34" charset="0"/>
              </a:rPr>
              <a:t>Phạm</a:t>
            </a:r>
            <a:r>
              <a:rPr sz="3600" spc="-305"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vi</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sử</a:t>
            </a:r>
            <a:r>
              <a:rPr sz="3600" spc="-85"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dụng:</a:t>
            </a:r>
            <a:r>
              <a:rPr sz="3600" spc="-30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áp</a:t>
            </a:r>
            <a:r>
              <a:rPr sz="3600" spc="-30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dụng</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cho</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việc</a:t>
            </a:r>
            <a:r>
              <a:rPr sz="3600" spc="-30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phân</a:t>
            </a:r>
            <a:r>
              <a:rPr sz="3600" spc="-30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loại,</a:t>
            </a:r>
            <a:r>
              <a:rPr sz="3600" spc="-30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nhãn</a:t>
            </a:r>
            <a:r>
              <a:rPr sz="3600" spc="-30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ghi, </a:t>
            </a:r>
            <a:r>
              <a:rPr sz="3600" spc="-114" dirty="0">
                <a:solidFill>
                  <a:srgbClr val="002060"/>
                </a:solidFill>
                <a:latin typeface="Arial" panose="020B0604020202020204" pitchFamily="34" charset="0"/>
                <a:cs typeface="Arial" panose="020B0604020202020204" pitchFamily="34" charset="0"/>
              </a:rPr>
              <a:t>và</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bảo</a:t>
            </a:r>
            <a:r>
              <a:rPr sz="3600" spc="-295"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quản</a:t>
            </a:r>
            <a:r>
              <a:rPr sz="3600" spc="-295"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thông</a:t>
            </a:r>
            <a:r>
              <a:rPr sz="3600" spc="-29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tin</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v</a:t>
            </a:r>
            <a:r>
              <a:rPr sz="3600" spc="-775" dirty="0">
                <a:solidFill>
                  <a:srgbClr val="002060"/>
                </a:solidFill>
                <a:latin typeface="Arial" panose="020B0604020202020204" pitchFamily="34" charset="0"/>
                <a:cs typeface="Arial" panose="020B0604020202020204" pitchFamily="34" charset="0"/>
              </a:rPr>
              <a:t>ê</a:t>
            </a:r>
            <a:r>
              <a:rPr sz="5400" spc="-60" baseline="12037" dirty="0">
                <a:solidFill>
                  <a:srgbClr val="002060"/>
                </a:solidFill>
                <a:latin typeface="Arial" panose="020B0604020202020204" pitchFamily="34" charset="0"/>
                <a:cs typeface="Arial" panose="020B0604020202020204" pitchFamily="34" charset="0"/>
              </a:rPr>
              <a:t>̀</a:t>
            </a:r>
            <a:r>
              <a:rPr sz="5400" spc="644" baseline="12037"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an</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toàn</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cho</a:t>
            </a:r>
            <a:r>
              <a:rPr sz="3600" spc="-29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30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học</a:t>
            </a:r>
            <a:r>
              <a:rPr sz="3600" spc="-29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ở </a:t>
            </a:r>
            <a:r>
              <a:rPr sz="3600" spc="-30" dirty="0">
                <a:solidFill>
                  <a:srgbClr val="002060"/>
                </a:solidFill>
                <a:latin typeface="Arial" panose="020B0604020202020204" pitchFamily="34" charset="0"/>
                <a:cs typeface="Arial" panose="020B0604020202020204" pitchFamily="34" charset="0"/>
              </a:rPr>
              <a:t>mọi</a:t>
            </a:r>
            <a:r>
              <a:rPr sz="3600" spc="-29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ngành</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công</a:t>
            </a:r>
            <a:r>
              <a:rPr sz="3600" spc="-29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nghiệp</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chuyển</a:t>
            </a:r>
            <a:r>
              <a:rPr sz="3600" spc="-295"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quô</a:t>
            </a:r>
            <a:r>
              <a:rPr sz="5400" spc="-262" baseline="12037" dirty="0">
                <a:solidFill>
                  <a:srgbClr val="002060"/>
                </a:solidFill>
                <a:latin typeface="Arial" panose="020B0604020202020204" pitchFamily="34" charset="0"/>
                <a:cs typeface="Arial" panose="020B0604020202020204" pitchFamily="34" charset="0"/>
              </a:rPr>
              <a:t>́</a:t>
            </a:r>
            <a:r>
              <a:rPr sz="5400" spc="-832" baseline="12037"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c</a:t>
            </a:r>
            <a:r>
              <a:rPr sz="3600" spc="-29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t</a:t>
            </a:r>
            <a:r>
              <a:rPr sz="3600" spc="-400" dirty="0">
                <a:solidFill>
                  <a:srgbClr val="002060"/>
                </a:solidFill>
                <a:latin typeface="Arial" panose="020B0604020202020204" pitchFamily="34" charset="0"/>
                <a:cs typeface="Arial" panose="020B0604020202020204" pitchFamily="34" charset="0"/>
              </a:rPr>
              <a:t>ê</a:t>
            </a:r>
            <a:r>
              <a:rPr sz="5400" spc="517"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a:t>
            </a:r>
            <a:endParaRPr sz="3600" dirty="0">
              <a:solidFill>
                <a:srgbClr val="002060"/>
              </a:solidFill>
              <a:latin typeface="Arial" panose="020B0604020202020204" pitchFamily="34" charset="0"/>
              <a:cs typeface="Arial" panose="020B0604020202020204" pitchFamily="34" charset="0"/>
            </a:endParaRPr>
          </a:p>
        </p:txBody>
      </p:sp>
      <p:sp>
        <p:nvSpPr>
          <p:cNvPr id="5" name="TextBox 15">
            <a:extLst>
              <a:ext uri="{FF2B5EF4-FFF2-40B4-BE49-F238E27FC236}">
                <a16:creationId xmlns:a16="http://schemas.microsoft.com/office/drawing/2014/main" id="{65194BDB-FF38-7EAF-D75E-D721022F4869}"/>
              </a:ext>
            </a:extLst>
          </p:cNvPr>
          <p:cNvSpPr txBox="1"/>
          <p:nvPr/>
        </p:nvSpPr>
        <p:spPr>
          <a:xfrm>
            <a:off x="0" y="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26</a:t>
            </a:r>
          </a:p>
        </p:txBody>
      </p:sp>
    </p:spTree>
    <p:extLst>
      <p:ext uri="{BB962C8B-B14F-4D97-AF65-F5344CB8AC3E}">
        <p14:creationId xmlns:p14="http://schemas.microsoft.com/office/powerpoint/2010/main" val="128619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126FD-0D2D-7BED-DD77-546A11F10419}"/>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38A6F59D-477F-E160-9006-D54EE9255810}"/>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object 8">
            <a:extLst>
              <a:ext uri="{FF2B5EF4-FFF2-40B4-BE49-F238E27FC236}">
                <a16:creationId xmlns:a16="http://schemas.microsoft.com/office/drawing/2014/main" id="{A797DF87-B9AF-D310-F54B-EA074B4B115F}"/>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000099"/>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nvGrpSpPr>
          <p:cNvPr id="28" name="object 13">
            <a:extLst>
              <a:ext uri="{FF2B5EF4-FFF2-40B4-BE49-F238E27FC236}">
                <a16:creationId xmlns:a16="http://schemas.microsoft.com/office/drawing/2014/main" id="{65C0F513-CAB2-3586-2F10-E141416F34CD}"/>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121A976F-6246-592A-33F4-E7F4B082B3C5}"/>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44EA501B-2BA5-2342-658A-42B3DE1FF25D}"/>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4D3D67D9-1CFB-6CF1-EF2F-B1098EDC64F3}"/>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276E42E2-029E-26D6-6B39-8F7D27ED33F7}"/>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26ED9C62-F016-4EE9-BEDA-43F9E282DC85}"/>
              </a:ext>
            </a:extLst>
          </p:cNvPr>
          <p:cNvGrpSpPr/>
          <p:nvPr/>
        </p:nvGrpSpPr>
        <p:grpSpPr>
          <a:xfrm>
            <a:off x="-1011430" y="-984281"/>
            <a:ext cx="2353764" cy="2413295"/>
            <a:chOff x="0" y="0"/>
            <a:chExt cx="5307708" cy="5307708"/>
          </a:xfrm>
        </p:grpSpPr>
        <p:sp>
          <p:nvSpPr>
            <p:cNvPr id="35" name="Freeform 3">
              <a:extLst>
                <a:ext uri="{FF2B5EF4-FFF2-40B4-BE49-F238E27FC236}">
                  <a16:creationId xmlns:a16="http://schemas.microsoft.com/office/drawing/2014/main" id="{40C1FCBA-AE6C-FC4C-316E-D45BD9774E1C}"/>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95919499-6A71-C9B0-56E8-5A1FCBA9DC78}"/>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D905A7B4-AE08-25FD-8B36-4A095129754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82259B49-0D31-E1C8-3F58-86E87AC78778}"/>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 name="object 11">
            <a:extLst>
              <a:ext uri="{FF2B5EF4-FFF2-40B4-BE49-F238E27FC236}">
                <a16:creationId xmlns:a16="http://schemas.microsoft.com/office/drawing/2014/main" id="{8F540A59-6A77-559D-5EFD-4F31D03B7F3D}"/>
              </a:ext>
            </a:extLst>
          </p:cNvPr>
          <p:cNvSpPr txBox="1">
            <a:spLocks/>
          </p:cNvSpPr>
          <p:nvPr/>
        </p:nvSpPr>
        <p:spPr>
          <a:xfrm>
            <a:off x="1051751" y="260987"/>
            <a:ext cx="16005421"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spc="-305" dirty="0">
                <a:solidFill>
                  <a:srgbClr val="002060"/>
                </a:solidFill>
                <a:latin typeface="Arial" panose="020B0604020202020204" pitchFamily="34" charset="0"/>
                <a:cs typeface="Arial" panose="020B0604020202020204" pitchFamily="34" charset="0"/>
              </a:rPr>
              <a:t>2.1. CÁC QUY ĐỊNH AN TOÀN QUỐC TẾ VỀ HÀNG NGUY HIỂM</a:t>
            </a:r>
          </a:p>
        </p:txBody>
      </p:sp>
      <p:sp>
        <p:nvSpPr>
          <p:cNvPr id="5" name="object 8">
            <a:extLst>
              <a:ext uri="{FF2B5EF4-FFF2-40B4-BE49-F238E27FC236}">
                <a16:creationId xmlns:a16="http://schemas.microsoft.com/office/drawing/2014/main" id="{B0116E21-4D7D-6F6A-47A5-20B9A9546FE0}"/>
              </a:ext>
            </a:extLst>
          </p:cNvPr>
          <p:cNvSpPr/>
          <p:nvPr/>
        </p:nvSpPr>
        <p:spPr>
          <a:xfrm>
            <a:off x="0" y="7567207"/>
            <a:ext cx="2513965" cy="2720340"/>
          </a:xfrm>
          <a:custGeom>
            <a:avLst/>
            <a:gdLst/>
            <a:ahLst/>
            <a:cxnLst/>
            <a:rect l="l" t="t" r="r" b="b"/>
            <a:pathLst>
              <a:path w="2513965" h="2720340">
                <a:moveTo>
                  <a:pt x="2513635" y="2719792"/>
                </a:moveTo>
                <a:lnTo>
                  <a:pt x="1668440" y="2719792"/>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5" y="2719792"/>
                </a:lnTo>
                <a:close/>
              </a:path>
            </a:pathLst>
          </a:custGeom>
          <a:solidFill>
            <a:srgbClr val="F62F2E"/>
          </a:solidFill>
        </p:spPr>
        <p:txBody>
          <a:bodyPr wrap="square" lIns="0" tIns="0" rIns="0" bIns="0" rtlCol="0"/>
          <a:lstStyle/>
          <a:p>
            <a:endParaRPr/>
          </a:p>
        </p:txBody>
      </p:sp>
      <p:sp>
        <p:nvSpPr>
          <p:cNvPr id="6" name="object 14">
            <a:extLst>
              <a:ext uri="{FF2B5EF4-FFF2-40B4-BE49-F238E27FC236}">
                <a16:creationId xmlns:a16="http://schemas.microsoft.com/office/drawing/2014/main" id="{6E3AE7FB-86E2-031F-CD08-00436F6B898A}"/>
              </a:ext>
            </a:extLst>
          </p:cNvPr>
          <p:cNvSpPr txBox="1"/>
          <p:nvPr/>
        </p:nvSpPr>
        <p:spPr>
          <a:xfrm>
            <a:off x="767094" y="1353807"/>
            <a:ext cx="17456150" cy="5172826"/>
          </a:xfrm>
          <a:prstGeom prst="rect">
            <a:avLst/>
          </a:prstGeom>
        </p:spPr>
        <p:txBody>
          <a:bodyPr vert="horz" wrap="square" lIns="0" tIns="12065" rIns="0" bIns="0" rtlCol="0">
            <a:spAutoFit/>
          </a:bodyPr>
          <a:lstStyle/>
          <a:p>
            <a:pPr marL="25400" marR="257810" indent="898525">
              <a:lnSpc>
                <a:spcPct val="116700"/>
              </a:lnSpc>
              <a:spcBef>
                <a:spcPts val="95"/>
              </a:spcBef>
            </a:pPr>
            <a:r>
              <a:rPr sz="3600" spc="-75" dirty="0">
                <a:solidFill>
                  <a:srgbClr val="FF0000"/>
                </a:solidFill>
                <a:latin typeface="Arial" panose="020B0604020202020204" pitchFamily="34" charset="0"/>
                <a:cs typeface="Arial" panose="020B0604020202020204" pitchFamily="34" charset="0"/>
              </a:rPr>
              <a:t>Bảng</a:t>
            </a:r>
            <a:r>
              <a:rPr sz="3600" spc="-290" dirty="0">
                <a:solidFill>
                  <a:srgbClr val="FF0000"/>
                </a:solidFill>
                <a:latin typeface="Arial" panose="020B0604020202020204" pitchFamily="34" charset="0"/>
                <a:cs typeface="Arial" panose="020B0604020202020204" pitchFamily="34" charset="0"/>
              </a:rPr>
              <a:t> </a:t>
            </a:r>
            <a:r>
              <a:rPr sz="3600" spc="-100" dirty="0">
                <a:solidFill>
                  <a:srgbClr val="FF0000"/>
                </a:solidFill>
                <a:latin typeface="Arial" panose="020B0604020202020204" pitchFamily="34" charset="0"/>
                <a:cs typeface="Arial" panose="020B0604020202020204" pitchFamily="34" charset="0"/>
              </a:rPr>
              <a:t>an</a:t>
            </a:r>
            <a:r>
              <a:rPr sz="3600" spc="-290" dirty="0">
                <a:solidFill>
                  <a:srgbClr val="FF0000"/>
                </a:solidFill>
                <a:latin typeface="Arial" panose="020B0604020202020204" pitchFamily="34" charset="0"/>
                <a:cs typeface="Arial" panose="020B0604020202020204" pitchFamily="34" charset="0"/>
              </a:rPr>
              <a:t> </a:t>
            </a:r>
            <a:r>
              <a:rPr sz="3600" spc="-40" dirty="0">
                <a:solidFill>
                  <a:srgbClr val="FF0000"/>
                </a:solidFill>
                <a:latin typeface="Arial" panose="020B0604020202020204" pitchFamily="34" charset="0"/>
                <a:cs typeface="Arial" panose="020B0604020202020204" pitchFamily="34" charset="0"/>
              </a:rPr>
              <a:t>toàn</a:t>
            </a:r>
            <a:r>
              <a:rPr sz="3600" spc="-290" dirty="0">
                <a:solidFill>
                  <a:srgbClr val="FF0000"/>
                </a:solidFill>
                <a:latin typeface="Arial" panose="020B0604020202020204" pitchFamily="34" charset="0"/>
                <a:cs typeface="Arial" panose="020B0604020202020204" pitchFamily="34" charset="0"/>
              </a:rPr>
              <a:t> </a:t>
            </a:r>
            <a:r>
              <a:rPr sz="3600" spc="-65" dirty="0">
                <a:solidFill>
                  <a:srgbClr val="FF0000"/>
                </a:solidFill>
                <a:latin typeface="Arial" panose="020B0604020202020204" pitchFamily="34" charset="0"/>
                <a:cs typeface="Arial" panose="020B0604020202020204" pitchFamily="34" charset="0"/>
              </a:rPr>
              <a:t>hóa</a:t>
            </a:r>
            <a:r>
              <a:rPr sz="3600" spc="-290" dirty="0">
                <a:solidFill>
                  <a:srgbClr val="FF0000"/>
                </a:solidFill>
                <a:latin typeface="Arial" panose="020B0604020202020204" pitchFamily="34" charset="0"/>
                <a:cs typeface="Arial" panose="020B0604020202020204" pitchFamily="34" charset="0"/>
              </a:rPr>
              <a:t> </a:t>
            </a:r>
            <a:r>
              <a:rPr sz="3600" spc="-15" dirty="0">
                <a:solidFill>
                  <a:srgbClr val="FF0000"/>
                </a:solidFill>
                <a:latin typeface="Arial" panose="020B0604020202020204" pitchFamily="34" charset="0"/>
                <a:cs typeface="Arial" panose="020B0604020202020204" pitchFamily="34" charset="0"/>
              </a:rPr>
              <a:t>ch</a:t>
            </a:r>
            <a:r>
              <a:rPr sz="3600" spc="-445" dirty="0">
                <a:solidFill>
                  <a:srgbClr val="FF0000"/>
                </a:solidFill>
                <a:latin typeface="Arial" panose="020B0604020202020204" pitchFamily="34" charset="0"/>
                <a:cs typeface="Arial" panose="020B0604020202020204" pitchFamily="34" charset="0"/>
              </a:rPr>
              <a:t>â</a:t>
            </a:r>
            <a:r>
              <a:rPr sz="5400" spc="562" baseline="12037" dirty="0">
                <a:solidFill>
                  <a:srgbClr val="FF0000"/>
                </a:solidFill>
                <a:latin typeface="Arial" panose="020B0604020202020204" pitchFamily="34" charset="0"/>
                <a:cs typeface="Arial" panose="020B0604020202020204" pitchFamily="34" charset="0"/>
              </a:rPr>
              <a:t>́</a:t>
            </a:r>
            <a:r>
              <a:rPr sz="3600" spc="-15" dirty="0">
                <a:solidFill>
                  <a:srgbClr val="FF0000"/>
                </a:solidFill>
                <a:latin typeface="Arial" panose="020B0604020202020204" pitchFamily="34" charset="0"/>
                <a:cs typeface="Arial" panose="020B0604020202020204" pitchFamily="34" charset="0"/>
              </a:rPr>
              <a:t>t</a:t>
            </a:r>
            <a:r>
              <a:rPr sz="3600" spc="-290" dirty="0">
                <a:solidFill>
                  <a:srgbClr val="FF0000"/>
                </a:solidFill>
                <a:latin typeface="Arial" panose="020B0604020202020204" pitchFamily="34" charset="0"/>
                <a:cs typeface="Arial" panose="020B0604020202020204" pitchFamily="34" charset="0"/>
              </a:rPr>
              <a:t> </a:t>
            </a:r>
            <a:r>
              <a:rPr sz="3600" spc="-155" dirty="0">
                <a:solidFill>
                  <a:srgbClr val="FF0000"/>
                </a:solidFill>
                <a:latin typeface="Arial" panose="020B0604020202020204" pitchFamily="34" charset="0"/>
                <a:cs typeface="Arial" panose="020B0604020202020204" pitchFamily="34" charset="0"/>
              </a:rPr>
              <a:t>(MSDS</a:t>
            </a:r>
            <a:r>
              <a:rPr sz="3600" spc="-290" dirty="0">
                <a:solidFill>
                  <a:srgbClr val="FF0000"/>
                </a:solidFill>
                <a:latin typeface="Arial" panose="020B0604020202020204" pitchFamily="34" charset="0"/>
                <a:cs typeface="Arial" panose="020B0604020202020204" pitchFamily="34" charset="0"/>
              </a:rPr>
              <a:t> </a:t>
            </a:r>
            <a:r>
              <a:rPr sz="3600" spc="-240" dirty="0">
                <a:solidFill>
                  <a:srgbClr val="FF0000"/>
                </a:solidFill>
                <a:latin typeface="Arial" panose="020B0604020202020204" pitchFamily="34" charset="0"/>
                <a:cs typeface="Arial" panose="020B0604020202020204" pitchFamily="34" charset="0"/>
              </a:rPr>
              <a:t>-</a:t>
            </a:r>
            <a:r>
              <a:rPr sz="3600" spc="-290" dirty="0">
                <a:solidFill>
                  <a:srgbClr val="FF0000"/>
                </a:solidFill>
                <a:latin typeface="Arial" panose="020B0604020202020204" pitchFamily="34" charset="0"/>
                <a:cs typeface="Arial" panose="020B0604020202020204" pitchFamily="34" charset="0"/>
              </a:rPr>
              <a:t> </a:t>
            </a:r>
            <a:r>
              <a:rPr sz="3600" spc="-25" dirty="0">
                <a:solidFill>
                  <a:srgbClr val="FF0000"/>
                </a:solidFill>
                <a:latin typeface="Arial" panose="020B0604020202020204" pitchFamily="34" charset="0"/>
                <a:cs typeface="Arial" panose="020B0604020202020204" pitchFamily="34" charset="0"/>
              </a:rPr>
              <a:t>Material</a:t>
            </a:r>
            <a:r>
              <a:rPr sz="3600" spc="-290" dirty="0">
                <a:solidFill>
                  <a:srgbClr val="FF0000"/>
                </a:solidFill>
                <a:latin typeface="Arial" panose="020B0604020202020204" pitchFamily="34" charset="0"/>
                <a:cs typeface="Arial" panose="020B0604020202020204" pitchFamily="34" charset="0"/>
              </a:rPr>
              <a:t> </a:t>
            </a:r>
            <a:r>
              <a:rPr sz="3600" spc="-70" dirty="0">
                <a:solidFill>
                  <a:srgbClr val="FF0000"/>
                </a:solidFill>
                <a:latin typeface="Arial" panose="020B0604020202020204" pitchFamily="34" charset="0"/>
                <a:cs typeface="Arial" panose="020B0604020202020204" pitchFamily="34" charset="0"/>
              </a:rPr>
              <a:t>Safety</a:t>
            </a:r>
            <a:r>
              <a:rPr sz="3600" spc="-290" dirty="0">
                <a:solidFill>
                  <a:srgbClr val="FF0000"/>
                </a:solidFill>
                <a:latin typeface="Arial" panose="020B0604020202020204" pitchFamily="34" charset="0"/>
                <a:cs typeface="Arial" panose="020B0604020202020204" pitchFamily="34" charset="0"/>
              </a:rPr>
              <a:t> </a:t>
            </a:r>
            <a:r>
              <a:rPr sz="3600" spc="-80" dirty="0">
                <a:solidFill>
                  <a:srgbClr val="FF0000"/>
                </a:solidFill>
                <a:latin typeface="Arial" panose="020B0604020202020204" pitchFamily="34" charset="0"/>
                <a:cs typeface="Arial" panose="020B0604020202020204" pitchFamily="34" charset="0"/>
              </a:rPr>
              <a:t>Data</a:t>
            </a:r>
            <a:r>
              <a:rPr sz="3600" spc="-290" dirty="0">
                <a:solidFill>
                  <a:srgbClr val="FF0000"/>
                </a:solidFill>
                <a:latin typeface="Arial" panose="020B0604020202020204" pitchFamily="34" charset="0"/>
                <a:cs typeface="Arial" panose="020B0604020202020204" pitchFamily="34" charset="0"/>
              </a:rPr>
              <a:t> </a:t>
            </a:r>
            <a:r>
              <a:rPr sz="3600" spc="-204" dirty="0">
                <a:solidFill>
                  <a:srgbClr val="FF0000"/>
                </a:solidFill>
                <a:latin typeface="Arial" panose="020B0604020202020204" pitchFamily="34" charset="0"/>
                <a:cs typeface="Arial" panose="020B0604020202020204" pitchFamily="34" charset="0"/>
              </a:rPr>
              <a:t>Sheet):</a:t>
            </a:r>
            <a:r>
              <a:rPr sz="3600" spc="-290" dirty="0">
                <a:solidFill>
                  <a:srgbClr val="FF000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là</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tài</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liệu</a:t>
            </a:r>
            <a:r>
              <a:rPr sz="3600" spc="-285" dirty="0">
                <a:solidFill>
                  <a:srgbClr val="002060"/>
                </a:solidFill>
                <a:latin typeface="Arial" panose="020B0604020202020204" pitchFamily="34" charset="0"/>
                <a:cs typeface="Arial" panose="020B0604020202020204" pitchFamily="34" charset="0"/>
              </a:rPr>
              <a:t> </a:t>
            </a:r>
            <a:r>
              <a:rPr sz="3600" spc="-65" dirty="0" err="1">
                <a:solidFill>
                  <a:srgbClr val="002060"/>
                </a:solidFill>
                <a:latin typeface="Arial" panose="020B0604020202020204" pitchFamily="34" charset="0"/>
                <a:cs typeface="Arial" panose="020B0604020202020204" pitchFamily="34" charset="0"/>
              </a:rPr>
              <a:t>cung</a:t>
            </a:r>
            <a:r>
              <a:rPr sz="3600" spc="-290" dirty="0">
                <a:solidFill>
                  <a:srgbClr val="002060"/>
                </a:solidFill>
                <a:latin typeface="Arial" panose="020B0604020202020204" pitchFamily="34" charset="0"/>
                <a:cs typeface="Arial" panose="020B0604020202020204" pitchFamily="34" charset="0"/>
              </a:rPr>
              <a:t> </a:t>
            </a:r>
            <a:r>
              <a:rPr lang="en-US" sz="3600" spc="10" dirty="0" err="1">
                <a:solidFill>
                  <a:srgbClr val="002060"/>
                </a:solidFill>
                <a:latin typeface="Arial" panose="020B0604020202020204" pitchFamily="34" charset="0"/>
                <a:cs typeface="Arial" panose="020B0604020202020204" pitchFamily="34" charset="0"/>
              </a:rPr>
              <a:t>cấ</a:t>
            </a:r>
            <a:r>
              <a:rPr sz="3600" spc="10" dirty="0" err="1">
                <a:solidFill>
                  <a:srgbClr val="002060"/>
                </a:solidFill>
                <a:latin typeface="Arial" panose="020B0604020202020204" pitchFamily="34" charset="0"/>
                <a:cs typeface="Arial" panose="020B0604020202020204" pitchFamily="34" charset="0"/>
              </a:rPr>
              <a:t>p</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thông</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tin </a:t>
            </a:r>
            <a:r>
              <a:rPr sz="3600" dirty="0">
                <a:solidFill>
                  <a:srgbClr val="002060"/>
                </a:solidFill>
                <a:latin typeface="Arial" panose="020B0604020202020204" pitchFamily="34" charset="0"/>
                <a:cs typeface="Arial" panose="020B0604020202020204" pitchFamily="34" charset="0"/>
              </a:rPr>
              <a:t>chi</a:t>
            </a:r>
            <a:r>
              <a:rPr sz="3600" spc="-300" dirty="0">
                <a:solidFill>
                  <a:srgbClr val="002060"/>
                </a:solidFill>
                <a:latin typeface="Arial" panose="020B0604020202020204" pitchFamily="34" charset="0"/>
                <a:cs typeface="Arial" panose="020B0604020202020204" pitchFamily="34" charset="0"/>
              </a:rPr>
              <a:t> </a:t>
            </a:r>
            <a:r>
              <a:rPr sz="3600" spc="-5" dirty="0" err="1">
                <a:solidFill>
                  <a:srgbClr val="002060"/>
                </a:solidFill>
                <a:latin typeface="Arial" panose="020B0604020202020204" pitchFamily="34" charset="0"/>
                <a:cs typeface="Arial" panose="020B0604020202020204" pitchFamily="34" charset="0"/>
              </a:rPr>
              <a:t>ti</a:t>
            </a:r>
            <a:r>
              <a:rPr sz="3600" spc="-390" dirty="0" err="1">
                <a:solidFill>
                  <a:srgbClr val="002060"/>
                </a:solidFill>
                <a:latin typeface="Arial" panose="020B0604020202020204" pitchFamily="34" charset="0"/>
                <a:cs typeface="Arial" panose="020B0604020202020204" pitchFamily="34" charset="0"/>
              </a:rPr>
              <a:t>ê</a:t>
            </a:r>
            <a:r>
              <a:rPr sz="5400" spc="532" baseline="12037" dirty="0" err="1">
                <a:solidFill>
                  <a:srgbClr val="002060"/>
                </a:solidFill>
                <a:latin typeface="Arial" panose="020B0604020202020204" pitchFamily="34" charset="0"/>
                <a:cs typeface="Arial" panose="020B0604020202020204" pitchFamily="34" charset="0"/>
              </a:rPr>
              <a:t>́</a:t>
            </a:r>
            <a:r>
              <a:rPr sz="3600" spc="-5" dirty="0" err="1">
                <a:solidFill>
                  <a:srgbClr val="002060"/>
                </a:solidFill>
                <a:latin typeface="Arial" panose="020B0604020202020204" pitchFamily="34" charset="0"/>
                <a:cs typeface="Arial" panose="020B0604020202020204" pitchFamily="34" charset="0"/>
              </a:rPr>
              <a:t>t</a:t>
            </a:r>
            <a:r>
              <a:rPr sz="3600" spc="-300" dirty="0">
                <a:solidFill>
                  <a:srgbClr val="002060"/>
                </a:solidFill>
                <a:latin typeface="Arial" panose="020B0604020202020204" pitchFamily="34" charset="0"/>
                <a:cs typeface="Arial" panose="020B0604020202020204" pitchFamily="34" charset="0"/>
              </a:rPr>
              <a:t> </a:t>
            </a:r>
            <a:r>
              <a:rPr sz="3600" spc="-40" dirty="0" err="1">
                <a:solidFill>
                  <a:srgbClr val="002060"/>
                </a:solidFill>
                <a:latin typeface="Arial" panose="020B0604020202020204" pitchFamily="34" charset="0"/>
                <a:cs typeface="Arial" panose="020B0604020202020204" pitchFamily="34" charset="0"/>
              </a:rPr>
              <a:t>v</a:t>
            </a:r>
            <a:r>
              <a:rPr lang="en-US" sz="3600" spc="-775" dirty="0" err="1">
                <a:solidFill>
                  <a:srgbClr val="002060"/>
                </a:solidFill>
                <a:latin typeface="Arial" panose="020B0604020202020204" pitchFamily="34" charset="0"/>
                <a:cs typeface="Arial" panose="020B0604020202020204" pitchFamily="34" charset="0"/>
              </a:rPr>
              <a:t>ề</a:t>
            </a:r>
            <a:r>
              <a:rPr lang="en-US" sz="3600" spc="-77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an</a:t>
            </a:r>
            <a:r>
              <a:rPr sz="3600" spc="-30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toàn</a:t>
            </a:r>
            <a:r>
              <a:rPr sz="3600" spc="-30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sử</a:t>
            </a:r>
            <a:r>
              <a:rPr sz="3600" spc="-8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dụng</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một</a:t>
            </a:r>
            <a:r>
              <a:rPr sz="3600" spc="-30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30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học</a:t>
            </a:r>
            <a:r>
              <a:rPr sz="3600" spc="-300"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cụ</a:t>
            </a:r>
            <a:r>
              <a:rPr sz="3600" spc="-80" dirty="0">
                <a:solidFill>
                  <a:srgbClr val="002060"/>
                </a:solidFill>
                <a:latin typeface="Arial" panose="020B0604020202020204" pitchFamily="34" charset="0"/>
                <a:cs typeface="Arial" panose="020B0604020202020204" pitchFamily="34" charset="0"/>
              </a:rPr>
              <a:t> thể.</a:t>
            </a:r>
            <a:r>
              <a:rPr sz="3600" spc="-30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Thông</a:t>
            </a:r>
            <a:r>
              <a:rPr sz="3600" spc="-30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thường,</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được</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tạo</a:t>
            </a:r>
            <a:r>
              <a:rPr sz="3600" spc="-30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ra</a:t>
            </a:r>
            <a:r>
              <a:rPr sz="3600" spc="-30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bởi</a:t>
            </a:r>
            <a:r>
              <a:rPr sz="3600" spc="-3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nhà </a:t>
            </a:r>
            <a:r>
              <a:rPr sz="3600" spc="-55" dirty="0">
                <a:solidFill>
                  <a:srgbClr val="002060"/>
                </a:solidFill>
                <a:latin typeface="Arial" panose="020B0604020202020204" pitchFamily="34" charset="0"/>
                <a:cs typeface="Arial" panose="020B0604020202020204" pitchFamily="34" charset="0"/>
              </a:rPr>
              <a:t>sản</a:t>
            </a:r>
            <a:r>
              <a:rPr sz="3600" spc="-29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xu</a:t>
            </a:r>
            <a:r>
              <a:rPr sz="3600" spc="-525" dirty="0">
                <a:solidFill>
                  <a:srgbClr val="002060"/>
                </a:solidFill>
                <a:latin typeface="Arial" panose="020B0604020202020204" pitchFamily="34" charset="0"/>
                <a:cs typeface="Arial" panose="020B0604020202020204" pitchFamily="34" charset="0"/>
              </a:rPr>
              <a:t>â</a:t>
            </a:r>
            <a:r>
              <a:rPr sz="5400" spc="442" baseline="12037" dirty="0">
                <a:solidFill>
                  <a:srgbClr val="002060"/>
                </a:solidFill>
                <a:latin typeface="Arial" panose="020B0604020202020204" pitchFamily="34" charset="0"/>
                <a:cs typeface="Arial" panose="020B0604020202020204" pitchFamily="34" charset="0"/>
              </a:rPr>
              <a:t>́</a:t>
            </a:r>
            <a:r>
              <a:rPr sz="3600" spc="-9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8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người</a:t>
            </a:r>
            <a:r>
              <a:rPr sz="3600" spc="-290" dirty="0">
                <a:solidFill>
                  <a:srgbClr val="002060"/>
                </a:solidFill>
                <a:latin typeface="Arial" panose="020B0604020202020204" pitchFamily="34" charset="0"/>
                <a:cs typeface="Arial" panose="020B0604020202020204" pitchFamily="34" charset="0"/>
              </a:rPr>
              <a:t> </a:t>
            </a:r>
            <a:r>
              <a:rPr sz="3600" spc="-60" dirty="0" err="1">
                <a:solidFill>
                  <a:srgbClr val="002060"/>
                </a:solidFill>
                <a:latin typeface="Arial" panose="020B0604020202020204" pitchFamily="34" charset="0"/>
                <a:cs typeface="Arial" panose="020B0604020202020204" pitchFamily="34" charset="0"/>
              </a:rPr>
              <a:t>cung</a:t>
            </a:r>
            <a:r>
              <a:rPr sz="3600" spc="-285" dirty="0">
                <a:solidFill>
                  <a:srgbClr val="002060"/>
                </a:solidFill>
                <a:latin typeface="Arial" panose="020B0604020202020204" pitchFamily="34" charset="0"/>
                <a:cs typeface="Arial" panose="020B0604020202020204" pitchFamily="34" charset="0"/>
              </a:rPr>
              <a:t> </a:t>
            </a:r>
            <a:r>
              <a:rPr lang="en-US" sz="3600" spc="10" dirty="0" err="1">
                <a:solidFill>
                  <a:srgbClr val="002060"/>
                </a:solidFill>
                <a:latin typeface="Arial" panose="020B0604020202020204" pitchFamily="34" charset="0"/>
                <a:cs typeface="Arial" panose="020B0604020202020204" pitchFamily="34" charset="0"/>
              </a:rPr>
              <a:t>cấp</a:t>
            </a:r>
            <a:r>
              <a:rPr sz="3600" spc="-285" dirty="0">
                <a:solidFill>
                  <a:srgbClr val="002060"/>
                </a:solidFill>
                <a:latin typeface="Arial" panose="020B0604020202020204" pitchFamily="34" charset="0"/>
                <a:cs typeface="Arial" panose="020B0604020202020204" pitchFamily="34" charset="0"/>
              </a:rPr>
              <a:t> </a:t>
            </a:r>
            <a:r>
              <a:rPr sz="3600" spc="-65" dirty="0" err="1">
                <a:solidFill>
                  <a:srgbClr val="002060"/>
                </a:solidFill>
                <a:latin typeface="Arial" panose="020B0604020202020204" pitchFamily="34" charset="0"/>
                <a:cs typeface="Arial" panose="020B0604020202020204" pitchFamily="34" charset="0"/>
              </a:rPr>
              <a:t>hóa</a:t>
            </a:r>
            <a:r>
              <a:rPr sz="3600" spc="-290" dirty="0">
                <a:solidFill>
                  <a:srgbClr val="002060"/>
                </a:solidFill>
                <a:latin typeface="Arial" panose="020B0604020202020204" pitchFamily="34" charset="0"/>
                <a:cs typeface="Arial" panose="020B0604020202020204" pitchFamily="34" charset="0"/>
              </a:rPr>
              <a:t> </a:t>
            </a:r>
            <a:r>
              <a:rPr lang="en-US" sz="3600" spc="-5" dirty="0" err="1">
                <a:solidFill>
                  <a:srgbClr val="002060"/>
                </a:solidFill>
                <a:latin typeface="Arial" panose="020B0604020202020204" pitchFamily="34" charset="0"/>
                <a:cs typeface="Arial" panose="020B0604020202020204" pitchFamily="34" charset="0"/>
              </a:rPr>
              <a:t>chất</a:t>
            </a:r>
            <a:r>
              <a:rPr lang="en-US" sz="3600" spc="-5" dirty="0">
                <a:solidFill>
                  <a:srgbClr val="002060"/>
                </a:solidFill>
                <a:latin typeface="Arial" panose="020B0604020202020204" pitchFamily="34" charset="0"/>
                <a:cs typeface="Arial" panose="020B0604020202020204" pitchFamily="34" charset="0"/>
              </a:rPr>
              <a:t>.</a:t>
            </a:r>
            <a:endParaRPr sz="3600" dirty="0">
              <a:solidFill>
                <a:srgbClr val="002060"/>
              </a:solidFill>
              <a:latin typeface="Arial" panose="020B0604020202020204" pitchFamily="34" charset="0"/>
              <a:cs typeface="Arial" panose="020B0604020202020204" pitchFamily="34" charset="0"/>
            </a:endParaRPr>
          </a:p>
          <a:p>
            <a:pPr marL="672465" marR="17780">
              <a:lnSpc>
                <a:spcPts val="4200"/>
              </a:lnSpc>
              <a:spcBef>
                <a:spcPts val="240"/>
              </a:spcBef>
            </a:pPr>
            <a:r>
              <a:rPr sz="3600" dirty="0">
                <a:solidFill>
                  <a:srgbClr val="002060"/>
                </a:solidFill>
                <a:latin typeface="Arial" panose="020B0604020202020204" pitchFamily="34" charset="0"/>
                <a:cs typeface="Arial" panose="020B0604020202020204" pitchFamily="34" charset="0"/>
              </a:rPr>
              <a:t>Nội</a:t>
            </a:r>
            <a:r>
              <a:rPr sz="3600" spc="-295" dirty="0">
                <a:solidFill>
                  <a:srgbClr val="002060"/>
                </a:solidFill>
                <a:latin typeface="Arial" panose="020B0604020202020204" pitchFamily="34" charset="0"/>
                <a:cs typeface="Arial" panose="020B0604020202020204" pitchFamily="34" charset="0"/>
              </a:rPr>
              <a:t> </a:t>
            </a:r>
            <a:r>
              <a:rPr sz="3600" spc="-195" dirty="0">
                <a:solidFill>
                  <a:srgbClr val="002060"/>
                </a:solidFill>
                <a:latin typeface="Arial" panose="020B0604020202020204" pitchFamily="34" charset="0"/>
                <a:cs typeface="Arial" panose="020B0604020202020204" pitchFamily="34" charset="0"/>
              </a:rPr>
              <a:t>Dung:</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bao</a:t>
            </a:r>
            <a:r>
              <a:rPr sz="3600" spc="-295"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g</a:t>
            </a:r>
            <a:r>
              <a:rPr sz="3600" spc="-930" dirty="0">
                <a:solidFill>
                  <a:srgbClr val="002060"/>
                </a:solidFill>
                <a:latin typeface="Arial" panose="020B0604020202020204" pitchFamily="34" charset="0"/>
                <a:cs typeface="Arial" panose="020B0604020202020204" pitchFamily="34" charset="0"/>
              </a:rPr>
              <a:t>ô</a:t>
            </a:r>
            <a:r>
              <a:rPr sz="5400" spc="-165" baseline="12037" dirty="0">
                <a:solidFill>
                  <a:srgbClr val="002060"/>
                </a:solidFill>
                <a:latin typeface="Arial" panose="020B0604020202020204" pitchFamily="34" charset="0"/>
                <a:cs typeface="Arial" panose="020B0604020202020204" pitchFamily="34" charset="0"/>
              </a:rPr>
              <a:t>̀</a:t>
            </a:r>
            <a:r>
              <a:rPr sz="5400" spc="-307" baseline="12037" dirty="0">
                <a:solidFill>
                  <a:srgbClr val="002060"/>
                </a:solidFill>
                <a:latin typeface="Arial" panose="020B0604020202020204" pitchFamily="34" charset="0"/>
                <a:cs typeface="Arial" panose="020B0604020202020204" pitchFamily="34" charset="0"/>
              </a:rPr>
              <a:t> </a:t>
            </a:r>
            <a:r>
              <a:rPr sz="3600" spc="-185" dirty="0">
                <a:solidFill>
                  <a:srgbClr val="002060"/>
                </a:solidFill>
                <a:latin typeface="Arial" panose="020B0604020202020204" pitchFamily="34" charset="0"/>
                <a:cs typeface="Arial" panose="020B0604020202020204" pitchFamily="34" charset="0"/>
              </a:rPr>
              <a:t>m</a:t>
            </a:r>
            <a:r>
              <a:rPr sz="3600" spc="-295"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thông</a:t>
            </a:r>
            <a:r>
              <a:rPr sz="3600" spc="-29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tin</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v</a:t>
            </a:r>
            <a:r>
              <a:rPr sz="3600" spc="-775" dirty="0">
                <a:solidFill>
                  <a:srgbClr val="002060"/>
                </a:solidFill>
                <a:latin typeface="Arial" panose="020B0604020202020204" pitchFamily="34" charset="0"/>
                <a:cs typeface="Arial" panose="020B0604020202020204" pitchFamily="34" charset="0"/>
              </a:rPr>
              <a:t>ê</a:t>
            </a:r>
            <a:r>
              <a:rPr sz="5400" spc="-60" baseline="12037" dirty="0">
                <a:solidFill>
                  <a:srgbClr val="002060"/>
                </a:solidFill>
                <a:latin typeface="Arial" panose="020B0604020202020204" pitchFamily="34" charset="0"/>
                <a:cs typeface="Arial" panose="020B0604020202020204" pitchFamily="34" charset="0"/>
              </a:rPr>
              <a:t>̀</a:t>
            </a:r>
            <a:r>
              <a:rPr sz="5400" spc="652" baseline="12037"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thành</a:t>
            </a:r>
            <a:r>
              <a:rPr sz="3600" spc="-29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ph</a:t>
            </a:r>
            <a:r>
              <a:rPr sz="3600" spc="-840" dirty="0">
                <a:solidFill>
                  <a:srgbClr val="002060"/>
                </a:solidFill>
                <a:latin typeface="Arial" panose="020B0604020202020204" pitchFamily="34" charset="0"/>
                <a:cs typeface="Arial" panose="020B0604020202020204" pitchFamily="34" charset="0"/>
              </a:rPr>
              <a:t>â</a:t>
            </a:r>
            <a:r>
              <a:rPr sz="5400" spc="-52" baseline="12037" dirty="0">
                <a:solidFill>
                  <a:srgbClr val="002060"/>
                </a:solidFill>
                <a:latin typeface="Arial" panose="020B0604020202020204" pitchFamily="34" charset="0"/>
                <a:cs typeface="Arial" panose="020B0604020202020204" pitchFamily="34" charset="0"/>
              </a:rPr>
              <a:t>̀</a:t>
            </a:r>
            <a:r>
              <a:rPr sz="5400" spc="-434" baseline="12037"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n</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học,</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tác</a:t>
            </a:r>
            <a:r>
              <a:rPr sz="3600" spc="-295" dirty="0">
                <a:solidFill>
                  <a:srgbClr val="002060"/>
                </a:solidFill>
                <a:latin typeface="Arial" panose="020B0604020202020204" pitchFamily="34" charset="0"/>
                <a:cs typeface="Arial" panose="020B0604020202020204" pitchFamily="34" charset="0"/>
              </a:rPr>
              <a:t> </a:t>
            </a:r>
            <a:r>
              <a:rPr sz="3600" spc="-25" dirty="0" err="1">
                <a:solidFill>
                  <a:srgbClr val="002060"/>
                </a:solidFill>
                <a:latin typeface="Arial" panose="020B0604020202020204" pitchFamily="34" charset="0"/>
                <a:cs typeface="Arial" panose="020B0604020202020204" pitchFamily="34" charset="0"/>
              </a:rPr>
              <a:t>động</a:t>
            </a:r>
            <a:r>
              <a:rPr sz="3600" spc="-295" dirty="0">
                <a:solidFill>
                  <a:srgbClr val="002060"/>
                </a:solidFill>
                <a:latin typeface="Arial" panose="020B0604020202020204" pitchFamily="34" charset="0"/>
                <a:cs typeface="Arial" panose="020B0604020202020204" pitchFamily="34" charset="0"/>
              </a:rPr>
              <a:t> </a:t>
            </a:r>
            <a:r>
              <a:rPr sz="3600" spc="-215" dirty="0" err="1">
                <a:solidFill>
                  <a:srgbClr val="002060"/>
                </a:solidFill>
                <a:latin typeface="Arial" panose="020B0604020202020204" pitchFamily="34" charset="0"/>
                <a:cs typeface="Arial" panose="020B0604020202020204" pitchFamily="34" charset="0"/>
              </a:rPr>
              <a:t>đ</a:t>
            </a:r>
            <a:r>
              <a:rPr lang="en-US" sz="3600" spc="-215" dirty="0" err="1">
                <a:solidFill>
                  <a:srgbClr val="002060"/>
                </a:solidFill>
                <a:latin typeface="Arial" panose="020B0604020202020204" pitchFamily="34" charset="0"/>
                <a:cs typeface="Arial" panose="020B0604020202020204" pitchFamily="34" charset="0"/>
              </a:rPr>
              <a:t>ối</a:t>
            </a:r>
            <a:r>
              <a:rPr lang="en-US" sz="3600" spc="-215" dirty="0">
                <a:solidFill>
                  <a:srgbClr val="002060"/>
                </a:solidFill>
                <a:latin typeface="Arial" panose="020B0604020202020204" pitchFamily="34" charset="0"/>
                <a:cs typeface="Arial" panose="020B0604020202020204" pitchFamily="34" charset="0"/>
              </a:rPr>
              <a:t> </a:t>
            </a:r>
            <a:r>
              <a:rPr sz="3600" spc="-85" dirty="0" err="1">
                <a:solidFill>
                  <a:srgbClr val="002060"/>
                </a:solidFill>
                <a:latin typeface="Arial" panose="020B0604020202020204" pitchFamily="34" charset="0"/>
                <a:cs typeface="Arial" panose="020B0604020202020204" pitchFamily="34" charset="0"/>
              </a:rPr>
              <a:t>với</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sức</a:t>
            </a:r>
            <a:r>
              <a:rPr sz="3600" spc="-29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khỏe</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con</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người</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và </a:t>
            </a:r>
            <a:r>
              <a:rPr sz="3600" spc="-65" dirty="0">
                <a:solidFill>
                  <a:srgbClr val="002060"/>
                </a:solidFill>
                <a:latin typeface="Arial" panose="020B0604020202020204" pitchFamily="34" charset="0"/>
                <a:cs typeface="Arial" panose="020B0604020202020204" pitchFamily="34" charset="0"/>
              </a:rPr>
              <a:t>môi</a:t>
            </a:r>
            <a:r>
              <a:rPr sz="3600" spc="-29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trường,</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28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biện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pháp</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an</a:t>
            </a:r>
            <a:r>
              <a:rPr sz="3600" spc="-29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toàn,</a:t>
            </a:r>
            <a:r>
              <a:rPr sz="3600" spc="-28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định</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pháp</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lý.</a:t>
            </a:r>
            <a:endParaRPr sz="3600" dirty="0">
              <a:solidFill>
                <a:srgbClr val="002060"/>
              </a:solidFill>
              <a:latin typeface="Arial" panose="020B0604020202020204" pitchFamily="34" charset="0"/>
              <a:cs typeface="Arial" panose="020B0604020202020204" pitchFamily="34" charset="0"/>
            </a:endParaRPr>
          </a:p>
          <a:p>
            <a:pPr marL="672465" marR="338455">
              <a:lnSpc>
                <a:spcPts val="4200"/>
              </a:lnSpc>
            </a:pPr>
            <a:r>
              <a:rPr sz="3600" spc="-20" dirty="0">
                <a:solidFill>
                  <a:srgbClr val="002060"/>
                </a:solidFill>
                <a:latin typeface="Arial" panose="020B0604020202020204" pitchFamily="34" charset="0"/>
                <a:cs typeface="Arial" panose="020B0604020202020204" pitchFamily="34" charset="0"/>
              </a:rPr>
              <a:t>Định</a:t>
            </a:r>
            <a:r>
              <a:rPr sz="3600" spc="-295" dirty="0">
                <a:solidFill>
                  <a:srgbClr val="002060"/>
                </a:solidFill>
                <a:latin typeface="Arial" panose="020B0604020202020204" pitchFamily="34" charset="0"/>
                <a:cs typeface="Arial" panose="020B0604020202020204" pitchFamily="34" charset="0"/>
              </a:rPr>
              <a:t> </a:t>
            </a:r>
            <a:r>
              <a:rPr sz="3600" spc="-190" dirty="0">
                <a:solidFill>
                  <a:srgbClr val="002060"/>
                </a:solidFill>
                <a:latin typeface="Arial" panose="020B0604020202020204" pitchFamily="34" charset="0"/>
                <a:cs typeface="Arial" panose="020B0604020202020204" pitchFamily="34" charset="0"/>
              </a:rPr>
              <a:t>Dạng:</a:t>
            </a:r>
            <a:r>
              <a:rPr sz="3600" spc="-29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MSDS</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thể</a:t>
            </a:r>
            <a:r>
              <a:rPr sz="3600" spc="-7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có</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định</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dạng</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tự</a:t>
            </a:r>
            <a:r>
              <a:rPr sz="3600" spc="-7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do,</a:t>
            </a:r>
            <a:r>
              <a:rPr sz="3600" spc="-29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nhưng</a:t>
            </a:r>
            <a:r>
              <a:rPr sz="3600" spc="-29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thường</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tuân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290" dirty="0">
                <a:solidFill>
                  <a:srgbClr val="002060"/>
                </a:solidFill>
                <a:latin typeface="Arial" panose="020B0604020202020204" pitchFamily="34" charset="0"/>
                <a:cs typeface="Arial" panose="020B0604020202020204" pitchFamily="34" charset="0"/>
              </a:rPr>
              <a:t> </a:t>
            </a:r>
            <a:r>
              <a:rPr sz="3600" spc="-100" dirty="0" err="1">
                <a:solidFill>
                  <a:srgbClr val="002060"/>
                </a:solidFill>
                <a:latin typeface="Arial" panose="020B0604020202020204" pitchFamily="34" charset="0"/>
                <a:cs typeface="Arial" panose="020B0604020202020204" pitchFamily="34" charset="0"/>
              </a:rPr>
              <a:t>hướng</a:t>
            </a:r>
            <a:r>
              <a:rPr sz="3600" spc="-290" dirty="0">
                <a:solidFill>
                  <a:srgbClr val="002060"/>
                </a:solidFill>
                <a:latin typeface="Arial" panose="020B0604020202020204" pitchFamily="34" charset="0"/>
                <a:cs typeface="Arial" panose="020B0604020202020204" pitchFamily="34" charset="0"/>
              </a:rPr>
              <a:t> </a:t>
            </a:r>
            <a:r>
              <a:rPr lang="en-US" sz="3600" spc="-265" dirty="0" err="1">
                <a:solidFill>
                  <a:srgbClr val="002060"/>
                </a:solidFill>
                <a:latin typeface="Arial" panose="020B0604020202020204" pitchFamily="34" charset="0"/>
                <a:cs typeface="Arial" panose="020B0604020202020204" pitchFamily="34" charset="0"/>
              </a:rPr>
              <a:t>dẫn</a:t>
            </a:r>
            <a:r>
              <a:rPr sz="3600" spc="-290" dirty="0">
                <a:solidFill>
                  <a:srgbClr val="002060"/>
                </a:solidFill>
                <a:latin typeface="Arial" panose="020B0604020202020204" pitchFamily="34" charset="0"/>
                <a:cs typeface="Arial" panose="020B0604020202020204" pitchFamily="34" charset="0"/>
              </a:rPr>
              <a:t> </a:t>
            </a:r>
            <a:r>
              <a:rPr sz="3600" spc="-175" dirty="0" err="1">
                <a:solidFill>
                  <a:srgbClr val="002060"/>
                </a:solidFill>
                <a:latin typeface="Arial" panose="020B0604020202020204" pitchFamily="34" charset="0"/>
                <a:cs typeface="Arial" panose="020B0604020202020204" pitchFamily="34" charset="0"/>
              </a:rPr>
              <a:t>qu</a:t>
            </a:r>
            <a:r>
              <a:rPr lang="en-US" sz="3600" spc="-175" dirty="0" err="1">
                <a:solidFill>
                  <a:srgbClr val="002060"/>
                </a:solidFill>
                <a:latin typeface="Arial" panose="020B0604020202020204" pitchFamily="34" charset="0"/>
                <a:cs typeface="Arial" panose="020B0604020202020204" pitchFamily="34" charset="0"/>
              </a:rPr>
              <a:t>ố</a:t>
            </a:r>
            <a:r>
              <a:rPr sz="3600" spc="40" dirty="0" err="1">
                <a:solidFill>
                  <a:srgbClr val="002060"/>
                </a:solidFill>
                <a:latin typeface="Arial" panose="020B0604020202020204" pitchFamily="34" charset="0"/>
                <a:cs typeface="Arial" panose="020B0604020202020204" pitchFamily="34" charset="0"/>
              </a:rPr>
              <a:t>c</a:t>
            </a:r>
            <a:r>
              <a:rPr sz="3600" spc="40"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gia</a:t>
            </a:r>
            <a:r>
              <a:rPr sz="3600" spc="-295"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hoặc</a:t>
            </a:r>
            <a:r>
              <a:rPr sz="3600" spc="-295" dirty="0">
                <a:solidFill>
                  <a:srgbClr val="002060"/>
                </a:solidFill>
                <a:latin typeface="Arial" panose="020B0604020202020204" pitchFamily="34" charset="0"/>
                <a:cs typeface="Arial" panose="020B0604020202020204" pitchFamily="34" charset="0"/>
              </a:rPr>
              <a:t> </a:t>
            </a:r>
            <a:r>
              <a:rPr sz="3600" spc="-175" dirty="0" err="1">
                <a:solidFill>
                  <a:srgbClr val="002060"/>
                </a:solidFill>
                <a:latin typeface="Arial" panose="020B0604020202020204" pitchFamily="34" charset="0"/>
                <a:cs typeface="Arial" panose="020B0604020202020204" pitchFamily="34" charset="0"/>
              </a:rPr>
              <a:t>qu</a:t>
            </a:r>
            <a:r>
              <a:rPr lang="en-US" sz="3600" spc="-175" dirty="0" err="1">
                <a:solidFill>
                  <a:srgbClr val="002060"/>
                </a:solidFill>
                <a:latin typeface="Arial" panose="020B0604020202020204" pitchFamily="34" charset="0"/>
                <a:cs typeface="Arial" panose="020B0604020202020204" pitchFamily="34" charset="0"/>
              </a:rPr>
              <a:t>ố</a:t>
            </a:r>
            <a:r>
              <a:rPr sz="3600" spc="90" dirty="0" err="1">
                <a:solidFill>
                  <a:srgbClr val="002060"/>
                </a:solidFill>
                <a:latin typeface="Arial" panose="020B0604020202020204" pitchFamily="34" charset="0"/>
                <a:cs typeface="Arial" panose="020B0604020202020204" pitchFamily="34" charset="0"/>
              </a:rPr>
              <a:t>c</a:t>
            </a:r>
            <a:r>
              <a:rPr sz="3600" spc="-29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t</a:t>
            </a:r>
            <a:r>
              <a:rPr sz="3600" spc="-400" dirty="0">
                <a:solidFill>
                  <a:srgbClr val="002060"/>
                </a:solidFill>
                <a:latin typeface="Arial" panose="020B0604020202020204" pitchFamily="34" charset="0"/>
                <a:cs typeface="Arial" panose="020B0604020202020204" pitchFamily="34" charset="0"/>
              </a:rPr>
              <a:t>ê</a:t>
            </a:r>
            <a:r>
              <a:rPr sz="5400" spc="517"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a:t>
            </a:r>
            <a:endParaRPr sz="3600" dirty="0">
              <a:solidFill>
                <a:srgbClr val="002060"/>
              </a:solidFill>
              <a:latin typeface="Arial" panose="020B0604020202020204" pitchFamily="34" charset="0"/>
              <a:cs typeface="Arial" panose="020B0604020202020204" pitchFamily="34" charset="0"/>
            </a:endParaRPr>
          </a:p>
          <a:p>
            <a:pPr marL="672465" marR="379095">
              <a:lnSpc>
                <a:spcPts val="4200"/>
              </a:lnSpc>
            </a:pPr>
            <a:r>
              <a:rPr sz="3600" spc="-35" dirty="0">
                <a:solidFill>
                  <a:srgbClr val="002060"/>
                </a:solidFill>
                <a:latin typeface="Arial" panose="020B0604020202020204" pitchFamily="34" charset="0"/>
                <a:cs typeface="Arial" panose="020B0604020202020204" pitchFamily="34" charset="0"/>
              </a:rPr>
              <a:t>Phạm</a:t>
            </a:r>
            <a:r>
              <a:rPr sz="3600" spc="-30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Vi</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Sử</a:t>
            </a:r>
            <a:r>
              <a:rPr sz="3600" spc="-80" dirty="0">
                <a:solidFill>
                  <a:srgbClr val="002060"/>
                </a:solidFill>
                <a:latin typeface="Arial" panose="020B0604020202020204" pitchFamily="34" charset="0"/>
                <a:cs typeface="Arial" panose="020B0604020202020204" pitchFamily="34" charset="0"/>
              </a:rPr>
              <a:t> </a:t>
            </a:r>
            <a:r>
              <a:rPr sz="3600" spc="-155" dirty="0">
                <a:solidFill>
                  <a:srgbClr val="002060"/>
                </a:solidFill>
                <a:latin typeface="Arial" panose="020B0604020202020204" pitchFamily="34" charset="0"/>
                <a:cs typeface="Arial" panose="020B0604020202020204" pitchFamily="34" charset="0"/>
              </a:rPr>
              <a:t>Dụng:</a:t>
            </a:r>
            <a:r>
              <a:rPr sz="3600" spc="-295"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Được</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sử</a:t>
            </a:r>
            <a:r>
              <a:rPr sz="3600" spc="-8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dụng</a:t>
            </a:r>
            <a:r>
              <a:rPr sz="3600" spc="-295" dirty="0">
                <a:solidFill>
                  <a:srgbClr val="002060"/>
                </a:solidFill>
                <a:latin typeface="Arial" panose="020B0604020202020204" pitchFamily="34" charset="0"/>
                <a:cs typeface="Arial" panose="020B0604020202020204" pitchFamily="34" charset="0"/>
              </a:rPr>
              <a:t> </a:t>
            </a:r>
            <a:r>
              <a:rPr sz="3600" spc="70" dirty="0" err="1">
                <a:solidFill>
                  <a:srgbClr val="002060"/>
                </a:solidFill>
                <a:latin typeface="Arial" panose="020B0604020202020204" pitchFamily="34" charset="0"/>
                <a:cs typeface="Arial" panose="020B0604020202020204" pitchFamily="34" charset="0"/>
              </a:rPr>
              <a:t>chủ</a:t>
            </a:r>
            <a:r>
              <a:rPr sz="3600" spc="-75" dirty="0">
                <a:solidFill>
                  <a:srgbClr val="002060"/>
                </a:solidFill>
                <a:latin typeface="Arial" panose="020B0604020202020204" pitchFamily="34" charset="0"/>
                <a:cs typeface="Arial" panose="020B0604020202020204" pitchFamily="34" charset="0"/>
              </a:rPr>
              <a:t> </a:t>
            </a:r>
            <a:r>
              <a:rPr sz="3600" spc="-60" dirty="0" err="1">
                <a:solidFill>
                  <a:srgbClr val="002060"/>
                </a:solidFill>
                <a:latin typeface="Arial" panose="020B0604020202020204" pitchFamily="34" charset="0"/>
                <a:cs typeface="Arial" panose="020B0604020202020204" pitchFamily="34" charset="0"/>
              </a:rPr>
              <a:t>y</a:t>
            </a:r>
            <a:r>
              <a:rPr lang="en-US" sz="3600" spc="-445" dirty="0" err="1">
                <a:solidFill>
                  <a:srgbClr val="002060"/>
                </a:solidFill>
                <a:latin typeface="Arial" panose="020B0604020202020204" pitchFamily="34" charset="0"/>
                <a:cs typeface="Arial" panose="020B0604020202020204" pitchFamily="34" charset="0"/>
              </a:rPr>
              <a:t>ế</a:t>
            </a:r>
            <a:r>
              <a:rPr sz="3600" spc="-60" dirty="0" err="1">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tại</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địa</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điểm</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công</a:t>
            </a:r>
            <a:r>
              <a:rPr sz="3600" spc="-300"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nghiệp,</a:t>
            </a:r>
            <a:r>
              <a:rPr sz="3600" spc="-29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trong</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quá</a:t>
            </a:r>
            <a:r>
              <a:rPr sz="3600" spc="-30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trình</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sản </a:t>
            </a:r>
            <a:r>
              <a:rPr sz="3600" spc="-95" dirty="0">
                <a:solidFill>
                  <a:srgbClr val="002060"/>
                </a:solidFill>
                <a:latin typeface="Arial" panose="020B0604020202020204" pitchFamily="34" charset="0"/>
                <a:cs typeface="Arial" panose="020B0604020202020204" pitchFamily="34" charset="0"/>
              </a:rPr>
              <a:t>xu</a:t>
            </a:r>
            <a:r>
              <a:rPr sz="3600" spc="-525" dirty="0">
                <a:solidFill>
                  <a:srgbClr val="002060"/>
                </a:solidFill>
                <a:latin typeface="Arial" panose="020B0604020202020204" pitchFamily="34" charset="0"/>
                <a:cs typeface="Arial" panose="020B0604020202020204" pitchFamily="34" charset="0"/>
              </a:rPr>
              <a:t>â</a:t>
            </a:r>
            <a:r>
              <a:rPr sz="5400" spc="442" baseline="12037" dirty="0">
                <a:solidFill>
                  <a:srgbClr val="002060"/>
                </a:solidFill>
                <a:latin typeface="Arial" panose="020B0604020202020204" pitchFamily="34" charset="0"/>
                <a:cs typeface="Arial" panose="020B0604020202020204" pitchFamily="34" charset="0"/>
              </a:rPr>
              <a:t>́</a:t>
            </a:r>
            <a:r>
              <a:rPr sz="3600" spc="-95" dirty="0">
                <a:solidFill>
                  <a:srgbClr val="002060"/>
                </a:solidFill>
                <a:latin typeface="Arial" panose="020B0604020202020204" pitchFamily="34" charset="0"/>
                <a:cs typeface="Arial" panose="020B0604020202020204" pitchFamily="34" charset="0"/>
              </a:rPr>
              <a:t>t</a:t>
            </a:r>
            <a:r>
              <a:rPr sz="3600" spc="-30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30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sử</a:t>
            </a:r>
            <a:r>
              <a:rPr sz="3600" spc="-8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dụng</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30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sản</a:t>
            </a:r>
            <a:r>
              <a:rPr sz="3600" spc="-30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phẩm</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305" dirty="0">
                <a:solidFill>
                  <a:srgbClr val="002060"/>
                </a:solidFill>
                <a:latin typeface="Arial" panose="020B0604020202020204" pitchFamily="34" charset="0"/>
                <a:cs typeface="Arial" panose="020B0604020202020204" pitchFamily="34" charset="0"/>
              </a:rPr>
              <a:t> </a:t>
            </a:r>
            <a:r>
              <a:rPr sz="3600" spc="-5" dirty="0">
                <a:solidFill>
                  <a:srgbClr val="002060"/>
                </a:solidFill>
                <a:latin typeface="Arial" panose="020B0604020202020204" pitchFamily="34" charset="0"/>
                <a:cs typeface="Arial" panose="020B0604020202020204" pitchFamily="34" charset="0"/>
              </a:rPr>
              <a:t>ch</a:t>
            </a:r>
            <a:r>
              <a:rPr sz="3600" spc="-434" dirty="0">
                <a:solidFill>
                  <a:srgbClr val="002060"/>
                </a:solidFill>
                <a:latin typeface="Arial" panose="020B0604020202020204" pitchFamily="34" charset="0"/>
                <a:cs typeface="Arial" panose="020B0604020202020204" pitchFamily="34" charset="0"/>
              </a:rPr>
              <a:t>â</a:t>
            </a:r>
            <a:r>
              <a:rPr sz="5400" spc="577" baseline="12037" dirty="0">
                <a:solidFill>
                  <a:srgbClr val="002060"/>
                </a:solidFill>
                <a:latin typeface="Arial" panose="020B0604020202020204" pitchFamily="34" charset="0"/>
                <a:cs typeface="Arial" panose="020B0604020202020204" pitchFamily="34" charset="0"/>
              </a:rPr>
              <a:t>́</a:t>
            </a:r>
            <a:r>
              <a:rPr sz="3600" spc="-5" dirty="0">
                <a:solidFill>
                  <a:srgbClr val="002060"/>
                </a:solidFill>
                <a:latin typeface="Arial" panose="020B0604020202020204" pitchFamily="34" charset="0"/>
                <a:cs typeface="Arial" panose="020B0604020202020204" pitchFamily="34" charset="0"/>
              </a:rPr>
              <a:t>t.</a:t>
            </a:r>
            <a:endParaRPr sz="3600" dirty="0">
              <a:solidFill>
                <a:srgbClr val="002060"/>
              </a:solidFill>
              <a:latin typeface="Arial" panose="020B0604020202020204" pitchFamily="34" charset="0"/>
              <a:cs typeface="Arial" panose="020B0604020202020204" pitchFamily="34" charset="0"/>
            </a:endParaRPr>
          </a:p>
        </p:txBody>
      </p:sp>
      <p:grpSp>
        <p:nvGrpSpPr>
          <p:cNvPr id="7" name="object 19">
            <a:extLst>
              <a:ext uri="{FF2B5EF4-FFF2-40B4-BE49-F238E27FC236}">
                <a16:creationId xmlns:a16="http://schemas.microsoft.com/office/drawing/2014/main" id="{08045692-DE87-C5AE-E1FC-581BAF324F07}"/>
              </a:ext>
            </a:extLst>
          </p:cNvPr>
          <p:cNvGrpSpPr/>
          <p:nvPr/>
        </p:nvGrpSpPr>
        <p:grpSpPr>
          <a:xfrm>
            <a:off x="13426066" y="8014247"/>
            <a:ext cx="2262505" cy="913130"/>
            <a:chOff x="15721497" y="9024253"/>
            <a:chExt cx="2262505" cy="913130"/>
          </a:xfrm>
        </p:grpSpPr>
        <p:pic>
          <p:nvPicPr>
            <p:cNvPr id="8" name="object 20">
              <a:extLst>
                <a:ext uri="{FF2B5EF4-FFF2-40B4-BE49-F238E27FC236}">
                  <a16:creationId xmlns:a16="http://schemas.microsoft.com/office/drawing/2014/main" id="{B2A3B513-B473-07FE-4B51-E4793D1F0FAC}"/>
                </a:ext>
              </a:extLst>
            </p:cNvPr>
            <p:cNvPicPr/>
            <p:nvPr/>
          </p:nvPicPr>
          <p:blipFill>
            <a:blip r:embed="rId8" cstate="print"/>
            <a:stretch>
              <a:fillRect/>
            </a:stretch>
          </p:blipFill>
          <p:spPr>
            <a:xfrm>
              <a:off x="16954117" y="9131537"/>
              <a:ext cx="168375" cy="18057"/>
            </a:xfrm>
            <a:prstGeom prst="rect">
              <a:avLst/>
            </a:prstGeom>
          </p:spPr>
        </p:pic>
        <p:pic>
          <p:nvPicPr>
            <p:cNvPr id="9" name="object 21">
              <a:extLst>
                <a:ext uri="{FF2B5EF4-FFF2-40B4-BE49-F238E27FC236}">
                  <a16:creationId xmlns:a16="http://schemas.microsoft.com/office/drawing/2014/main" id="{8C7546AB-B049-7E7C-11A2-0BE49BD6C40E}"/>
                </a:ext>
              </a:extLst>
            </p:cNvPr>
            <p:cNvPicPr/>
            <p:nvPr/>
          </p:nvPicPr>
          <p:blipFill>
            <a:blip r:embed="rId9" cstate="print"/>
            <a:stretch>
              <a:fillRect/>
            </a:stretch>
          </p:blipFill>
          <p:spPr>
            <a:xfrm>
              <a:off x="15721497" y="9024253"/>
              <a:ext cx="2262280" cy="913129"/>
            </a:xfrm>
            <a:prstGeom prst="rect">
              <a:avLst/>
            </a:prstGeom>
          </p:spPr>
        </p:pic>
      </p:grpSp>
      <p:pic>
        <p:nvPicPr>
          <p:cNvPr id="10" name="object 22">
            <a:extLst>
              <a:ext uri="{FF2B5EF4-FFF2-40B4-BE49-F238E27FC236}">
                <a16:creationId xmlns:a16="http://schemas.microsoft.com/office/drawing/2014/main" id="{26E3F9AB-DCB3-3E5E-A9D0-C75D6CECF3FB}"/>
              </a:ext>
            </a:extLst>
          </p:cNvPr>
          <p:cNvPicPr/>
          <p:nvPr/>
        </p:nvPicPr>
        <p:blipFill>
          <a:blip r:embed="rId10" cstate="print"/>
          <a:stretch>
            <a:fillRect/>
          </a:stretch>
        </p:blipFill>
        <p:spPr>
          <a:xfrm>
            <a:off x="5686425" y="6824924"/>
            <a:ext cx="6915149" cy="3390899"/>
          </a:xfrm>
          <a:prstGeom prst="rect">
            <a:avLst/>
          </a:prstGeom>
        </p:spPr>
      </p:pic>
      <p:sp>
        <p:nvSpPr>
          <p:cNvPr id="3" name="TextBox 15">
            <a:extLst>
              <a:ext uri="{FF2B5EF4-FFF2-40B4-BE49-F238E27FC236}">
                <a16:creationId xmlns:a16="http://schemas.microsoft.com/office/drawing/2014/main" id="{374EBC9F-A906-DADB-A14C-74B289B3E123}"/>
              </a:ext>
            </a:extLst>
          </p:cNvPr>
          <p:cNvSpPr txBox="1"/>
          <p:nvPr/>
        </p:nvSpPr>
        <p:spPr>
          <a:xfrm>
            <a:off x="175447" y="260987"/>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27</a:t>
            </a:r>
          </a:p>
        </p:txBody>
      </p:sp>
    </p:spTree>
    <p:extLst>
      <p:ext uri="{BB962C8B-B14F-4D97-AF65-F5344CB8AC3E}">
        <p14:creationId xmlns:p14="http://schemas.microsoft.com/office/powerpoint/2010/main" val="260090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21BE1-B7DF-5CB3-ED12-D46B6409CFF6}"/>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FD129A5A-F63D-F7DE-EE7F-05807340C921}"/>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object 8">
            <a:extLst>
              <a:ext uri="{FF2B5EF4-FFF2-40B4-BE49-F238E27FC236}">
                <a16:creationId xmlns:a16="http://schemas.microsoft.com/office/drawing/2014/main" id="{18654DA0-6C3E-2042-1DF3-99BFB6AA379C}"/>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000099"/>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nvGrpSpPr>
          <p:cNvPr id="28" name="object 13">
            <a:extLst>
              <a:ext uri="{FF2B5EF4-FFF2-40B4-BE49-F238E27FC236}">
                <a16:creationId xmlns:a16="http://schemas.microsoft.com/office/drawing/2014/main" id="{8FADF69C-05DF-A793-10D0-BA527DD4D3A7}"/>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D2126603-E2B8-C89E-6317-EBAAC337FFAB}"/>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B1D933D1-A137-857A-E886-57E07EC3EF6A}"/>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ADD0DE01-184A-D681-0145-707C7C812570}"/>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54A75FAE-CA52-FD98-61AB-4DABA42B76FB}"/>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1028FECC-2FC0-57F0-6947-1A725C0F7AA7}"/>
              </a:ext>
            </a:extLst>
          </p:cNvPr>
          <p:cNvGrpSpPr/>
          <p:nvPr/>
        </p:nvGrpSpPr>
        <p:grpSpPr>
          <a:xfrm>
            <a:off x="-966092" y="-1144990"/>
            <a:ext cx="2353764" cy="2413295"/>
            <a:chOff x="0" y="0"/>
            <a:chExt cx="5307708" cy="5307708"/>
          </a:xfrm>
        </p:grpSpPr>
        <p:sp>
          <p:nvSpPr>
            <p:cNvPr id="35" name="Freeform 3">
              <a:extLst>
                <a:ext uri="{FF2B5EF4-FFF2-40B4-BE49-F238E27FC236}">
                  <a16:creationId xmlns:a16="http://schemas.microsoft.com/office/drawing/2014/main" id="{77DF1487-1A29-AF6F-4E6B-DC53560F72BC}"/>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98EFCF84-F00B-0504-71B9-A3445A4CC52B}"/>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66FBDC22-EB81-50DB-FED1-A7DC574E4C0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61E01E22-042C-C9E9-52AD-5045B901823C}"/>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 name="object 11">
            <a:extLst>
              <a:ext uri="{FF2B5EF4-FFF2-40B4-BE49-F238E27FC236}">
                <a16:creationId xmlns:a16="http://schemas.microsoft.com/office/drawing/2014/main" id="{4D1A215C-F0C2-BEFF-0C18-F78ADA0E1BCD}"/>
              </a:ext>
            </a:extLst>
          </p:cNvPr>
          <p:cNvSpPr txBox="1">
            <a:spLocks/>
          </p:cNvSpPr>
          <p:nvPr/>
        </p:nvSpPr>
        <p:spPr>
          <a:xfrm>
            <a:off x="1051751" y="260987"/>
            <a:ext cx="16005421"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spc="-305" dirty="0">
                <a:solidFill>
                  <a:srgbClr val="002060"/>
                </a:solidFill>
                <a:latin typeface="Arial" panose="020B0604020202020204" pitchFamily="34" charset="0"/>
                <a:cs typeface="Arial" panose="020B0604020202020204" pitchFamily="34" charset="0"/>
              </a:rPr>
              <a:t>2.1. CÁC QUY ĐỊNH AN TOÀN QUỐC TẾ VỀ HÀNG NGUY HIỂM</a:t>
            </a:r>
          </a:p>
        </p:txBody>
      </p:sp>
      <p:sp>
        <p:nvSpPr>
          <p:cNvPr id="5" name="object 8">
            <a:extLst>
              <a:ext uri="{FF2B5EF4-FFF2-40B4-BE49-F238E27FC236}">
                <a16:creationId xmlns:a16="http://schemas.microsoft.com/office/drawing/2014/main" id="{BF99760A-D9C2-0C5E-DD9E-9A6ACE1D86CF}"/>
              </a:ext>
            </a:extLst>
          </p:cNvPr>
          <p:cNvSpPr/>
          <p:nvPr/>
        </p:nvSpPr>
        <p:spPr>
          <a:xfrm>
            <a:off x="0" y="7567207"/>
            <a:ext cx="2513965" cy="2720340"/>
          </a:xfrm>
          <a:custGeom>
            <a:avLst/>
            <a:gdLst/>
            <a:ahLst/>
            <a:cxnLst/>
            <a:rect l="l" t="t" r="r" b="b"/>
            <a:pathLst>
              <a:path w="2513965" h="2720340">
                <a:moveTo>
                  <a:pt x="2513635" y="2719792"/>
                </a:moveTo>
                <a:lnTo>
                  <a:pt x="1668440" y="2719792"/>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5" y="2719792"/>
                </a:lnTo>
                <a:close/>
              </a:path>
            </a:pathLst>
          </a:custGeom>
          <a:solidFill>
            <a:srgbClr val="F62F2E"/>
          </a:solidFill>
        </p:spPr>
        <p:txBody>
          <a:bodyPr wrap="square" lIns="0" tIns="0" rIns="0" bIns="0" rtlCol="0"/>
          <a:lstStyle/>
          <a:p>
            <a:endParaRPr/>
          </a:p>
        </p:txBody>
      </p:sp>
      <p:sp>
        <p:nvSpPr>
          <p:cNvPr id="3" name="object 19">
            <a:extLst>
              <a:ext uri="{FF2B5EF4-FFF2-40B4-BE49-F238E27FC236}">
                <a16:creationId xmlns:a16="http://schemas.microsoft.com/office/drawing/2014/main" id="{12A1BE8F-A422-1D81-2D07-F1446458CECE}"/>
              </a:ext>
            </a:extLst>
          </p:cNvPr>
          <p:cNvSpPr txBox="1"/>
          <p:nvPr/>
        </p:nvSpPr>
        <p:spPr>
          <a:xfrm>
            <a:off x="744990" y="1309168"/>
            <a:ext cx="16821150" cy="7667612"/>
          </a:xfrm>
          <a:prstGeom prst="rect">
            <a:avLst/>
          </a:prstGeom>
        </p:spPr>
        <p:txBody>
          <a:bodyPr vert="horz" wrap="square" lIns="0" tIns="12065" rIns="0" bIns="0" rtlCol="0">
            <a:spAutoFit/>
          </a:bodyPr>
          <a:lstStyle/>
          <a:p>
            <a:pPr marL="25400" marR="17780" indent="898525">
              <a:lnSpc>
                <a:spcPct val="116700"/>
              </a:lnSpc>
              <a:spcBef>
                <a:spcPts val="95"/>
              </a:spcBef>
              <a:tabLst>
                <a:tab pos="4385945" algn="l"/>
              </a:tabLst>
            </a:pPr>
            <a:r>
              <a:rPr sz="4000" b="1" spc="-30" dirty="0">
                <a:solidFill>
                  <a:srgbClr val="FF0000"/>
                </a:solidFill>
                <a:latin typeface="Arial" panose="020B0604020202020204" pitchFamily="34" charset="0"/>
                <a:cs typeface="Arial" panose="020B0604020202020204" pitchFamily="34" charset="0"/>
              </a:rPr>
              <a:t>Liên</a:t>
            </a:r>
            <a:r>
              <a:rPr sz="4000" b="1" spc="-125" dirty="0">
                <a:solidFill>
                  <a:srgbClr val="FF0000"/>
                </a:solidFill>
                <a:latin typeface="Arial" panose="020B0604020202020204" pitchFamily="34" charset="0"/>
                <a:cs typeface="Arial" panose="020B0604020202020204" pitchFamily="34" charset="0"/>
              </a:rPr>
              <a:t> </a:t>
            </a:r>
            <a:r>
              <a:rPr sz="4000" b="1" dirty="0" err="1">
                <a:solidFill>
                  <a:srgbClr val="FF0000"/>
                </a:solidFill>
                <a:latin typeface="Arial" panose="020B0604020202020204" pitchFamily="34" charset="0"/>
                <a:cs typeface="Arial" panose="020B0604020202020204" pitchFamily="34" charset="0"/>
              </a:rPr>
              <a:t>Hiệp</a:t>
            </a:r>
            <a:r>
              <a:rPr sz="4000" b="1" spc="-125" dirty="0">
                <a:solidFill>
                  <a:srgbClr val="FF0000"/>
                </a:solidFill>
                <a:latin typeface="Arial" panose="020B0604020202020204" pitchFamily="34" charset="0"/>
                <a:cs typeface="Arial" panose="020B0604020202020204" pitchFamily="34" charset="0"/>
              </a:rPr>
              <a:t> </a:t>
            </a:r>
            <a:r>
              <a:rPr lang="en-US" sz="4000" b="1" spc="-155" dirty="0" err="1">
                <a:solidFill>
                  <a:srgbClr val="FF0000"/>
                </a:solidFill>
                <a:latin typeface="Arial" panose="020B0604020202020204" pitchFamily="34" charset="0"/>
                <a:cs typeface="Arial" panose="020B0604020202020204" pitchFamily="34" charset="0"/>
              </a:rPr>
              <a:t>Quốc</a:t>
            </a:r>
            <a:r>
              <a:rPr lang="en-US" sz="4000" b="1" spc="-155" dirty="0">
                <a:solidFill>
                  <a:srgbClr val="FF0000"/>
                </a:solidFill>
                <a:latin typeface="Arial" panose="020B0604020202020204" pitchFamily="34" charset="0"/>
                <a:cs typeface="Arial" panose="020B0604020202020204" pitchFamily="34" charset="0"/>
              </a:rPr>
              <a:t> </a:t>
            </a:r>
            <a:r>
              <a:rPr lang="en-US" sz="4000" b="1" spc="-155" dirty="0" err="1">
                <a:solidFill>
                  <a:srgbClr val="FF0000"/>
                </a:solidFill>
                <a:latin typeface="Arial" panose="020B0604020202020204" pitchFamily="34" charset="0"/>
                <a:cs typeface="Arial" panose="020B0604020202020204" pitchFamily="34" charset="0"/>
              </a:rPr>
              <a:t>về</a:t>
            </a:r>
            <a:r>
              <a:rPr lang="en-US" sz="4000" b="1" spc="-155" dirty="0">
                <a:solidFill>
                  <a:srgbClr val="FF0000"/>
                </a:solidFill>
                <a:latin typeface="Arial" panose="020B0604020202020204" pitchFamily="34" charset="0"/>
                <a:cs typeface="Arial" panose="020B0604020202020204" pitchFamily="34" charset="0"/>
              </a:rPr>
              <a:t> </a:t>
            </a:r>
            <a:r>
              <a:rPr sz="4000" b="1" dirty="0" err="1">
                <a:solidFill>
                  <a:srgbClr val="FF0000"/>
                </a:solidFill>
                <a:latin typeface="Arial" panose="020B0604020202020204" pitchFamily="34" charset="0"/>
                <a:cs typeface="Arial" panose="020B0604020202020204" pitchFamily="34" charset="0"/>
              </a:rPr>
              <a:t>vận</a:t>
            </a:r>
            <a:r>
              <a:rPr sz="4000" b="1" spc="-155" dirty="0">
                <a:solidFill>
                  <a:srgbClr val="FF0000"/>
                </a:solidFill>
                <a:latin typeface="Arial" panose="020B0604020202020204" pitchFamily="34" charset="0"/>
                <a:cs typeface="Arial" panose="020B0604020202020204" pitchFamily="34" charset="0"/>
              </a:rPr>
              <a:t> </a:t>
            </a:r>
            <a:r>
              <a:rPr sz="4000" b="1" dirty="0">
                <a:solidFill>
                  <a:srgbClr val="FF0000"/>
                </a:solidFill>
                <a:latin typeface="Arial" panose="020B0604020202020204" pitchFamily="34" charset="0"/>
                <a:cs typeface="Arial" panose="020B0604020202020204" pitchFamily="34" charset="0"/>
              </a:rPr>
              <a:t>chuyển</a:t>
            </a:r>
            <a:r>
              <a:rPr sz="4000" b="1" spc="-155" dirty="0">
                <a:solidFill>
                  <a:srgbClr val="FF0000"/>
                </a:solidFill>
                <a:latin typeface="Arial" panose="020B0604020202020204" pitchFamily="34" charset="0"/>
                <a:cs typeface="Arial" panose="020B0604020202020204" pitchFamily="34" charset="0"/>
              </a:rPr>
              <a:t> </a:t>
            </a:r>
            <a:r>
              <a:rPr sz="4000" b="1" spc="-100" dirty="0">
                <a:solidFill>
                  <a:srgbClr val="FF0000"/>
                </a:solidFill>
                <a:latin typeface="Arial" panose="020B0604020202020204" pitchFamily="34" charset="0"/>
                <a:cs typeface="Arial" panose="020B0604020202020204" pitchFamily="34" charset="0"/>
              </a:rPr>
              <a:t>hàng</a:t>
            </a:r>
            <a:r>
              <a:rPr sz="4000" b="1" spc="-155" dirty="0">
                <a:solidFill>
                  <a:srgbClr val="FF0000"/>
                </a:solidFill>
                <a:latin typeface="Arial" panose="020B0604020202020204" pitchFamily="34" charset="0"/>
                <a:cs typeface="Arial" panose="020B0604020202020204" pitchFamily="34" charset="0"/>
              </a:rPr>
              <a:t> </a:t>
            </a:r>
            <a:r>
              <a:rPr sz="4000" b="1" spc="-80" dirty="0">
                <a:solidFill>
                  <a:srgbClr val="FF0000"/>
                </a:solidFill>
                <a:latin typeface="Arial" panose="020B0604020202020204" pitchFamily="34" charset="0"/>
                <a:cs typeface="Arial" panose="020B0604020202020204" pitchFamily="34" charset="0"/>
              </a:rPr>
              <a:t>nguy</a:t>
            </a:r>
            <a:r>
              <a:rPr sz="4000" b="1" spc="-150" dirty="0">
                <a:solidFill>
                  <a:srgbClr val="FF0000"/>
                </a:solidFill>
                <a:latin typeface="Arial" panose="020B0604020202020204" pitchFamily="34" charset="0"/>
                <a:cs typeface="Arial" panose="020B0604020202020204" pitchFamily="34" charset="0"/>
              </a:rPr>
              <a:t> </a:t>
            </a:r>
            <a:r>
              <a:rPr sz="4000" b="1" spc="-10" dirty="0">
                <a:solidFill>
                  <a:srgbClr val="FF0000"/>
                </a:solidFill>
                <a:latin typeface="Arial" panose="020B0604020202020204" pitchFamily="34" charset="0"/>
                <a:cs typeface="Arial" panose="020B0604020202020204" pitchFamily="34" charset="0"/>
              </a:rPr>
              <a:t>hiểm</a:t>
            </a:r>
            <a:r>
              <a:rPr sz="4000" b="1" spc="-155" dirty="0">
                <a:solidFill>
                  <a:srgbClr val="FF0000"/>
                </a:solidFill>
                <a:latin typeface="Arial" panose="020B0604020202020204" pitchFamily="34" charset="0"/>
                <a:cs typeface="Arial" panose="020B0604020202020204" pitchFamily="34" charset="0"/>
              </a:rPr>
              <a:t> </a:t>
            </a:r>
            <a:r>
              <a:rPr sz="4000" b="1" spc="-165" dirty="0">
                <a:solidFill>
                  <a:srgbClr val="FF0000"/>
                </a:solidFill>
                <a:latin typeface="Arial" panose="020B0604020202020204" pitchFamily="34" charset="0"/>
                <a:cs typeface="Arial" panose="020B0604020202020204" pitchFamily="34" charset="0"/>
              </a:rPr>
              <a:t>(UN/DG):</a:t>
            </a:r>
            <a:r>
              <a:rPr sz="4000" b="1" spc="-155" dirty="0">
                <a:solidFill>
                  <a:srgbClr val="FF000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hệ</a:t>
            </a:r>
            <a:r>
              <a:rPr sz="4000" spc="-75" dirty="0">
                <a:solidFill>
                  <a:srgbClr val="002060"/>
                </a:solidFill>
                <a:latin typeface="Arial" panose="020B0604020202020204" pitchFamily="34" charset="0"/>
                <a:cs typeface="Arial" panose="020B0604020202020204" pitchFamily="34" charset="0"/>
              </a:rPr>
              <a:t> </a:t>
            </a:r>
            <a:r>
              <a:rPr lang="en-US" sz="4000" spc="-165" dirty="0" err="1">
                <a:solidFill>
                  <a:srgbClr val="002060"/>
                </a:solidFill>
                <a:latin typeface="Arial" panose="020B0604020202020204" pitchFamily="34" charset="0"/>
                <a:cs typeface="Arial" panose="020B0604020202020204" pitchFamily="34" charset="0"/>
              </a:rPr>
              <a:t>thốnh</a:t>
            </a:r>
            <a:r>
              <a:rPr sz="4000" spc="-300" dirty="0">
                <a:solidFill>
                  <a:srgbClr val="002060"/>
                </a:solidFill>
                <a:latin typeface="Arial" panose="020B0604020202020204" pitchFamily="34" charset="0"/>
                <a:cs typeface="Arial" panose="020B0604020202020204" pitchFamily="34" charset="0"/>
              </a:rPr>
              <a:t> </a:t>
            </a:r>
            <a:r>
              <a:rPr sz="4000" spc="-175" dirty="0">
                <a:solidFill>
                  <a:srgbClr val="002060"/>
                </a:solidFill>
                <a:latin typeface="Arial" panose="020B0604020202020204" pitchFamily="34" charset="0"/>
                <a:cs typeface="Arial" panose="020B0604020202020204" pitchFamily="34" charset="0"/>
              </a:rPr>
              <a:t>mã</a:t>
            </a:r>
            <a:r>
              <a:rPr sz="4000" spc="-29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hóa</a:t>
            </a:r>
            <a:r>
              <a:rPr sz="4000" spc="-30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295"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phân</a:t>
            </a:r>
            <a:r>
              <a:rPr sz="4000" spc="-300" dirty="0">
                <a:solidFill>
                  <a:srgbClr val="002060"/>
                </a:solidFill>
                <a:latin typeface="Arial" panose="020B0604020202020204" pitchFamily="34" charset="0"/>
                <a:cs typeface="Arial" panose="020B0604020202020204" pitchFamily="34" charset="0"/>
              </a:rPr>
              <a:t> </a:t>
            </a:r>
            <a:r>
              <a:rPr sz="4000" spc="-20" dirty="0" err="1">
                <a:solidFill>
                  <a:srgbClr val="002060"/>
                </a:solidFill>
                <a:latin typeface="Arial" panose="020B0604020202020204" pitchFamily="34" charset="0"/>
                <a:cs typeface="Arial" panose="020B0604020202020204" pitchFamily="34" charset="0"/>
              </a:rPr>
              <a:t>loại</a:t>
            </a:r>
            <a:r>
              <a:rPr sz="4000" spc="-20" dirty="0">
                <a:solidFill>
                  <a:srgbClr val="002060"/>
                </a:solidFill>
                <a:latin typeface="Arial" panose="020B0604020202020204" pitchFamily="34" charset="0"/>
                <a:cs typeface="Arial" panose="020B0604020202020204" pitchFamily="34" charset="0"/>
              </a:rPr>
              <a:t> </a:t>
            </a:r>
            <a:r>
              <a:rPr lang="en-US" sz="4000" spc="-175" dirty="0" err="1">
                <a:solidFill>
                  <a:srgbClr val="002060"/>
                </a:solidFill>
                <a:latin typeface="Arial" panose="020B0604020202020204" pitchFamily="34" charset="0"/>
                <a:cs typeface="Arial" panose="020B0604020202020204" pitchFamily="34" charset="0"/>
              </a:rPr>
              <a:t>quốc</a:t>
            </a:r>
            <a:r>
              <a:rPr lang="en-US" sz="4000" spc="-175" dirty="0">
                <a:solidFill>
                  <a:srgbClr val="002060"/>
                </a:solidFill>
                <a:latin typeface="Arial" panose="020B0604020202020204" pitchFamily="34" charset="0"/>
                <a:cs typeface="Arial" panose="020B0604020202020204" pitchFamily="34" charset="0"/>
              </a:rPr>
              <a:t> </a:t>
            </a:r>
            <a:r>
              <a:rPr lang="en-US" sz="4000" spc="-175" dirty="0" err="1">
                <a:solidFill>
                  <a:srgbClr val="002060"/>
                </a:solidFill>
                <a:latin typeface="Arial" panose="020B0604020202020204" pitchFamily="34" charset="0"/>
                <a:cs typeface="Arial" panose="020B0604020202020204" pitchFamily="34" charset="0"/>
              </a:rPr>
              <a:t>tế</a:t>
            </a:r>
            <a:r>
              <a:rPr lang="en-US" sz="4000" spc="-175"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cho</a:t>
            </a:r>
            <a:r>
              <a:rPr sz="4000" spc="-31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30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hoá</a:t>
            </a:r>
            <a:r>
              <a:rPr sz="4000" spc="-31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30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hiểm</a:t>
            </a:r>
            <a:r>
              <a:rPr sz="4000" spc="-30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để</a:t>
            </a:r>
            <a:r>
              <a:rPr sz="4000" spc="-90" dirty="0">
                <a:solidFill>
                  <a:srgbClr val="002060"/>
                </a:solidFill>
                <a:latin typeface="Arial" panose="020B0604020202020204" pitchFamily="34" charset="0"/>
                <a:cs typeface="Arial" panose="020B0604020202020204" pitchFamily="34" charset="0"/>
              </a:rPr>
              <a:t> </a:t>
            </a:r>
            <a:r>
              <a:rPr sz="4000" spc="-60" dirty="0">
                <a:solidFill>
                  <a:srgbClr val="002060"/>
                </a:solidFill>
                <a:latin typeface="Arial" panose="020B0604020202020204" pitchFamily="34" charset="0"/>
                <a:cs typeface="Arial" panose="020B0604020202020204" pitchFamily="34" charset="0"/>
              </a:rPr>
              <a:t>cung</a:t>
            </a:r>
            <a:r>
              <a:rPr sz="4000" spc="-30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c</a:t>
            </a:r>
            <a:r>
              <a:rPr sz="4000" spc="-420" dirty="0">
                <a:solidFill>
                  <a:srgbClr val="002060"/>
                </a:solidFill>
                <a:latin typeface="Arial" panose="020B0604020202020204" pitchFamily="34" charset="0"/>
                <a:cs typeface="Arial" panose="020B0604020202020204" pitchFamily="34" charset="0"/>
              </a:rPr>
              <a:t>â</a:t>
            </a:r>
            <a:r>
              <a:rPr sz="6000" spc="600" baseline="12037" dirty="0">
                <a:solidFill>
                  <a:srgbClr val="002060"/>
                </a:solidFill>
                <a:latin typeface="Arial" panose="020B0604020202020204" pitchFamily="34" charset="0"/>
                <a:cs typeface="Arial" panose="020B0604020202020204" pitchFamily="34" charset="0"/>
              </a:rPr>
              <a:t>́</a:t>
            </a:r>
            <a:r>
              <a:rPr sz="4000" spc="10" dirty="0">
                <a:solidFill>
                  <a:srgbClr val="002060"/>
                </a:solidFill>
                <a:latin typeface="Arial" panose="020B0604020202020204" pitchFamily="34" charset="0"/>
                <a:cs typeface="Arial" panose="020B0604020202020204" pitchFamily="34" charset="0"/>
              </a:rPr>
              <a:t>p</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một</a:t>
            </a:r>
            <a:r>
              <a:rPr sz="4000" spc="-30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cơ</a:t>
            </a:r>
            <a:r>
              <a:rPr sz="4000" spc="-85" dirty="0">
                <a:solidFill>
                  <a:srgbClr val="002060"/>
                </a:solidFill>
                <a:latin typeface="Arial" panose="020B0604020202020204" pitchFamily="34" charset="0"/>
                <a:cs typeface="Arial" panose="020B0604020202020204" pitchFamily="34" charset="0"/>
              </a:rPr>
              <a:t> </a:t>
            </a:r>
            <a:r>
              <a:rPr sz="4000" spc="-110" dirty="0">
                <a:solidFill>
                  <a:srgbClr val="002060"/>
                </a:solidFill>
                <a:latin typeface="Arial" panose="020B0604020202020204" pitchFamily="34" charset="0"/>
                <a:cs typeface="Arial" panose="020B0604020202020204" pitchFamily="34" charset="0"/>
              </a:rPr>
              <a:t>sở</a:t>
            </a:r>
            <a:r>
              <a:rPr sz="4000" spc="-90" dirty="0">
                <a:solidFill>
                  <a:srgbClr val="002060"/>
                </a:solidFill>
                <a:latin typeface="Arial" panose="020B0604020202020204" pitchFamily="34" charset="0"/>
                <a:cs typeface="Arial" panose="020B0604020202020204" pitchFamily="34" charset="0"/>
              </a:rPr>
              <a:t> </a:t>
            </a:r>
            <a:r>
              <a:rPr sz="4000" spc="-60" dirty="0">
                <a:solidFill>
                  <a:srgbClr val="002060"/>
                </a:solidFill>
                <a:latin typeface="Arial" panose="020B0604020202020204" pitchFamily="34" charset="0"/>
                <a:cs typeface="Arial" panose="020B0604020202020204" pitchFamily="34" charset="0"/>
              </a:rPr>
              <a:t>chung</a:t>
            </a:r>
            <a:r>
              <a:rPr sz="4000" spc="-30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cho</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việc</a:t>
            </a:r>
            <a:r>
              <a:rPr sz="4000" spc="-305"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phân</a:t>
            </a:r>
            <a:r>
              <a:rPr sz="4000" spc="-30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loại</a:t>
            </a:r>
            <a:r>
              <a:rPr sz="4000" spc="-31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0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vận chuyển</a:t>
            </a:r>
            <a:r>
              <a:rPr sz="4000" spc="-29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28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hoá</a:t>
            </a:r>
            <a:r>
              <a:rPr sz="4000" spc="-29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28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hiểm</a:t>
            </a:r>
            <a:r>
              <a:rPr sz="4000" spc="-290"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trên</a:t>
            </a:r>
            <a:r>
              <a:rPr sz="4000" spc="-285"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toàn</a:t>
            </a:r>
            <a:r>
              <a:rPr sz="4000" spc="-290" dirty="0">
                <a:solidFill>
                  <a:srgbClr val="002060"/>
                </a:solidFill>
                <a:latin typeface="Arial" panose="020B0604020202020204" pitchFamily="34" charset="0"/>
                <a:cs typeface="Arial" panose="020B0604020202020204" pitchFamily="34" charset="0"/>
              </a:rPr>
              <a:t> </a:t>
            </a:r>
            <a:r>
              <a:rPr sz="4000" spc="-5" dirty="0">
                <a:solidFill>
                  <a:srgbClr val="002060"/>
                </a:solidFill>
                <a:latin typeface="Arial" panose="020B0604020202020204" pitchFamily="34" charset="0"/>
                <a:cs typeface="Arial" panose="020B0604020202020204" pitchFamily="34" charset="0"/>
              </a:rPr>
              <a:t>c</a:t>
            </a:r>
            <a:r>
              <a:rPr sz="4000" spc="-810" dirty="0">
                <a:solidFill>
                  <a:srgbClr val="002060"/>
                </a:solidFill>
                <a:latin typeface="Arial" panose="020B0604020202020204" pitchFamily="34" charset="0"/>
                <a:cs typeface="Arial" panose="020B0604020202020204" pitchFamily="34" charset="0"/>
              </a:rPr>
              <a:t>â</a:t>
            </a:r>
            <a:r>
              <a:rPr sz="6000" spc="-7" baseline="12037" dirty="0">
                <a:solidFill>
                  <a:srgbClr val="002060"/>
                </a:solidFill>
                <a:latin typeface="Arial" panose="020B0604020202020204" pitchFamily="34" charset="0"/>
                <a:cs typeface="Arial" panose="020B0604020202020204" pitchFamily="34" charset="0"/>
              </a:rPr>
              <a:t>̀</a:t>
            </a:r>
            <a:r>
              <a:rPr sz="6000" spc="-427" baseline="12037"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u.</a:t>
            </a:r>
            <a:endParaRPr sz="4000" dirty="0">
              <a:solidFill>
                <a:srgbClr val="002060"/>
              </a:solidFill>
              <a:latin typeface="Arial" panose="020B0604020202020204" pitchFamily="34" charset="0"/>
              <a:cs typeface="Arial" panose="020B0604020202020204" pitchFamily="34" charset="0"/>
            </a:endParaRPr>
          </a:p>
          <a:p>
            <a:pPr marL="1129665" marR="756920" indent="-457200">
              <a:lnSpc>
                <a:spcPct val="116700"/>
              </a:lnSpc>
              <a:spcBef>
                <a:spcPts val="605"/>
              </a:spcBef>
              <a:buFont typeface="Wingdings" panose="05000000000000000000" pitchFamily="2" charset="2"/>
              <a:buChar char="§"/>
            </a:pPr>
            <a:r>
              <a:rPr sz="4000" dirty="0">
                <a:solidFill>
                  <a:srgbClr val="FF0000"/>
                </a:solidFill>
                <a:latin typeface="Arial" panose="020B0604020202020204" pitchFamily="34" charset="0"/>
                <a:cs typeface="Arial" panose="020B0604020202020204" pitchFamily="34" charset="0"/>
              </a:rPr>
              <a:t>Mã</a:t>
            </a:r>
            <a:r>
              <a:rPr sz="4000" spc="-315" dirty="0">
                <a:solidFill>
                  <a:srgbClr val="FF0000"/>
                </a:solidFill>
                <a:latin typeface="Arial" panose="020B0604020202020204" pitchFamily="34" charset="0"/>
                <a:cs typeface="Arial" panose="020B0604020202020204" pitchFamily="34" charset="0"/>
              </a:rPr>
              <a:t> </a:t>
            </a:r>
            <a:r>
              <a:rPr sz="4000" spc="-275" dirty="0">
                <a:solidFill>
                  <a:srgbClr val="FF0000"/>
                </a:solidFill>
                <a:latin typeface="Arial" panose="020B0604020202020204" pitchFamily="34" charset="0"/>
                <a:cs typeface="Arial" panose="020B0604020202020204" pitchFamily="34" charset="0"/>
              </a:rPr>
              <a:t>Sô</a:t>
            </a:r>
            <a:r>
              <a:rPr sz="6000" spc="-412" baseline="12037" dirty="0">
                <a:solidFill>
                  <a:srgbClr val="FF0000"/>
                </a:solidFill>
                <a:latin typeface="Arial" panose="020B0604020202020204" pitchFamily="34" charset="0"/>
                <a:cs typeface="Arial" panose="020B0604020202020204" pitchFamily="34" charset="0"/>
              </a:rPr>
              <a:t>́</a:t>
            </a:r>
            <a:r>
              <a:rPr sz="6000" spc="254" baseline="12037" dirty="0">
                <a:solidFill>
                  <a:srgbClr val="FF0000"/>
                </a:solidFill>
                <a:latin typeface="Arial" panose="020B0604020202020204" pitchFamily="34" charset="0"/>
                <a:cs typeface="Arial" panose="020B0604020202020204" pitchFamily="34" charset="0"/>
              </a:rPr>
              <a:t> </a:t>
            </a:r>
            <a:r>
              <a:rPr sz="4000" spc="-190" dirty="0">
                <a:solidFill>
                  <a:srgbClr val="FF0000"/>
                </a:solidFill>
                <a:latin typeface="Arial" panose="020B0604020202020204" pitchFamily="34" charset="0"/>
                <a:cs typeface="Arial" panose="020B0604020202020204" pitchFamily="34" charset="0"/>
              </a:rPr>
              <a:t>UN:</a:t>
            </a:r>
            <a:r>
              <a:rPr sz="4000" spc="-310" dirty="0">
                <a:solidFill>
                  <a:srgbClr val="FF0000"/>
                </a:solidFill>
                <a:latin typeface="Arial" panose="020B0604020202020204" pitchFamily="34" charset="0"/>
                <a:cs typeface="Arial" panose="020B0604020202020204" pitchFamily="34" charset="0"/>
              </a:rPr>
              <a:t> </a:t>
            </a:r>
            <a:r>
              <a:rPr lang="en-US" sz="4000" spc="-90" dirty="0" err="1">
                <a:solidFill>
                  <a:srgbClr val="002060"/>
                </a:solidFill>
                <a:latin typeface="Arial" panose="020B0604020202020204" pitchFamily="34" charset="0"/>
                <a:cs typeface="Arial" panose="020B0604020202020204" pitchFamily="34" charset="0"/>
              </a:rPr>
              <a:t>mỗi</a:t>
            </a:r>
            <a:r>
              <a:rPr lang="en-US" sz="4000" spc="-90">
                <a:solidFill>
                  <a:srgbClr val="002060"/>
                </a:solidFill>
                <a:latin typeface="Arial" panose="020B0604020202020204" pitchFamily="34" charset="0"/>
                <a:cs typeface="Arial" panose="020B0604020202020204" pitchFamily="34" charset="0"/>
              </a:rPr>
              <a:t> </a:t>
            </a:r>
            <a:r>
              <a:rPr sz="4000">
                <a:solidFill>
                  <a:srgbClr val="002060"/>
                </a:solidFill>
                <a:latin typeface="Arial" panose="020B0604020202020204" pitchFamily="34" charset="0"/>
                <a:cs typeface="Arial" panose="020B0604020202020204" pitchFamily="34" charset="0"/>
              </a:rPr>
              <a:t>loại</a:t>
            </a:r>
            <a:r>
              <a:rPr sz="4000" spc="-31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31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hoá</a:t>
            </a:r>
            <a:r>
              <a:rPr sz="4000" spc="-31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31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hiểm</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được</a:t>
            </a:r>
            <a:r>
              <a:rPr sz="4000" spc="-315" dirty="0">
                <a:solidFill>
                  <a:srgbClr val="002060"/>
                </a:solidFill>
                <a:latin typeface="Arial" panose="020B0604020202020204" pitchFamily="34" charset="0"/>
                <a:cs typeface="Arial" panose="020B0604020202020204" pitchFamily="34" charset="0"/>
              </a:rPr>
              <a:t> </a:t>
            </a:r>
            <a:r>
              <a:rPr sz="4000" spc="-130" dirty="0">
                <a:solidFill>
                  <a:srgbClr val="002060"/>
                </a:solidFill>
                <a:latin typeface="Arial" panose="020B0604020202020204" pitchFamily="34" charset="0"/>
                <a:cs typeface="Arial" panose="020B0604020202020204" pitchFamily="34" charset="0"/>
              </a:rPr>
              <a:t>gán</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một</a:t>
            </a:r>
            <a:r>
              <a:rPr sz="4000" spc="-315" dirty="0">
                <a:solidFill>
                  <a:srgbClr val="002060"/>
                </a:solidFill>
                <a:latin typeface="Arial" panose="020B0604020202020204" pitchFamily="34" charset="0"/>
                <a:cs typeface="Arial" panose="020B0604020202020204" pitchFamily="34" charset="0"/>
              </a:rPr>
              <a:t> </a:t>
            </a:r>
            <a:r>
              <a:rPr sz="4000" spc="-175" dirty="0">
                <a:solidFill>
                  <a:srgbClr val="002060"/>
                </a:solidFill>
                <a:latin typeface="Arial" panose="020B0604020202020204" pitchFamily="34" charset="0"/>
                <a:cs typeface="Arial" panose="020B0604020202020204" pitchFamily="34" charset="0"/>
              </a:rPr>
              <a:t>mã</a:t>
            </a:r>
            <a:r>
              <a:rPr sz="4000" spc="-310" dirty="0">
                <a:solidFill>
                  <a:srgbClr val="002060"/>
                </a:solidFill>
                <a:latin typeface="Arial" panose="020B0604020202020204" pitchFamily="34" charset="0"/>
                <a:cs typeface="Arial" panose="020B0604020202020204" pitchFamily="34" charset="0"/>
              </a:rPr>
              <a:t> </a:t>
            </a:r>
            <a:r>
              <a:rPr sz="4000" spc="-130" dirty="0">
                <a:solidFill>
                  <a:srgbClr val="002060"/>
                </a:solidFill>
                <a:latin typeface="Arial" panose="020B0604020202020204" pitchFamily="34" charset="0"/>
                <a:cs typeface="Arial" panose="020B0604020202020204" pitchFamily="34" charset="0"/>
              </a:rPr>
              <a:t>sô</a:t>
            </a:r>
            <a:r>
              <a:rPr sz="6000" spc="-195" baseline="12037" dirty="0">
                <a:solidFill>
                  <a:srgbClr val="002060"/>
                </a:solidFill>
                <a:latin typeface="Arial" panose="020B0604020202020204" pitchFamily="34" charset="0"/>
                <a:cs typeface="Arial" panose="020B0604020202020204" pitchFamily="34" charset="0"/>
              </a:rPr>
              <a:t>́</a:t>
            </a:r>
            <a:r>
              <a:rPr sz="6000" spc="254" baseline="12037"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UN</a:t>
            </a:r>
            <a:r>
              <a:rPr sz="4000" spc="-310"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đặc</a:t>
            </a:r>
            <a:r>
              <a:rPr sz="4000" spc="-31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biệt</a:t>
            </a:r>
            <a:r>
              <a:rPr sz="4000" spc="-31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để</a:t>
            </a:r>
            <a:r>
              <a:rPr sz="4000" spc="-90" dirty="0">
                <a:solidFill>
                  <a:srgbClr val="002060"/>
                </a:solidFill>
                <a:latin typeface="Arial" panose="020B0604020202020204" pitchFamily="34" charset="0"/>
                <a:cs typeface="Arial" panose="020B0604020202020204" pitchFamily="34" charset="0"/>
              </a:rPr>
              <a:t> </a:t>
            </a:r>
            <a:r>
              <a:rPr sz="4000" spc="-110" dirty="0">
                <a:solidFill>
                  <a:srgbClr val="002060"/>
                </a:solidFill>
                <a:latin typeface="Arial" panose="020B0604020202020204" pitchFamily="34" charset="0"/>
                <a:cs typeface="Arial" panose="020B0604020202020204" pitchFamily="34" charset="0"/>
              </a:rPr>
              <a:t>xác</a:t>
            </a:r>
            <a:r>
              <a:rPr sz="4000" spc="-315"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định </a:t>
            </a:r>
            <a:r>
              <a:rPr sz="4000" dirty="0">
                <a:solidFill>
                  <a:srgbClr val="002060"/>
                </a:solidFill>
                <a:latin typeface="Arial" panose="020B0604020202020204" pitchFamily="34" charset="0"/>
                <a:cs typeface="Arial" panose="020B0604020202020204" pitchFamily="34" charset="0"/>
              </a:rPr>
              <a:t>một</a:t>
            </a:r>
            <a:r>
              <a:rPr sz="4000" spc="-31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cách</a:t>
            </a:r>
            <a:r>
              <a:rPr sz="4000" spc="-315"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chính</a:t>
            </a:r>
            <a:r>
              <a:rPr sz="4000" spc="-310" dirty="0">
                <a:solidFill>
                  <a:srgbClr val="002060"/>
                </a:solidFill>
                <a:latin typeface="Arial" panose="020B0604020202020204" pitchFamily="34" charset="0"/>
                <a:cs typeface="Arial" panose="020B0604020202020204" pitchFamily="34" charset="0"/>
              </a:rPr>
              <a:t> </a:t>
            </a:r>
            <a:r>
              <a:rPr sz="4000" spc="-110" dirty="0">
                <a:solidFill>
                  <a:srgbClr val="002060"/>
                </a:solidFill>
                <a:latin typeface="Arial" panose="020B0604020202020204" pitchFamily="34" charset="0"/>
                <a:cs typeface="Arial" panose="020B0604020202020204" pitchFamily="34" charset="0"/>
              </a:rPr>
              <a:t>xác</a:t>
            </a:r>
            <a:r>
              <a:rPr sz="4000" spc="-31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15"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duy</a:t>
            </a:r>
            <a:r>
              <a:rPr sz="4000" spc="-310" dirty="0">
                <a:solidFill>
                  <a:srgbClr val="002060"/>
                </a:solidFill>
                <a:latin typeface="Arial" panose="020B0604020202020204" pitchFamily="34" charset="0"/>
                <a:cs typeface="Arial" panose="020B0604020202020204" pitchFamily="34" charset="0"/>
              </a:rPr>
              <a:t> </a:t>
            </a:r>
            <a:r>
              <a:rPr sz="4000" spc="-90" dirty="0">
                <a:solidFill>
                  <a:srgbClr val="002060"/>
                </a:solidFill>
                <a:latin typeface="Arial" panose="020B0604020202020204" pitchFamily="34" charset="0"/>
                <a:cs typeface="Arial" panose="020B0604020202020204" pitchFamily="34" charset="0"/>
              </a:rPr>
              <a:t>nh</a:t>
            </a:r>
            <a:r>
              <a:rPr sz="4000" spc="-520" dirty="0">
                <a:solidFill>
                  <a:srgbClr val="002060"/>
                </a:solidFill>
                <a:latin typeface="Arial" panose="020B0604020202020204" pitchFamily="34" charset="0"/>
                <a:cs typeface="Arial" panose="020B0604020202020204" pitchFamily="34" charset="0"/>
              </a:rPr>
              <a:t>â</a:t>
            </a:r>
            <a:r>
              <a:rPr sz="6000" spc="450" baseline="12037" dirty="0">
                <a:solidFill>
                  <a:srgbClr val="002060"/>
                </a:solidFill>
                <a:latin typeface="Arial" panose="020B0604020202020204" pitchFamily="34" charset="0"/>
                <a:cs typeface="Arial" panose="020B0604020202020204" pitchFamily="34" charset="0"/>
              </a:rPr>
              <a:t>́</a:t>
            </a:r>
            <a:r>
              <a:rPr sz="4000" spc="-90" dirty="0">
                <a:solidFill>
                  <a:srgbClr val="002060"/>
                </a:solidFill>
                <a:latin typeface="Arial" panose="020B0604020202020204" pitchFamily="34" charset="0"/>
                <a:cs typeface="Arial" panose="020B0604020202020204" pitchFamily="34" charset="0"/>
              </a:rPr>
              <a:t>t.</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Mã</a:t>
            </a:r>
            <a:r>
              <a:rPr sz="4000" spc="-320" dirty="0">
                <a:solidFill>
                  <a:srgbClr val="002060"/>
                </a:solidFill>
                <a:latin typeface="Arial" panose="020B0604020202020204" pitchFamily="34" charset="0"/>
                <a:cs typeface="Arial" panose="020B0604020202020204" pitchFamily="34" charset="0"/>
              </a:rPr>
              <a:t> </a:t>
            </a:r>
            <a:r>
              <a:rPr sz="4000" spc="-130" dirty="0">
                <a:solidFill>
                  <a:srgbClr val="002060"/>
                </a:solidFill>
                <a:latin typeface="Arial" panose="020B0604020202020204" pitchFamily="34" charset="0"/>
                <a:cs typeface="Arial" panose="020B0604020202020204" pitchFamily="34" charset="0"/>
              </a:rPr>
              <a:t>sô</a:t>
            </a:r>
            <a:r>
              <a:rPr sz="6000" spc="-195" baseline="12037" dirty="0">
                <a:solidFill>
                  <a:srgbClr val="002060"/>
                </a:solidFill>
                <a:latin typeface="Arial" panose="020B0604020202020204" pitchFamily="34" charset="0"/>
                <a:cs typeface="Arial" panose="020B0604020202020204" pitchFamily="34" charset="0"/>
              </a:rPr>
              <a:t>́</a:t>
            </a:r>
            <a:r>
              <a:rPr sz="6000" spc="254" baseline="12037"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này</a:t>
            </a:r>
            <a:r>
              <a:rPr sz="4000" spc="-310"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giúp</a:t>
            </a:r>
            <a:r>
              <a:rPr sz="4000" spc="-315" dirty="0">
                <a:solidFill>
                  <a:srgbClr val="002060"/>
                </a:solidFill>
                <a:latin typeface="Arial" panose="020B0604020202020204" pitchFamily="34" charset="0"/>
                <a:cs typeface="Arial" panose="020B0604020202020204" pitchFamily="34" charset="0"/>
              </a:rPr>
              <a:t> </a:t>
            </a:r>
            <a:r>
              <a:rPr sz="4000" spc="-55" dirty="0">
                <a:solidFill>
                  <a:srgbClr val="002060"/>
                </a:solidFill>
                <a:latin typeface="Arial" panose="020B0604020202020204" pitchFamily="34" charset="0"/>
                <a:cs typeface="Arial" panose="020B0604020202020204" pitchFamily="34" charset="0"/>
              </a:rPr>
              <a:t>đơn</a:t>
            </a:r>
            <a:r>
              <a:rPr sz="4000" spc="-310" dirty="0">
                <a:solidFill>
                  <a:srgbClr val="002060"/>
                </a:solidFill>
                <a:latin typeface="Arial" panose="020B0604020202020204" pitchFamily="34" charset="0"/>
                <a:cs typeface="Arial" panose="020B0604020202020204" pitchFamily="34" charset="0"/>
              </a:rPr>
              <a:t> </a:t>
            </a:r>
            <a:r>
              <a:rPr sz="4000" spc="-80" dirty="0">
                <a:solidFill>
                  <a:srgbClr val="002060"/>
                </a:solidFill>
                <a:latin typeface="Arial" panose="020B0604020202020204" pitchFamily="34" charset="0"/>
                <a:cs typeface="Arial" panose="020B0604020202020204" pitchFamily="34" charset="0"/>
              </a:rPr>
              <a:t>giản</a:t>
            </a:r>
            <a:r>
              <a:rPr sz="4000" spc="-315"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hóa</a:t>
            </a:r>
            <a:r>
              <a:rPr sz="4000" spc="-315"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quy</a:t>
            </a:r>
            <a:r>
              <a:rPr sz="4000" spc="-310" dirty="0">
                <a:solidFill>
                  <a:srgbClr val="002060"/>
                </a:solidFill>
                <a:latin typeface="Arial" panose="020B0604020202020204" pitchFamily="34" charset="0"/>
                <a:cs typeface="Arial" panose="020B0604020202020204" pitchFamily="34" charset="0"/>
              </a:rPr>
              <a:t> </a:t>
            </a:r>
            <a:r>
              <a:rPr sz="4000" spc="-35" dirty="0">
                <a:solidFill>
                  <a:srgbClr val="002060"/>
                </a:solidFill>
                <a:latin typeface="Arial" panose="020B0604020202020204" pitchFamily="34" charset="0"/>
                <a:cs typeface="Arial" panose="020B0604020202020204" pitchFamily="34" charset="0"/>
              </a:rPr>
              <a:t>trình</a:t>
            </a:r>
            <a:r>
              <a:rPr sz="4000" spc="-315" dirty="0">
                <a:solidFill>
                  <a:srgbClr val="002060"/>
                </a:solidFill>
                <a:latin typeface="Arial" panose="020B0604020202020204" pitchFamily="34" charset="0"/>
                <a:cs typeface="Arial" panose="020B0604020202020204" pitchFamily="34" charset="0"/>
              </a:rPr>
              <a:t> </a:t>
            </a:r>
            <a:r>
              <a:rPr sz="4000" spc="-150" dirty="0">
                <a:solidFill>
                  <a:srgbClr val="002060"/>
                </a:solidFill>
                <a:latin typeface="Arial" panose="020B0604020202020204" pitchFamily="34" charset="0"/>
                <a:cs typeface="Arial" panose="020B0604020202020204" pitchFamily="34" charset="0"/>
              </a:rPr>
              <a:t>xử</a:t>
            </a:r>
            <a:r>
              <a:rPr sz="4000" spc="-95"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lý</a:t>
            </a:r>
            <a:r>
              <a:rPr sz="4000" spc="-31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thông </a:t>
            </a:r>
            <a:r>
              <a:rPr sz="4000" spc="-20" dirty="0">
                <a:solidFill>
                  <a:srgbClr val="002060"/>
                </a:solidFill>
                <a:latin typeface="Arial" panose="020B0604020202020204" pitchFamily="34" charset="0"/>
                <a:cs typeface="Arial" panose="020B0604020202020204" pitchFamily="34" charset="0"/>
              </a:rPr>
              <a:t>tin</a:t>
            </a:r>
            <a:r>
              <a:rPr sz="4000" spc="-30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295" dirty="0">
                <a:solidFill>
                  <a:srgbClr val="002060"/>
                </a:solidFill>
                <a:latin typeface="Arial" panose="020B0604020202020204" pitchFamily="34" charset="0"/>
                <a:cs typeface="Arial" panose="020B0604020202020204" pitchFamily="34" charset="0"/>
              </a:rPr>
              <a:t> </a:t>
            </a:r>
            <a:r>
              <a:rPr sz="4000" spc="-90" dirty="0">
                <a:solidFill>
                  <a:srgbClr val="002060"/>
                </a:solidFill>
                <a:latin typeface="Arial" panose="020B0604020202020204" pitchFamily="34" charset="0"/>
                <a:cs typeface="Arial" panose="020B0604020202020204" pitchFamily="34" charset="0"/>
              </a:rPr>
              <a:t>tăng</a:t>
            </a:r>
            <a:r>
              <a:rPr sz="4000" spc="-300"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cường</a:t>
            </a:r>
            <a:r>
              <a:rPr sz="4000" spc="-295"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an</a:t>
            </a:r>
            <a:r>
              <a:rPr sz="4000" spc="-29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toàn.</a:t>
            </a:r>
            <a:endParaRPr sz="4000" dirty="0">
              <a:solidFill>
                <a:srgbClr val="002060"/>
              </a:solidFill>
              <a:latin typeface="Arial" panose="020B0604020202020204" pitchFamily="34" charset="0"/>
              <a:cs typeface="Arial" panose="020B0604020202020204" pitchFamily="34" charset="0"/>
            </a:endParaRPr>
          </a:p>
          <a:p>
            <a:pPr marL="1129665" marR="1287145" indent="-457200">
              <a:lnSpc>
                <a:spcPts val="4200"/>
              </a:lnSpc>
              <a:spcBef>
                <a:spcPts val="240"/>
              </a:spcBef>
              <a:buFont typeface="Wingdings" panose="05000000000000000000" pitchFamily="2" charset="2"/>
              <a:buChar char="§"/>
            </a:pPr>
            <a:r>
              <a:rPr sz="4000" dirty="0">
                <a:solidFill>
                  <a:srgbClr val="FF0000"/>
                </a:solidFill>
                <a:latin typeface="Arial" panose="020B0604020202020204" pitchFamily="34" charset="0"/>
                <a:cs typeface="Arial" panose="020B0604020202020204" pitchFamily="34" charset="0"/>
              </a:rPr>
              <a:t>Áp</a:t>
            </a:r>
            <a:r>
              <a:rPr sz="4000" spc="-320" dirty="0">
                <a:solidFill>
                  <a:srgbClr val="FF0000"/>
                </a:solidFill>
                <a:latin typeface="Arial" panose="020B0604020202020204" pitchFamily="34" charset="0"/>
                <a:cs typeface="Arial" panose="020B0604020202020204" pitchFamily="34" charset="0"/>
              </a:rPr>
              <a:t> </a:t>
            </a:r>
            <a:r>
              <a:rPr sz="4000" spc="-40" dirty="0">
                <a:solidFill>
                  <a:srgbClr val="FF0000"/>
                </a:solidFill>
                <a:latin typeface="Arial" panose="020B0604020202020204" pitchFamily="34" charset="0"/>
                <a:cs typeface="Arial" panose="020B0604020202020204" pitchFamily="34" charset="0"/>
              </a:rPr>
              <a:t>Dụng</a:t>
            </a:r>
            <a:r>
              <a:rPr sz="4000" spc="-320" dirty="0">
                <a:solidFill>
                  <a:srgbClr val="FF0000"/>
                </a:solidFill>
                <a:latin typeface="Arial" panose="020B0604020202020204" pitchFamily="34" charset="0"/>
                <a:cs typeface="Arial" panose="020B0604020202020204" pitchFamily="34" charset="0"/>
              </a:rPr>
              <a:t> </a:t>
            </a:r>
            <a:r>
              <a:rPr sz="4000" spc="-75" dirty="0">
                <a:solidFill>
                  <a:srgbClr val="FF0000"/>
                </a:solidFill>
                <a:latin typeface="Arial" panose="020B0604020202020204" pitchFamily="34" charset="0"/>
                <a:cs typeface="Arial" panose="020B0604020202020204" pitchFamily="34" charset="0"/>
              </a:rPr>
              <a:t>Trên</a:t>
            </a:r>
            <a:r>
              <a:rPr sz="4000" spc="-315" dirty="0">
                <a:solidFill>
                  <a:srgbClr val="FF0000"/>
                </a:solidFill>
                <a:latin typeface="Arial" panose="020B0604020202020204" pitchFamily="34" charset="0"/>
                <a:cs typeface="Arial" panose="020B0604020202020204" pitchFamily="34" charset="0"/>
              </a:rPr>
              <a:t> </a:t>
            </a:r>
            <a:r>
              <a:rPr sz="4000" spc="-80" dirty="0">
                <a:solidFill>
                  <a:srgbClr val="FF0000"/>
                </a:solidFill>
                <a:latin typeface="Arial" panose="020B0604020202020204" pitchFamily="34" charset="0"/>
                <a:cs typeface="Arial" panose="020B0604020202020204" pitchFamily="34" charset="0"/>
              </a:rPr>
              <a:t>Toàn</a:t>
            </a:r>
            <a:r>
              <a:rPr sz="4000" spc="-320" dirty="0">
                <a:solidFill>
                  <a:srgbClr val="FF0000"/>
                </a:solidFill>
                <a:latin typeface="Arial" panose="020B0604020202020204" pitchFamily="34" charset="0"/>
                <a:cs typeface="Arial" panose="020B0604020202020204" pitchFamily="34" charset="0"/>
              </a:rPr>
              <a:t> </a:t>
            </a:r>
            <a:r>
              <a:rPr sz="4000" spc="-150" dirty="0">
                <a:solidFill>
                  <a:srgbClr val="FF0000"/>
                </a:solidFill>
                <a:latin typeface="Arial" panose="020B0604020202020204" pitchFamily="34" charset="0"/>
                <a:cs typeface="Arial" panose="020B0604020202020204" pitchFamily="34" charset="0"/>
              </a:rPr>
              <a:t>Thê</a:t>
            </a:r>
            <a:r>
              <a:rPr sz="6000" spc="-225" baseline="12037" dirty="0">
                <a:solidFill>
                  <a:srgbClr val="FF0000"/>
                </a:solidFill>
                <a:latin typeface="Arial" panose="020B0604020202020204" pitchFamily="34" charset="0"/>
                <a:cs typeface="Arial" panose="020B0604020202020204" pitchFamily="34" charset="0"/>
              </a:rPr>
              <a:t>́</a:t>
            </a:r>
            <a:r>
              <a:rPr sz="6000" spc="60" baseline="12037" dirty="0">
                <a:solidFill>
                  <a:srgbClr val="FF0000"/>
                </a:solidFill>
                <a:latin typeface="Arial" panose="020B0604020202020204" pitchFamily="34" charset="0"/>
                <a:cs typeface="Arial" panose="020B0604020202020204" pitchFamily="34" charset="0"/>
              </a:rPr>
              <a:t> </a:t>
            </a:r>
            <a:r>
              <a:rPr sz="4000" spc="-185" dirty="0">
                <a:solidFill>
                  <a:srgbClr val="FF0000"/>
                </a:solidFill>
                <a:latin typeface="Arial" panose="020B0604020202020204" pitchFamily="34" charset="0"/>
                <a:cs typeface="Arial" panose="020B0604020202020204" pitchFamily="34" charset="0"/>
              </a:rPr>
              <a:t>Giới:</a:t>
            </a:r>
            <a:r>
              <a:rPr sz="4000" spc="-315" dirty="0">
                <a:solidFill>
                  <a:srgbClr val="FF000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Hệ</a:t>
            </a:r>
            <a:r>
              <a:rPr sz="4000" spc="-100" dirty="0">
                <a:solidFill>
                  <a:srgbClr val="002060"/>
                </a:solidFill>
                <a:latin typeface="Arial" panose="020B0604020202020204" pitchFamily="34" charset="0"/>
                <a:cs typeface="Arial" panose="020B0604020202020204" pitchFamily="34" charset="0"/>
              </a:rPr>
              <a:t> </a:t>
            </a:r>
            <a:r>
              <a:rPr sz="4000" spc="-165" dirty="0">
                <a:solidFill>
                  <a:srgbClr val="002060"/>
                </a:solidFill>
                <a:latin typeface="Arial" panose="020B0604020202020204" pitchFamily="34" charset="0"/>
                <a:cs typeface="Arial" panose="020B0604020202020204" pitchFamily="34" charset="0"/>
              </a:rPr>
              <a:t>thô</a:t>
            </a:r>
            <a:r>
              <a:rPr sz="6000" spc="-247" baseline="12037" dirty="0">
                <a:solidFill>
                  <a:srgbClr val="002060"/>
                </a:solidFill>
                <a:latin typeface="Arial" panose="020B0604020202020204" pitchFamily="34" charset="0"/>
                <a:cs typeface="Arial" panose="020B0604020202020204" pitchFamily="34" charset="0"/>
              </a:rPr>
              <a:t>́</a:t>
            </a:r>
            <a:r>
              <a:rPr sz="6000" spc="-862" baseline="12037" dirty="0">
                <a:solidFill>
                  <a:srgbClr val="002060"/>
                </a:solidFill>
                <a:latin typeface="Arial" panose="020B0604020202020204" pitchFamily="34" charset="0"/>
                <a:cs typeface="Arial" panose="020B0604020202020204" pitchFamily="34" charset="0"/>
              </a:rPr>
              <a:t> </a:t>
            </a:r>
            <a:r>
              <a:rPr sz="4000" spc="-140" dirty="0">
                <a:solidFill>
                  <a:srgbClr val="002060"/>
                </a:solidFill>
                <a:latin typeface="Arial" panose="020B0604020202020204" pitchFamily="34" charset="0"/>
                <a:cs typeface="Arial" panose="020B0604020202020204" pitchFamily="34" charset="0"/>
              </a:rPr>
              <a:t>ng</a:t>
            </a:r>
            <a:r>
              <a:rPr sz="4000" spc="-31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UN/DG</a:t>
            </a:r>
            <a:r>
              <a:rPr sz="4000" spc="-320"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áp</a:t>
            </a:r>
            <a:r>
              <a:rPr sz="4000" spc="-31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dụng</a:t>
            </a:r>
            <a:r>
              <a:rPr sz="4000" spc="-320"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trên</a:t>
            </a:r>
            <a:r>
              <a:rPr sz="4000" spc="-320"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toàn</a:t>
            </a:r>
            <a:r>
              <a:rPr sz="4000" spc="-315"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thê</a:t>
            </a:r>
            <a:r>
              <a:rPr sz="6000" spc="-112" baseline="12037" dirty="0">
                <a:solidFill>
                  <a:srgbClr val="002060"/>
                </a:solidFill>
                <a:latin typeface="Arial" panose="020B0604020202020204" pitchFamily="34" charset="0"/>
                <a:cs typeface="Arial" panose="020B0604020202020204" pitchFamily="34" charset="0"/>
              </a:rPr>
              <a:t>́</a:t>
            </a:r>
            <a:r>
              <a:rPr sz="6000" spc="60" baseline="12037" dirty="0">
                <a:solidFill>
                  <a:srgbClr val="002060"/>
                </a:solidFill>
                <a:latin typeface="Arial" panose="020B0604020202020204" pitchFamily="34" charset="0"/>
                <a:cs typeface="Arial" panose="020B0604020202020204" pitchFamily="34" charset="0"/>
              </a:rPr>
              <a:t> </a:t>
            </a:r>
            <a:r>
              <a:rPr sz="4000" spc="-110" dirty="0">
                <a:solidFill>
                  <a:srgbClr val="002060"/>
                </a:solidFill>
                <a:latin typeface="Arial" panose="020B0604020202020204" pitchFamily="34" charset="0"/>
                <a:cs typeface="Arial" panose="020B0604020202020204" pitchFamily="34" charset="0"/>
              </a:rPr>
              <a:t>giới</a:t>
            </a:r>
            <a:r>
              <a:rPr sz="4000" spc="-31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20"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được </a:t>
            </a:r>
            <a:r>
              <a:rPr sz="4000" spc="-55" dirty="0">
                <a:solidFill>
                  <a:srgbClr val="002060"/>
                </a:solidFill>
                <a:latin typeface="Arial" panose="020B0604020202020204" pitchFamily="34" charset="0"/>
                <a:cs typeface="Arial" panose="020B0604020202020204" pitchFamily="34" charset="0"/>
              </a:rPr>
              <a:t>nhi</a:t>
            </a:r>
            <a:r>
              <a:rPr sz="4000" spc="-790" dirty="0">
                <a:solidFill>
                  <a:srgbClr val="002060"/>
                </a:solidFill>
                <a:latin typeface="Arial" panose="020B0604020202020204" pitchFamily="34" charset="0"/>
                <a:cs typeface="Arial" panose="020B0604020202020204" pitchFamily="34" charset="0"/>
              </a:rPr>
              <a:t>ê</a:t>
            </a:r>
            <a:r>
              <a:rPr sz="6000" spc="-82" baseline="12037" dirty="0">
                <a:solidFill>
                  <a:srgbClr val="002060"/>
                </a:solidFill>
                <a:latin typeface="Arial" panose="020B0604020202020204" pitchFamily="34" charset="0"/>
                <a:cs typeface="Arial" panose="020B0604020202020204" pitchFamily="34" charset="0"/>
              </a:rPr>
              <a:t>̀</a:t>
            </a:r>
            <a:r>
              <a:rPr sz="6000" spc="-502" baseline="12037" dirty="0">
                <a:solidFill>
                  <a:srgbClr val="002060"/>
                </a:solidFill>
                <a:latin typeface="Arial" panose="020B0604020202020204" pitchFamily="34" charset="0"/>
                <a:cs typeface="Arial" panose="020B0604020202020204" pitchFamily="34" charset="0"/>
              </a:rPr>
              <a:t> </a:t>
            </a:r>
            <a:r>
              <a:rPr sz="4000" spc="-85" dirty="0">
                <a:solidFill>
                  <a:srgbClr val="002060"/>
                </a:solidFill>
                <a:latin typeface="Arial" panose="020B0604020202020204" pitchFamily="34" charset="0"/>
                <a:cs typeface="Arial" panose="020B0604020202020204" pitchFamily="34" charset="0"/>
              </a:rPr>
              <a:t>u</a:t>
            </a:r>
            <a:r>
              <a:rPr sz="4000" spc="-300" dirty="0">
                <a:solidFill>
                  <a:srgbClr val="002060"/>
                </a:solidFill>
                <a:latin typeface="Arial" panose="020B0604020202020204" pitchFamily="34" charset="0"/>
                <a:cs typeface="Arial" panose="020B0604020202020204" pitchFamily="34" charset="0"/>
              </a:rPr>
              <a:t> </a:t>
            </a:r>
            <a:r>
              <a:rPr sz="4000" spc="-175" dirty="0">
                <a:solidFill>
                  <a:srgbClr val="002060"/>
                </a:solidFill>
                <a:latin typeface="Arial" panose="020B0604020202020204" pitchFamily="34" charset="0"/>
                <a:cs typeface="Arial" panose="020B0604020202020204" pitchFamily="34" charset="0"/>
              </a:rPr>
              <a:t>quô</a:t>
            </a:r>
            <a:r>
              <a:rPr sz="6000" spc="-262" baseline="12037" dirty="0">
                <a:solidFill>
                  <a:srgbClr val="002060"/>
                </a:solidFill>
                <a:latin typeface="Arial" panose="020B0604020202020204" pitchFamily="34" charset="0"/>
                <a:cs typeface="Arial" panose="020B0604020202020204" pitchFamily="34" charset="0"/>
              </a:rPr>
              <a:t>́</a:t>
            </a:r>
            <a:r>
              <a:rPr sz="6000" spc="-839" baseline="12037" dirty="0">
                <a:solidFill>
                  <a:srgbClr val="002060"/>
                </a:solidFill>
                <a:latin typeface="Arial" panose="020B0604020202020204" pitchFamily="34" charset="0"/>
                <a:cs typeface="Arial" panose="020B0604020202020204" pitchFamily="34" charset="0"/>
              </a:rPr>
              <a:t> </a:t>
            </a:r>
            <a:r>
              <a:rPr sz="4000" spc="90" dirty="0">
                <a:solidFill>
                  <a:srgbClr val="002060"/>
                </a:solidFill>
                <a:latin typeface="Arial" panose="020B0604020202020204" pitchFamily="34" charset="0"/>
                <a:cs typeface="Arial" panose="020B0604020202020204" pitchFamily="34" charset="0"/>
              </a:rPr>
              <a:t>c</a:t>
            </a:r>
            <a:r>
              <a:rPr sz="4000" spc="-295" dirty="0">
                <a:solidFill>
                  <a:srgbClr val="002060"/>
                </a:solidFill>
                <a:latin typeface="Arial" panose="020B0604020202020204" pitchFamily="34" charset="0"/>
                <a:cs typeface="Arial" panose="020B0604020202020204" pitchFamily="34" charset="0"/>
              </a:rPr>
              <a:t> </a:t>
            </a:r>
            <a:r>
              <a:rPr sz="4000" spc="-140" dirty="0">
                <a:solidFill>
                  <a:srgbClr val="002060"/>
                </a:solidFill>
                <a:latin typeface="Arial" panose="020B0604020202020204" pitchFamily="34" charset="0"/>
                <a:cs typeface="Arial" panose="020B0604020202020204" pitchFamily="34" charset="0"/>
              </a:rPr>
              <a:t>gia</a:t>
            </a:r>
            <a:r>
              <a:rPr sz="4000" spc="-30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295" dirty="0">
                <a:solidFill>
                  <a:srgbClr val="002060"/>
                </a:solidFill>
                <a:latin typeface="Arial" panose="020B0604020202020204" pitchFamily="34" charset="0"/>
                <a:cs typeface="Arial" panose="020B0604020202020204" pitchFamily="34" charset="0"/>
              </a:rPr>
              <a:t> </a:t>
            </a:r>
            <a:r>
              <a:rPr sz="4000" spc="90" dirty="0">
                <a:solidFill>
                  <a:srgbClr val="002060"/>
                </a:solidFill>
                <a:latin typeface="Arial" panose="020B0604020202020204" pitchFamily="34" charset="0"/>
                <a:cs typeface="Arial" panose="020B0604020202020204" pitchFamily="34" charset="0"/>
              </a:rPr>
              <a:t>tổ</a:t>
            </a:r>
            <a:r>
              <a:rPr sz="4000" spc="-8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chức</a:t>
            </a:r>
            <a:r>
              <a:rPr sz="4000" spc="-295" dirty="0">
                <a:solidFill>
                  <a:srgbClr val="002060"/>
                </a:solidFill>
                <a:latin typeface="Arial" panose="020B0604020202020204" pitchFamily="34" charset="0"/>
                <a:cs typeface="Arial" panose="020B0604020202020204" pitchFamily="34" charset="0"/>
              </a:rPr>
              <a:t> </a:t>
            </a:r>
            <a:r>
              <a:rPr sz="4000" spc="-175" dirty="0">
                <a:solidFill>
                  <a:srgbClr val="002060"/>
                </a:solidFill>
                <a:latin typeface="Arial" panose="020B0604020202020204" pitchFamily="34" charset="0"/>
                <a:cs typeface="Arial" panose="020B0604020202020204" pitchFamily="34" charset="0"/>
              </a:rPr>
              <a:t>quô</a:t>
            </a:r>
            <a:r>
              <a:rPr sz="6000" spc="-262" baseline="12037" dirty="0">
                <a:solidFill>
                  <a:srgbClr val="002060"/>
                </a:solidFill>
                <a:latin typeface="Arial" panose="020B0604020202020204" pitchFamily="34" charset="0"/>
                <a:cs typeface="Arial" panose="020B0604020202020204" pitchFamily="34" charset="0"/>
              </a:rPr>
              <a:t>́</a:t>
            </a:r>
            <a:r>
              <a:rPr sz="6000" spc="-839" baseline="12037" dirty="0">
                <a:solidFill>
                  <a:srgbClr val="002060"/>
                </a:solidFill>
                <a:latin typeface="Arial" panose="020B0604020202020204" pitchFamily="34" charset="0"/>
                <a:cs typeface="Arial" panose="020B0604020202020204" pitchFamily="34" charset="0"/>
              </a:rPr>
              <a:t> </a:t>
            </a:r>
            <a:r>
              <a:rPr sz="4000" spc="90" dirty="0">
                <a:solidFill>
                  <a:srgbClr val="002060"/>
                </a:solidFill>
                <a:latin typeface="Arial" panose="020B0604020202020204" pitchFamily="34" charset="0"/>
                <a:cs typeface="Arial" panose="020B0604020202020204" pitchFamily="34" charset="0"/>
              </a:rPr>
              <a:t>c</a:t>
            </a:r>
            <a:r>
              <a:rPr sz="4000" spc="-295" dirty="0">
                <a:solidFill>
                  <a:srgbClr val="002060"/>
                </a:solidFill>
                <a:latin typeface="Arial" panose="020B0604020202020204" pitchFamily="34" charset="0"/>
                <a:cs typeface="Arial" panose="020B0604020202020204" pitchFamily="34" charset="0"/>
              </a:rPr>
              <a:t> </a:t>
            </a:r>
            <a:r>
              <a:rPr sz="4000" spc="-95" dirty="0">
                <a:solidFill>
                  <a:srgbClr val="002060"/>
                </a:solidFill>
                <a:latin typeface="Arial" panose="020B0604020202020204" pitchFamily="34" charset="0"/>
                <a:cs typeface="Arial" panose="020B0604020202020204" pitchFamily="34" charset="0"/>
              </a:rPr>
              <a:t>tê</a:t>
            </a:r>
            <a:r>
              <a:rPr sz="6000" spc="-142" baseline="12037" dirty="0">
                <a:solidFill>
                  <a:srgbClr val="002060"/>
                </a:solidFill>
                <a:latin typeface="Arial" panose="020B0604020202020204" pitchFamily="34" charset="0"/>
                <a:cs typeface="Arial" panose="020B0604020202020204" pitchFamily="34" charset="0"/>
              </a:rPr>
              <a:t>́</a:t>
            </a:r>
            <a:r>
              <a:rPr sz="6000" spc="104" baseline="12037"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áp</a:t>
            </a:r>
            <a:r>
              <a:rPr sz="4000" spc="-29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dụng</a:t>
            </a:r>
            <a:r>
              <a:rPr sz="4000" spc="-300" dirty="0">
                <a:solidFill>
                  <a:srgbClr val="002060"/>
                </a:solidFill>
                <a:latin typeface="Arial" panose="020B0604020202020204" pitchFamily="34" charset="0"/>
                <a:cs typeface="Arial" panose="020B0604020202020204" pitchFamily="34" charset="0"/>
              </a:rPr>
              <a:t> </a:t>
            </a:r>
            <a:r>
              <a:rPr sz="4000" spc="-55" dirty="0">
                <a:solidFill>
                  <a:srgbClr val="002060"/>
                </a:solidFill>
                <a:latin typeface="Arial" panose="020B0604020202020204" pitchFamily="34" charset="0"/>
                <a:cs typeface="Arial" panose="020B0604020202020204" pitchFamily="34" charset="0"/>
              </a:rPr>
              <a:t>trong</a:t>
            </a:r>
            <a:r>
              <a:rPr sz="4000" spc="-295"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quy</a:t>
            </a:r>
            <a:r>
              <a:rPr sz="4000" spc="-30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định</a:t>
            </a:r>
            <a:r>
              <a:rPr sz="4000" spc="-29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295"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hướng</a:t>
            </a:r>
            <a:r>
              <a:rPr sz="4000" spc="-300" dirty="0">
                <a:solidFill>
                  <a:srgbClr val="002060"/>
                </a:solidFill>
                <a:latin typeface="Arial" panose="020B0604020202020204" pitchFamily="34" charset="0"/>
                <a:cs typeface="Arial" panose="020B0604020202020204" pitchFamily="34" charset="0"/>
              </a:rPr>
              <a:t> </a:t>
            </a:r>
            <a:r>
              <a:rPr sz="4000" spc="-265" dirty="0">
                <a:solidFill>
                  <a:srgbClr val="002060"/>
                </a:solidFill>
                <a:latin typeface="Arial" panose="020B0604020202020204" pitchFamily="34" charset="0"/>
                <a:cs typeface="Arial" panose="020B0604020202020204" pitchFamily="34" charset="0"/>
              </a:rPr>
              <a:t>dâ</a:t>
            </a:r>
            <a:r>
              <a:rPr sz="6000" spc="-397" baseline="12037" dirty="0">
                <a:solidFill>
                  <a:srgbClr val="002060"/>
                </a:solidFill>
                <a:latin typeface="Arial" panose="020B0604020202020204" pitchFamily="34" charset="0"/>
                <a:cs typeface="Arial" panose="020B0604020202020204" pitchFamily="34" charset="0"/>
              </a:rPr>
              <a:t>̃</a:t>
            </a:r>
            <a:r>
              <a:rPr sz="6000" spc="-922" baseline="12037"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n</a:t>
            </a:r>
            <a:r>
              <a:rPr sz="4000" spc="-30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của</a:t>
            </a:r>
            <a:r>
              <a:rPr sz="4000" spc="-29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họ</a:t>
            </a:r>
            <a:r>
              <a:rPr sz="4000" spc="-80" dirty="0">
                <a:solidFill>
                  <a:srgbClr val="002060"/>
                </a:solidFill>
                <a:latin typeface="Arial" panose="020B0604020202020204" pitchFamily="34" charset="0"/>
                <a:cs typeface="Arial" panose="020B0604020202020204" pitchFamily="34" charset="0"/>
              </a:rPr>
              <a:t> v</a:t>
            </a:r>
            <a:r>
              <a:rPr sz="4000" spc="-815" dirty="0">
                <a:solidFill>
                  <a:srgbClr val="002060"/>
                </a:solidFill>
                <a:latin typeface="Arial" panose="020B0604020202020204" pitchFamily="34" charset="0"/>
                <a:cs typeface="Arial" panose="020B0604020202020204" pitchFamily="34" charset="0"/>
              </a:rPr>
              <a:t>ê</a:t>
            </a:r>
            <a:r>
              <a:rPr sz="4000" spc="-450" dirty="0">
                <a:solidFill>
                  <a:srgbClr val="002060"/>
                </a:solidFill>
                <a:latin typeface="Arial" panose="020B0604020202020204" pitchFamily="34" charset="0"/>
                <a:cs typeface="Arial" panose="020B0604020202020204" pitchFamily="34" charset="0"/>
              </a:rPr>
              <a:t> </a:t>
            </a:r>
            <a:r>
              <a:rPr sz="4000" spc="-50" dirty="0">
                <a:solidFill>
                  <a:srgbClr val="002060"/>
                </a:solidFill>
                <a:latin typeface="Arial" panose="020B0604020202020204" pitchFamily="34" charset="0"/>
                <a:cs typeface="Arial" panose="020B0604020202020204" pitchFamily="34" charset="0"/>
              </a:rPr>
              <a:t>vận</a:t>
            </a:r>
            <a:r>
              <a:rPr sz="4000" spc="-290"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chuyển</a:t>
            </a:r>
            <a:r>
              <a:rPr sz="4000" spc="-29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290"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hoá</a:t>
            </a:r>
            <a:r>
              <a:rPr sz="4000" spc="-285"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nguy</a:t>
            </a:r>
            <a:r>
              <a:rPr sz="4000" spc="-29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hiểm.</a:t>
            </a:r>
            <a:endParaRPr sz="4000" dirty="0">
              <a:solidFill>
                <a:srgbClr val="002060"/>
              </a:solidFill>
              <a:latin typeface="Arial" panose="020B0604020202020204" pitchFamily="34" charset="0"/>
              <a:cs typeface="Arial" panose="020B0604020202020204" pitchFamily="34" charset="0"/>
            </a:endParaRPr>
          </a:p>
          <a:p>
            <a:pPr marL="1129665" marR="1046480" indent="-457200">
              <a:lnSpc>
                <a:spcPts val="4200"/>
              </a:lnSpc>
              <a:buFont typeface="Wingdings" panose="05000000000000000000" pitchFamily="2" charset="2"/>
              <a:buChar char="§"/>
            </a:pPr>
            <a:r>
              <a:rPr sz="4000" spc="-35" dirty="0">
                <a:solidFill>
                  <a:srgbClr val="FF0000"/>
                </a:solidFill>
                <a:latin typeface="Arial" panose="020B0604020202020204" pitchFamily="34" charset="0"/>
                <a:cs typeface="Arial" panose="020B0604020202020204" pitchFamily="34" charset="0"/>
              </a:rPr>
              <a:t>Liên</a:t>
            </a:r>
            <a:r>
              <a:rPr sz="4000" spc="-310" dirty="0">
                <a:solidFill>
                  <a:srgbClr val="FF0000"/>
                </a:solidFill>
                <a:latin typeface="Arial" panose="020B0604020202020204" pitchFamily="34" charset="0"/>
                <a:cs typeface="Arial" panose="020B0604020202020204" pitchFamily="34" charset="0"/>
              </a:rPr>
              <a:t> </a:t>
            </a:r>
            <a:r>
              <a:rPr sz="4000" spc="-60" dirty="0">
                <a:solidFill>
                  <a:srgbClr val="FF0000"/>
                </a:solidFill>
                <a:latin typeface="Arial" panose="020B0604020202020204" pitchFamily="34" charset="0"/>
                <a:cs typeface="Arial" panose="020B0604020202020204" pitchFamily="34" charset="0"/>
              </a:rPr>
              <a:t>K</a:t>
            </a:r>
            <a:r>
              <a:rPr sz="4000" spc="-445" dirty="0">
                <a:solidFill>
                  <a:srgbClr val="FF0000"/>
                </a:solidFill>
                <a:latin typeface="Arial" panose="020B0604020202020204" pitchFamily="34" charset="0"/>
                <a:cs typeface="Arial" panose="020B0604020202020204" pitchFamily="34" charset="0"/>
              </a:rPr>
              <a:t>ê</a:t>
            </a:r>
            <a:r>
              <a:rPr sz="6000" spc="450" baseline="12037" dirty="0">
                <a:solidFill>
                  <a:srgbClr val="FF0000"/>
                </a:solidFill>
                <a:latin typeface="Arial" panose="020B0604020202020204" pitchFamily="34" charset="0"/>
                <a:cs typeface="Arial" panose="020B0604020202020204" pitchFamily="34" charset="0"/>
              </a:rPr>
              <a:t>́</a:t>
            </a:r>
            <a:r>
              <a:rPr sz="4000" spc="-60" dirty="0">
                <a:solidFill>
                  <a:srgbClr val="FF0000"/>
                </a:solidFill>
                <a:latin typeface="Arial" panose="020B0604020202020204" pitchFamily="34" charset="0"/>
                <a:cs typeface="Arial" panose="020B0604020202020204" pitchFamily="34" charset="0"/>
              </a:rPr>
              <a:t>t</a:t>
            </a:r>
            <a:r>
              <a:rPr sz="4000" spc="-310" dirty="0">
                <a:solidFill>
                  <a:srgbClr val="FF0000"/>
                </a:solidFill>
                <a:latin typeface="Arial" panose="020B0604020202020204" pitchFamily="34" charset="0"/>
                <a:cs typeface="Arial" panose="020B0604020202020204" pitchFamily="34" charset="0"/>
              </a:rPr>
              <a:t> </a:t>
            </a:r>
            <a:r>
              <a:rPr sz="4000" spc="-80" dirty="0">
                <a:solidFill>
                  <a:srgbClr val="FF0000"/>
                </a:solidFill>
                <a:latin typeface="Arial" panose="020B0604020202020204" pitchFamily="34" charset="0"/>
                <a:cs typeface="Arial" panose="020B0604020202020204" pitchFamily="34" charset="0"/>
              </a:rPr>
              <a:t>Với</a:t>
            </a:r>
            <a:r>
              <a:rPr sz="4000" spc="-310" dirty="0">
                <a:solidFill>
                  <a:srgbClr val="FF0000"/>
                </a:solidFill>
                <a:latin typeface="Arial" panose="020B0604020202020204" pitchFamily="34" charset="0"/>
                <a:cs typeface="Arial" panose="020B0604020202020204" pitchFamily="34" charset="0"/>
              </a:rPr>
              <a:t> </a:t>
            </a:r>
            <a:r>
              <a:rPr sz="4000" dirty="0">
                <a:solidFill>
                  <a:srgbClr val="FF0000"/>
                </a:solidFill>
                <a:latin typeface="Arial" panose="020B0604020202020204" pitchFamily="34" charset="0"/>
                <a:cs typeface="Arial" panose="020B0604020202020204" pitchFamily="34" charset="0"/>
              </a:rPr>
              <a:t>Hệ</a:t>
            </a:r>
            <a:r>
              <a:rPr sz="4000" spc="-90" dirty="0">
                <a:solidFill>
                  <a:srgbClr val="FF0000"/>
                </a:solidFill>
                <a:latin typeface="Arial" panose="020B0604020202020204" pitchFamily="34" charset="0"/>
                <a:cs typeface="Arial" panose="020B0604020202020204" pitchFamily="34" charset="0"/>
              </a:rPr>
              <a:t> </a:t>
            </a:r>
            <a:r>
              <a:rPr sz="4000" spc="-210" dirty="0">
                <a:solidFill>
                  <a:srgbClr val="FF0000"/>
                </a:solidFill>
                <a:latin typeface="Arial" panose="020B0604020202020204" pitchFamily="34" charset="0"/>
                <a:cs typeface="Arial" panose="020B0604020202020204" pitchFamily="34" charset="0"/>
              </a:rPr>
              <a:t>Thô</a:t>
            </a:r>
            <a:r>
              <a:rPr sz="6000" spc="-315" baseline="12037" dirty="0">
                <a:solidFill>
                  <a:srgbClr val="FF0000"/>
                </a:solidFill>
                <a:latin typeface="Arial" panose="020B0604020202020204" pitchFamily="34" charset="0"/>
                <a:cs typeface="Arial" panose="020B0604020202020204" pitchFamily="34" charset="0"/>
              </a:rPr>
              <a:t>́</a:t>
            </a:r>
            <a:r>
              <a:rPr sz="6000" spc="-855" baseline="12037" dirty="0">
                <a:solidFill>
                  <a:srgbClr val="FF0000"/>
                </a:solidFill>
                <a:latin typeface="Arial" panose="020B0604020202020204" pitchFamily="34" charset="0"/>
                <a:cs typeface="Arial" panose="020B0604020202020204" pitchFamily="34" charset="0"/>
              </a:rPr>
              <a:t> </a:t>
            </a:r>
            <a:r>
              <a:rPr sz="4000" spc="-140" dirty="0">
                <a:solidFill>
                  <a:srgbClr val="FF0000"/>
                </a:solidFill>
                <a:latin typeface="Arial" panose="020B0604020202020204" pitchFamily="34" charset="0"/>
                <a:cs typeface="Arial" panose="020B0604020202020204" pitchFamily="34" charset="0"/>
              </a:rPr>
              <a:t>ng</a:t>
            </a:r>
            <a:r>
              <a:rPr sz="4000" spc="-310" dirty="0">
                <a:solidFill>
                  <a:srgbClr val="FF0000"/>
                </a:solidFill>
                <a:latin typeface="Arial" panose="020B0604020202020204" pitchFamily="34" charset="0"/>
                <a:cs typeface="Arial" panose="020B0604020202020204" pitchFamily="34" charset="0"/>
              </a:rPr>
              <a:t> </a:t>
            </a:r>
            <a:r>
              <a:rPr sz="4000" spc="-235" dirty="0">
                <a:solidFill>
                  <a:srgbClr val="FF0000"/>
                </a:solidFill>
                <a:latin typeface="Arial" panose="020B0604020202020204" pitchFamily="34" charset="0"/>
                <a:cs typeface="Arial" panose="020B0604020202020204" pitchFamily="34" charset="0"/>
              </a:rPr>
              <a:t>GHS:</a:t>
            </a:r>
            <a:r>
              <a:rPr sz="4000" spc="-305" dirty="0">
                <a:solidFill>
                  <a:srgbClr val="FF000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Hệ</a:t>
            </a:r>
            <a:r>
              <a:rPr sz="4000" spc="-90" dirty="0">
                <a:solidFill>
                  <a:srgbClr val="002060"/>
                </a:solidFill>
                <a:latin typeface="Arial" panose="020B0604020202020204" pitchFamily="34" charset="0"/>
                <a:cs typeface="Arial" panose="020B0604020202020204" pitchFamily="34" charset="0"/>
              </a:rPr>
              <a:t> </a:t>
            </a:r>
            <a:r>
              <a:rPr sz="4000" spc="-165" dirty="0">
                <a:solidFill>
                  <a:srgbClr val="002060"/>
                </a:solidFill>
                <a:latin typeface="Arial" panose="020B0604020202020204" pitchFamily="34" charset="0"/>
                <a:cs typeface="Arial" panose="020B0604020202020204" pitchFamily="34" charset="0"/>
              </a:rPr>
              <a:t>thô</a:t>
            </a:r>
            <a:r>
              <a:rPr sz="6000" spc="-247" baseline="12037" dirty="0">
                <a:solidFill>
                  <a:srgbClr val="002060"/>
                </a:solidFill>
                <a:latin typeface="Arial" panose="020B0604020202020204" pitchFamily="34" charset="0"/>
                <a:cs typeface="Arial" panose="020B0604020202020204" pitchFamily="34" charset="0"/>
              </a:rPr>
              <a:t>́</a:t>
            </a:r>
            <a:r>
              <a:rPr sz="6000" spc="-855" baseline="12037" dirty="0">
                <a:solidFill>
                  <a:srgbClr val="002060"/>
                </a:solidFill>
                <a:latin typeface="Arial" panose="020B0604020202020204" pitchFamily="34" charset="0"/>
                <a:cs typeface="Arial" panose="020B0604020202020204" pitchFamily="34" charset="0"/>
              </a:rPr>
              <a:t> </a:t>
            </a:r>
            <a:r>
              <a:rPr sz="4000" spc="-140" dirty="0">
                <a:solidFill>
                  <a:srgbClr val="002060"/>
                </a:solidFill>
                <a:latin typeface="Arial" panose="020B0604020202020204" pitchFamily="34" charset="0"/>
                <a:cs typeface="Arial" panose="020B0604020202020204" pitchFamily="34" charset="0"/>
              </a:rPr>
              <a:t>ng</a:t>
            </a:r>
            <a:r>
              <a:rPr sz="4000" spc="-310"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UN/DG</a:t>
            </a:r>
            <a:r>
              <a:rPr sz="4000" spc="-310" dirty="0">
                <a:solidFill>
                  <a:srgbClr val="002060"/>
                </a:solidFill>
                <a:latin typeface="Arial" panose="020B0604020202020204" pitchFamily="34" charset="0"/>
                <a:cs typeface="Arial" panose="020B0604020202020204" pitchFamily="34" charset="0"/>
              </a:rPr>
              <a:t> </a:t>
            </a:r>
            <a:r>
              <a:rPr sz="4000" spc="-35" dirty="0">
                <a:solidFill>
                  <a:srgbClr val="002060"/>
                </a:solidFill>
                <a:latin typeface="Arial" panose="020B0604020202020204" pitchFamily="34" charset="0"/>
                <a:cs typeface="Arial" panose="020B0604020202020204" pitchFamily="34" charset="0"/>
              </a:rPr>
              <a:t>liên</a:t>
            </a:r>
            <a:r>
              <a:rPr sz="4000" spc="-310" dirty="0">
                <a:solidFill>
                  <a:srgbClr val="002060"/>
                </a:solidFill>
                <a:latin typeface="Arial" panose="020B0604020202020204" pitchFamily="34" charset="0"/>
                <a:cs typeface="Arial" panose="020B0604020202020204" pitchFamily="34" charset="0"/>
              </a:rPr>
              <a:t> </a:t>
            </a:r>
            <a:r>
              <a:rPr sz="4000" spc="-80" dirty="0">
                <a:solidFill>
                  <a:srgbClr val="002060"/>
                </a:solidFill>
                <a:latin typeface="Arial" panose="020B0604020202020204" pitchFamily="34" charset="0"/>
                <a:cs typeface="Arial" panose="020B0604020202020204" pitchFamily="34" charset="0"/>
              </a:rPr>
              <a:t>k</a:t>
            </a:r>
            <a:r>
              <a:rPr sz="4000" spc="-465" dirty="0">
                <a:solidFill>
                  <a:srgbClr val="002060"/>
                </a:solidFill>
                <a:latin typeface="Arial" panose="020B0604020202020204" pitchFamily="34" charset="0"/>
                <a:cs typeface="Arial" panose="020B0604020202020204" pitchFamily="34" charset="0"/>
              </a:rPr>
              <a:t>ê</a:t>
            </a:r>
            <a:r>
              <a:rPr sz="6000" spc="419" baseline="12037" dirty="0">
                <a:solidFill>
                  <a:srgbClr val="002060"/>
                </a:solidFill>
                <a:latin typeface="Arial" panose="020B0604020202020204" pitchFamily="34" charset="0"/>
                <a:cs typeface="Arial" panose="020B0604020202020204" pitchFamily="34" charset="0"/>
              </a:rPr>
              <a:t>́</a:t>
            </a:r>
            <a:r>
              <a:rPr sz="4000" spc="-80" dirty="0">
                <a:solidFill>
                  <a:srgbClr val="002060"/>
                </a:solidFill>
                <a:latin typeface="Arial" panose="020B0604020202020204" pitchFamily="34" charset="0"/>
                <a:cs typeface="Arial" panose="020B0604020202020204" pitchFamily="34" charset="0"/>
              </a:rPr>
              <a:t>t</a:t>
            </a:r>
            <a:r>
              <a:rPr sz="4000" spc="-30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chặt</a:t>
            </a:r>
            <a:r>
              <a:rPr sz="4000" spc="-310" dirty="0">
                <a:solidFill>
                  <a:srgbClr val="002060"/>
                </a:solidFill>
                <a:latin typeface="Arial" panose="020B0604020202020204" pitchFamily="34" charset="0"/>
                <a:cs typeface="Arial" panose="020B0604020202020204" pitchFamily="34" charset="0"/>
              </a:rPr>
              <a:t> </a:t>
            </a:r>
            <a:r>
              <a:rPr sz="4000" spc="-50" dirty="0">
                <a:solidFill>
                  <a:srgbClr val="002060"/>
                </a:solidFill>
                <a:latin typeface="Arial" panose="020B0604020202020204" pitchFamily="34" charset="0"/>
                <a:cs typeface="Arial" panose="020B0604020202020204" pitchFamily="34" charset="0"/>
              </a:rPr>
              <a:t>chẽ</a:t>
            </a:r>
            <a:r>
              <a:rPr sz="4000" spc="85" dirty="0">
                <a:solidFill>
                  <a:srgbClr val="002060"/>
                </a:solidFill>
                <a:latin typeface="Arial" panose="020B0604020202020204" pitchFamily="34" charset="0"/>
                <a:cs typeface="Arial" panose="020B0604020202020204" pitchFamily="34" charset="0"/>
              </a:rPr>
              <a:t> </a:t>
            </a:r>
            <a:r>
              <a:rPr sz="4000" spc="-85" dirty="0">
                <a:solidFill>
                  <a:srgbClr val="002060"/>
                </a:solidFill>
                <a:latin typeface="Arial" panose="020B0604020202020204" pitchFamily="34" charset="0"/>
                <a:cs typeface="Arial" panose="020B0604020202020204" pitchFamily="34" charset="0"/>
              </a:rPr>
              <a:t>với</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Hệ</a:t>
            </a:r>
            <a:r>
              <a:rPr sz="4000" spc="-90" dirty="0">
                <a:solidFill>
                  <a:srgbClr val="002060"/>
                </a:solidFill>
                <a:latin typeface="Arial" panose="020B0604020202020204" pitchFamily="34" charset="0"/>
                <a:cs typeface="Arial" panose="020B0604020202020204" pitchFamily="34" charset="0"/>
              </a:rPr>
              <a:t> </a:t>
            </a:r>
            <a:r>
              <a:rPr sz="4000" spc="-165" dirty="0">
                <a:solidFill>
                  <a:srgbClr val="002060"/>
                </a:solidFill>
                <a:latin typeface="Arial" panose="020B0604020202020204" pitchFamily="34" charset="0"/>
                <a:cs typeface="Arial" panose="020B0604020202020204" pitchFamily="34" charset="0"/>
              </a:rPr>
              <a:t>thô</a:t>
            </a:r>
            <a:r>
              <a:rPr sz="6000" spc="-247" baseline="12037" dirty="0">
                <a:solidFill>
                  <a:srgbClr val="002060"/>
                </a:solidFill>
                <a:latin typeface="Arial" panose="020B0604020202020204" pitchFamily="34" charset="0"/>
                <a:cs typeface="Arial" panose="020B0604020202020204" pitchFamily="34" charset="0"/>
              </a:rPr>
              <a:t>́</a:t>
            </a:r>
            <a:r>
              <a:rPr sz="6000" spc="-847" baseline="12037" dirty="0">
                <a:solidFill>
                  <a:srgbClr val="002060"/>
                </a:solidFill>
                <a:latin typeface="Arial" panose="020B0604020202020204" pitchFamily="34" charset="0"/>
                <a:cs typeface="Arial" panose="020B0604020202020204" pitchFamily="34" charset="0"/>
              </a:rPr>
              <a:t> </a:t>
            </a:r>
            <a:r>
              <a:rPr sz="4000" spc="-140" dirty="0">
                <a:solidFill>
                  <a:srgbClr val="002060"/>
                </a:solidFill>
                <a:latin typeface="Arial" panose="020B0604020202020204" pitchFamily="34" charset="0"/>
                <a:cs typeface="Arial" panose="020B0604020202020204" pitchFamily="34" charset="0"/>
              </a:rPr>
              <a:t>ng</a:t>
            </a:r>
            <a:r>
              <a:rPr sz="4000" spc="-310"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GHS</a:t>
            </a:r>
            <a:r>
              <a:rPr sz="4000" spc="-310"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để </a:t>
            </a:r>
            <a:r>
              <a:rPr sz="4000" spc="-45" dirty="0">
                <a:solidFill>
                  <a:srgbClr val="002060"/>
                </a:solidFill>
                <a:latin typeface="Arial" panose="020B0604020202020204" pitchFamily="34" charset="0"/>
                <a:cs typeface="Arial" panose="020B0604020202020204" pitchFamily="34" charset="0"/>
              </a:rPr>
              <a:t>đảm</a:t>
            </a:r>
            <a:r>
              <a:rPr sz="4000" spc="-30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bảo</a:t>
            </a:r>
            <a:r>
              <a:rPr sz="4000" spc="-305" dirty="0">
                <a:solidFill>
                  <a:srgbClr val="002060"/>
                </a:solidFill>
                <a:latin typeface="Arial" panose="020B0604020202020204" pitchFamily="34" charset="0"/>
                <a:cs typeface="Arial" panose="020B0604020202020204" pitchFamily="34" charset="0"/>
              </a:rPr>
              <a:t> </a:t>
            </a:r>
            <a:r>
              <a:rPr sz="4000" spc="15" dirty="0">
                <a:solidFill>
                  <a:srgbClr val="002060"/>
                </a:solidFill>
                <a:latin typeface="Arial" panose="020B0604020202020204" pitchFamily="34" charset="0"/>
                <a:cs typeface="Arial" panose="020B0604020202020204" pitchFamily="34" charset="0"/>
              </a:rPr>
              <a:t>đ</a:t>
            </a:r>
            <a:r>
              <a:rPr sz="4000" spc="-805" dirty="0">
                <a:solidFill>
                  <a:srgbClr val="002060"/>
                </a:solidFill>
                <a:latin typeface="Arial" panose="020B0604020202020204" pitchFamily="34" charset="0"/>
                <a:cs typeface="Arial" panose="020B0604020202020204" pitchFamily="34" charset="0"/>
              </a:rPr>
              <a:t>ô</a:t>
            </a:r>
            <a:r>
              <a:rPr sz="6000" spc="22" baseline="12037" dirty="0">
                <a:solidFill>
                  <a:srgbClr val="002060"/>
                </a:solidFill>
                <a:latin typeface="Arial" panose="020B0604020202020204" pitchFamily="34" charset="0"/>
                <a:cs typeface="Arial" panose="020B0604020202020204" pitchFamily="34" charset="0"/>
              </a:rPr>
              <a:t>̀</a:t>
            </a:r>
            <a:r>
              <a:rPr sz="6000" spc="-322" baseline="12037" dirty="0">
                <a:solidFill>
                  <a:srgbClr val="002060"/>
                </a:solidFill>
                <a:latin typeface="Arial" panose="020B0604020202020204" pitchFamily="34" charset="0"/>
                <a:cs typeface="Arial" panose="020B0604020202020204" pitchFamily="34" charset="0"/>
              </a:rPr>
              <a:t> </a:t>
            </a:r>
            <a:r>
              <a:rPr sz="4000" spc="-140" dirty="0">
                <a:solidFill>
                  <a:srgbClr val="002060"/>
                </a:solidFill>
                <a:latin typeface="Arial" panose="020B0604020202020204" pitchFamily="34" charset="0"/>
                <a:cs typeface="Arial" panose="020B0604020202020204" pitchFamily="34" charset="0"/>
              </a:rPr>
              <a:t>ng</a:t>
            </a:r>
            <a:r>
              <a:rPr sz="4000" spc="-300" dirty="0">
                <a:solidFill>
                  <a:srgbClr val="002060"/>
                </a:solidFill>
                <a:latin typeface="Arial" panose="020B0604020202020204" pitchFamily="34" charset="0"/>
                <a:cs typeface="Arial" panose="020B0604020202020204" pitchFamily="34" charset="0"/>
              </a:rPr>
              <a:t> </a:t>
            </a:r>
            <a:r>
              <a:rPr sz="4000" spc="90" dirty="0">
                <a:solidFill>
                  <a:srgbClr val="002060"/>
                </a:solidFill>
                <a:latin typeface="Arial" panose="020B0604020202020204" pitchFamily="34" charset="0"/>
                <a:cs typeface="Arial" panose="020B0604020202020204" pitchFamily="34" charset="0"/>
              </a:rPr>
              <a:t>bộ</a:t>
            </a:r>
            <a:r>
              <a:rPr sz="4000" spc="-85"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v</a:t>
            </a:r>
            <a:r>
              <a:rPr sz="4000" spc="-775" dirty="0">
                <a:solidFill>
                  <a:srgbClr val="002060"/>
                </a:solidFill>
                <a:latin typeface="Arial" panose="020B0604020202020204" pitchFamily="34" charset="0"/>
                <a:cs typeface="Arial" panose="020B0604020202020204" pitchFamily="34" charset="0"/>
              </a:rPr>
              <a:t>ê</a:t>
            </a:r>
            <a:r>
              <a:rPr sz="6000" spc="-60" baseline="12037" dirty="0">
                <a:solidFill>
                  <a:srgbClr val="002060"/>
                </a:solidFill>
                <a:latin typeface="Arial" panose="020B0604020202020204" pitchFamily="34" charset="0"/>
                <a:cs typeface="Arial" panose="020B0604020202020204" pitchFamily="34" charset="0"/>
              </a:rPr>
              <a:t>̀</a:t>
            </a:r>
            <a:r>
              <a:rPr sz="6000" spc="622" baseline="12037" dirty="0">
                <a:solidFill>
                  <a:srgbClr val="002060"/>
                </a:solidFill>
                <a:latin typeface="Arial" panose="020B0604020202020204" pitchFamily="34" charset="0"/>
                <a:cs typeface="Arial" panose="020B0604020202020204" pitchFamily="34" charset="0"/>
              </a:rPr>
              <a:t> </a:t>
            </a:r>
            <a:r>
              <a:rPr sz="4000" spc="-60" dirty="0">
                <a:solidFill>
                  <a:srgbClr val="002060"/>
                </a:solidFill>
                <a:latin typeface="Arial" panose="020B0604020202020204" pitchFamily="34" charset="0"/>
                <a:cs typeface="Arial" panose="020B0604020202020204" pitchFamily="34" charset="0"/>
              </a:rPr>
              <a:t>thông</a:t>
            </a:r>
            <a:r>
              <a:rPr sz="4000" spc="-305"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tin</a:t>
            </a:r>
            <a:r>
              <a:rPr sz="4000" spc="-300"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an</a:t>
            </a:r>
            <a:r>
              <a:rPr sz="4000" spc="-305"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toàn</a:t>
            </a:r>
            <a:r>
              <a:rPr sz="4000" spc="-30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305"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nhãn</a:t>
            </a:r>
            <a:r>
              <a:rPr sz="4000" spc="-300"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ghi.</a:t>
            </a:r>
            <a:endParaRPr sz="4000" dirty="0">
              <a:solidFill>
                <a:srgbClr val="002060"/>
              </a:solidFill>
              <a:latin typeface="Arial" panose="020B0604020202020204" pitchFamily="34" charset="0"/>
              <a:cs typeface="Arial" panose="020B0604020202020204" pitchFamily="34" charset="0"/>
            </a:endParaRPr>
          </a:p>
        </p:txBody>
      </p:sp>
      <p:sp>
        <p:nvSpPr>
          <p:cNvPr id="4" name="TextBox 15">
            <a:extLst>
              <a:ext uri="{FF2B5EF4-FFF2-40B4-BE49-F238E27FC236}">
                <a16:creationId xmlns:a16="http://schemas.microsoft.com/office/drawing/2014/main" id="{B4D5A41F-4550-B76B-6501-0DB54D4E38EE}"/>
              </a:ext>
            </a:extLst>
          </p:cNvPr>
          <p:cNvSpPr txBox="1"/>
          <p:nvPr/>
        </p:nvSpPr>
        <p:spPr>
          <a:xfrm>
            <a:off x="142023" y="75694"/>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28</a:t>
            </a:r>
          </a:p>
        </p:txBody>
      </p:sp>
    </p:spTree>
    <p:extLst>
      <p:ext uri="{BB962C8B-B14F-4D97-AF65-F5344CB8AC3E}">
        <p14:creationId xmlns:p14="http://schemas.microsoft.com/office/powerpoint/2010/main" val="41236948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1AE10-CEA7-0E75-2712-630CEB97D25A}"/>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70D72E11-C7C7-5C2C-FCBC-637E929559CA}"/>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1679C3D3-E1CA-9EE3-71FB-6F3A8DBBB629}"/>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4CC18A85-8F92-631C-6DA1-6A03FDA93B32}"/>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6CA35699-101A-553B-2BA8-48E4B49F7743}"/>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7F63418F-AE27-FAA6-0FC8-DC81E706EE16}"/>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DC1EF3DD-E365-930E-27BB-B385782D8CA0}"/>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B4BB77D4-2221-634B-C6D5-EBA525B7D8B2}"/>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27AC9A3D-3A64-E4C0-A1C7-201BEAD41832}"/>
              </a:ext>
            </a:extLst>
          </p:cNvPr>
          <p:cNvGrpSpPr/>
          <p:nvPr/>
        </p:nvGrpSpPr>
        <p:grpSpPr>
          <a:xfrm>
            <a:off x="-1122936" y="-1282424"/>
            <a:ext cx="2353764" cy="2413295"/>
            <a:chOff x="0" y="0"/>
            <a:chExt cx="5307708" cy="5307708"/>
          </a:xfrm>
        </p:grpSpPr>
        <p:sp>
          <p:nvSpPr>
            <p:cNvPr id="35" name="Freeform 3">
              <a:extLst>
                <a:ext uri="{FF2B5EF4-FFF2-40B4-BE49-F238E27FC236}">
                  <a16:creationId xmlns:a16="http://schemas.microsoft.com/office/drawing/2014/main" id="{9A58DF36-5F1A-0678-C6B6-E4D500FC61D9}"/>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99C4210F-135E-9C66-0260-342EFE32C000}"/>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AD00E7E5-C0A4-3D09-898F-33555C0F6EC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2DAFD3C7-4232-6FBB-01FD-E6F605293294}"/>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 name="object 11">
            <a:extLst>
              <a:ext uri="{FF2B5EF4-FFF2-40B4-BE49-F238E27FC236}">
                <a16:creationId xmlns:a16="http://schemas.microsoft.com/office/drawing/2014/main" id="{82B4E4DA-2E7E-93A3-6DFD-7E2DBD410BDC}"/>
              </a:ext>
            </a:extLst>
          </p:cNvPr>
          <p:cNvSpPr txBox="1">
            <a:spLocks/>
          </p:cNvSpPr>
          <p:nvPr/>
        </p:nvSpPr>
        <p:spPr>
          <a:xfrm>
            <a:off x="1051751" y="260987"/>
            <a:ext cx="16005421"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spc="-305" dirty="0">
                <a:solidFill>
                  <a:srgbClr val="002060"/>
                </a:solidFill>
                <a:latin typeface="Arial" panose="020B0604020202020204" pitchFamily="34" charset="0"/>
                <a:cs typeface="Arial" panose="020B0604020202020204" pitchFamily="34" charset="0"/>
              </a:rPr>
              <a:t>2.1. CÁC QUY ĐỊNH AN TOÀN QUỐC TẾ VỀ HÀNG NGUY HIỂM</a:t>
            </a:r>
          </a:p>
        </p:txBody>
      </p:sp>
      <p:sp>
        <p:nvSpPr>
          <p:cNvPr id="5" name="object 11">
            <a:extLst>
              <a:ext uri="{FF2B5EF4-FFF2-40B4-BE49-F238E27FC236}">
                <a16:creationId xmlns:a16="http://schemas.microsoft.com/office/drawing/2014/main" id="{224A7529-763C-2093-79B6-C015D59E6E33}"/>
              </a:ext>
            </a:extLst>
          </p:cNvPr>
          <p:cNvSpPr txBox="1"/>
          <p:nvPr/>
        </p:nvSpPr>
        <p:spPr>
          <a:xfrm>
            <a:off x="744990" y="1309168"/>
            <a:ext cx="16841470" cy="2692400"/>
          </a:xfrm>
          <a:prstGeom prst="rect">
            <a:avLst/>
          </a:prstGeom>
        </p:spPr>
        <p:txBody>
          <a:bodyPr vert="horz" wrap="square" lIns="0" tIns="12065" rIns="0" bIns="0" rtlCol="0">
            <a:spAutoFit/>
          </a:bodyPr>
          <a:lstStyle/>
          <a:p>
            <a:pPr marL="25400" marR="17780" indent="933450">
              <a:lnSpc>
                <a:spcPct val="116700"/>
              </a:lnSpc>
              <a:spcBef>
                <a:spcPts val="95"/>
              </a:spcBef>
            </a:pPr>
            <a:r>
              <a:rPr sz="3000" spc="-70" dirty="0">
                <a:solidFill>
                  <a:srgbClr val="FF0000"/>
                </a:solidFill>
                <a:latin typeface="Verdana"/>
                <a:cs typeface="Verdana"/>
              </a:rPr>
              <a:t>Quy</a:t>
            </a:r>
            <a:r>
              <a:rPr sz="3000" spc="-290" dirty="0">
                <a:solidFill>
                  <a:srgbClr val="FF0000"/>
                </a:solidFill>
                <a:latin typeface="Verdana"/>
                <a:cs typeface="Verdana"/>
              </a:rPr>
              <a:t> </a:t>
            </a:r>
            <a:r>
              <a:rPr sz="3000" dirty="0">
                <a:solidFill>
                  <a:srgbClr val="FF0000"/>
                </a:solidFill>
                <a:latin typeface="Verdana"/>
                <a:cs typeface="Verdana"/>
              </a:rPr>
              <a:t>đ</a:t>
            </a:r>
            <a:r>
              <a:rPr sz="3000" dirty="0">
                <a:solidFill>
                  <a:srgbClr val="FF0000"/>
                </a:solidFill>
                <a:latin typeface="Arial"/>
                <a:cs typeface="Arial"/>
              </a:rPr>
              <a:t>ị</a:t>
            </a:r>
            <a:r>
              <a:rPr sz="3000" dirty="0">
                <a:solidFill>
                  <a:srgbClr val="FF0000"/>
                </a:solidFill>
                <a:latin typeface="Verdana"/>
                <a:cs typeface="Verdana"/>
              </a:rPr>
              <a:t>nh</a:t>
            </a:r>
            <a:r>
              <a:rPr sz="3000" spc="-290" dirty="0">
                <a:solidFill>
                  <a:srgbClr val="FF0000"/>
                </a:solidFill>
                <a:latin typeface="Verdana"/>
                <a:cs typeface="Verdana"/>
              </a:rPr>
              <a:t> </a:t>
            </a:r>
            <a:r>
              <a:rPr sz="3000" spc="-150" dirty="0">
                <a:solidFill>
                  <a:srgbClr val="FF0000"/>
                </a:solidFill>
                <a:latin typeface="Verdana"/>
                <a:cs typeface="Verdana"/>
              </a:rPr>
              <a:t>IATA</a:t>
            </a:r>
            <a:r>
              <a:rPr sz="3000" spc="-290" dirty="0">
                <a:solidFill>
                  <a:srgbClr val="FF0000"/>
                </a:solidFill>
                <a:latin typeface="Verdana"/>
                <a:cs typeface="Verdana"/>
              </a:rPr>
              <a:t> </a:t>
            </a:r>
            <a:r>
              <a:rPr sz="3000" spc="-40" dirty="0">
                <a:solidFill>
                  <a:srgbClr val="FF0000"/>
                </a:solidFill>
                <a:latin typeface="Verdana"/>
                <a:cs typeface="Verdana"/>
              </a:rPr>
              <a:t>v</a:t>
            </a:r>
            <a:r>
              <a:rPr sz="3000" spc="-775" dirty="0">
                <a:solidFill>
                  <a:srgbClr val="FF0000"/>
                </a:solidFill>
                <a:latin typeface="Verdana"/>
                <a:cs typeface="Verdana"/>
              </a:rPr>
              <a:t>ê</a:t>
            </a:r>
            <a:r>
              <a:rPr sz="4500" spc="-60" baseline="12037" dirty="0">
                <a:solidFill>
                  <a:srgbClr val="FF0000"/>
                </a:solidFill>
                <a:latin typeface="Verdana"/>
                <a:cs typeface="Verdana"/>
              </a:rPr>
              <a:t>̀</a:t>
            </a:r>
            <a:r>
              <a:rPr sz="4500" spc="667" baseline="12037" dirty="0">
                <a:solidFill>
                  <a:srgbClr val="FF0000"/>
                </a:solidFill>
                <a:latin typeface="Verdana"/>
                <a:cs typeface="Verdana"/>
              </a:rPr>
              <a:t> </a:t>
            </a:r>
            <a:r>
              <a:rPr sz="3000" spc="-120" dirty="0">
                <a:solidFill>
                  <a:srgbClr val="FF0000"/>
                </a:solidFill>
                <a:latin typeface="Verdana"/>
                <a:cs typeface="Verdana"/>
              </a:rPr>
              <a:t>hàng</a:t>
            </a:r>
            <a:r>
              <a:rPr sz="3000" spc="-290" dirty="0">
                <a:solidFill>
                  <a:srgbClr val="FF0000"/>
                </a:solidFill>
                <a:latin typeface="Verdana"/>
                <a:cs typeface="Verdana"/>
              </a:rPr>
              <a:t> </a:t>
            </a:r>
            <a:r>
              <a:rPr sz="3000" spc="-65" dirty="0">
                <a:solidFill>
                  <a:srgbClr val="FF0000"/>
                </a:solidFill>
                <a:latin typeface="Verdana"/>
                <a:cs typeface="Verdana"/>
              </a:rPr>
              <a:t>hoá</a:t>
            </a:r>
            <a:r>
              <a:rPr sz="3000" spc="-290" dirty="0">
                <a:solidFill>
                  <a:srgbClr val="FF0000"/>
                </a:solidFill>
                <a:latin typeface="Verdana"/>
                <a:cs typeface="Verdana"/>
              </a:rPr>
              <a:t> </a:t>
            </a:r>
            <a:r>
              <a:rPr sz="3000" spc="-120" dirty="0">
                <a:solidFill>
                  <a:srgbClr val="FF0000"/>
                </a:solidFill>
                <a:latin typeface="Verdana"/>
                <a:cs typeface="Verdana"/>
              </a:rPr>
              <a:t>nguy</a:t>
            </a:r>
            <a:r>
              <a:rPr sz="3000" spc="-285" dirty="0">
                <a:solidFill>
                  <a:srgbClr val="FF0000"/>
                </a:solidFill>
                <a:latin typeface="Verdana"/>
                <a:cs typeface="Verdana"/>
              </a:rPr>
              <a:t> </a:t>
            </a:r>
            <a:r>
              <a:rPr sz="3000" spc="-70" dirty="0">
                <a:solidFill>
                  <a:srgbClr val="FF0000"/>
                </a:solidFill>
                <a:latin typeface="Verdana"/>
                <a:cs typeface="Verdana"/>
              </a:rPr>
              <a:t>hi</a:t>
            </a:r>
            <a:r>
              <a:rPr sz="3000" spc="-70" dirty="0">
                <a:solidFill>
                  <a:srgbClr val="FF0000"/>
                </a:solidFill>
                <a:latin typeface="Arial"/>
                <a:cs typeface="Arial"/>
              </a:rPr>
              <a:t>ể</a:t>
            </a:r>
            <a:r>
              <a:rPr sz="3000" spc="-70" dirty="0">
                <a:solidFill>
                  <a:srgbClr val="FF0000"/>
                </a:solidFill>
                <a:latin typeface="Verdana"/>
                <a:cs typeface="Verdana"/>
              </a:rPr>
              <a:t>m</a:t>
            </a:r>
            <a:r>
              <a:rPr sz="3000" spc="-290" dirty="0">
                <a:solidFill>
                  <a:srgbClr val="FF0000"/>
                </a:solidFill>
                <a:latin typeface="Verdana"/>
                <a:cs typeface="Verdana"/>
              </a:rPr>
              <a:t> </a:t>
            </a:r>
            <a:r>
              <a:rPr sz="3000" spc="-95" dirty="0">
                <a:solidFill>
                  <a:srgbClr val="FF0000"/>
                </a:solidFill>
                <a:latin typeface="Verdana"/>
                <a:cs typeface="Verdana"/>
              </a:rPr>
              <a:t>(International</a:t>
            </a:r>
            <a:r>
              <a:rPr sz="3000" spc="-290" dirty="0">
                <a:solidFill>
                  <a:srgbClr val="FF0000"/>
                </a:solidFill>
                <a:latin typeface="Verdana"/>
                <a:cs typeface="Verdana"/>
              </a:rPr>
              <a:t> </a:t>
            </a:r>
            <a:r>
              <a:rPr sz="3000" spc="-50" dirty="0">
                <a:solidFill>
                  <a:srgbClr val="FF0000"/>
                </a:solidFill>
                <a:latin typeface="Verdana"/>
                <a:cs typeface="Verdana"/>
              </a:rPr>
              <a:t>Air</a:t>
            </a:r>
            <a:r>
              <a:rPr sz="3000" spc="-285" dirty="0">
                <a:solidFill>
                  <a:srgbClr val="FF0000"/>
                </a:solidFill>
                <a:latin typeface="Verdana"/>
                <a:cs typeface="Verdana"/>
              </a:rPr>
              <a:t> </a:t>
            </a:r>
            <a:r>
              <a:rPr sz="3000" spc="-40" dirty="0">
                <a:solidFill>
                  <a:srgbClr val="FF0000"/>
                </a:solidFill>
                <a:latin typeface="Verdana"/>
                <a:cs typeface="Verdana"/>
              </a:rPr>
              <a:t>Transport</a:t>
            </a:r>
            <a:r>
              <a:rPr sz="3000" spc="-290" dirty="0">
                <a:solidFill>
                  <a:srgbClr val="FF0000"/>
                </a:solidFill>
                <a:latin typeface="Verdana"/>
                <a:cs typeface="Verdana"/>
              </a:rPr>
              <a:t> </a:t>
            </a:r>
            <a:r>
              <a:rPr sz="3000" spc="-10" dirty="0">
                <a:solidFill>
                  <a:srgbClr val="FF0000"/>
                </a:solidFill>
                <a:latin typeface="Verdana"/>
                <a:cs typeface="Verdana"/>
              </a:rPr>
              <a:t>Association </a:t>
            </a:r>
            <a:r>
              <a:rPr sz="3000" spc="-80" dirty="0">
                <a:solidFill>
                  <a:srgbClr val="FF0000"/>
                </a:solidFill>
                <a:latin typeface="Verdana"/>
                <a:cs typeface="Verdana"/>
              </a:rPr>
              <a:t>Dangerous</a:t>
            </a:r>
            <a:r>
              <a:rPr sz="3000" spc="-305" dirty="0">
                <a:solidFill>
                  <a:srgbClr val="FF0000"/>
                </a:solidFill>
                <a:latin typeface="Verdana"/>
                <a:cs typeface="Verdana"/>
              </a:rPr>
              <a:t> </a:t>
            </a:r>
            <a:r>
              <a:rPr sz="3000" spc="-25" dirty="0">
                <a:solidFill>
                  <a:srgbClr val="FF0000"/>
                </a:solidFill>
                <a:latin typeface="Verdana"/>
                <a:cs typeface="Verdana"/>
              </a:rPr>
              <a:t>Goods</a:t>
            </a:r>
            <a:r>
              <a:rPr sz="3000" spc="-305" dirty="0">
                <a:solidFill>
                  <a:srgbClr val="FF0000"/>
                </a:solidFill>
                <a:latin typeface="Verdana"/>
                <a:cs typeface="Verdana"/>
              </a:rPr>
              <a:t> </a:t>
            </a:r>
            <a:r>
              <a:rPr sz="3000" spc="-70" dirty="0">
                <a:solidFill>
                  <a:srgbClr val="FF0000"/>
                </a:solidFill>
                <a:latin typeface="Verdana"/>
                <a:cs typeface="Verdana"/>
              </a:rPr>
              <a:t>Regulations</a:t>
            </a:r>
            <a:r>
              <a:rPr sz="3000" spc="-305" dirty="0">
                <a:solidFill>
                  <a:srgbClr val="FF0000"/>
                </a:solidFill>
                <a:latin typeface="Verdana"/>
                <a:cs typeface="Verdana"/>
              </a:rPr>
              <a:t> </a:t>
            </a:r>
            <a:r>
              <a:rPr sz="3000" spc="-240" dirty="0">
                <a:solidFill>
                  <a:srgbClr val="FF0000"/>
                </a:solidFill>
                <a:latin typeface="Verdana"/>
                <a:cs typeface="Verdana"/>
              </a:rPr>
              <a:t>-</a:t>
            </a:r>
            <a:r>
              <a:rPr sz="3000" spc="-305" dirty="0">
                <a:solidFill>
                  <a:srgbClr val="FF0000"/>
                </a:solidFill>
                <a:latin typeface="Verdana"/>
                <a:cs typeface="Verdana"/>
              </a:rPr>
              <a:t> </a:t>
            </a:r>
            <a:r>
              <a:rPr sz="3000" spc="-150" dirty="0">
                <a:solidFill>
                  <a:srgbClr val="FF0000"/>
                </a:solidFill>
                <a:latin typeface="Verdana"/>
                <a:cs typeface="Verdana"/>
              </a:rPr>
              <a:t>IATA</a:t>
            </a:r>
            <a:r>
              <a:rPr sz="3000" spc="-305" dirty="0">
                <a:solidFill>
                  <a:srgbClr val="FF0000"/>
                </a:solidFill>
                <a:latin typeface="Verdana"/>
                <a:cs typeface="Verdana"/>
              </a:rPr>
              <a:t> </a:t>
            </a:r>
            <a:r>
              <a:rPr sz="3000" spc="-254" dirty="0">
                <a:solidFill>
                  <a:srgbClr val="FF0000"/>
                </a:solidFill>
                <a:latin typeface="Verdana"/>
                <a:cs typeface="Verdana"/>
              </a:rPr>
              <a:t>DGR):</a:t>
            </a:r>
            <a:r>
              <a:rPr sz="3000" spc="-305" dirty="0">
                <a:solidFill>
                  <a:srgbClr val="FF0000"/>
                </a:solidFill>
                <a:latin typeface="Verdana"/>
                <a:cs typeface="Verdana"/>
              </a:rPr>
              <a:t> </a:t>
            </a:r>
            <a:r>
              <a:rPr sz="3000" spc="-400" dirty="0">
                <a:solidFill>
                  <a:srgbClr val="FF0000"/>
                </a:solidFill>
                <a:latin typeface="Verdana"/>
                <a:cs typeface="Verdana"/>
              </a:rPr>
              <a:t>)</a:t>
            </a:r>
            <a:r>
              <a:rPr sz="3000" spc="-305" dirty="0">
                <a:solidFill>
                  <a:srgbClr val="FF0000"/>
                </a:solidFill>
                <a:latin typeface="Verdana"/>
                <a:cs typeface="Verdana"/>
              </a:rPr>
              <a:t> </a:t>
            </a:r>
            <a:r>
              <a:rPr sz="3000" spc="-45" dirty="0">
                <a:solidFill>
                  <a:srgbClr val="002060"/>
                </a:solidFill>
                <a:latin typeface="Verdana"/>
                <a:cs typeface="Verdana"/>
              </a:rPr>
              <a:t>là</a:t>
            </a:r>
            <a:r>
              <a:rPr sz="3000" spc="-305" dirty="0">
                <a:solidFill>
                  <a:srgbClr val="002060"/>
                </a:solidFill>
                <a:latin typeface="Verdana"/>
                <a:cs typeface="Verdana"/>
              </a:rPr>
              <a:t> </a:t>
            </a:r>
            <a:r>
              <a:rPr sz="3000" spc="90" dirty="0">
                <a:solidFill>
                  <a:srgbClr val="002060"/>
                </a:solidFill>
                <a:latin typeface="Verdana"/>
                <a:cs typeface="Verdana"/>
              </a:rPr>
              <a:t>b</a:t>
            </a:r>
            <a:r>
              <a:rPr sz="3000" spc="90" dirty="0">
                <a:solidFill>
                  <a:srgbClr val="002060"/>
                </a:solidFill>
                <a:latin typeface="Arial"/>
                <a:cs typeface="Arial"/>
              </a:rPr>
              <a:t>ộ</a:t>
            </a:r>
            <a:r>
              <a:rPr sz="3000" spc="-85" dirty="0">
                <a:solidFill>
                  <a:srgbClr val="002060"/>
                </a:solidFill>
                <a:latin typeface="Arial"/>
                <a:cs typeface="Arial"/>
              </a:rPr>
              <a:t> </a:t>
            </a:r>
            <a:r>
              <a:rPr sz="3000" spc="-45" dirty="0">
                <a:solidFill>
                  <a:srgbClr val="002060"/>
                </a:solidFill>
                <a:latin typeface="Verdana"/>
                <a:cs typeface="Verdana"/>
              </a:rPr>
              <a:t>quy</a:t>
            </a:r>
            <a:r>
              <a:rPr sz="3000" spc="-305" dirty="0">
                <a:solidFill>
                  <a:srgbClr val="002060"/>
                </a:solidFill>
                <a:latin typeface="Verdana"/>
                <a:cs typeface="Verdana"/>
              </a:rPr>
              <a:t> </a:t>
            </a:r>
            <a:r>
              <a:rPr sz="3000" dirty="0">
                <a:solidFill>
                  <a:srgbClr val="002060"/>
                </a:solidFill>
                <a:latin typeface="Verdana"/>
                <a:cs typeface="Verdana"/>
              </a:rPr>
              <a:t>đ</a:t>
            </a:r>
            <a:r>
              <a:rPr sz="3000" dirty="0">
                <a:solidFill>
                  <a:srgbClr val="002060"/>
                </a:solidFill>
                <a:latin typeface="Arial"/>
                <a:cs typeface="Arial"/>
              </a:rPr>
              <a:t>ị</a:t>
            </a:r>
            <a:r>
              <a:rPr sz="3000" dirty="0">
                <a:solidFill>
                  <a:srgbClr val="002060"/>
                </a:solidFill>
                <a:latin typeface="Verdana"/>
                <a:cs typeface="Verdana"/>
              </a:rPr>
              <a:t>nh</a:t>
            </a:r>
            <a:r>
              <a:rPr sz="3000" spc="-305" dirty="0">
                <a:solidFill>
                  <a:srgbClr val="002060"/>
                </a:solidFill>
                <a:latin typeface="Verdana"/>
                <a:cs typeface="Verdana"/>
              </a:rPr>
              <a:t> </a:t>
            </a:r>
            <a:r>
              <a:rPr sz="3000" spc="-175" dirty="0">
                <a:solidFill>
                  <a:srgbClr val="002060"/>
                </a:solidFill>
                <a:latin typeface="Verdana"/>
                <a:cs typeface="Verdana"/>
              </a:rPr>
              <a:t>quô</a:t>
            </a:r>
            <a:r>
              <a:rPr sz="4500" spc="-262" baseline="12037" dirty="0">
                <a:solidFill>
                  <a:srgbClr val="002060"/>
                </a:solidFill>
                <a:latin typeface="Verdana"/>
                <a:cs typeface="Verdana"/>
              </a:rPr>
              <a:t>́</a:t>
            </a:r>
            <a:r>
              <a:rPr sz="4500" spc="-847" baseline="12037" dirty="0">
                <a:solidFill>
                  <a:srgbClr val="002060"/>
                </a:solidFill>
                <a:latin typeface="Verdana"/>
                <a:cs typeface="Verdana"/>
              </a:rPr>
              <a:t> </a:t>
            </a:r>
            <a:r>
              <a:rPr sz="3000" spc="90" dirty="0">
                <a:solidFill>
                  <a:srgbClr val="002060"/>
                </a:solidFill>
                <a:latin typeface="Verdana"/>
                <a:cs typeface="Verdana"/>
              </a:rPr>
              <a:t>c</a:t>
            </a:r>
            <a:r>
              <a:rPr sz="3000" spc="-305" dirty="0">
                <a:solidFill>
                  <a:srgbClr val="002060"/>
                </a:solidFill>
                <a:latin typeface="Verdana"/>
                <a:cs typeface="Verdana"/>
              </a:rPr>
              <a:t> </a:t>
            </a:r>
            <a:r>
              <a:rPr sz="3000" spc="-95" dirty="0">
                <a:solidFill>
                  <a:srgbClr val="002060"/>
                </a:solidFill>
                <a:latin typeface="Verdana"/>
                <a:cs typeface="Verdana"/>
              </a:rPr>
              <a:t>tê</a:t>
            </a:r>
            <a:r>
              <a:rPr sz="4500" spc="-142" baseline="12037" dirty="0">
                <a:solidFill>
                  <a:srgbClr val="002060"/>
                </a:solidFill>
                <a:latin typeface="Verdana"/>
                <a:cs typeface="Verdana"/>
              </a:rPr>
              <a:t>́</a:t>
            </a:r>
            <a:r>
              <a:rPr sz="4500" spc="97" baseline="12037" dirty="0">
                <a:solidFill>
                  <a:srgbClr val="002060"/>
                </a:solidFill>
                <a:latin typeface="Verdana"/>
                <a:cs typeface="Verdana"/>
              </a:rPr>
              <a:t> </a:t>
            </a:r>
            <a:r>
              <a:rPr sz="3000" spc="-45" dirty="0">
                <a:solidFill>
                  <a:srgbClr val="002060"/>
                </a:solidFill>
                <a:latin typeface="Verdana"/>
                <a:cs typeface="Verdana"/>
              </a:rPr>
              <a:t>áp</a:t>
            </a:r>
            <a:r>
              <a:rPr sz="3000" spc="-305" dirty="0">
                <a:solidFill>
                  <a:srgbClr val="002060"/>
                </a:solidFill>
                <a:latin typeface="Verdana"/>
                <a:cs typeface="Verdana"/>
              </a:rPr>
              <a:t> </a:t>
            </a:r>
            <a:r>
              <a:rPr sz="3000" spc="-10" dirty="0">
                <a:solidFill>
                  <a:srgbClr val="002060"/>
                </a:solidFill>
                <a:latin typeface="Verdana"/>
                <a:cs typeface="Verdana"/>
              </a:rPr>
              <a:t>d</a:t>
            </a:r>
            <a:r>
              <a:rPr sz="3000" spc="-10" dirty="0">
                <a:solidFill>
                  <a:srgbClr val="002060"/>
                </a:solidFill>
                <a:latin typeface="Arial"/>
                <a:cs typeface="Arial"/>
              </a:rPr>
              <a:t>ụ</a:t>
            </a:r>
            <a:r>
              <a:rPr sz="3000" spc="-10" dirty="0">
                <a:solidFill>
                  <a:srgbClr val="002060"/>
                </a:solidFill>
                <a:latin typeface="Verdana"/>
                <a:cs typeface="Verdana"/>
              </a:rPr>
              <a:t>ng</a:t>
            </a:r>
            <a:r>
              <a:rPr sz="3000" spc="-305" dirty="0">
                <a:solidFill>
                  <a:srgbClr val="002060"/>
                </a:solidFill>
                <a:latin typeface="Verdana"/>
                <a:cs typeface="Verdana"/>
              </a:rPr>
              <a:t> </a:t>
            </a:r>
            <a:r>
              <a:rPr sz="3000" dirty="0">
                <a:solidFill>
                  <a:srgbClr val="002060"/>
                </a:solidFill>
                <a:latin typeface="Verdana"/>
                <a:cs typeface="Verdana"/>
              </a:rPr>
              <a:t>cho</a:t>
            </a:r>
            <a:r>
              <a:rPr sz="3000" spc="-305" dirty="0">
                <a:solidFill>
                  <a:srgbClr val="002060"/>
                </a:solidFill>
                <a:latin typeface="Verdana"/>
                <a:cs typeface="Verdana"/>
              </a:rPr>
              <a:t> </a:t>
            </a:r>
            <a:r>
              <a:rPr sz="3000" spc="-50" dirty="0">
                <a:solidFill>
                  <a:srgbClr val="002060"/>
                </a:solidFill>
                <a:latin typeface="Verdana"/>
                <a:cs typeface="Verdana"/>
              </a:rPr>
              <a:t>v</a:t>
            </a:r>
            <a:r>
              <a:rPr sz="3000" spc="-50" dirty="0">
                <a:solidFill>
                  <a:srgbClr val="002060"/>
                </a:solidFill>
                <a:latin typeface="Arial"/>
                <a:cs typeface="Arial"/>
              </a:rPr>
              <a:t>ậ</a:t>
            </a:r>
            <a:r>
              <a:rPr sz="3000" spc="-50" dirty="0">
                <a:solidFill>
                  <a:srgbClr val="002060"/>
                </a:solidFill>
                <a:latin typeface="Verdana"/>
                <a:cs typeface="Verdana"/>
              </a:rPr>
              <a:t>n</a:t>
            </a:r>
            <a:r>
              <a:rPr sz="3000" spc="-305" dirty="0">
                <a:solidFill>
                  <a:srgbClr val="002060"/>
                </a:solidFill>
                <a:latin typeface="Verdana"/>
                <a:cs typeface="Verdana"/>
              </a:rPr>
              <a:t> </a:t>
            </a:r>
            <a:r>
              <a:rPr sz="3000" spc="-10" dirty="0">
                <a:solidFill>
                  <a:srgbClr val="002060"/>
                </a:solidFill>
                <a:latin typeface="Verdana"/>
                <a:cs typeface="Verdana"/>
              </a:rPr>
              <a:t>chuy</a:t>
            </a:r>
            <a:r>
              <a:rPr sz="3000" spc="-10" dirty="0">
                <a:solidFill>
                  <a:srgbClr val="002060"/>
                </a:solidFill>
                <a:latin typeface="Arial"/>
                <a:cs typeface="Arial"/>
              </a:rPr>
              <a:t>ể</a:t>
            </a:r>
            <a:r>
              <a:rPr sz="3000" spc="-10" dirty="0">
                <a:solidFill>
                  <a:srgbClr val="002060"/>
                </a:solidFill>
                <a:latin typeface="Verdana"/>
                <a:cs typeface="Verdana"/>
              </a:rPr>
              <a:t>n </a:t>
            </a:r>
            <a:r>
              <a:rPr sz="3000" spc="-120" dirty="0">
                <a:solidFill>
                  <a:srgbClr val="002060"/>
                </a:solidFill>
                <a:latin typeface="Verdana"/>
                <a:cs typeface="Verdana"/>
              </a:rPr>
              <a:t>hàng</a:t>
            </a:r>
            <a:r>
              <a:rPr sz="3000" spc="-285" dirty="0">
                <a:solidFill>
                  <a:srgbClr val="002060"/>
                </a:solidFill>
                <a:latin typeface="Verdana"/>
                <a:cs typeface="Verdana"/>
              </a:rPr>
              <a:t> </a:t>
            </a:r>
            <a:r>
              <a:rPr sz="3000" spc="-65" dirty="0">
                <a:solidFill>
                  <a:srgbClr val="002060"/>
                </a:solidFill>
                <a:latin typeface="Verdana"/>
                <a:cs typeface="Verdana"/>
              </a:rPr>
              <a:t>hoá</a:t>
            </a:r>
            <a:r>
              <a:rPr sz="3000" spc="-285" dirty="0">
                <a:solidFill>
                  <a:srgbClr val="002060"/>
                </a:solidFill>
                <a:latin typeface="Verdana"/>
                <a:cs typeface="Verdana"/>
              </a:rPr>
              <a:t> </a:t>
            </a:r>
            <a:r>
              <a:rPr sz="3000" spc="-120" dirty="0">
                <a:solidFill>
                  <a:srgbClr val="002060"/>
                </a:solidFill>
                <a:latin typeface="Verdana"/>
                <a:cs typeface="Verdana"/>
              </a:rPr>
              <a:t>nguy</a:t>
            </a:r>
            <a:r>
              <a:rPr sz="3000" spc="-285" dirty="0">
                <a:solidFill>
                  <a:srgbClr val="002060"/>
                </a:solidFill>
                <a:latin typeface="Verdana"/>
                <a:cs typeface="Verdana"/>
              </a:rPr>
              <a:t> </a:t>
            </a:r>
            <a:r>
              <a:rPr sz="3000" spc="-70" dirty="0">
                <a:solidFill>
                  <a:srgbClr val="002060"/>
                </a:solidFill>
                <a:latin typeface="Verdana"/>
                <a:cs typeface="Verdana"/>
              </a:rPr>
              <a:t>hi</a:t>
            </a:r>
            <a:r>
              <a:rPr sz="3000" spc="-70" dirty="0">
                <a:solidFill>
                  <a:srgbClr val="002060"/>
                </a:solidFill>
                <a:latin typeface="Arial"/>
                <a:cs typeface="Arial"/>
              </a:rPr>
              <a:t>ể</a:t>
            </a:r>
            <a:r>
              <a:rPr sz="3000" spc="-70" dirty="0">
                <a:solidFill>
                  <a:srgbClr val="002060"/>
                </a:solidFill>
                <a:latin typeface="Verdana"/>
                <a:cs typeface="Verdana"/>
              </a:rPr>
              <a:t>m</a:t>
            </a:r>
            <a:r>
              <a:rPr sz="3000" spc="-285" dirty="0">
                <a:solidFill>
                  <a:srgbClr val="002060"/>
                </a:solidFill>
                <a:latin typeface="Verdana"/>
                <a:cs typeface="Verdana"/>
              </a:rPr>
              <a:t> </a:t>
            </a:r>
            <a:r>
              <a:rPr sz="3000" spc="-65" dirty="0">
                <a:solidFill>
                  <a:srgbClr val="002060"/>
                </a:solidFill>
                <a:latin typeface="Verdana"/>
                <a:cs typeface="Verdana"/>
              </a:rPr>
              <a:t>qua</a:t>
            </a:r>
            <a:r>
              <a:rPr sz="3000" spc="-285" dirty="0">
                <a:solidFill>
                  <a:srgbClr val="002060"/>
                </a:solidFill>
                <a:latin typeface="Verdana"/>
                <a:cs typeface="Verdana"/>
              </a:rPr>
              <a:t> </a:t>
            </a:r>
            <a:r>
              <a:rPr sz="3000" spc="-75" dirty="0">
                <a:solidFill>
                  <a:srgbClr val="002060"/>
                </a:solidFill>
                <a:latin typeface="Verdana"/>
                <a:cs typeface="Verdana"/>
              </a:rPr>
              <a:t>đ</a:t>
            </a:r>
            <a:r>
              <a:rPr sz="3000" spc="-75" dirty="0">
                <a:solidFill>
                  <a:srgbClr val="002060"/>
                </a:solidFill>
                <a:latin typeface="Arial"/>
                <a:cs typeface="Arial"/>
              </a:rPr>
              <a:t>ườ</a:t>
            </a:r>
            <a:r>
              <a:rPr sz="3000" spc="-75" dirty="0">
                <a:solidFill>
                  <a:srgbClr val="002060"/>
                </a:solidFill>
                <a:latin typeface="Verdana"/>
                <a:cs typeface="Verdana"/>
              </a:rPr>
              <a:t>ng</a:t>
            </a:r>
            <a:r>
              <a:rPr sz="3000" spc="-285" dirty="0">
                <a:solidFill>
                  <a:srgbClr val="002060"/>
                </a:solidFill>
                <a:latin typeface="Verdana"/>
                <a:cs typeface="Verdana"/>
              </a:rPr>
              <a:t> </a:t>
            </a:r>
            <a:r>
              <a:rPr sz="3000" spc="-120" dirty="0">
                <a:solidFill>
                  <a:srgbClr val="002060"/>
                </a:solidFill>
                <a:latin typeface="Verdana"/>
                <a:cs typeface="Verdana"/>
              </a:rPr>
              <a:t>hàng</a:t>
            </a:r>
            <a:r>
              <a:rPr sz="3000" spc="-285" dirty="0">
                <a:solidFill>
                  <a:srgbClr val="002060"/>
                </a:solidFill>
                <a:latin typeface="Verdana"/>
                <a:cs typeface="Verdana"/>
              </a:rPr>
              <a:t> </a:t>
            </a:r>
            <a:r>
              <a:rPr sz="3000" spc="-165" dirty="0">
                <a:solidFill>
                  <a:srgbClr val="002060"/>
                </a:solidFill>
                <a:latin typeface="Verdana"/>
                <a:cs typeface="Verdana"/>
              </a:rPr>
              <a:t>không.</a:t>
            </a:r>
            <a:r>
              <a:rPr sz="3000" spc="-285" dirty="0">
                <a:solidFill>
                  <a:srgbClr val="002060"/>
                </a:solidFill>
                <a:latin typeface="Verdana"/>
                <a:cs typeface="Verdana"/>
              </a:rPr>
              <a:t> </a:t>
            </a:r>
            <a:r>
              <a:rPr sz="3000" spc="-150" dirty="0">
                <a:solidFill>
                  <a:srgbClr val="002060"/>
                </a:solidFill>
                <a:latin typeface="Verdana"/>
                <a:cs typeface="Verdana"/>
              </a:rPr>
              <a:t>IATA</a:t>
            </a:r>
            <a:r>
              <a:rPr sz="3000" spc="-285" dirty="0">
                <a:solidFill>
                  <a:srgbClr val="002060"/>
                </a:solidFill>
                <a:latin typeface="Verdana"/>
                <a:cs typeface="Verdana"/>
              </a:rPr>
              <a:t> </a:t>
            </a:r>
            <a:r>
              <a:rPr sz="3000" spc="-95" dirty="0">
                <a:solidFill>
                  <a:srgbClr val="002060"/>
                </a:solidFill>
                <a:latin typeface="Verdana"/>
                <a:cs typeface="Verdana"/>
              </a:rPr>
              <a:t>DGR</a:t>
            </a:r>
            <a:r>
              <a:rPr sz="3000" spc="-285" dirty="0">
                <a:solidFill>
                  <a:srgbClr val="002060"/>
                </a:solidFill>
                <a:latin typeface="Verdana"/>
                <a:cs typeface="Verdana"/>
              </a:rPr>
              <a:t> </a:t>
            </a:r>
            <a:r>
              <a:rPr sz="3000" spc="-10" dirty="0">
                <a:solidFill>
                  <a:srgbClr val="002060"/>
                </a:solidFill>
                <a:latin typeface="Verdana"/>
                <a:cs typeface="Verdana"/>
              </a:rPr>
              <a:t>thi</a:t>
            </a:r>
            <a:r>
              <a:rPr sz="3000" spc="-395" dirty="0">
                <a:solidFill>
                  <a:srgbClr val="002060"/>
                </a:solidFill>
                <a:latin typeface="Verdana"/>
                <a:cs typeface="Verdana"/>
              </a:rPr>
              <a:t>ê</a:t>
            </a:r>
            <a:r>
              <a:rPr sz="4500" spc="525" baseline="12037" dirty="0">
                <a:solidFill>
                  <a:srgbClr val="002060"/>
                </a:solidFill>
                <a:latin typeface="Verdana"/>
                <a:cs typeface="Verdana"/>
              </a:rPr>
              <a:t>́</a:t>
            </a:r>
            <a:r>
              <a:rPr sz="3000" spc="-10" dirty="0">
                <a:solidFill>
                  <a:srgbClr val="002060"/>
                </a:solidFill>
                <a:latin typeface="Verdana"/>
                <a:cs typeface="Verdana"/>
              </a:rPr>
              <a:t>t</a:t>
            </a:r>
            <a:r>
              <a:rPr sz="3000" spc="-285" dirty="0">
                <a:solidFill>
                  <a:srgbClr val="002060"/>
                </a:solidFill>
                <a:latin typeface="Verdana"/>
                <a:cs typeface="Verdana"/>
              </a:rPr>
              <a:t> </a:t>
            </a:r>
            <a:r>
              <a:rPr sz="3000" dirty="0">
                <a:solidFill>
                  <a:srgbClr val="002060"/>
                </a:solidFill>
                <a:latin typeface="Verdana"/>
                <a:cs typeface="Verdana"/>
              </a:rPr>
              <a:t>l</a:t>
            </a:r>
            <a:r>
              <a:rPr sz="3000" dirty="0">
                <a:solidFill>
                  <a:srgbClr val="002060"/>
                </a:solidFill>
                <a:latin typeface="Arial"/>
                <a:cs typeface="Arial"/>
              </a:rPr>
              <a:t>ậ</a:t>
            </a:r>
            <a:r>
              <a:rPr sz="3000" dirty="0">
                <a:solidFill>
                  <a:srgbClr val="002060"/>
                </a:solidFill>
                <a:latin typeface="Verdana"/>
                <a:cs typeface="Verdana"/>
              </a:rPr>
              <a:t>p</a:t>
            </a:r>
            <a:r>
              <a:rPr sz="3000" spc="-285" dirty="0">
                <a:solidFill>
                  <a:srgbClr val="002060"/>
                </a:solidFill>
                <a:latin typeface="Verdana"/>
                <a:cs typeface="Verdana"/>
              </a:rPr>
              <a:t> </a:t>
            </a:r>
            <a:r>
              <a:rPr sz="3000" dirty="0">
                <a:solidFill>
                  <a:srgbClr val="002060"/>
                </a:solidFill>
                <a:latin typeface="Verdana"/>
                <a:cs typeface="Verdana"/>
              </a:rPr>
              <a:t>các</a:t>
            </a:r>
            <a:r>
              <a:rPr sz="3000" spc="-285" dirty="0">
                <a:solidFill>
                  <a:srgbClr val="002060"/>
                </a:solidFill>
                <a:latin typeface="Verdana"/>
                <a:cs typeface="Verdana"/>
              </a:rPr>
              <a:t> </a:t>
            </a:r>
            <a:r>
              <a:rPr sz="3000" spc="-35" dirty="0">
                <a:solidFill>
                  <a:srgbClr val="002060"/>
                </a:solidFill>
                <a:latin typeface="Verdana"/>
                <a:cs typeface="Verdana"/>
              </a:rPr>
              <a:t>tiêu</a:t>
            </a:r>
            <a:r>
              <a:rPr sz="3000" spc="-285" dirty="0">
                <a:solidFill>
                  <a:srgbClr val="002060"/>
                </a:solidFill>
                <a:latin typeface="Verdana"/>
                <a:cs typeface="Verdana"/>
              </a:rPr>
              <a:t> </a:t>
            </a:r>
            <a:r>
              <a:rPr sz="3000" spc="-20" dirty="0">
                <a:solidFill>
                  <a:srgbClr val="002060"/>
                </a:solidFill>
                <a:latin typeface="Verdana"/>
                <a:cs typeface="Verdana"/>
              </a:rPr>
              <a:t>chu</a:t>
            </a:r>
            <a:r>
              <a:rPr sz="3000" spc="-20" dirty="0">
                <a:solidFill>
                  <a:srgbClr val="002060"/>
                </a:solidFill>
                <a:latin typeface="Arial"/>
                <a:cs typeface="Arial"/>
              </a:rPr>
              <a:t>ẩ</a:t>
            </a:r>
            <a:r>
              <a:rPr sz="3000" spc="-20" dirty="0">
                <a:solidFill>
                  <a:srgbClr val="002060"/>
                </a:solidFill>
                <a:latin typeface="Verdana"/>
                <a:cs typeface="Verdana"/>
              </a:rPr>
              <a:t>n</a:t>
            </a:r>
            <a:r>
              <a:rPr sz="3000" spc="-285" dirty="0">
                <a:solidFill>
                  <a:srgbClr val="002060"/>
                </a:solidFill>
                <a:latin typeface="Verdana"/>
                <a:cs typeface="Verdana"/>
              </a:rPr>
              <a:t> </a:t>
            </a:r>
            <a:r>
              <a:rPr sz="3000" spc="-114" dirty="0">
                <a:solidFill>
                  <a:srgbClr val="002060"/>
                </a:solidFill>
                <a:latin typeface="Verdana"/>
                <a:cs typeface="Verdana"/>
              </a:rPr>
              <a:t>và</a:t>
            </a:r>
            <a:r>
              <a:rPr sz="3000" spc="-285" dirty="0">
                <a:solidFill>
                  <a:srgbClr val="002060"/>
                </a:solidFill>
                <a:latin typeface="Verdana"/>
                <a:cs typeface="Verdana"/>
              </a:rPr>
              <a:t> </a:t>
            </a:r>
            <a:r>
              <a:rPr sz="3000" spc="-45" dirty="0">
                <a:solidFill>
                  <a:srgbClr val="002060"/>
                </a:solidFill>
                <a:latin typeface="Verdana"/>
                <a:cs typeface="Verdana"/>
              </a:rPr>
              <a:t>quy</a:t>
            </a:r>
            <a:r>
              <a:rPr sz="3000" spc="-285" dirty="0">
                <a:solidFill>
                  <a:srgbClr val="002060"/>
                </a:solidFill>
                <a:latin typeface="Verdana"/>
                <a:cs typeface="Verdana"/>
              </a:rPr>
              <a:t> </a:t>
            </a:r>
            <a:r>
              <a:rPr sz="3000" dirty="0">
                <a:solidFill>
                  <a:srgbClr val="002060"/>
                </a:solidFill>
                <a:latin typeface="Verdana"/>
                <a:cs typeface="Verdana"/>
              </a:rPr>
              <a:t>t</a:t>
            </a:r>
            <a:r>
              <a:rPr sz="3000" spc="-430" dirty="0">
                <a:solidFill>
                  <a:srgbClr val="002060"/>
                </a:solidFill>
                <a:latin typeface="Verdana"/>
                <a:cs typeface="Verdana"/>
              </a:rPr>
              <a:t>ă</a:t>
            </a:r>
            <a:r>
              <a:rPr sz="4500" spc="585" baseline="12037" dirty="0">
                <a:solidFill>
                  <a:srgbClr val="002060"/>
                </a:solidFill>
                <a:latin typeface="Verdana"/>
                <a:cs typeface="Verdana"/>
              </a:rPr>
              <a:t>́</a:t>
            </a:r>
            <a:r>
              <a:rPr sz="3000" dirty="0">
                <a:solidFill>
                  <a:srgbClr val="002060"/>
                </a:solidFill>
                <a:latin typeface="Verdana"/>
                <a:cs typeface="Verdana"/>
              </a:rPr>
              <a:t>c</a:t>
            </a:r>
            <a:r>
              <a:rPr sz="3000" spc="-285" dirty="0">
                <a:solidFill>
                  <a:srgbClr val="002060"/>
                </a:solidFill>
                <a:latin typeface="Verdana"/>
                <a:cs typeface="Verdana"/>
              </a:rPr>
              <a:t> </a:t>
            </a:r>
            <a:r>
              <a:rPr sz="3000" spc="-25" dirty="0">
                <a:solidFill>
                  <a:srgbClr val="002060"/>
                </a:solidFill>
                <a:latin typeface="Verdana"/>
                <a:cs typeface="Verdana"/>
              </a:rPr>
              <a:t>đ</a:t>
            </a:r>
            <a:r>
              <a:rPr sz="3000" spc="-25" dirty="0">
                <a:solidFill>
                  <a:srgbClr val="002060"/>
                </a:solidFill>
                <a:latin typeface="Arial"/>
                <a:cs typeface="Arial"/>
              </a:rPr>
              <a:t>ể </a:t>
            </a:r>
            <a:r>
              <a:rPr sz="3000" spc="-45" dirty="0">
                <a:solidFill>
                  <a:srgbClr val="002060"/>
                </a:solidFill>
                <a:latin typeface="Verdana"/>
                <a:cs typeface="Verdana"/>
              </a:rPr>
              <a:t>đ</a:t>
            </a:r>
            <a:r>
              <a:rPr sz="3000" spc="-45" dirty="0">
                <a:solidFill>
                  <a:srgbClr val="002060"/>
                </a:solidFill>
                <a:latin typeface="Arial"/>
                <a:cs typeface="Arial"/>
              </a:rPr>
              <a:t>ả</a:t>
            </a:r>
            <a:r>
              <a:rPr sz="3000" spc="-45" dirty="0">
                <a:solidFill>
                  <a:srgbClr val="002060"/>
                </a:solidFill>
                <a:latin typeface="Verdana"/>
                <a:cs typeface="Verdana"/>
              </a:rPr>
              <a:t>m</a:t>
            </a:r>
            <a:r>
              <a:rPr sz="3000" spc="-295" dirty="0">
                <a:solidFill>
                  <a:srgbClr val="002060"/>
                </a:solidFill>
                <a:latin typeface="Verdana"/>
                <a:cs typeface="Verdana"/>
              </a:rPr>
              <a:t> </a:t>
            </a:r>
            <a:r>
              <a:rPr sz="3000" dirty="0">
                <a:solidFill>
                  <a:srgbClr val="002060"/>
                </a:solidFill>
                <a:latin typeface="Verdana"/>
                <a:cs typeface="Verdana"/>
              </a:rPr>
              <a:t>b</a:t>
            </a:r>
            <a:r>
              <a:rPr sz="3000" dirty="0">
                <a:solidFill>
                  <a:srgbClr val="002060"/>
                </a:solidFill>
                <a:latin typeface="Arial"/>
                <a:cs typeface="Arial"/>
              </a:rPr>
              <a:t>ả</a:t>
            </a:r>
            <a:r>
              <a:rPr sz="3000" dirty="0">
                <a:solidFill>
                  <a:srgbClr val="002060"/>
                </a:solidFill>
                <a:latin typeface="Verdana"/>
                <a:cs typeface="Verdana"/>
              </a:rPr>
              <a:t>o</a:t>
            </a:r>
            <a:r>
              <a:rPr sz="3000" spc="-290" dirty="0">
                <a:solidFill>
                  <a:srgbClr val="002060"/>
                </a:solidFill>
                <a:latin typeface="Verdana"/>
                <a:cs typeface="Verdana"/>
              </a:rPr>
              <a:t> </a:t>
            </a:r>
            <a:r>
              <a:rPr sz="3000" spc="-100" dirty="0">
                <a:solidFill>
                  <a:srgbClr val="002060"/>
                </a:solidFill>
                <a:latin typeface="Verdana"/>
                <a:cs typeface="Verdana"/>
              </a:rPr>
              <a:t>an</a:t>
            </a:r>
            <a:r>
              <a:rPr sz="3000" spc="-295" dirty="0">
                <a:solidFill>
                  <a:srgbClr val="002060"/>
                </a:solidFill>
                <a:latin typeface="Verdana"/>
                <a:cs typeface="Verdana"/>
              </a:rPr>
              <a:t> </a:t>
            </a:r>
            <a:r>
              <a:rPr sz="3000" spc="-40" dirty="0">
                <a:solidFill>
                  <a:srgbClr val="002060"/>
                </a:solidFill>
                <a:latin typeface="Verdana"/>
                <a:cs typeface="Verdana"/>
              </a:rPr>
              <a:t>toàn</a:t>
            </a:r>
            <a:r>
              <a:rPr sz="3000" spc="-290" dirty="0">
                <a:solidFill>
                  <a:srgbClr val="002060"/>
                </a:solidFill>
                <a:latin typeface="Verdana"/>
                <a:cs typeface="Verdana"/>
              </a:rPr>
              <a:t> </a:t>
            </a:r>
            <a:r>
              <a:rPr sz="3000" spc="-114" dirty="0">
                <a:solidFill>
                  <a:srgbClr val="002060"/>
                </a:solidFill>
                <a:latin typeface="Verdana"/>
                <a:cs typeface="Verdana"/>
              </a:rPr>
              <a:t>và</a:t>
            </a:r>
            <a:r>
              <a:rPr sz="3000" spc="-295" dirty="0">
                <a:solidFill>
                  <a:srgbClr val="002060"/>
                </a:solidFill>
                <a:latin typeface="Verdana"/>
                <a:cs typeface="Verdana"/>
              </a:rPr>
              <a:t> </a:t>
            </a:r>
            <a:r>
              <a:rPr sz="3000" spc="-60" dirty="0">
                <a:solidFill>
                  <a:srgbClr val="002060"/>
                </a:solidFill>
                <a:latin typeface="Verdana"/>
                <a:cs typeface="Verdana"/>
              </a:rPr>
              <a:t>tuân</a:t>
            </a:r>
            <a:r>
              <a:rPr sz="3000" spc="-290" dirty="0">
                <a:solidFill>
                  <a:srgbClr val="002060"/>
                </a:solidFill>
                <a:latin typeface="Verdana"/>
                <a:cs typeface="Verdana"/>
              </a:rPr>
              <a:t> </a:t>
            </a:r>
            <a:r>
              <a:rPr sz="3000" spc="60" dirty="0">
                <a:solidFill>
                  <a:srgbClr val="002060"/>
                </a:solidFill>
                <a:latin typeface="Verdana"/>
                <a:cs typeface="Verdana"/>
              </a:rPr>
              <a:t>th</a:t>
            </a:r>
            <a:r>
              <a:rPr sz="3000" spc="60" dirty="0">
                <a:solidFill>
                  <a:srgbClr val="002060"/>
                </a:solidFill>
                <a:latin typeface="Arial"/>
                <a:cs typeface="Arial"/>
              </a:rPr>
              <a:t>ủ</a:t>
            </a:r>
            <a:r>
              <a:rPr sz="3000" spc="-70" dirty="0">
                <a:solidFill>
                  <a:srgbClr val="002060"/>
                </a:solidFill>
                <a:latin typeface="Arial"/>
                <a:cs typeface="Arial"/>
              </a:rPr>
              <a:t> </a:t>
            </a:r>
            <a:r>
              <a:rPr sz="3000" spc="-55" dirty="0">
                <a:solidFill>
                  <a:srgbClr val="002060"/>
                </a:solidFill>
                <a:latin typeface="Verdana"/>
                <a:cs typeface="Verdana"/>
              </a:rPr>
              <a:t>trong</a:t>
            </a:r>
            <a:r>
              <a:rPr sz="3000" spc="-295" dirty="0">
                <a:solidFill>
                  <a:srgbClr val="002060"/>
                </a:solidFill>
                <a:latin typeface="Verdana"/>
                <a:cs typeface="Verdana"/>
              </a:rPr>
              <a:t> </a:t>
            </a:r>
            <a:r>
              <a:rPr sz="3000" spc="-65" dirty="0">
                <a:solidFill>
                  <a:srgbClr val="002060"/>
                </a:solidFill>
                <a:latin typeface="Verdana"/>
                <a:cs typeface="Verdana"/>
              </a:rPr>
              <a:t>quá</a:t>
            </a:r>
            <a:r>
              <a:rPr sz="3000" spc="-290" dirty="0">
                <a:solidFill>
                  <a:srgbClr val="002060"/>
                </a:solidFill>
                <a:latin typeface="Verdana"/>
                <a:cs typeface="Verdana"/>
              </a:rPr>
              <a:t> </a:t>
            </a:r>
            <a:r>
              <a:rPr sz="3000" spc="-35" dirty="0">
                <a:solidFill>
                  <a:srgbClr val="002060"/>
                </a:solidFill>
                <a:latin typeface="Verdana"/>
                <a:cs typeface="Verdana"/>
              </a:rPr>
              <a:t>trình</a:t>
            </a:r>
            <a:r>
              <a:rPr sz="3000" spc="-295" dirty="0">
                <a:solidFill>
                  <a:srgbClr val="002060"/>
                </a:solidFill>
                <a:latin typeface="Verdana"/>
                <a:cs typeface="Verdana"/>
              </a:rPr>
              <a:t> </a:t>
            </a:r>
            <a:r>
              <a:rPr sz="3000" spc="-150" dirty="0">
                <a:solidFill>
                  <a:srgbClr val="002060"/>
                </a:solidFill>
                <a:latin typeface="Verdana"/>
                <a:cs typeface="Verdana"/>
              </a:rPr>
              <a:t>x</a:t>
            </a:r>
            <a:r>
              <a:rPr sz="3000" spc="-150" dirty="0">
                <a:solidFill>
                  <a:srgbClr val="002060"/>
                </a:solidFill>
                <a:latin typeface="Arial"/>
                <a:cs typeface="Arial"/>
              </a:rPr>
              <a:t>ử</a:t>
            </a:r>
            <a:r>
              <a:rPr sz="3000" spc="-70" dirty="0">
                <a:solidFill>
                  <a:srgbClr val="002060"/>
                </a:solidFill>
                <a:latin typeface="Arial"/>
                <a:cs typeface="Arial"/>
              </a:rPr>
              <a:t> </a:t>
            </a:r>
            <a:r>
              <a:rPr sz="3000" spc="-120" dirty="0">
                <a:solidFill>
                  <a:srgbClr val="002060"/>
                </a:solidFill>
                <a:latin typeface="Verdana"/>
                <a:cs typeface="Verdana"/>
              </a:rPr>
              <a:t>lý,</a:t>
            </a:r>
            <a:r>
              <a:rPr sz="3000" spc="-295" dirty="0">
                <a:solidFill>
                  <a:srgbClr val="002060"/>
                </a:solidFill>
                <a:latin typeface="Verdana"/>
                <a:cs typeface="Verdana"/>
              </a:rPr>
              <a:t> </a:t>
            </a:r>
            <a:r>
              <a:rPr sz="3000" spc="-50" dirty="0">
                <a:solidFill>
                  <a:srgbClr val="002060"/>
                </a:solidFill>
                <a:latin typeface="Verdana"/>
                <a:cs typeface="Verdana"/>
              </a:rPr>
              <a:t>đóng</a:t>
            </a:r>
            <a:r>
              <a:rPr sz="3000" spc="-290" dirty="0">
                <a:solidFill>
                  <a:srgbClr val="002060"/>
                </a:solidFill>
                <a:latin typeface="Verdana"/>
                <a:cs typeface="Verdana"/>
              </a:rPr>
              <a:t> </a:t>
            </a:r>
            <a:r>
              <a:rPr sz="3000" spc="-135" dirty="0">
                <a:solidFill>
                  <a:srgbClr val="002060"/>
                </a:solidFill>
                <a:latin typeface="Verdana"/>
                <a:cs typeface="Verdana"/>
              </a:rPr>
              <a:t>gói,</a:t>
            </a:r>
            <a:r>
              <a:rPr sz="3000" spc="-290" dirty="0">
                <a:solidFill>
                  <a:srgbClr val="002060"/>
                </a:solidFill>
                <a:latin typeface="Verdana"/>
                <a:cs typeface="Verdana"/>
              </a:rPr>
              <a:t> </a:t>
            </a:r>
            <a:r>
              <a:rPr sz="3000" spc="-114" dirty="0">
                <a:solidFill>
                  <a:srgbClr val="002060"/>
                </a:solidFill>
                <a:latin typeface="Verdana"/>
                <a:cs typeface="Verdana"/>
              </a:rPr>
              <a:t>và</a:t>
            </a:r>
            <a:r>
              <a:rPr sz="3000" spc="-295" dirty="0">
                <a:solidFill>
                  <a:srgbClr val="002060"/>
                </a:solidFill>
                <a:latin typeface="Verdana"/>
                <a:cs typeface="Verdana"/>
              </a:rPr>
              <a:t> </a:t>
            </a:r>
            <a:r>
              <a:rPr sz="3000" spc="-50" dirty="0">
                <a:solidFill>
                  <a:srgbClr val="002060"/>
                </a:solidFill>
                <a:latin typeface="Verdana"/>
                <a:cs typeface="Verdana"/>
              </a:rPr>
              <a:t>v</a:t>
            </a:r>
            <a:r>
              <a:rPr sz="3000" spc="-50" dirty="0">
                <a:solidFill>
                  <a:srgbClr val="002060"/>
                </a:solidFill>
                <a:latin typeface="Arial"/>
                <a:cs typeface="Arial"/>
              </a:rPr>
              <a:t>ậ</a:t>
            </a:r>
            <a:r>
              <a:rPr sz="3000" spc="-50" dirty="0">
                <a:solidFill>
                  <a:srgbClr val="002060"/>
                </a:solidFill>
                <a:latin typeface="Verdana"/>
                <a:cs typeface="Verdana"/>
              </a:rPr>
              <a:t>n</a:t>
            </a:r>
            <a:r>
              <a:rPr sz="3000" spc="-290" dirty="0">
                <a:solidFill>
                  <a:srgbClr val="002060"/>
                </a:solidFill>
                <a:latin typeface="Verdana"/>
                <a:cs typeface="Verdana"/>
              </a:rPr>
              <a:t> </a:t>
            </a:r>
            <a:r>
              <a:rPr sz="3000" spc="-25" dirty="0">
                <a:solidFill>
                  <a:srgbClr val="002060"/>
                </a:solidFill>
                <a:latin typeface="Verdana"/>
                <a:cs typeface="Verdana"/>
              </a:rPr>
              <a:t>chuy</a:t>
            </a:r>
            <a:r>
              <a:rPr sz="3000" spc="-25" dirty="0">
                <a:solidFill>
                  <a:srgbClr val="002060"/>
                </a:solidFill>
                <a:latin typeface="Arial"/>
                <a:cs typeface="Arial"/>
              </a:rPr>
              <a:t>ể</a:t>
            </a:r>
            <a:r>
              <a:rPr sz="3000" spc="-25" dirty="0">
                <a:solidFill>
                  <a:srgbClr val="002060"/>
                </a:solidFill>
                <a:latin typeface="Verdana"/>
                <a:cs typeface="Verdana"/>
              </a:rPr>
              <a:t>n</a:t>
            </a:r>
            <a:r>
              <a:rPr sz="3000" spc="-295" dirty="0">
                <a:solidFill>
                  <a:srgbClr val="002060"/>
                </a:solidFill>
                <a:latin typeface="Verdana"/>
                <a:cs typeface="Verdana"/>
              </a:rPr>
              <a:t> </a:t>
            </a:r>
            <a:r>
              <a:rPr sz="3000" spc="-120" dirty="0">
                <a:solidFill>
                  <a:srgbClr val="002060"/>
                </a:solidFill>
                <a:latin typeface="Verdana"/>
                <a:cs typeface="Verdana"/>
              </a:rPr>
              <a:t>hàng</a:t>
            </a:r>
            <a:r>
              <a:rPr sz="3000" spc="-290" dirty="0">
                <a:solidFill>
                  <a:srgbClr val="002060"/>
                </a:solidFill>
                <a:latin typeface="Verdana"/>
                <a:cs typeface="Verdana"/>
              </a:rPr>
              <a:t> </a:t>
            </a:r>
            <a:r>
              <a:rPr sz="3000" spc="-65" dirty="0">
                <a:solidFill>
                  <a:srgbClr val="002060"/>
                </a:solidFill>
                <a:latin typeface="Verdana"/>
                <a:cs typeface="Verdana"/>
              </a:rPr>
              <a:t>hoá</a:t>
            </a:r>
            <a:r>
              <a:rPr sz="3000" spc="-295" dirty="0">
                <a:solidFill>
                  <a:srgbClr val="002060"/>
                </a:solidFill>
                <a:latin typeface="Verdana"/>
                <a:cs typeface="Verdana"/>
              </a:rPr>
              <a:t> </a:t>
            </a:r>
            <a:r>
              <a:rPr sz="3000" spc="-20" dirty="0">
                <a:solidFill>
                  <a:srgbClr val="002060"/>
                </a:solidFill>
                <a:latin typeface="Verdana"/>
                <a:cs typeface="Verdana"/>
              </a:rPr>
              <a:t>nguy </a:t>
            </a:r>
            <a:r>
              <a:rPr sz="3000" spc="-70" dirty="0">
                <a:solidFill>
                  <a:srgbClr val="002060"/>
                </a:solidFill>
                <a:latin typeface="Verdana"/>
                <a:cs typeface="Verdana"/>
              </a:rPr>
              <a:t>hi</a:t>
            </a:r>
            <a:r>
              <a:rPr sz="3000" spc="-70" dirty="0">
                <a:solidFill>
                  <a:srgbClr val="002060"/>
                </a:solidFill>
                <a:latin typeface="Arial"/>
                <a:cs typeface="Arial"/>
              </a:rPr>
              <a:t>ể</a:t>
            </a:r>
            <a:r>
              <a:rPr sz="3000" spc="-70" dirty="0">
                <a:solidFill>
                  <a:srgbClr val="002060"/>
                </a:solidFill>
                <a:latin typeface="Verdana"/>
                <a:cs typeface="Verdana"/>
              </a:rPr>
              <a:t>m</a:t>
            </a:r>
            <a:r>
              <a:rPr sz="3000" spc="-300" dirty="0">
                <a:solidFill>
                  <a:srgbClr val="002060"/>
                </a:solidFill>
                <a:latin typeface="Verdana"/>
                <a:cs typeface="Verdana"/>
              </a:rPr>
              <a:t> </a:t>
            </a:r>
            <a:r>
              <a:rPr sz="3000" spc="-15" dirty="0">
                <a:solidFill>
                  <a:srgbClr val="002060"/>
                </a:solidFill>
                <a:latin typeface="Verdana"/>
                <a:cs typeface="Verdana"/>
              </a:rPr>
              <a:t>b</a:t>
            </a:r>
            <a:r>
              <a:rPr sz="3000" spc="-819" dirty="0">
                <a:solidFill>
                  <a:srgbClr val="002060"/>
                </a:solidFill>
                <a:latin typeface="Verdana"/>
                <a:cs typeface="Verdana"/>
              </a:rPr>
              <a:t>ă</a:t>
            </a:r>
            <a:r>
              <a:rPr sz="4500" spc="-22" baseline="12037" dirty="0">
                <a:solidFill>
                  <a:srgbClr val="002060"/>
                </a:solidFill>
                <a:latin typeface="Verdana"/>
                <a:cs typeface="Verdana"/>
              </a:rPr>
              <a:t>̀</a:t>
            </a:r>
            <a:r>
              <a:rPr sz="4500" spc="-434" baseline="12037" dirty="0">
                <a:solidFill>
                  <a:srgbClr val="002060"/>
                </a:solidFill>
                <a:latin typeface="Verdana"/>
                <a:cs typeface="Verdana"/>
              </a:rPr>
              <a:t> </a:t>
            </a:r>
            <a:r>
              <a:rPr sz="3000" spc="-140" dirty="0">
                <a:solidFill>
                  <a:srgbClr val="002060"/>
                </a:solidFill>
                <a:latin typeface="Verdana"/>
                <a:cs typeface="Verdana"/>
              </a:rPr>
              <a:t>ng</a:t>
            </a:r>
            <a:r>
              <a:rPr sz="3000" spc="-300" dirty="0">
                <a:solidFill>
                  <a:srgbClr val="002060"/>
                </a:solidFill>
                <a:latin typeface="Verdana"/>
                <a:cs typeface="Verdana"/>
              </a:rPr>
              <a:t> </a:t>
            </a:r>
            <a:r>
              <a:rPr sz="3000" spc="-75" dirty="0">
                <a:solidFill>
                  <a:srgbClr val="002060"/>
                </a:solidFill>
                <a:latin typeface="Verdana"/>
                <a:cs typeface="Verdana"/>
              </a:rPr>
              <a:t>đ</a:t>
            </a:r>
            <a:r>
              <a:rPr sz="3000" spc="-75" dirty="0">
                <a:solidFill>
                  <a:srgbClr val="002060"/>
                </a:solidFill>
                <a:latin typeface="Arial"/>
                <a:cs typeface="Arial"/>
              </a:rPr>
              <a:t>ườ</a:t>
            </a:r>
            <a:r>
              <a:rPr sz="3000" spc="-75" dirty="0">
                <a:solidFill>
                  <a:srgbClr val="002060"/>
                </a:solidFill>
                <a:latin typeface="Verdana"/>
                <a:cs typeface="Verdana"/>
              </a:rPr>
              <a:t>ng</a:t>
            </a:r>
            <a:r>
              <a:rPr sz="3000" spc="-295" dirty="0">
                <a:solidFill>
                  <a:srgbClr val="002060"/>
                </a:solidFill>
                <a:latin typeface="Verdana"/>
                <a:cs typeface="Verdana"/>
              </a:rPr>
              <a:t> </a:t>
            </a:r>
            <a:r>
              <a:rPr sz="3000" spc="-120" dirty="0">
                <a:solidFill>
                  <a:srgbClr val="002060"/>
                </a:solidFill>
                <a:latin typeface="Verdana"/>
                <a:cs typeface="Verdana"/>
              </a:rPr>
              <a:t>hàng</a:t>
            </a:r>
            <a:r>
              <a:rPr sz="3000" spc="-295" dirty="0">
                <a:solidFill>
                  <a:srgbClr val="002060"/>
                </a:solidFill>
                <a:latin typeface="Verdana"/>
                <a:cs typeface="Verdana"/>
              </a:rPr>
              <a:t> </a:t>
            </a:r>
            <a:r>
              <a:rPr sz="3000" spc="-10" dirty="0">
                <a:solidFill>
                  <a:srgbClr val="002060"/>
                </a:solidFill>
                <a:latin typeface="Verdana"/>
                <a:cs typeface="Verdana"/>
              </a:rPr>
              <a:t>không.</a:t>
            </a:r>
            <a:endParaRPr sz="3000" dirty="0">
              <a:solidFill>
                <a:srgbClr val="002060"/>
              </a:solidFill>
              <a:latin typeface="Verdana"/>
              <a:cs typeface="Verdana"/>
            </a:endParaRPr>
          </a:p>
        </p:txBody>
      </p:sp>
      <p:pic>
        <p:nvPicPr>
          <p:cNvPr id="6" name="object 16">
            <a:extLst>
              <a:ext uri="{FF2B5EF4-FFF2-40B4-BE49-F238E27FC236}">
                <a16:creationId xmlns:a16="http://schemas.microsoft.com/office/drawing/2014/main" id="{849F212D-BF91-A4BF-73CB-C3E2AD23397E}"/>
              </a:ext>
            </a:extLst>
          </p:cNvPr>
          <p:cNvPicPr/>
          <p:nvPr/>
        </p:nvPicPr>
        <p:blipFill>
          <a:blip r:embed="rId8" cstate="print"/>
          <a:stretch>
            <a:fillRect/>
          </a:stretch>
        </p:blipFill>
        <p:spPr>
          <a:xfrm>
            <a:off x="4077376" y="4547685"/>
            <a:ext cx="8420099" cy="5391149"/>
          </a:xfrm>
          <a:prstGeom prst="rect">
            <a:avLst/>
          </a:prstGeom>
        </p:spPr>
      </p:pic>
      <p:sp>
        <p:nvSpPr>
          <p:cNvPr id="7" name="object 8">
            <a:extLst>
              <a:ext uri="{FF2B5EF4-FFF2-40B4-BE49-F238E27FC236}">
                <a16:creationId xmlns:a16="http://schemas.microsoft.com/office/drawing/2014/main" id="{FEA70B87-490D-4391-0DA9-E8B06F0B6BFA}"/>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 name="TextBox 15">
            <a:extLst>
              <a:ext uri="{FF2B5EF4-FFF2-40B4-BE49-F238E27FC236}">
                <a16:creationId xmlns:a16="http://schemas.microsoft.com/office/drawing/2014/main" id="{DA23C18D-67DD-4B1C-4DC9-4E4BCD7E3BCF}"/>
              </a:ext>
            </a:extLst>
          </p:cNvPr>
          <p:cNvSpPr txBox="1"/>
          <p:nvPr/>
        </p:nvSpPr>
        <p:spPr>
          <a:xfrm>
            <a:off x="63895" y="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29</a:t>
            </a:r>
          </a:p>
        </p:txBody>
      </p:sp>
    </p:spTree>
    <p:extLst>
      <p:ext uri="{BB962C8B-B14F-4D97-AF65-F5344CB8AC3E}">
        <p14:creationId xmlns:p14="http://schemas.microsoft.com/office/powerpoint/2010/main" val="127710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6399D-2CF0-A8FC-2645-4CA57B4B1608}"/>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1DDFFCF4-BC4F-9F8C-4903-3E51D4AC800D}"/>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5DD9B0B5-2FA1-2B89-FB4D-061D7C5F0499}"/>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07025E4F-B4FB-57D8-B49B-B46EFA003E4B}"/>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0A18E0E3-E260-B743-C6B8-647F0999FD1A}"/>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89432A5D-C756-07AD-1C68-6752BF7F84C2}"/>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B58A5153-3AA9-93D6-BDEB-7707D61B389E}"/>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763166C0-2BDF-FF53-7F90-3D94B23B3F98}"/>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ED9E62C2-5F5C-E4D6-579D-0213BD771013}"/>
              </a:ext>
            </a:extLst>
          </p:cNvPr>
          <p:cNvGrpSpPr/>
          <p:nvPr/>
        </p:nvGrpSpPr>
        <p:grpSpPr>
          <a:xfrm>
            <a:off x="-1122936" y="-1282424"/>
            <a:ext cx="2353764" cy="2413295"/>
            <a:chOff x="0" y="0"/>
            <a:chExt cx="5307708" cy="5307708"/>
          </a:xfrm>
        </p:grpSpPr>
        <p:sp>
          <p:nvSpPr>
            <p:cNvPr id="35" name="Freeform 3">
              <a:extLst>
                <a:ext uri="{FF2B5EF4-FFF2-40B4-BE49-F238E27FC236}">
                  <a16:creationId xmlns:a16="http://schemas.microsoft.com/office/drawing/2014/main" id="{26CF1C3D-A9AF-8391-5E24-62A6E374F123}"/>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F889AF9F-41AB-5536-4D22-487B33CC8D3A}"/>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0513A03E-4E16-7D89-6E58-AA407570C53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474CB7ED-8188-6199-4491-0B026732C36F}"/>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 name="object 11">
            <a:extLst>
              <a:ext uri="{FF2B5EF4-FFF2-40B4-BE49-F238E27FC236}">
                <a16:creationId xmlns:a16="http://schemas.microsoft.com/office/drawing/2014/main" id="{A1E1C1FA-894A-CB0C-7019-A8643109D51E}"/>
              </a:ext>
            </a:extLst>
          </p:cNvPr>
          <p:cNvSpPr txBox="1">
            <a:spLocks/>
          </p:cNvSpPr>
          <p:nvPr/>
        </p:nvSpPr>
        <p:spPr>
          <a:xfrm>
            <a:off x="1051751" y="260987"/>
            <a:ext cx="16005421"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spc="-305" dirty="0">
                <a:solidFill>
                  <a:srgbClr val="002060"/>
                </a:solidFill>
                <a:latin typeface="Arial" panose="020B0604020202020204" pitchFamily="34" charset="0"/>
                <a:cs typeface="Arial" panose="020B0604020202020204" pitchFamily="34" charset="0"/>
              </a:rPr>
              <a:t>2.1. CÁC QUY ĐỊNH AN TOÀN QUỐC TẾ VỀ HÀNG NGUY HIỂM</a:t>
            </a:r>
          </a:p>
        </p:txBody>
      </p:sp>
      <p:sp>
        <p:nvSpPr>
          <p:cNvPr id="5" name="object 11">
            <a:extLst>
              <a:ext uri="{FF2B5EF4-FFF2-40B4-BE49-F238E27FC236}">
                <a16:creationId xmlns:a16="http://schemas.microsoft.com/office/drawing/2014/main" id="{49E3DC44-6109-CEAD-FEF1-3C51F153B1FD}"/>
              </a:ext>
            </a:extLst>
          </p:cNvPr>
          <p:cNvSpPr txBox="1"/>
          <p:nvPr/>
        </p:nvSpPr>
        <p:spPr>
          <a:xfrm>
            <a:off x="744990" y="1309168"/>
            <a:ext cx="16841470" cy="2692400"/>
          </a:xfrm>
          <a:prstGeom prst="rect">
            <a:avLst/>
          </a:prstGeom>
        </p:spPr>
        <p:txBody>
          <a:bodyPr vert="horz" wrap="square" lIns="0" tIns="12065" rIns="0" bIns="0" rtlCol="0">
            <a:spAutoFit/>
          </a:bodyPr>
          <a:lstStyle/>
          <a:p>
            <a:pPr marL="25400" marR="17780" indent="933450">
              <a:lnSpc>
                <a:spcPct val="116700"/>
              </a:lnSpc>
              <a:spcBef>
                <a:spcPts val="95"/>
              </a:spcBef>
            </a:pPr>
            <a:r>
              <a:rPr sz="3000" spc="-70" dirty="0">
                <a:solidFill>
                  <a:srgbClr val="FF0000"/>
                </a:solidFill>
                <a:latin typeface="Verdana"/>
                <a:cs typeface="Verdana"/>
              </a:rPr>
              <a:t>Quy</a:t>
            </a:r>
            <a:r>
              <a:rPr sz="3000" spc="-290" dirty="0">
                <a:solidFill>
                  <a:srgbClr val="FF0000"/>
                </a:solidFill>
                <a:latin typeface="Verdana"/>
                <a:cs typeface="Verdana"/>
              </a:rPr>
              <a:t> </a:t>
            </a:r>
            <a:r>
              <a:rPr sz="3000" dirty="0">
                <a:solidFill>
                  <a:srgbClr val="FF0000"/>
                </a:solidFill>
                <a:latin typeface="Verdana"/>
                <a:cs typeface="Verdana"/>
              </a:rPr>
              <a:t>đ</a:t>
            </a:r>
            <a:r>
              <a:rPr sz="3000" dirty="0">
                <a:solidFill>
                  <a:srgbClr val="FF0000"/>
                </a:solidFill>
                <a:latin typeface="Arial"/>
                <a:cs typeface="Arial"/>
              </a:rPr>
              <a:t>ị</a:t>
            </a:r>
            <a:r>
              <a:rPr sz="3000" dirty="0">
                <a:solidFill>
                  <a:srgbClr val="FF0000"/>
                </a:solidFill>
                <a:latin typeface="Verdana"/>
                <a:cs typeface="Verdana"/>
              </a:rPr>
              <a:t>nh</a:t>
            </a:r>
            <a:r>
              <a:rPr sz="3000" spc="-290" dirty="0">
                <a:solidFill>
                  <a:srgbClr val="FF0000"/>
                </a:solidFill>
                <a:latin typeface="Verdana"/>
                <a:cs typeface="Verdana"/>
              </a:rPr>
              <a:t> </a:t>
            </a:r>
            <a:r>
              <a:rPr sz="3000" spc="-150" dirty="0">
                <a:solidFill>
                  <a:srgbClr val="FF0000"/>
                </a:solidFill>
                <a:latin typeface="Verdana"/>
                <a:cs typeface="Verdana"/>
              </a:rPr>
              <a:t>IATA</a:t>
            </a:r>
            <a:r>
              <a:rPr sz="3000" spc="-290" dirty="0">
                <a:solidFill>
                  <a:srgbClr val="FF0000"/>
                </a:solidFill>
                <a:latin typeface="Verdana"/>
                <a:cs typeface="Verdana"/>
              </a:rPr>
              <a:t> </a:t>
            </a:r>
            <a:r>
              <a:rPr sz="3000" spc="-40" dirty="0">
                <a:solidFill>
                  <a:srgbClr val="FF0000"/>
                </a:solidFill>
                <a:latin typeface="Verdana"/>
                <a:cs typeface="Verdana"/>
              </a:rPr>
              <a:t>v</a:t>
            </a:r>
            <a:r>
              <a:rPr sz="3000" spc="-775" dirty="0">
                <a:solidFill>
                  <a:srgbClr val="FF0000"/>
                </a:solidFill>
                <a:latin typeface="Verdana"/>
                <a:cs typeface="Verdana"/>
              </a:rPr>
              <a:t>ê</a:t>
            </a:r>
            <a:r>
              <a:rPr sz="4500" spc="-60" baseline="12037" dirty="0">
                <a:solidFill>
                  <a:srgbClr val="FF0000"/>
                </a:solidFill>
                <a:latin typeface="Verdana"/>
                <a:cs typeface="Verdana"/>
              </a:rPr>
              <a:t>̀</a:t>
            </a:r>
            <a:r>
              <a:rPr sz="4500" spc="667" baseline="12037" dirty="0">
                <a:solidFill>
                  <a:srgbClr val="FF0000"/>
                </a:solidFill>
                <a:latin typeface="Verdana"/>
                <a:cs typeface="Verdana"/>
              </a:rPr>
              <a:t> </a:t>
            </a:r>
            <a:r>
              <a:rPr sz="3000" spc="-120" dirty="0">
                <a:solidFill>
                  <a:srgbClr val="FF0000"/>
                </a:solidFill>
                <a:latin typeface="Verdana"/>
                <a:cs typeface="Verdana"/>
              </a:rPr>
              <a:t>hàng</a:t>
            </a:r>
            <a:r>
              <a:rPr sz="3000" spc="-290" dirty="0">
                <a:solidFill>
                  <a:srgbClr val="FF0000"/>
                </a:solidFill>
                <a:latin typeface="Verdana"/>
                <a:cs typeface="Verdana"/>
              </a:rPr>
              <a:t> </a:t>
            </a:r>
            <a:r>
              <a:rPr sz="3000" spc="-65" dirty="0">
                <a:solidFill>
                  <a:srgbClr val="FF0000"/>
                </a:solidFill>
                <a:latin typeface="Verdana"/>
                <a:cs typeface="Verdana"/>
              </a:rPr>
              <a:t>hoá</a:t>
            </a:r>
            <a:r>
              <a:rPr sz="3000" spc="-290" dirty="0">
                <a:solidFill>
                  <a:srgbClr val="FF0000"/>
                </a:solidFill>
                <a:latin typeface="Verdana"/>
                <a:cs typeface="Verdana"/>
              </a:rPr>
              <a:t> </a:t>
            </a:r>
            <a:r>
              <a:rPr sz="3000" spc="-120" dirty="0">
                <a:solidFill>
                  <a:srgbClr val="FF0000"/>
                </a:solidFill>
                <a:latin typeface="Verdana"/>
                <a:cs typeface="Verdana"/>
              </a:rPr>
              <a:t>nguy</a:t>
            </a:r>
            <a:r>
              <a:rPr sz="3000" spc="-285" dirty="0">
                <a:solidFill>
                  <a:srgbClr val="FF0000"/>
                </a:solidFill>
                <a:latin typeface="Verdana"/>
                <a:cs typeface="Verdana"/>
              </a:rPr>
              <a:t> </a:t>
            </a:r>
            <a:r>
              <a:rPr sz="3000" spc="-70" dirty="0">
                <a:solidFill>
                  <a:srgbClr val="FF0000"/>
                </a:solidFill>
                <a:latin typeface="Verdana"/>
                <a:cs typeface="Verdana"/>
              </a:rPr>
              <a:t>hi</a:t>
            </a:r>
            <a:r>
              <a:rPr sz="3000" spc="-70" dirty="0">
                <a:solidFill>
                  <a:srgbClr val="FF0000"/>
                </a:solidFill>
                <a:latin typeface="Arial"/>
                <a:cs typeface="Arial"/>
              </a:rPr>
              <a:t>ể</a:t>
            </a:r>
            <a:r>
              <a:rPr sz="3000" spc="-70" dirty="0">
                <a:solidFill>
                  <a:srgbClr val="FF0000"/>
                </a:solidFill>
                <a:latin typeface="Verdana"/>
                <a:cs typeface="Verdana"/>
              </a:rPr>
              <a:t>m</a:t>
            </a:r>
            <a:r>
              <a:rPr sz="3000" spc="-290" dirty="0">
                <a:solidFill>
                  <a:srgbClr val="FF0000"/>
                </a:solidFill>
                <a:latin typeface="Verdana"/>
                <a:cs typeface="Verdana"/>
              </a:rPr>
              <a:t> </a:t>
            </a:r>
            <a:r>
              <a:rPr sz="3000" spc="-95" dirty="0">
                <a:solidFill>
                  <a:srgbClr val="FF0000"/>
                </a:solidFill>
                <a:latin typeface="Verdana"/>
                <a:cs typeface="Verdana"/>
              </a:rPr>
              <a:t>(International</a:t>
            </a:r>
            <a:r>
              <a:rPr sz="3000" spc="-290" dirty="0">
                <a:solidFill>
                  <a:srgbClr val="FF0000"/>
                </a:solidFill>
                <a:latin typeface="Verdana"/>
                <a:cs typeface="Verdana"/>
              </a:rPr>
              <a:t> </a:t>
            </a:r>
            <a:r>
              <a:rPr sz="3000" spc="-50" dirty="0">
                <a:solidFill>
                  <a:srgbClr val="FF0000"/>
                </a:solidFill>
                <a:latin typeface="Verdana"/>
                <a:cs typeface="Verdana"/>
              </a:rPr>
              <a:t>Air</a:t>
            </a:r>
            <a:r>
              <a:rPr sz="3000" spc="-285" dirty="0">
                <a:solidFill>
                  <a:srgbClr val="FF0000"/>
                </a:solidFill>
                <a:latin typeface="Verdana"/>
                <a:cs typeface="Verdana"/>
              </a:rPr>
              <a:t> </a:t>
            </a:r>
            <a:r>
              <a:rPr sz="3000" spc="-40" dirty="0">
                <a:solidFill>
                  <a:srgbClr val="FF0000"/>
                </a:solidFill>
                <a:latin typeface="Verdana"/>
                <a:cs typeface="Verdana"/>
              </a:rPr>
              <a:t>Transport</a:t>
            </a:r>
            <a:r>
              <a:rPr sz="3000" spc="-290" dirty="0">
                <a:solidFill>
                  <a:srgbClr val="FF0000"/>
                </a:solidFill>
                <a:latin typeface="Verdana"/>
                <a:cs typeface="Verdana"/>
              </a:rPr>
              <a:t> </a:t>
            </a:r>
            <a:r>
              <a:rPr sz="3000" spc="-10" dirty="0">
                <a:solidFill>
                  <a:srgbClr val="FF0000"/>
                </a:solidFill>
                <a:latin typeface="Verdana"/>
                <a:cs typeface="Verdana"/>
              </a:rPr>
              <a:t>Association </a:t>
            </a:r>
            <a:r>
              <a:rPr sz="3000" spc="-80" dirty="0">
                <a:solidFill>
                  <a:srgbClr val="FF0000"/>
                </a:solidFill>
                <a:latin typeface="Verdana"/>
                <a:cs typeface="Verdana"/>
              </a:rPr>
              <a:t>Dangerous</a:t>
            </a:r>
            <a:r>
              <a:rPr sz="3000" spc="-305" dirty="0">
                <a:solidFill>
                  <a:srgbClr val="FF0000"/>
                </a:solidFill>
                <a:latin typeface="Verdana"/>
                <a:cs typeface="Verdana"/>
              </a:rPr>
              <a:t> </a:t>
            </a:r>
            <a:r>
              <a:rPr sz="3000" spc="-25" dirty="0">
                <a:solidFill>
                  <a:srgbClr val="FF0000"/>
                </a:solidFill>
                <a:latin typeface="Verdana"/>
                <a:cs typeface="Verdana"/>
              </a:rPr>
              <a:t>Goods</a:t>
            </a:r>
            <a:r>
              <a:rPr sz="3000" spc="-305" dirty="0">
                <a:solidFill>
                  <a:srgbClr val="FF0000"/>
                </a:solidFill>
                <a:latin typeface="Verdana"/>
                <a:cs typeface="Verdana"/>
              </a:rPr>
              <a:t> </a:t>
            </a:r>
            <a:r>
              <a:rPr sz="3000" spc="-70" dirty="0">
                <a:solidFill>
                  <a:srgbClr val="FF0000"/>
                </a:solidFill>
                <a:latin typeface="Verdana"/>
                <a:cs typeface="Verdana"/>
              </a:rPr>
              <a:t>Regulations</a:t>
            </a:r>
            <a:r>
              <a:rPr sz="3000" spc="-305" dirty="0">
                <a:solidFill>
                  <a:srgbClr val="FF0000"/>
                </a:solidFill>
                <a:latin typeface="Verdana"/>
                <a:cs typeface="Verdana"/>
              </a:rPr>
              <a:t> </a:t>
            </a:r>
            <a:r>
              <a:rPr sz="3000" spc="-240" dirty="0">
                <a:solidFill>
                  <a:srgbClr val="FF0000"/>
                </a:solidFill>
                <a:latin typeface="Verdana"/>
                <a:cs typeface="Verdana"/>
              </a:rPr>
              <a:t>-</a:t>
            </a:r>
            <a:r>
              <a:rPr sz="3000" spc="-305" dirty="0">
                <a:solidFill>
                  <a:srgbClr val="FF0000"/>
                </a:solidFill>
                <a:latin typeface="Verdana"/>
                <a:cs typeface="Verdana"/>
              </a:rPr>
              <a:t> </a:t>
            </a:r>
            <a:r>
              <a:rPr sz="3000" spc="-150" dirty="0">
                <a:solidFill>
                  <a:srgbClr val="FF0000"/>
                </a:solidFill>
                <a:latin typeface="Verdana"/>
                <a:cs typeface="Verdana"/>
              </a:rPr>
              <a:t>IATA</a:t>
            </a:r>
            <a:r>
              <a:rPr sz="3000" spc="-305" dirty="0">
                <a:solidFill>
                  <a:srgbClr val="FF0000"/>
                </a:solidFill>
                <a:latin typeface="Verdana"/>
                <a:cs typeface="Verdana"/>
              </a:rPr>
              <a:t> </a:t>
            </a:r>
            <a:r>
              <a:rPr sz="3000" spc="-254" dirty="0">
                <a:solidFill>
                  <a:srgbClr val="FF0000"/>
                </a:solidFill>
                <a:latin typeface="Verdana"/>
                <a:cs typeface="Verdana"/>
              </a:rPr>
              <a:t>DGR):</a:t>
            </a:r>
            <a:r>
              <a:rPr sz="3000" spc="-305" dirty="0">
                <a:solidFill>
                  <a:srgbClr val="FF0000"/>
                </a:solidFill>
                <a:latin typeface="Verdana"/>
                <a:cs typeface="Verdana"/>
              </a:rPr>
              <a:t> </a:t>
            </a:r>
            <a:r>
              <a:rPr sz="3000" spc="-400" dirty="0">
                <a:solidFill>
                  <a:srgbClr val="FF0000"/>
                </a:solidFill>
                <a:latin typeface="Verdana"/>
                <a:cs typeface="Verdana"/>
              </a:rPr>
              <a:t>)</a:t>
            </a:r>
            <a:r>
              <a:rPr sz="3000" spc="-305" dirty="0">
                <a:solidFill>
                  <a:srgbClr val="FF0000"/>
                </a:solidFill>
                <a:latin typeface="Verdana"/>
                <a:cs typeface="Verdana"/>
              </a:rPr>
              <a:t> </a:t>
            </a:r>
            <a:r>
              <a:rPr sz="3000" spc="-45" dirty="0">
                <a:solidFill>
                  <a:srgbClr val="002060"/>
                </a:solidFill>
                <a:latin typeface="Verdana"/>
                <a:cs typeface="Verdana"/>
              </a:rPr>
              <a:t>là</a:t>
            </a:r>
            <a:r>
              <a:rPr sz="3000" spc="-305" dirty="0">
                <a:solidFill>
                  <a:srgbClr val="002060"/>
                </a:solidFill>
                <a:latin typeface="Verdana"/>
                <a:cs typeface="Verdana"/>
              </a:rPr>
              <a:t> </a:t>
            </a:r>
            <a:r>
              <a:rPr sz="3000" spc="90" dirty="0">
                <a:solidFill>
                  <a:srgbClr val="002060"/>
                </a:solidFill>
                <a:latin typeface="Verdana"/>
                <a:cs typeface="Verdana"/>
              </a:rPr>
              <a:t>b</a:t>
            </a:r>
            <a:r>
              <a:rPr sz="3000" spc="90" dirty="0">
                <a:solidFill>
                  <a:srgbClr val="002060"/>
                </a:solidFill>
                <a:latin typeface="Arial"/>
                <a:cs typeface="Arial"/>
              </a:rPr>
              <a:t>ộ</a:t>
            </a:r>
            <a:r>
              <a:rPr sz="3000" spc="-85" dirty="0">
                <a:solidFill>
                  <a:srgbClr val="002060"/>
                </a:solidFill>
                <a:latin typeface="Arial"/>
                <a:cs typeface="Arial"/>
              </a:rPr>
              <a:t> </a:t>
            </a:r>
            <a:r>
              <a:rPr sz="3000" spc="-45" dirty="0">
                <a:solidFill>
                  <a:srgbClr val="002060"/>
                </a:solidFill>
                <a:latin typeface="Verdana"/>
                <a:cs typeface="Verdana"/>
              </a:rPr>
              <a:t>quy</a:t>
            </a:r>
            <a:r>
              <a:rPr sz="3000" spc="-305" dirty="0">
                <a:solidFill>
                  <a:srgbClr val="002060"/>
                </a:solidFill>
                <a:latin typeface="Verdana"/>
                <a:cs typeface="Verdana"/>
              </a:rPr>
              <a:t> </a:t>
            </a:r>
            <a:r>
              <a:rPr sz="3000" dirty="0">
                <a:solidFill>
                  <a:srgbClr val="002060"/>
                </a:solidFill>
                <a:latin typeface="Verdana"/>
                <a:cs typeface="Verdana"/>
              </a:rPr>
              <a:t>đ</a:t>
            </a:r>
            <a:r>
              <a:rPr sz="3000" dirty="0">
                <a:solidFill>
                  <a:srgbClr val="002060"/>
                </a:solidFill>
                <a:latin typeface="Arial"/>
                <a:cs typeface="Arial"/>
              </a:rPr>
              <a:t>ị</a:t>
            </a:r>
            <a:r>
              <a:rPr sz="3000" dirty="0">
                <a:solidFill>
                  <a:srgbClr val="002060"/>
                </a:solidFill>
                <a:latin typeface="Verdana"/>
                <a:cs typeface="Verdana"/>
              </a:rPr>
              <a:t>nh</a:t>
            </a:r>
            <a:r>
              <a:rPr sz="3000" spc="-305" dirty="0">
                <a:solidFill>
                  <a:srgbClr val="002060"/>
                </a:solidFill>
                <a:latin typeface="Verdana"/>
                <a:cs typeface="Verdana"/>
              </a:rPr>
              <a:t> </a:t>
            </a:r>
            <a:r>
              <a:rPr sz="3000" spc="-175" dirty="0">
                <a:solidFill>
                  <a:srgbClr val="002060"/>
                </a:solidFill>
                <a:latin typeface="Verdana"/>
                <a:cs typeface="Verdana"/>
              </a:rPr>
              <a:t>quô</a:t>
            </a:r>
            <a:r>
              <a:rPr sz="4500" spc="-262" baseline="12037" dirty="0">
                <a:solidFill>
                  <a:srgbClr val="002060"/>
                </a:solidFill>
                <a:latin typeface="Verdana"/>
                <a:cs typeface="Verdana"/>
              </a:rPr>
              <a:t>́</a:t>
            </a:r>
            <a:r>
              <a:rPr sz="4500" spc="-847" baseline="12037" dirty="0">
                <a:solidFill>
                  <a:srgbClr val="002060"/>
                </a:solidFill>
                <a:latin typeface="Verdana"/>
                <a:cs typeface="Verdana"/>
              </a:rPr>
              <a:t> </a:t>
            </a:r>
            <a:r>
              <a:rPr sz="3000" spc="90" dirty="0">
                <a:solidFill>
                  <a:srgbClr val="002060"/>
                </a:solidFill>
                <a:latin typeface="Verdana"/>
                <a:cs typeface="Verdana"/>
              </a:rPr>
              <a:t>c</a:t>
            </a:r>
            <a:r>
              <a:rPr sz="3000" spc="-305" dirty="0">
                <a:solidFill>
                  <a:srgbClr val="002060"/>
                </a:solidFill>
                <a:latin typeface="Verdana"/>
                <a:cs typeface="Verdana"/>
              </a:rPr>
              <a:t> </a:t>
            </a:r>
            <a:r>
              <a:rPr sz="3000" spc="-95" dirty="0">
                <a:solidFill>
                  <a:srgbClr val="002060"/>
                </a:solidFill>
                <a:latin typeface="Verdana"/>
                <a:cs typeface="Verdana"/>
              </a:rPr>
              <a:t>tê</a:t>
            </a:r>
            <a:r>
              <a:rPr sz="4500" spc="-142" baseline="12037" dirty="0">
                <a:solidFill>
                  <a:srgbClr val="002060"/>
                </a:solidFill>
                <a:latin typeface="Verdana"/>
                <a:cs typeface="Verdana"/>
              </a:rPr>
              <a:t>́</a:t>
            </a:r>
            <a:r>
              <a:rPr sz="4500" spc="97" baseline="12037" dirty="0">
                <a:solidFill>
                  <a:srgbClr val="002060"/>
                </a:solidFill>
                <a:latin typeface="Verdana"/>
                <a:cs typeface="Verdana"/>
              </a:rPr>
              <a:t> </a:t>
            </a:r>
            <a:r>
              <a:rPr sz="3000" spc="-45" dirty="0">
                <a:solidFill>
                  <a:srgbClr val="002060"/>
                </a:solidFill>
                <a:latin typeface="Verdana"/>
                <a:cs typeface="Verdana"/>
              </a:rPr>
              <a:t>áp</a:t>
            </a:r>
            <a:r>
              <a:rPr sz="3000" spc="-305" dirty="0">
                <a:solidFill>
                  <a:srgbClr val="002060"/>
                </a:solidFill>
                <a:latin typeface="Verdana"/>
                <a:cs typeface="Verdana"/>
              </a:rPr>
              <a:t> </a:t>
            </a:r>
            <a:r>
              <a:rPr sz="3000" spc="-10" dirty="0">
                <a:solidFill>
                  <a:srgbClr val="002060"/>
                </a:solidFill>
                <a:latin typeface="Verdana"/>
                <a:cs typeface="Verdana"/>
              </a:rPr>
              <a:t>d</a:t>
            </a:r>
            <a:r>
              <a:rPr sz="3000" spc="-10" dirty="0">
                <a:solidFill>
                  <a:srgbClr val="002060"/>
                </a:solidFill>
                <a:latin typeface="Arial"/>
                <a:cs typeface="Arial"/>
              </a:rPr>
              <a:t>ụ</a:t>
            </a:r>
            <a:r>
              <a:rPr sz="3000" spc="-10" dirty="0">
                <a:solidFill>
                  <a:srgbClr val="002060"/>
                </a:solidFill>
                <a:latin typeface="Verdana"/>
                <a:cs typeface="Verdana"/>
              </a:rPr>
              <a:t>ng</a:t>
            </a:r>
            <a:r>
              <a:rPr sz="3000" spc="-305" dirty="0">
                <a:solidFill>
                  <a:srgbClr val="002060"/>
                </a:solidFill>
                <a:latin typeface="Verdana"/>
                <a:cs typeface="Verdana"/>
              </a:rPr>
              <a:t> </a:t>
            </a:r>
            <a:r>
              <a:rPr sz="3000" dirty="0">
                <a:solidFill>
                  <a:srgbClr val="002060"/>
                </a:solidFill>
                <a:latin typeface="Verdana"/>
                <a:cs typeface="Verdana"/>
              </a:rPr>
              <a:t>cho</a:t>
            </a:r>
            <a:r>
              <a:rPr sz="3000" spc="-305" dirty="0">
                <a:solidFill>
                  <a:srgbClr val="002060"/>
                </a:solidFill>
                <a:latin typeface="Verdana"/>
                <a:cs typeface="Verdana"/>
              </a:rPr>
              <a:t> </a:t>
            </a:r>
            <a:r>
              <a:rPr sz="3000" spc="-50" dirty="0">
                <a:solidFill>
                  <a:srgbClr val="002060"/>
                </a:solidFill>
                <a:latin typeface="Verdana"/>
                <a:cs typeface="Verdana"/>
              </a:rPr>
              <a:t>v</a:t>
            </a:r>
            <a:r>
              <a:rPr sz="3000" spc="-50" dirty="0">
                <a:solidFill>
                  <a:srgbClr val="002060"/>
                </a:solidFill>
                <a:latin typeface="Arial"/>
                <a:cs typeface="Arial"/>
              </a:rPr>
              <a:t>ậ</a:t>
            </a:r>
            <a:r>
              <a:rPr sz="3000" spc="-50" dirty="0">
                <a:solidFill>
                  <a:srgbClr val="002060"/>
                </a:solidFill>
                <a:latin typeface="Verdana"/>
                <a:cs typeface="Verdana"/>
              </a:rPr>
              <a:t>n</a:t>
            </a:r>
            <a:r>
              <a:rPr sz="3000" spc="-305" dirty="0">
                <a:solidFill>
                  <a:srgbClr val="002060"/>
                </a:solidFill>
                <a:latin typeface="Verdana"/>
                <a:cs typeface="Verdana"/>
              </a:rPr>
              <a:t> </a:t>
            </a:r>
            <a:r>
              <a:rPr sz="3000" spc="-10" dirty="0">
                <a:solidFill>
                  <a:srgbClr val="002060"/>
                </a:solidFill>
                <a:latin typeface="Verdana"/>
                <a:cs typeface="Verdana"/>
              </a:rPr>
              <a:t>chuy</a:t>
            </a:r>
            <a:r>
              <a:rPr sz="3000" spc="-10" dirty="0">
                <a:solidFill>
                  <a:srgbClr val="002060"/>
                </a:solidFill>
                <a:latin typeface="Arial"/>
                <a:cs typeface="Arial"/>
              </a:rPr>
              <a:t>ể</a:t>
            </a:r>
            <a:r>
              <a:rPr sz="3000" spc="-10" dirty="0">
                <a:solidFill>
                  <a:srgbClr val="002060"/>
                </a:solidFill>
                <a:latin typeface="Verdana"/>
                <a:cs typeface="Verdana"/>
              </a:rPr>
              <a:t>n </a:t>
            </a:r>
            <a:r>
              <a:rPr sz="3000" spc="-120" dirty="0">
                <a:solidFill>
                  <a:srgbClr val="002060"/>
                </a:solidFill>
                <a:latin typeface="Verdana"/>
                <a:cs typeface="Verdana"/>
              </a:rPr>
              <a:t>hàng</a:t>
            </a:r>
            <a:r>
              <a:rPr sz="3000" spc="-285" dirty="0">
                <a:solidFill>
                  <a:srgbClr val="002060"/>
                </a:solidFill>
                <a:latin typeface="Verdana"/>
                <a:cs typeface="Verdana"/>
              </a:rPr>
              <a:t> </a:t>
            </a:r>
            <a:r>
              <a:rPr sz="3000" spc="-65" dirty="0">
                <a:solidFill>
                  <a:srgbClr val="002060"/>
                </a:solidFill>
                <a:latin typeface="Verdana"/>
                <a:cs typeface="Verdana"/>
              </a:rPr>
              <a:t>hoá</a:t>
            </a:r>
            <a:r>
              <a:rPr sz="3000" spc="-285" dirty="0">
                <a:solidFill>
                  <a:srgbClr val="002060"/>
                </a:solidFill>
                <a:latin typeface="Verdana"/>
                <a:cs typeface="Verdana"/>
              </a:rPr>
              <a:t> </a:t>
            </a:r>
            <a:r>
              <a:rPr sz="3000" spc="-120" dirty="0">
                <a:solidFill>
                  <a:srgbClr val="002060"/>
                </a:solidFill>
                <a:latin typeface="Verdana"/>
                <a:cs typeface="Verdana"/>
              </a:rPr>
              <a:t>nguy</a:t>
            </a:r>
            <a:r>
              <a:rPr sz="3000" spc="-285" dirty="0">
                <a:solidFill>
                  <a:srgbClr val="002060"/>
                </a:solidFill>
                <a:latin typeface="Verdana"/>
                <a:cs typeface="Verdana"/>
              </a:rPr>
              <a:t> </a:t>
            </a:r>
            <a:r>
              <a:rPr sz="3000" spc="-70" dirty="0">
                <a:solidFill>
                  <a:srgbClr val="002060"/>
                </a:solidFill>
                <a:latin typeface="Verdana"/>
                <a:cs typeface="Verdana"/>
              </a:rPr>
              <a:t>hi</a:t>
            </a:r>
            <a:r>
              <a:rPr sz="3000" spc="-70" dirty="0">
                <a:solidFill>
                  <a:srgbClr val="002060"/>
                </a:solidFill>
                <a:latin typeface="Arial"/>
                <a:cs typeface="Arial"/>
              </a:rPr>
              <a:t>ể</a:t>
            </a:r>
            <a:r>
              <a:rPr sz="3000" spc="-70" dirty="0">
                <a:solidFill>
                  <a:srgbClr val="002060"/>
                </a:solidFill>
                <a:latin typeface="Verdana"/>
                <a:cs typeface="Verdana"/>
              </a:rPr>
              <a:t>m</a:t>
            </a:r>
            <a:r>
              <a:rPr sz="3000" spc="-285" dirty="0">
                <a:solidFill>
                  <a:srgbClr val="002060"/>
                </a:solidFill>
                <a:latin typeface="Verdana"/>
                <a:cs typeface="Verdana"/>
              </a:rPr>
              <a:t> </a:t>
            </a:r>
            <a:r>
              <a:rPr sz="3000" spc="-65" dirty="0">
                <a:solidFill>
                  <a:srgbClr val="002060"/>
                </a:solidFill>
                <a:latin typeface="Verdana"/>
                <a:cs typeface="Verdana"/>
              </a:rPr>
              <a:t>qua</a:t>
            </a:r>
            <a:r>
              <a:rPr sz="3000" spc="-285" dirty="0">
                <a:solidFill>
                  <a:srgbClr val="002060"/>
                </a:solidFill>
                <a:latin typeface="Verdana"/>
                <a:cs typeface="Verdana"/>
              </a:rPr>
              <a:t> </a:t>
            </a:r>
            <a:r>
              <a:rPr sz="3000" spc="-75" dirty="0">
                <a:solidFill>
                  <a:srgbClr val="002060"/>
                </a:solidFill>
                <a:latin typeface="Verdana"/>
                <a:cs typeface="Verdana"/>
              </a:rPr>
              <a:t>đ</a:t>
            </a:r>
            <a:r>
              <a:rPr sz="3000" spc="-75" dirty="0">
                <a:solidFill>
                  <a:srgbClr val="002060"/>
                </a:solidFill>
                <a:latin typeface="Arial"/>
                <a:cs typeface="Arial"/>
              </a:rPr>
              <a:t>ườ</a:t>
            </a:r>
            <a:r>
              <a:rPr sz="3000" spc="-75" dirty="0">
                <a:solidFill>
                  <a:srgbClr val="002060"/>
                </a:solidFill>
                <a:latin typeface="Verdana"/>
                <a:cs typeface="Verdana"/>
              </a:rPr>
              <a:t>ng</a:t>
            </a:r>
            <a:r>
              <a:rPr sz="3000" spc="-285" dirty="0">
                <a:solidFill>
                  <a:srgbClr val="002060"/>
                </a:solidFill>
                <a:latin typeface="Verdana"/>
                <a:cs typeface="Verdana"/>
              </a:rPr>
              <a:t> </a:t>
            </a:r>
            <a:r>
              <a:rPr sz="3000" spc="-120" dirty="0">
                <a:solidFill>
                  <a:srgbClr val="002060"/>
                </a:solidFill>
                <a:latin typeface="Verdana"/>
                <a:cs typeface="Verdana"/>
              </a:rPr>
              <a:t>hàng</a:t>
            </a:r>
            <a:r>
              <a:rPr sz="3000" spc="-285" dirty="0">
                <a:solidFill>
                  <a:srgbClr val="002060"/>
                </a:solidFill>
                <a:latin typeface="Verdana"/>
                <a:cs typeface="Verdana"/>
              </a:rPr>
              <a:t> </a:t>
            </a:r>
            <a:r>
              <a:rPr sz="3000" spc="-165" dirty="0">
                <a:solidFill>
                  <a:srgbClr val="002060"/>
                </a:solidFill>
                <a:latin typeface="Verdana"/>
                <a:cs typeface="Verdana"/>
              </a:rPr>
              <a:t>không.</a:t>
            </a:r>
            <a:r>
              <a:rPr sz="3000" spc="-285" dirty="0">
                <a:solidFill>
                  <a:srgbClr val="002060"/>
                </a:solidFill>
                <a:latin typeface="Verdana"/>
                <a:cs typeface="Verdana"/>
              </a:rPr>
              <a:t> </a:t>
            </a:r>
            <a:r>
              <a:rPr sz="3000" spc="-150" dirty="0">
                <a:solidFill>
                  <a:srgbClr val="002060"/>
                </a:solidFill>
                <a:latin typeface="Verdana"/>
                <a:cs typeface="Verdana"/>
              </a:rPr>
              <a:t>IATA</a:t>
            </a:r>
            <a:r>
              <a:rPr sz="3000" spc="-285" dirty="0">
                <a:solidFill>
                  <a:srgbClr val="002060"/>
                </a:solidFill>
                <a:latin typeface="Verdana"/>
                <a:cs typeface="Verdana"/>
              </a:rPr>
              <a:t> </a:t>
            </a:r>
            <a:r>
              <a:rPr sz="3000" spc="-95" dirty="0">
                <a:solidFill>
                  <a:srgbClr val="002060"/>
                </a:solidFill>
                <a:latin typeface="Verdana"/>
                <a:cs typeface="Verdana"/>
              </a:rPr>
              <a:t>DGR</a:t>
            </a:r>
            <a:r>
              <a:rPr sz="3000" spc="-285" dirty="0">
                <a:solidFill>
                  <a:srgbClr val="002060"/>
                </a:solidFill>
                <a:latin typeface="Verdana"/>
                <a:cs typeface="Verdana"/>
              </a:rPr>
              <a:t> </a:t>
            </a:r>
            <a:r>
              <a:rPr sz="3000" spc="-10" dirty="0">
                <a:solidFill>
                  <a:srgbClr val="002060"/>
                </a:solidFill>
                <a:latin typeface="Verdana"/>
                <a:cs typeface="Verdana"/>
              </a:rPr>
              <a:t>thi</a:t>
            </a:r>
            <a:r>
              <a:rPr sz="3000" spc="-395" dirty="0">
                <a:solidFill>
                  <a:srgbClr val="002060"/>
                </a:solidFill>
                <a:latin typeface="Verdana"/>
                <a:cs typeface="Verdana"/>
              </a:rPr>
              <a:t>ê</a:t>
            </a:r>
            <a:r>
              <a:rPr sz="4500" spc="525" baseline="12037" dirty="0">
                <a:solidFill>
                  <a:srgbClr val="002060"/>
                </a:solidFill>
                <a:latin typeface="Verdana"/>
                <a:cs typeface="Verdana"/>
              </a:rPr>
              <a:t>́</a:t>
            </a:r>
            <a:r>
              <a:rPr sz="3000" spc="-10" dirty="0">
                <a:solidFill>
                  <a:srgbClr val="002060"/>
                </a:solidFill>
                <a:latin typeface="Verdana"/>
                <a:cs typeface="Verdana"/>
              </a:rPr>
              <a:t>t</a:t>
            </a:r>
            <a:r>
              <a:rPr sz="3000" spc="-285" dirty="0">
                <a:solidFill>
                  <a:srgbClr val="002060"/>
                </a:solidFill>
                <a:latin typeface="Verdana"/>
                <a:cs typeface="Verdana"/>
              </a:rPr>
              <a:t> </a:t>
            </a:r>
            <a:r>
              <a:rPr sz="3000" dirty="0">
                <a:solidFill>
                  <a:srgbClr val="002060"/>
                </a:solidFill>
                <a:latin typeface="Verdana"/>
                <a:cs typeface="Verdana"/>
              </a:rPr>
              <a:t>l</a:t>
            </a:r>
            <a:r>
              <a:rPr sz="3000" dirty="0">
                <a:solidFill>
                  <a:srgbClr val="002060"/>
                </a:solidFill>
                <a:latin typeface="Arial"/>
                <a:cs typeface="Arial"/>
              </a:rPr>
              <a:t>ậ</a:t>
            </a:r>
            <a:r>
              <a:rPr sz="3000" dirty="0">
                <a:solidFill>
                  <a:srgbClr val="002060"/>
                </a:solidFill>
                <a:latin typeface="Verdana"/>
                <a:cs typeface="Verdana"/>
              </a:rPr>
              <a:t>p</a:t>
            </a:r>
            <a:r>
              <a:rPr sz="3000" spc="-285" dirty="0">
                <a:solidFill>
                  <a:srgbClr val="002060"/>
                </a:solidFill>
                <a:latin typeface="Verdana"/>
                <a:cs typeface="Verdana"/>
              </a:rPr>
              <a:t> </a:t>
            </a:r>
            <a:r>
              <a:rPr sz="3000" dirty="0">
                <a:solidFill>
                  <a:srgbClr val="002060"/>
                </a:solidFill>
                <a:latin typeface="Verdana"/>
                <a:cs typeface="Verdana"/>
              </a:rPr>
              <a:t>các</a:t>
            </a:r>
            <a:r>
              <a:rPr sz="3000" spc="-285" dirty="0">
                <a:solidFill>
                  <a:srgbClr val="002060"/>
                </a:solidFill>
                <a:latin typeface="Verdana"/>
                <a:cs typeface="Verdana"/>
              </a:rPr>
              <a:t> </a:t>
            </a:r>
            <a:r>
              <a:rPr sz="3000" spc="-35" dirty="0">
                <a:solidFill>
                  <a:srgbClr val="002060"/>
                </a:solidFill>
                <a:latin typeface="Verdana"/>
                <a:cs typeface="Verdana"/>
              </a:rPr>
              <a:t>tiêu</a:t>
            </a:r>
            <a:r>
              <a:rPr sz="3000" spc="-285" dirty="0">
                <a:solidFill>
                  <a:srgbClr val="002060"/>
                </a:solidFill>
                <a:latin typeface="Verdana"/>
                <a:cs typeface="Verdana"/>
              </a:rPr>
              <a:t> </a:t>
            </a:r>
            <a:r>
              <a:rPr sz="3000" spc="-20" dirty="0">
                <a:solidFill>
                  <a:srgbClr val="002060"/>
                </a:solidFill>
                <a:latin typeface="Verdana"/>
                <a:cs typeface="Verdana"/>
              </a:rPr>
              <a:t>chu</a:t>
            </a:r>
            <a:r>
              <a:rPr sz="3000" spc="-20" dirty="0">
                <a:solidFill>
                  <a:srgbClr val="002060"/>
                </a:solidFill>
                <a:latin typeface="Arial"/>
                <a:cs typeface="Arial"/>
              </a:rPr>
              <a:t>ẩ</a:t>
            </a:r>
            <a:r>
              <a:rPr sz="3000" spc="-20" dirty="0">
                <a:solidFill>
                  <a:srgbClr val="002060"/>
                </a:solidFill>
                <a:latin typeface="Verdana"/>
                <a:cs typeface="Verdana"/>
              </a:rPr>
              <a:t>n</a:t>
            </a:r>
            <a:r>
              <a:rPr sz="3000" spc="-285" dirty="0">
                <a:solidFill>
                  <a:srgbClr val="002060"/>
                </a:solidFill>
                <a:latin typeface="Verdana"/>
                <a:cs typeface="Verdana"/>
              </a:rPr>
              <a:t> </a:t>
            </a:r>
            <a:r>
              <a:rPr sz="3000" spc="-114" dirty="0">
                <a:solidFill>
                  <a:srgbClr val="002060"/>
                </a:solidFill>
                <a:latin typeface="Verdana"/>
                <a:cs typeface="Verdana"/>
              </a:rPr>
              <a:t>và</a:t>
            </a:r>
            <a:r>
              <a:rPr sz="3000" spc="-285" dirty="0">
                <a:solidFill>
                  <a:srgbClr val="002060"/>
                </a:solidFill>
                <a:latin typeface="Verdana"/>
                <a:cs typeface="Verdana"/>
              </a:rPr>
              <a:t> </a:t>
            </a:r>
            <a:r>
              <a:rPr sz="3000" spc="-45" dirty="0">
                <a:solidFill>
                  <a:srgbClr val="002060"/>
                </a:solidFill>
                <a:latin typeface="Verdana"/>
                <a:cs typeface="Verdana"/>
              </a:rPr>
              <a:t>quy</a:t>
            </a:r>
            <a:r>
              <a:rPr sz="3000" spc="-285" dirty="0">
                <a:solidFill>
                  <a:srgbClr val="002060"/>
                </a:solidFill>
                <a:latin typeface="Verdana"/>
                <a:cs typeface="Verdana"/>
              </a:rPr>
              <a:t> </a:t>
            </a:r>
            <a:r>
              <a:rPr sz="3000" dirty="0">
                <a:solidFill>
                  <a:srgbClr val="002060"/>
                </a:solidFill>
                <a:latin typeface="Verdana"/>
                <a:cs typeface="Verdana"/>
              </a:rPr>
              <a:t>t</a:t>
            </a:r>
            <a:r>
              <a:rPr sz="3000" spc="-430" dirty="0">
                <a:solidFill>
                  <a:srgbClr val="002060"/>
                </a:solidFill>
                <a:latin typeface="Verdana"/>
                <a:cs typeface="Verdana"/>
              </a:rPr>
              <a:t>ă</a:t>
            </a:r>
            <a:r>
              <a:rPr sz="4500" spc="585" baseline="12037" dirty="0">
                <a:solidFill>
                  <a:srgbClr val="002060"/>
                </a:solidFill>
                <a:latin typeface="Verdana"/>
                <a:cs typeface="Verdana"/>
              </a:rPr>
              <a:t>́</a:t>
            </a:r>
            <a:r>
              <a:rPr sz="3000" dirty="0">
                <a:solidFill>
                  <a:srgbClr val="002060"/>
                </a:solidFill>
                <a:latin typeface="Verdana"/>
                <a:cs typeface="Verdana"/>
              </a:rPr>
              <a:t>c</a:t>
            </a:r>
            <a:r>
              <a:rPr sz="3000" spc="-285" dirty="0">
                <a:solidFill>
                  <a:srgbClr val="002060"/>
                </a:solidFill>
                <a:latin typeface="Verdana"/>
                <a:cs typeface="Verdana"/>
              </a:rPr>
              <a:t> </a:t>
            </a:r>
            <a:r>
              <a:rPr sz="3000" spc="-25" dirty="0">
                <a:solidFill>
                  <a:srgbClr val="002060"/>
                </a:solidFill>
                <a:latin typeface="Verdana"/>
                <a:cs typeface="Verdana"/>
              </a:rPr>
              <a:t>đ</a:t>
            </a:r>
            <a:r>
              <a:rPr sz="3000" spc="-25" dirty="0">
                <a:solidFill>
                  <a:srgbClr val="002060"/>
                </a:solidFill>
                <a:latin typeface="Arial"/>
                <a:cs typeface="Arial"/>
              </a:rPr>
              <a:t>ể </a:t>
            </a:r>
            <a:r>
              <a:rPr sz="3000" spc="-45" dirty="0">
                <a:solidFill>
                  <a:srgbClr val="002060"/>
                </a:solidFill>
                <a:latin typeface="Verdana"/>
                <a:cs typeface="Verdana"/>
              </a:rPr>
              <a:t>đ</a:t>
            </a:r>
            <a:r>
              <a:rPr sz="3000" spc="-45" dirty="0">
                <a:solidFill>
                  <a:srgbClr val="002060"/>
                </a:solidFill>
                <a:latin typeface="Arial"/>
                <a:cs typeface="Arial"/>
              </a:rPr>
              <a:t>ả</a:t>
            </a:r>
            <a:r>
              <a:rPr sz="3000" spc="-45" dirty="0">
                <a:solidFill>
                  <a:srgbClr val="002060"/>
                </a:solidFill>
                <a:latin typeface="Verdana"/>
                <a:cs typeface="Verdana"/>
              </a:rPr>
              <a:t>m</a:t>
            </a:r>
            <a:r>
              <a:rPr sz="3000" spc="-295" dirty="0">
                <a:solidFill>
                  <a:srgbClr val="002060"/>
                </a:solidFill>
                <a:latin typeface="Verdana"/>
                <a:cs typeface="Verdana"/>
              </a:rPr>
              <a:t> </a:t>
            </a:r>
            <a:r>
              <a:rPr sz="3000" dirty="0">
                <a:solidFill>
                  <a:srgbClr val="002060"/>
                </a:solidFill>
                <a:latin typeface="Verdana"/>
                <a:cs typeface="Verdana"/>
              </a:rPr>
              <a:t>b</a:t>
            </a:r>
            <a:r>
              <a:rPr sz="3000" dirty="0">
                <a:solidFill>
                  <a:srgbClr val="002060"/>
                </a:solidFill>
                <a:latin typeface="Arial"/>
                <a:cs typeface="Arial"/>
              </a:rPr>
              <a:t>ả</a:t>
            </a:r>
            <a:r>
              <a:rPr sz="3000" dirty="0">
                <a:solidFill>
                  <a:srgbClr val="002060"/>
                </a:solidFill>
                <a:latin typeface="Verdana"/>
                <a:cs typeface="Verdana"/>
              </a:rPr>
              <a:t>o</a:t>
            </a:r>
            <a:r>
              <a:rPr sz="3000" spc="-290" dirty="0">
                <a:solidFill>
                  <a:srgbClr val="002060"/>
                </a:solidFill>
                <a:latin typeface="Verdana"/>
                <a:cs typeface="Verdana"/>
              </a:rPr>
              <a:t> </a:t>
            </a:r>
            <a:r>
              <a:rPr sz="3000" spc="-100" dirty="0">
                <a:solidFill>
                  <a:srgbClr val="002060"/>
                </a:solidFill>
                <a:latin typeface="Verdana"/>
                <a:cs typeface="Verdana"/>
              </a:rPr>
              <a:t>an</a:t>
            </a:r>
            <a:r>
              <a:rPr sz="3000" spc="-295" dirty="0">
                <a:solidFill>
                  <a:srgbClr val="002060"/>
                </a:solidFill>
                <a:latin typeface="Verdana"/>
                <a:cs typeface="Verdana"/>
              </a:rPr>
              <a:t> </a:t>
            </a:r>
            <a:r>
              <a:rPr sz="3000" spc="-40" dirty="0">
                <a:solidFill>
                  <a:srgbClr val="002060"/>
                </a:solidFill>
                <a:latin typeface="Verdana"/>
                <a:cs typeface="Verdana"/>
              </a:rPr>
              <a:t>toàn</a:t>
            </a:r>
            <a:r>
              <a:rPr sz="3000" spc="-290" dirty="0">
                <a:solidFill>
                  <a:srgbClr val="002060"/>
                </a:solidFill>
                <a:latin typeface="Verdana"/>
                <a:cs typeface="Verdana"/>
              </a:rPr>
              <a:t> </a:t>
            </a:r>
            <a:r>
              <a:rPr sz="3000" spc="-114" dirty="0">
                <a:solidFill>
                  <a:srgbClr val="002060"/>
                </a:solidFill>
                <a:latin typeface="Verdana"/>
                <a:cs typeface="Verdana"/>
              </a:rPr>
              <a:t>và</a:t>
            </a:r>
            <a:r>
              <a:rPr sz="3000" spc="-295" dirty="0">
                <a:solidFill>
                  <a:srgbClr val="002060"/>
                </a:solidFill>
                <a:latin typeface="Verdana"/>
                <a:cs typeface="Verdana"/>
              </a:rPr>
              <a:t> </a:t>
            </a:r>
            <a:r>
              <a:rPr sz="3000" spc="-60" dirty="0">
                <a:solidFill>
                  <a:srgbClr val="002060"/>
                </a:solidFill>
                <a:latin typeface="Verdana"/>
                <a:cs typeface="Verdana"/>
              </a:rPr>
              <a:t>tuân</a:t>
            </a:r>
            <a:r>
              <a:rPr sz="3000" spc="-290" dirty="0">
                <a:solidFill>
                  <a:srgbClr val="002060"/>
                </a:solidFill>
                <a:latin typeface="Verdana"/>
                <a:cs typeface="Verdana"/>
              </a:rPr>
              <a:t> </a:t>
            </a:r>
            <a:r>
              <a:rPr sz="3000" spc="60" dirty="0">
                <a:solidFill>
                  <a:srgbClr val="002060"/>
                </a:solidFill>
                <a:latin typeface="Verdana"/>
                <a:cs typeface="Verdana"/>
              </a:rPr>
              <a:t>th</a:t>
            </a:r>
            <a:r>
              <a:rPr sz="3000" spc="60" dirty="0">
                <a:solidFill>
                  <a:srgbClr val="002060"/>
                </a:solidFill>
                <a:latin typeface="Arial"/>
                <a:cs typeface="Arial"/>
              </a:rPr>
              <a:t>ủ</a:t>
            </a:r>
            <a:r>
              <a:rPr sz="3000" spc="-70" dirty="0">
                <a:solidFill>
                  <a:srgbClr val="002060"/>
                </a:solidFill>
                <a:latin typeface="Arial"/>
                <a:cs typeface="Arial"/>
              </a:rPr>
              <a:t> </a:t>
            </a:r>
            <a:r>
              <a:rPr sz="3000" spc="-55" dirty="0">
                <a:solidFill>
                  <a:srgbClr val="002060"/>
                </a:solidFill>
                <a:latin typeface="Verdana"/>
                <a:cs typeface="Verdana"/>
              </a:rPr>
              <a:t>trong</a:t>
            </a:r>
            <a:r>
              <a:rPr sz="3000" spc="-295" dirty="0">
                <a:solidFill>
                  <a:srgbClr val="002060"/>
                </a:solidFill>
                <a:latin typeface="Verdana"/>
                <a:cs typeface="Verdana"/>
              </a:rPr>
              <a:t> </a:t>
            </a:r>
            <a:r>
              <a:rPr sz="3000" spc="-65" dirty="0">
                <a:solidFill>
                  <a:srgbClr val="002060"/>
                </a:solidFill>
                <a:latin typeface="Verdana"/>
                <a:cs typeface="Verdana"/>
              </a:rPr>
              <a:t>quá</a:t>
            </a:r>
            <a:r>
              <a:rPr sz="3000" spc="-290" dirty="0">
                <a:solidFill>
                  <a:srgbClr val="002060"/>
                </a:solidFill>
                <a:latin typeface="Verdana"/>
                <a:cs typeface="Verdana"/>
              </a:rPr>
              <a:t> </a:t>
            </a:r>
            <a:r>
              <a:rPr sz="3000" spc="-35" dirty="0">
                <a:solidFill>
                  <a:srgbClr val="002060"/>
                </a:solidFill>
                <a:latin typeface="Verdana"/>
                <a:cs typeface="Verdana"/>
              </a:rPr>
              <a:t>trình</a:t>
            </a:r>
            <a:r>
              <a:rPr sz="3000" spc="-295" dirty="0">
                <a:solidFill>
                  <a:srgbClr val="002060"/>
                </a:solidFill>
                <a:latin typeface="Verdana"/>
                <a:cs typeface="Verdana"/>
              </a:rPr>
              <a:t> </a:t>
            </a:r>
            <a:r>
              <a:rPr sz="3000" spc="-150" dirty="0">
                <a:solidFill>
                  <a:srgbClr val="002060"/>
                </a:solidFill>
                <a:latin typeface="Verdana"/>
                <a:cs typeface="Verdana"/>
              </a:rPr>
              <a:t>x</a:t>
            </a:r>
            <a:r>
              <a:rPr sz="3000" spc="-150" dirty="0">
                <a:solidFill>
                  <a:srgbClr val="002060"/>
                </a:solidFill>
                <a:latin typeface="Arial"/>
                <a:cs typeface="Arial"/>
              </a:rPr>
              <a:t>ử</a:t>
            </a:r>
            <a:r>
              <a:rPr sz="3000" spc="-70" dirty="0">
                <a:solidFill>
                  <a:srgbClr val="002060"/>
                </a:solidFill>
                <a:latin typeface="Arial"/>
                <a:cs typeface="Arial"/>
              </a:rPr>
              <a:t> </a:t>
            </a:r>
            <a:r>
              <a:rPr sz="3000" spc="-120" dirty="0">
                <a:solidFill>
                  <a:srgbClr val="002060"/>
                </a:solidFill>
                <a:latin typeface="Verdana"/>
                <a:cs typeface="Verdana"/>
              </a:rPr>
              <a:t>lý,</a:t>
            </a:r>
            <a:r>
              <a:rPr sz="3000" spc="-295" dirty="0">
                <a:solidFill>
                  <a:srgbClr val="002060"/>
                </a:solidFill>
                <a:latin typeface="Verdana"/>
                <a:cs typeface="Verdana"/>
              </a:rPr>
              <a:t> </a:t>
            </a:r>
            <a:r>
              <a:rPr sz="3000" spc="-50" dirty="0">
                <a:solidFill>
                  <a:srgbClr val="002060"/>
                </a:solidFill>
                <a:latin typeface="Verdana"/>
                <a:cs typeface="Verdana"/>
              </a:rPr>
              <a:t>đóng</a:t>
            </a:r>
            <a:r>
              <a:rPr sz="3000" spc="-290" dirty="0">
                <a:solidFill>
                  <a:srgbClr val="002060"/>
                </a:solidFill>
                <a:latin typeface="Verdana"/>
                <a:cs typeface="Verdana"/>
              </a:rPr>
              <a:t> </a:t>
            </a:r>
            <a:r>
              <a:rPr sz="3000" spc="-135" dirty="0">
                <a:solidFill>
                  <a:srgbClr val="002060"/>
                </a:solidFill>
                <a:latin typeface="Verdana"/>
                <a:cs typeface="Verdana"/>
              </a:rPr>
              <a:t>gói,</a:t>
            </a:r>
            <a:r>
              <a:rPr sz="3000" spc="-290" dirty="0">
                <a:solidFill>
                  <a:srgbClr val="002060"/>
                </a:solidFill>
                <a:latin typeface="Verdana"/>
                <a:cs typeface="Verdana"/>
              </a:rPr>
              <a:t> </a:t>
            </a:r>
            <a:r>
              <a:rPr sz="3000" spc="-114" dirty="0">
                <a:solidFill>
                  <a:srgbClr val="002060"/>
                </a:solidFill>
                <a:latin typeface="Verdana"/>
                <a:cs typeface="Verdana"/>
              </a:rPr>
              <a:t>và</a:t>
            </a:r>
            <a:r>
              <a:rPr sz="3000" spc="-295" dirty="0">
                <a:solidFill>
                  <a:srgbClr val="002060"/>
                </a:solidFill>
                <a:latin typeface="Verdana"/>
                <a:cs typeface="Verdana"/>
              </a:rPr>
              <a:t> </a:t>
            </a:r>
            <a:r>
              <a:rPr sz="3000" spc="-50" dirty="0">
                <a:solidFill>
                  <a:srgbClr val="002060"/>
                </a:solidFill>
                <a:latin typeface="Verdana"/>
                <a:cs typeface="Verdana"/>
              </a:rPr>
              <a:t>v</a:t>
            </a:r>
            <a:r>
              <a:rPr sz="3000" spc="-50" dirty="0">
                <a:solidFill>
                  <a:srgbClr val="002060"/>
                </a:solidFill>
                <a:latin typeface="Arial"/>
                <a:cs typeface="Arial"/>
              </a:rPr>
              <a:t>ậ</a:t>
            </a:r>
            <a:r>
              <a:rPr sz="3000" spc="-50" dirty="0">
                <a:solidFill>
                  <a:srgbClr val="002060"/>
                </a:solidFill>
                <a:latin typeface="Verdana"/>
                <a:cs typeface="Verdana"/>
              </a:rPr>
              <a:t>n</a:t>
            </a:r>
            <a:r>
              <a:rPr sz="3000" spc="-290" dirty="0">
                <a:solidFill>
                  <a:srgbClr val="002060"/>
                </a:solidFill>
                <a:latin typeface="Verdana"/>
                <a:cs typeface="Verdana"/>
              </a:rPr>
              <a:t> </a:t>
            </a:r>
            <a:r>
              <a:rPr sz="3000" spc="-25" dirty="0">
                <a:solidFill>
                  <a:srgbClr val="002060"/>
                </a:solidFill>
                <a:latin typeface="Verdana"/>
                <a:cs typeface="Verdana"/>
              </a:rPr>
              <a:t>chuy</a:t>
            </a:r>
            <a:r>
              <a:rPr sz="3000" spc="-25" dirty="0">
                <a:solidFill>
                  <a:srgbClr val="002060"/>
                </a:solidFill>
                <a:latin typeface="Arial"/>
                <a:cs typeface="Arial"/>
              </a:rPr>
              <a:t>ể</a:t>
            </a:r>
            <a:r>
              <a:rPr sz="3000" spc="-25" dirty="0">
                <a:solidFill>
                  <a:srgbClr val="002060"/>
                </a:solidFill>
                <a:latin typeface="Verdana"/>
                <a:cs typeface="Verdana"/>
              </a:rPr>
              <a:t>n</a:t>
            </a:r>
            <a:r>
              <a:rPr sz="3000" spc="-295" dirty="0">
                <a:solidFill>
                  <a:srgbClr val="002060"/>
                </a:solidFill>
                <a:latin typeface="Verdana"/>
                <a:cs typeface="Verdana"/>
              </a:rPr>
              <a:t> </a:t>
            </a:r>
            <a:r>
              <a:rPr sz="3000" spc="-120" dirty="0">
                <a:solidFill>
                  <a:srgbClr val="002060"/>
                </a:solidFill>
                <a:latin typeface="Verdana"/>
                <a:cs typeface="Verdana"/>
              </a:rPr>
              <a:t>hàng</a:t>
            </a:r>
            <a:r>
              <a:rPr sz="3000" spc="-290" dirty="0">
                <a:solidFill>
                  <a:srgbClr val="002060"/>
                </a:solidFill>
                <a:latin typeface="Verdana"/>
                <a:cs typeface="Verdana"/>
              </a:rPr>
              <a:t> </a:t>
            </a:r>
            <a:r>
              <a:rPr sz="3000" spc="-65" dirty="0">
                <a:solidFill>
                  <a:srgbClr val="002060"/>
                </a:solidFill>
                <a:latin typeface="Verdana"/>
                <a:cs typeface="Verdana"/>
              </a:rPr>
              <a:t>hoá</a:t>
            </a:r>
            <a:r>
              <a:rPr sz="3000" spc="-295" dirty="0">
                <a:solidFill>
                  <a:srgbClr val="002060"/>
                </a:solidFill>
                <a:latin typeface="Verdana"/>
                <a:cs typeface="Verdana"/>
              </a:rPr>
              <a:t> </a:t>
            </a:r>
            <a:r>
              <a:rPr sz="3000" spc="-20" dirty="0">
                <a:solidFill>
                  <a:srgbClr val="002060"/>
                </a:solidFill>
                <a:latin typeface="Verdana"/>
                <a:cs typeface="Verdana"/>
              </a:rPr>
              <a:t>nguy </a:t>
            </a:r>
            <a:r>
              <a:rPr sz="3000" spc="-70" dirty="0">
                <a:solidFill>
                  <a:srgbClr val="002060"/>
                </a:solidFill>
                <a:latin typeface="Verdana"/>
                <a:cs typeface="Verdana"/>
              </a:rPr>
              <a:t>hi</a:t>
            </a:r>
            <a:r>
              <a:rPr sz="3000" spc="-70" dirty="0">
                <a:solidFill>
                  <a:srgbClr val="002060"/>
                </a:solidFill>
                <a:latin typeface="Arial"/>
                <a:cs typeface="Arial"/>
              </a:rPr>
              <a:t>ể</a:t>
            </a:r>
            <a:r>
              <a:rPr sz="3000" spc="-70" dirty="0">
                <a:solidFill>
                  <a:srgbClr val="002060"/>
                </a:solidFill>
                <a:latin typeface="Verdana"/>
                <a:cs typeface="Verdana"/>
              </a:rPr>
              <a:t>m</a:t>
            </a:r>
            <a:r>
              <a:rPr sz="3000" spc="-300" dirty="0">
                <a:solidFill>
                  <a:srgbClr val="002060"/>
                </a:solidFill>
                <a:latin typeface="Verdana"/>
                <a:cs typeface="Verdana"/>
              </a:rPr>
              <a:t> </a:t>
            </a:r>
            <a:r>
              <a:rPr sz="3000" spc="-15" dirty="0">
                <a:solidFill>
                  <a:srgbClr val="002060"/>
                </a:solidFill>
                <a:latin typeface="Verdana"/>
                <a:cs typeface="Verdana"/>
              </a:rPr>
              <a:t>b</a:t>
            </a:r>
            <a:r>
              <a:rPr sz="3000" spc="-819" dirty="0">
                <a:solidFill>
                  <a:srgbClr val="002060"/>
                </a:solidFill>
                <a:latin typeface="Verdana"/>
                <a:cs typeface="Verdana"/>
              </a:rPr>
              <a:t>ă</a:t>
            </a:r>
            <a:r>
              <a:rPr sz="4500" spc="-22" baseline="12037" dirty="0">
                <a:solidFill>
                  <a:srgbClr val="002060"/>
                </a:solidFill>
                <a:latin typeface="Verdana"/>
                <a:cs typeface="Verdana"/>
              </a:rPr>
              <a:t>̀</a:t>
            </a:r>
            <a:r>
              <a:rPr sz="4500" spc="-434" baseline="12037" dirty="0">
                <a:solidFill>
                  <a:srgbClr val="002060"/>
                </a:solidFill>
                <a:latin typeface="Verdana"/>
                <a:cs typeface="Verdana"/>
              </a:rPr>
              <a:t> </a:t>
            </a:r>
            <a:r>
              <a:rPr sz="3000" spc="-140" dirty="0">
                <a:solidFill>
                  <a:srgbClr val="002060"/>
                </a:solidFill>
                <a:latin typeface="Verdana"/>
                <a:cs typeface="Verdana"/>
              </a:rPr>
              <a:t>ng</a:t>
            </a:r>
            <a:r>
              <a:rPr sz="3000" spc="-300" dirty="0">
                <a:solidFill>
                  <a:srgbClr val="002060"/>
                </a:solidFill>
                <a:latin typeface="Verdana"/>
                <a:cs typeface="Verdana"/>
              </a:rPr>
              <a:t> </a:t>
            </a:r>
            <a:r>
              <a:rPr sz="3000" spc="-75" dirty="0">
                <a:solidFill>
                  <a:srgbClr val="002060"/>
                </a:solidFill>
                <a:latin typeface="Verdana"/>
                <a:cs typeface="Verdana"/>
              </a:rPr>
              <a:t>đ</a:t>
            </a:r>
            <a:r>
              <a:rPr sz="3000" spc="-75" dirty="0">
                <a:solidFill>
                  <a:srgbClr val="002060"/>
                </a:solidFill>
                <a:latin typeface="Arial"/>
                <a:cs typeface="Arial"/>
              </a:rPr>
              <a:t>ườ</a:t>
            </a:r>
            <a:r>
              <a:rPr sz="3000" spc="-75" dirty="0">
                <a:solidFill>
                  <a:srgbClr val="002060"/>
                </a:solidFill>
                <a:latin typeface="Verdana"/>
                <a:cs typeface="Verdana"/>
              </a:rPr>
              <a:t>ng</a:t>
            </a:r>
            <a:r>
              <a:rPr sz="3000" spc="-295" dirty="0">
                <a:solidFill>
                  <a:srgbClr val="002060"/>
                </a:solidFill>
                <a:latin typeface="Verdana"/>
                <a:cs typeface="Verdana"/>
              </a:rPr>
              <a:t> </a:t>
            </a:r>
            <a:r>
              <a:rPr sz="3000" spc="-120" dirty="0">
                <a:solidFill>
                  <a:srgbClr val="002060"/>
                </a:solidFill>
                <a:latin typeface="Verdana"/>
                <a:cs typeface="Verdana"/>
              </a:rPr>
              <a:t>hàng</a:t>
            </a:r>
            <a:r>
              <a:rPr sz="3000" spc="-295" dirty="0">
                <a:solidFill>
                  <a:srgbClr val="002060"/>
                </a:solidFill>
                <a:latin typeface="Verdana"/>
                <a:cs typeface="Verdana"/>
              </a:rPr>
              <a:t> </a:t>
            </a:r>
            <a:r>
              <a:rPr sz="3000" spc="-10" dirty="0">
                <a:solidFill>
                  <a:srgbClr val="002060"/>
                </a:solidFill>
                <a:latin typeface="Verdana"/>
                <a:cs typeface="Verdana"/>
              </a:rPr>
              <a:t>không.</a:t>
            </a:r>
            <a:endParaRPr sz="3000" dirty="0">
              <a:solidFill>
                <a:srgbClr val="002060"/>
              </a:solidFill>
              <a:latin typeface="Verdana"/>
              <a:cs typeface="Verdana"/>
            </a:endParaRPr>
          </a:p>
        </p:txBody>
      </p:sp>
      <p:pic>
        <p:nvPicPr>
          <p:cNvPr id="6" name="object 16">
            <a:extLst>
              <a:ext uri="{FF2B5EF4-FFF2-40B4-BE49-F238E27FC236}">
                <a16:creationId xmlns:a16="http://schemas.microsoft.com/office/drawing/2014/main" id="{8C24DE70-A1BA-EC38-95FF-8F35EA032664}"/>
              </a:ext>
            </a:extLst>
          </p:cNvPr>
          <p:cNvPicPr/>
          <p:nvPr/>
        </p:nvPicPr>
        <p:blipFill>
          <a:blip r:embed="rId8" cstate="print"/>
          <a:stretch>
            <a:fillRect/>
          </a:stretch>
        </p:blipFill>
        <p:spPr>
          <a:xfrm>
            <a:off x="4077376" y="4547685"/>
            <a:ext cx="8420099" cy="5391149"/>
          </a:xfrm>
          <a:prstGeom prst="rect">
            <a:avLst/>
          </a:prstGeom>
        </p:spPr>
      </p:pic>
      <p:sp>
        <p:nvSpPr>
          <p:cNvPr id="7" name="object 8">
            <a:extLst>
              <a:ext uri="{FF2B5EF4-FFF2-40B4-BE49-F238E27FC236}">
                <a16:creationId xmlns:a16="http://schemas.microsoft.com/office/drawing/2014/main" id="{CD8C8109-1EE7-A0C2-A1B7-FF5E44DDF6D3}"/>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 name="TextBox 15">
            <a:extLst>
              <a:ext uri="{FF2B5EF4-FFF2-40B4-BE49-F238E27FC236}">
                <a16:creationId xmlns:a16="http://schemas.microsoft.com/office/drawing/2014/main" id="{B16E0FCE-7EC6-D004-3436-A2325E908BDA}"/>
              </a:ext>
            </a:extLst>
          </p:cNvPr>
          <p:cNvSpPr txBox="1"/>
          <p:nvPr/>
        </p:nvSpPr>
        <p:spPr>
          <a:xfrm>
            <a:off x="53945" y="-42384"/>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30</a:t>
            </a:r>
          </a:p>
        </p:txBody>
      </p:sp>
    </p:spTree>
    <p:extLst>
      <p:ext uri="{BB962C8B-B14F-4D97-AF65-F5344CB8AC3E}">
        <p14:creationId xmlns:p14="http://schemas.microsoft.com/office/powerpoint/2010/main" val="13490769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1679C-326A-C846-66BD-8DF37CDB7BEB}"/>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5210E42C-EF46-0513-691E-244A7B30D1B2}"/>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09B9365E-2161-ECA3-EFD5-3CD4AFF709DD}"/>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BAEA67B9-B36B-5837-3DBB-9EE773200FFD}"/>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5B534ADF-B285-C7DB-D2D4-B2C93CB17BA4}"/>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CD72F08F-A95B-E2E9-88C3-3639742C75CE}"/>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0403CF4B-8A07-29D7-1366-2762F134C1EC}"/>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332A3E1F-B1F1-D490-9D96-BAE929F333CA}"/>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A97F805D-D12A-8920-3ADC-C661932E4F64}"/>
              </a:ext>
            </a:extLst>
          </p:cNvPr>
          <p:cNvGrpSpPr/>
          <p:nvPr/>
        </p:nvGrpSpPr>
        <p:grpSpPr>
          <a:xfrm>
            <a:off x="-1156118" y="-1272122"/>
            <a:ext cx="2353764" cy="2413295"/>
            <a:chOff x="0" y="0"/>
            <a:chExt cx="5307708" cy="5307708"/>
          </a:xfrm>
        </p:grpSpPr>
        <p:sp>
          <p:nvSpPr>
            <p:cNvPr id="35" name="Freeform 3">
              <a:extLst>
                <a:ext uri="{FF2B5EF4-FFF2-40B4-BE49-F238E27FC236}">
                  <a16:creationId xmlns:a16="http://schemas.microsoft.com/office/drawing/2014/main" id="{B834FBA4-B2D9-0F68-7855-5BC31681F90A}"/>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99D2A8E9-5D75-D25E-9F05-3364C39B5DD2}"/>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8F644BE1-EA35-C16B-919A-A163784B320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A2D73232-E83A-4010-1BEB-1E6379190878}"/>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 name="object 11">
            <a:extLst>
              <a:ext uri="{FF2B5EF4-FFF2-40B4-BE49-F238E27FC236}">
                <a16:creationId xmlns:a16="http://schemas.microsoft.com/office/drawing/2014/main" id="{5F0CCA07-ABB6-DE9E-BCBD-7420119A9FCD}"/>
              </a:ext>
            </a:extLst>
          </p:cNvPr>
          <p:cNvSpPr txBox="1">
            <a:spLocks/>
          </p:cNvSpPr>
          <p:nvPr/>
        </p:nvSpPr>
        <p:spPr>
          <a:xfrm>
            <a:off x="1051751" y="260987"/>
            <a:ext cx="16005421"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spc="-305" dirty="0">
                <a:solidFill>
                  <a:srgbClr val="002060"/>
                </a:solidFill>
                <a:latin typeface="Arial" panose="020B0604020202020204" pitchFamily="34" charset="0"/>
                <a:cs typeface="Arial" panose="020B0604020202020204" pitchFamily="34" charset="0"/>
              </a:rPr>
              <a:t>2.1. CÁC QUY ĐỊNH AN TOÀN QUỐC TẾ VỀ HÀNG NGUY HIỂM</a:t>
            </a:r>
          </a:p>
        </p:txBody>
      </p:sp>
      <p:sp>
        <p:nvSpPr>
          <p:cNvPr id="7" name="object 8">
            <a:extLst>
              <a:ext uri="{FF2B5EF4-FFF2-40B4-BE49-F238E27FC236}">
                <a16:creationId xmlns:a16="http://schemas.microsoft.com/office/drawing/2014/main" id="{87743A8E-2D1A-EB8B-F967-75AC5BB1C416}"/>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 name="object 20">
            <a:extLst>
              <a:ext uri="{FF2B5EF4-FFF2-40B4-BE49-F238E27FC236}">
                <a16:creationId xmlns:a16="http://schemas.microsoft.com/office/drawing/2014/main" id="{26989ACD-7748-9834-FA81-4E827CC8325D}"/>
              </a:ext>
            </a:extLst>
          </p:cNvPr>
          <p:cNvSpPr txBox="1"/>
          <p:nvPr/>
        </p:nvSpPr>
        <p:spPr>
          <a:xfrm>
            <a:off x="737119" y="1239604"/>
            <a:ext cx="17299567" cy="8590942"/>
          </a:xfrm>
          <a:prstGeom prst="rect">
            <a:avLst/>
          </a:prstGeom>
        </p:spPr>
        <p:txBody>
          <a:bodyPr vert="horz" wrap="square" lIns="0" tIns="12065" rIns="0" bIns="0" rtlCol="0">
            <a:spAutoFit/>
          </a:bodyPr>
          <a:lstStyle/>
          <a:p>
            <a:pPr marL="25400" marR="17780" indent="898525">
              <a:lnSpc>
                <a:spcPct val="116700"/>
              </a:lnSpc>
              <a:spcBef>
                <a:spcPts val="95"/>
              </a:spcBef>
              <a:tabLst>
                <a:tab pos="3278504" algn="l"/>
              </a:tabLst>
            </a:pPr>
            <a:r>
              <a:rPr sz="4000" b="1" dirty="0">
                <a:solidFill>
                  <a:srgbClr val="FF0000"/>
                </a:solidFill>
                <a:latin typeface="Arial" panose="020B0604020202020204" pitchFamily="34" charset="0"/>
                <a:cs typeface="Arial" panose="020B0604020202020204" pitchFamily="34" charset="0"/>
              </a:rPr>
              <a:t>Hiệp</a:t>
            </a:r>
            <a:r>
              <a:rPr sz="4000" b="1" spc="-65" dirty="0">
                <a:solidFill>
                  <a:srgbClr val="FF0000"/>
                </a:solidFill>
                <a:latin typeface="Arial" panose="020B0604020202020204" pitchFamily="34" charset="0"/>
                <a:cs typeface="Arial" panose="020B0604020202020204" pitchFamily="34" charset="0"/>
              </a:rPr>
              <a:t> </a:t>
            </a:r>
            <a:r>
              <a:rPr sz="4000" b="1" dirty="0" err="1">
                <a:solidFill>
                  <a:srgbClr val="FF0000"/>
                </a:solidFill>
                <a:latin typeface="Arial" panose="020B0604020202020204" pitchFamily="34" charset="0"/>
                <a:cs typeface="Arial" panose="020B0604020202020204" pitchFamily="34" charset="0"/>
              </a:rPr>
              <a:t>ước</a:t>
            </a:r>
            <a:r>
              <a:rPr sz="4000" b="1" spc="-60" dirty="0">
                <a:solidFill>
                  <a:srgbClr val="FF0000"/>
                </a:solidFill>
                <a:latin typeface="Arial" panose="020B0604020202020204" pitchFamily="34" charset="0"/>
                <a:cs typeface="Arial" panose="020B0604020202020204" pitchFamily="34" charset="0"/>
              </a:rPr>
              <a:t> </a:t>
            </a:r>
            <a:r>
              <a:rPr sz="4000" b="1" spc="204" dirty="0" err="1">
                <a:solidFill>
                  <a:srgbClr val="FF0000"/>
                </a:solidFill>
                <a:latin typeface="Arial" panose="020B0604020202020204" pitchFamily="34" charset="0"/>
                <a:cs typeface="Arial" panose="020B0604020202020204" pitchFamily="34" charset="0"/>
              </a:rPr>
              <a:t>v</a:t>
            </a:r>
            <a:r>
              <a:rPr sz="4000" b="1" spc="-490" dirty="0" err="1">
                <a:solidFill>
                  <a:srgbClr val="FF0000"/>
                </a:solidFill>
                <a:latin typeface="Arial" panose="020B0604020202020204" pitchFamily="34" charset="0"/>
                <a:cs typeface="Arial" panose="020B0604020202020204" pitchFamily="34" charset="0"/>
              </a:rPr>
              <a:t>ê</a:t>
            </a:r>
            <a:r>
              <a:rPr lang="en-US" sz="6000" b="1" spc="307" baseline="12037" dirty="0">
                <a:solidFill>
                  <a:srgbClr val="FF0000"/>
                </a:solidFill>
                <a:latin typeface="Arial" panose="020B0604020202020204" pitchFamily="34" charset="0"/>
                <a:cs typeface="Arial" panose="020B0604020202020204" pitchFamily="34" charset="0"/>
              </a:rPr>
              <a:t>̀ </a:t>
            </a:r>
            <a:r>
              <a:rPr sz="4000" b="1" dirty="0" err="1">
                <a:solidFill>
                  <a:srgbClr val="FF0000"/>
                </a:solidFill>
                <a:latin typeface="Arial" panose="020B0604020202020204" pitchFamily="34" charset="0"/>
                <a:cs typeface="Arial" panose="020B0604020202020204" pitchFamily="34" charset="0"/>
              </a:rPr>
              <a:t>vận</a:t>
            </a:r>
            <a:r>
              <a:rPr sz="4000" b="1" spc="-140" dirty="0">
                <a:solidFill>
                  <a:srgbClr val="FF0000"/>
                </a:solidFill>
                <a:latin typeface="Arial" panose="020B0604020202020204" pitchFamily="34" charset="0"/>
                <a:cs typeface="Arial" panose="020B0604020202020204" pitchFamily="34" charset="0"/>
              </a:rPr>
              <a:t> </a:t>
            </a:r>
            <a:r>
              <a:rPr sz="4000" b="1" dirty="0">
                <a:solidFill>
                  <a:srgbClr val="FF0000"/>
                </a:solidFill>
                <a:latin typeface="Arial" panose="020B0604020202020204" pitchFamily="34" charset="0"/>
                <a:cs typeface="Arial" panose="020B0604020202020204" pitchFamily="34" charset="0"/>
              </a:rPr>
              <a:t>chuyển</a:t>
            </a:r>
            <a:r>
              <a:rPr sz="4000" b="1" spc="-140" dirty="0">
                <a:solidFill>
                  <a:srgbClr val="FF0000"/>
                </a:solidFill>
                <a:latin typeface="Arial" panose="020B0604020202020204" pitchFamily="34" charset="0"/>
                <a:cs typeface="Arial" panose="020B0604020202020204" pitchFamily="34" charset="0"/>
              </a:rPr>
              <a:t> </a:t>
            </a:r>
            <a:r>
              <a:rPr sz="4000" b="1" spc="-110" dirty="0">
                <a:solidFill>
                  <a:srgbClr val="FF0000"/>
                </a:solidFill>
                <a:latin typeface="Arial" panose="020B0604020202020204" pitchFamily="34" charset="0"/>
                <a:cs typeface="Arial" panose="020B0604020202020204" pitchFamily="34" charset="0"/>
              </a:rPr>
              <a:t>hàng</a:t>
            </a:r>
            <a:r>
              <a:rPr sz="4000" b="1" spc="-140" dirty="0">
                <a:solidFill>
                  <a:srgbClr val="FF0000"/>
                </a:solidFill>
                <a:latin typeface="Arial" panose="020B0604020202020204" pitchFamily="34" charset="0"/>
                <a:cs typeface="Arial" panose="020B0604020202020204" pitchFamily="34" charset="0"/>
              </a:rPr>
              <a:t> </a:t>
            </a:r>
            <a:r>
              <a:rPr sz="4000" b="1" spc="-80" dirty="0">
                <a:solidFill>
                  <a:srgbClr val="FF0000"/>
                </a:solidFill>
                <a:latin typeface="Arial" panose="020B0604020202020204" pitchFamily="34" charset="0"/>
                <a:cs typeface="Arial" panose="020B0604020202020204" pitchFamily="34" charset="0"/>
              </a:rPr>
              <a:t>nguy</a:t>
            </a:r>
            <a:r>
              <a:rPr sz="4000" b="1" spc="-140" dirty="0">
                <a:solidFill>
                  <a:srgbClr val="FF0000"/>
                </a:solidFill>
                <a:latin typeface="Arial" panose="020B0604020202020204" pitchFamily="34" charset="0"/>
                <a:cs typeface="Arial" panose="020B0604020202020204" pitchFamily="34" charset="0"/>
              </a:rPr>
              <a:t> </a:t>
            </a:r>
            <a:r>
              <a:rPr sz="4000" b="1" spc="-10" dirty="0">
                <a:solidFill>
                  <a:srgbClr val="FF0000"/>
                </a:solidFill>
                <a:latin typeface="Arial" panose="020B0604020202020204" pitchFamily="34" charset="0"/>
                <a:cs typeface="Arial" panose="020B0604020202020204" pitchFamily="34" charset="0"/>
              </a:rPr>
              <a:t>hiểm</a:t>
            </a:r>
            <a:r>
              <a:rPr sz="4000" b="1" spc="-140" dirty="0">
                <a:solidFill>
                  <a:srgbClr val="FF0000"/>
                </a:solidFill>
                <a:latin typeface="Arial" panose="020B0604020202020204" pitchFamily="34" charset="0"/>
                <a:cs typeface="Arial" panose="020B0604020202020204" pitchFamily="34" charset="0"/>
              </a:rPr>
              <a:t> </a:t>
            </a:r>
            <a:r>
              <a:rPr sz="4000" b="1" spc="-15" dirty="0">
                <a:solidFill>
                  <a:srgbClr val="FF0000"/>
                </a:solidFill>
                <a:latin typeface="Arial" panose="020B0604020202020204" pitchFamily="34" charset="0"/>
                <a:cs typeface="Arial" panose="020B0604020202020204" pitchFamily="34" charset="0"/>
              </a:rPr>
              <a:t>b</a:t>
            </a:r>
            <a:r>
              <a:rPr sz="4000" b="1" spc="-775" dirty="0">
                <a:solidFill>
                  <a:srgbClr val="FF0000"/>
                </a:solidFill>
                <a:latin typeface="Arial" panose="020B0604020202020204" pitchFamily="34" charset="0"/>
                <a:cs typeface="Arial" panose="020B0604020202020204" pitchFamily="34" charset="0"/>
              </a:rPr>
              <a:t>ă</a:t>
            </a:r>
            <a:r>
              <a:rPr sz="6000" b="1" spc="-22" baseline="12037" dirty="0">
                <a:solidFill>
                  <a:srgbClr val="FF0000"/>
                </a:solidFill>
                <a:latin typeface="Arial" panose="020B0604020202020204" pitchFamily="34" charset="0"/>
                <a:cs typeface="Arial" panose="020B0604020202020204" pitchFamily="34" charset="0"/>
              </a:rPr>
              <a:t>̀</a:t>
            </a:r>
            <a:r>
              <a:rPr sz="6000" b="1" spc="-209" baseline="12037" dirty="0">
                <a:solidFill>
                  <a:srgbClr val="FF0000"/>
                </a:solidFill>
                <a:latin typeface="Arial" panose="020B0604020202020204" pitchFamily="34" charset="0"/>
                <a:cs typeface="Arial" panose="020B0604020202020204" pitchFamily="34" charset="0"/>
              </a:rPr>
              <a:t> </a:t>
            </a:r>
            <a:r>
              <a:rPr sz="4000" b="1" spc="-140" dirty="0">
                <a:solidFill>
                  <a:srgbClr val="FF0000"/>
                </a:solidFill>
                <a:latin typeface="Arial" panose="020B0604020202020204" pitchFamily="34" charset="0"/>
                <a:cs typeface="Arial" panose="020B0604020202020204" pitchFamily="34" charset="0"/>
              </a:rPr>
              <a:t>ng </a:t>
            </a:r>
            <a:r>
              <a:rPr sz="4000" b="1" spc="-55" dirty="0">
                <a:solidFill>
                  <a:srgbClr val="FF0000"/>
                </a:solidFill>
                <a:latin typeface="Arial" panose="020B0604020202020204" pitchFamily="34" charset="0"/>
                <a:cs typeface="Arial" panose="020B0604020202020204" pitchFamily="34" charset="0"/>
              </a:rPr>
              <a:t>đường</a:t>
            </a:r>
            <a:r>
              <a:rPr sz="4000" b="1" spc="-140" dirty="0">
                <a:solidFill>
                  <a:srgbClr val="FF0000"/>
                </a:solidFill>
                <a:latin typeface="Arial" panose="020B0604020202020204" pitchFamily="34" charset="0"/>
                <a:cs typeface="Arial" panose="020B0604020202020204" pitchFamily="34" charset="0"/>
              </a:rPr>
              <a:t> </a:t>
            </a:r>
            <a:r>
              <a:rPr sz="4000" b="1" dirty="0">
                <a:solidFill>
                  <a:srgbClr val="FF0000"/>
                </a:solidFill>
                <a:latin typeface="Arial" panose="020B0604020202020204" pitchFamily="34" charset="0"/>
                <a:cs typeface="Arial" panose="020B0604020202020204" pitchFamily="34" charset="0"/>
              </a:rPr>
              <a:t>biển</a:t>
            </a:r>
            <a:r>
              <a:rPr sz="4000" b="1" spc="-140" dirty="0">
                <a:solidFill>
                  <a:srgbClr val="FF0000"/>
                </a:solidFill>
                <a:latin typeface="Arial" panose="020B0604020202020204" pitchFamily="34" charset="0"/>
                <a:cs typeface="Arial" panose="020B0604020202020204" pitchFamily="34" charset="0"/>
              </a:rPr>
              <a:t> </a:t>
            </a:r>
            <a:r>
              <a:rPr sz="4000" b="1" spc="-80" dirty="0">
                <a:solidFill>
                  <a:srgbClr val="FF0000"/>
                </a:solidFill>
                <a:latin typeface="Arial" panose="020B0604020202020204" pitchFamily="34" charset="0"/>
                <a:cs typeface="Arial" panose="020B0604020202020204" pitchFamily="34" charset="0"/>
              </a:rPr>
              <a:t>(International</a:t>
            </a:r>
            <a:r>
              <a:rPr sz="4000" b="1" spc="-140" dirty="0">
                <a:solidFill>
                  <a:srgbClr val="FF0000"/>
                </a:solidFill>
                <a:latin typeface="Arial" panose="020B0604020202020204" pitchFamily="34" charset="0"/>
                <a:cs typeface="Arial" panose="020B0604020202020204" pitchFamily="34" charset="0"/>
              </a:rPr>
              <a:t> </a:t>
            </a:r>
            <a:r>
              <a:rPr sz="4000" b="1" spc="-10" dirty="0">
                <a:solidFill>
                  <a:srgbClr val="FF0000"/>
                </a:solidFill>
                <a:latin typeface="Arial" panose="020B0604020202020204" pitchFamily="34" charset="0"/>
                <a:cs typeface="Arial" panose="020B0604020202020204" pitchFamily="34" charset="0"/>
              </a:rPr>
              <a:t>Maritime </a:t>
            </a:r>
            <a:r>
              <a:rPr sz="4000" b="1" spc="-55" dirty="0">
                <a:solidFill>
                  <a:srgbClr val="FF0000"/>
                </a:solidFill>
                <a:latin typeface="Arial" panose="020B0604020202020204" pitchFamily="34" charset="0"/>
                <a:cs typeface="Arial" panose="020B0604020202020204" pitchFamily="34" charset="0"/>
              </a:rPr>
              <a:t>Dangerous</a:t>
            </a:r>
            <a:r>
              <a:rPr sz="4000" b="1" spc="-165" dirty="0">
                <a:solidFill>
                  <a:srgbClr val="FF0000"/>
                </a:solidFill>
                <a:latin typeface="Arial" panose="020B0604020202020204" pitchFamily="34" charset="0"/>
                <a:cs typeface="Arial" panose="020B0604020202020204" pitchFamily="34" charset="0"/>
              </a:rPr>
              <a:t> </a:t>
            </a:r>
            <a:r>
              <a:rPr sz="4000" b="1" dirty="0">
                <a:solidFill>
                  <a:srgbClr val="FF0000"/>
                </a:solidFill>
                <a:latin typeface="Arial" panose="020B0604020202020204" pitchFamily="34" charset="0"/>
                <a:cs typeface="Arial" panose="020B0604020202020204" pitchFamily="34" charset="0"/>
              </a:rPr>
              <a:t>Goods</a:t>
            </a:r>
            <a:r>
              <a:rPr sz="4000" b="1" spc="-165" dirty="0">
                <a:solidFill>
                  <a:srgbClr val="FF0000"/>
                </a:solidFill>
                <a:latin typeface="Arial" panose="020B0604020202020204" pitchFamily="34" charset="0"/>
                <a:cs typeface="Arial" panose="020B0604020202020204" pitchFamily="34" charset="0"/>
              </a:rPr>
              <a:t> </a:t>
            </a:r>
            <a:r>
              <a:rPr sz="4000" b="1" spc="-150" dirty="0">
                <a:solidFill>
                  <a:srgbClr val="FF0000"/>
                </a:solidFill>
                <a:latin typeface="Arial" panose="020B0604020202020204" pitchFamily="34" charset="0"/>
                <a:cs typeface="Arial" panose="020B0604020202020204" pitchFamily="34" charset="0"/>
              </a:rPr>
              <a:t>-</a:t>
            </a:r>
            <a:r>
              <a:rPr sz="4000" b="1" spc="-165" dirty="0">
                <a:solidFill>
                  <a:srgbClr val="FF0000"/>
                </a:solidFill>
                <a:latin typeface="Arial" panose="020B0604020202020204" pitchFamily="34" charset="0"/>
                <a:cs typeface="Arial" panose="020B0604020202020204" pitchFamily="34" charset="0"/>
              </a:rPr>
              <a:t> </a:t>
            </a:r>
            <a:r>
              <a:rPr sz="4000" b="1" spc="-175" dirty="0">
                <a:solidFill>
                  <a:srgbClr val="FF0000"/>
                </a:solidFill>
                <a:latin typeface="Arial" panose="020B0604020202020204" pitchFamily="34" charset="0"/>
                <a:cs typeface="Arial" panose="020B0604020202020204" pitchFamily="34" charset="0"/>
              </a:rPr>
              <a:t>IMDG):</a:t>
            </a:r>
            <a:r>
              <a:rPr sz="4000" b="1" spc="-165" dirty="0">
                <a:solidFill>
                  <a:srgbClr val="FF000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là</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một</a:t>
            </a:r>
            <a:r>
              <a:rPr sz="4000" spc="-305"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hệ</a:t>
            </a:r>
            <a:r>
              <a:rPr sz="4000" spc="-90" dirty="0">
                <a:solidFill>
                  <a:srgbClr val="002060"/>
                </a:solidFill>
                <a:latin typeface="Arial" panose="020B0604020202020204" pitchFamily="34" charset="0"/>
                <a:cs typeface="Arial" panose="020B0604020202020204" pitchFamily="34" charset="0"/>
              </a:rPr>
              <a:t> </a:t>
            </a:r>
            <a:r>
              <a:rPr lang="en-US" sz="4000" spc="-165" dirty="0" err="1">
                <a:solidFill>
                  <a:srgbClr val="002060"/>
                </a:solidFill>
                <a:latin typeface="Arial" panose="020B0604020202020204" pitchFamily="34" charset="0"/>
                <a:cs typeface="Arial" panose="020B0604020202020204" pitchFamily="34" charset="0"/>
              </a:rPr>
              <a:t>thống</a:t>
            </a:r>
            <a:r>
              <a:rPr sz="4000" spc="-310" dirty="0">
                <a:solidFill>
                  <a:srgbClr val="002060"/>
                </a:solidFill>
                <a:latin typeface="Arial" panose="020B0604020202020204" pitchFamily="34" charset="0"/>
                <a:cs typeface="Arial" panose="020B0604020202020204" pitchFamily="34" charset="0"/>
              </a:rPr>
              <a:t> </a:t>
            </a:r>
            <a:r>
              <a:rPr lang="en-US" sz="4000" spc="-175" dirty="0" err="1">
                <a:solidFill>
                  <a:srgbClr val="002060"/>
                </a:solidFill>
                <a:latin typeface="Arial" panose="020B0604020202020204" pitchFamily="34" charset="0"/>
                <a:cs typeface="Arial" panose="020B0604020202020204" pitchFamily="34" charset="0"/>
              </a:rPr>
              <a:t>quốc</a:t>
            </a:r>
            <a:r>
              <a:rPr lang="en-US" sz="4000" spc="-175" dirty="0">
                <a:solidFill>
                  <a:srgbClr val="002060"/>
                </a:solidFill>
                <a:latin typeface="Arial" panose="020B0604020202020204" pitchFamily="34" charset="0"/>
                <a:cs typeface="Arial" panose="020B0604020202020204" pitchFamily="34" charset="0"/>
              </a:rPr>
              <a:t> </a:t>
            </a:r>
            <a:r>
              <a:rPr lang="en-US" sz="4000" spc="-175" dirty="0" err="1">
                <a:solidFill>
                  <a:srgbClr val="002060"/>
                </a:solidFill>
                <a:latin typeface="Arial" panose="020B0604020202020204" pitchFamily="34" charset="0"/>
                <a:cs typeface="Arial" panose="020B0604020202020204" pitchFamily="34" charset="0"/>
              </a:rPr>
              <a:t>tế</a:t>
            </a:r>
            <a:r>
              <a:rPr lang="en-US" sz="4000" spc="-175" dirty="0">
                <a:solidFill>
                  <a:srgbClr val="002060"/>
                </a:solidFill>
                <a:latin typeface="Arial" panose="020B0604020202020204" pitchFamily="34" charset="0"/>
                <a:cs typeface="Arial" panose="020B0604020202020204" pitchFamily="34" charset="0"/>
              </a:rPr>
              <a:t> </a:t>
            </a:r>
            <a:r>
              <a:rPr sz="4000" spc="40" dirty="0" err="1">
                <a:solidFill>
                  <a:srgbClr val="002060"/>
                </a:solidFill>
                <a:latin typeface="Arial" panose="020B0604020202020204" pitchFamily="34" charset="0"/>
                <a:cs typeface="Arial" panose="020B0604020202020204" pitchFamily="34" charset="0"/>
              </a:rPr>
              <a:t>đặc</a:t>
            </a:r>
            <a:r>
              <a:rPr sz="4000" spc="-31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biệt</a:t>
            </a:r>
            <a:r>
              <a:rPr sz="4000" spc="-310"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dành</a:t>
            </a:r>
            <a:r>
              <a:rPr sz="4000" spc="-30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cho</a:t>
            </a:r>
            <a:r>
              <a:rPr sz="4000" spc="-310" dirty="0">
                <a:solidFill>
                  <a:srgbClr val="002060"/>
                </a:solidFill>
                <a:latin typeface="Arial" panose="020B0604020202020204" pitchFamily="34" charset="0"/>
                <a:cs typeface="Arial" panose="020B0604020202020204" pitchFamily="34" charset="0"/>
              </a:rPr>
              <a:t> </a:t>
            </a:r>
            <a:r>
              <a:rPr sz="4000" spc="-50" dirty="0">
                <a:solidFill>
                  <a:srgbClr val="002060"/>
                </a:solidFill>
                <a:latin typeface="Arial" panose="020B0604020202020204" pitchFamily="34" charset="0"/>
                <a:cs typeface="Arial" panose="020B0604020202020204" pitchFamily="34" charset="0"/>
              </a:rPr>
              <a:t>vận</a:t>
            </a:r>
            <a:r>
              <a:rPr sz="4000" spc="-310"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chuyển</a:t>
            </a:r>
            <a:r>
              <a:rPr sz="4000" spc="-305" dirty="0">
                <a:solidFill>
                  <a:srgbClr val="002060"/>
                </a:solidFill>
                <a:latin typeface="Arial" panose="020B0604020202020204" pitchFamily="34" charset="0"/>
                <a:cs typeface="Arial" panose="020B0604020202020204" pitchFamily="34" charset="0"/>
              </a:rPr>
              <a:t> </a:t>
            </a:r>
            <a:r>
              <a:rPr sz="4000" spc="-120" dirty="0">
                <a:solidFill>
                  <a:srgbClr val="002060"/>
                </a:solidFill>
                <a:latin typeface="Arial" panose="020B0604020202020204" pitchFamily="34" charset="0"/>
                <a:cs typeface="Arial" panose="020B0604020202020204" pitchFamily="34" charset="0"/>
              </a:rPr>
              <a:t>hàng</a:t>
            </a:r>
            <a:r>
              <a:rPr sz="4000" spc="-310"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hóa </a:t>
            </a:r>
            <a:r>
              <a:rPr sz="4000" spc="-120" dirty="0">
                <a:solidFill>
                  <a:srgbClr val="002060"/>
                </a:solidFill>
                <a:latin typeface="Arial" panose="020B0604020202020204" pitchFamily="34" charset="0"/>
                <a:cs typeface="Arial" panose="020B0604020202020204" pitchFamily="34" charset="0"/>
              </a:rPr>
              <a:t>nguy</a:t>
            </a:r>
            <a:r>
              <a:rPr sz="4000" spc="-290"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hiểm</a:t>
            </a:r>
            <a:r>
              <a:rPr sz="4000" spc="-285" dirty="0">
                <a:solidFill>
                  <a:srgbClr val="002060"/>
                </a:solidFill>
                <a:latin typeface="Arial" panose="020B0604020202020204" pitchFamily="34" charset="0"/>
                <a:cs typeface="Arial" panose="020B0604020202020204" pitchFamily="34" charset="0"/>
              </a:rPr>
              <a:t> </a:t>
            </a:r>
            <a:r>
              <a:rPr sz="4000" spc="-70" dirty="0">
                <a:solidFill>
                  <a:srgbClr val="002060"/>
                </a:solidFill>
                <a:latin typeface="Arial" panose="020B0604020202020204" pitchFamily="34" charset="0"/>
                <a:cs typeface="Arial" panose="020B0604020202020204" pitchFamily="34" charset="0"/>
              </a:rPr>
              <a:t>qua</a:t>
            </a:r>
            <a:r>
              <a:rPr sz="4000" spc="-29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đường</a:t>
            </a:r>
            <a:r>
              <a:rPr sz="4000" spc="-28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biển.</a:t>
            </a:r>
            <a:endParaRPr sz="4000" dirty="0">
              <a:solidFill>
                <a:srgbClr val="002060"/>
              </a:solidFill>
              <a:latin typeface="Arial" panose="020B0604020202020204" pitchFamily="34" charset="0"/>
              <a:cs typeface="Arial" panose="020B0604020202020204" pitchFamily="34" charset="0"/>
            </a:endParaRPr>
          </a:p>
          <a:p>
            <a:pPr marL="332105" marR="8043545" algn="just">
              <a:lnSpc>
                <a:spcPct val="116700"/>
              </a:lnSpc>
              <a:spcBef>
                <a:spcPts val="3600"/>
              </a:spcBef>
            </a:pPr>
            <a:r>
              <a:rPr sz="4000" spc="40" dirty="0">
                <a:solidFill>
                  <a:srgbClr val="002060"/>
                </a:solidFill>
                <a:latin typeface="Arial" panose="020B0604020202020204" pitchFamily="34" charset="0"/>
                <a:cs typeface="Arial" panose="020B0604020202020204" pitchFamily="34" charset="0"/>
              </a:rPr>
              <a:t>Nội</a:t>
            </a:r>
            <a:r>
              <a:rPr sz="4000" spc="-320" dirty="0">
                <a:solidFill>
                  <a:srgbClr val="002060"/>
                </a:solidFill>
                <a:latin typeface="Arial" panose="020B0604020202020204" pitchFamily="34" charset="0"/>
                <a:cs typeface="Arial" panose="020B0604020202020204" pitchFamily="34" charset="0"/>
              </a:rPr>
              <a:t> </a:t>
            </a:r>
            <a:r>
              <a:rPr sz="4000" spc="-180" dirty="0">
                <a:solidFill>
                  <a:srgbClr val="002060"/>
                </a:solidFill>
                <a:latin typeface="Arial" panose="020B0604020202020204" pitchFamily="34" charset="0"/>
                <a:cs typeface="Arial" panose="020B0604020202020204" pitchFamily="34" charset="0"/>
              </a:rPr>
              <a:t>dung:</a:t>
            </a:r>
            <a:r>
              <a:rPr sz="4000" spc="-320"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bao</a:t>
            </a:r>
            <a:r>
              <a:rPr lang="en-US" sz="4000" spc="-320" dirty="0">
                <a:solidFill>
                  <a:srgbClr val="002060"/>
                </a:solidFill>
                <a:latin typeface="Arial" panose="020B0604020202020204" pitchFamily="34" charset="0"/>
                <a:cs typeface="Arial" panose="020B0604020202020204" pitchFamily="34" charset="0"/>
              </a:rPr>
              <a:t> </a:t>
            </a:r>
            <a:r>
              <a:rPr lang="en-US" sz="4000" spc="-320" dirty="0" err="1">
                <a:solidFill>
                  <a:srgbClr val="002060"/>
                </a:solidFill>
                <a:latin typeface="Arial" panose="020B0604020202020204" pitchFamily="34" charset="0"/>
                <a:cs typeface="Arial" panose="020B0604020202020204" pitchFamily="34" charset="0"/>
              </a:rPr>
              <a:t>gồm</a:t>
            </a:r>
            <a:r>
              <a:rPr lang="en-US" sz="4000" spc="-320" dirty="0">
                <a:solidFill>
                  <a:srgbClr val="002060"/>
                </a:solidFill>
                <a:latin typeface="Arial" panose="020B0604020202020204" pitchFamily="34" charset="0"/>
                <a:cs typeface="Arial" panose="020B0604020202020204" pitchFamily="34" charset="0"/>
              </a:rPr>
              <a:t> </a:t>
            </a:r>
            <a:r>
              <a:rPr sz="4000" spc="15" dirty="0" err="1">
                <a:solidFill>
                  <a:srgbClr val="002060"/>
                </a:solidFill>
                <a:latin typeface="Arial" panose="020B0604020202020204" pitchFamily="34" charset="0"/>
                <a:cs typeface="Arial" panose="020B0604020202020204" pitchFamily="34" charset="0"/>
              </a:rPr>
              <a:t>các</a:t>
            </a:r>
            <a:r>
              <a:rPr sz="4000" spc="-320" dirty="0">
                <a:solidFill>
                  <a:srgbClr val="002060"/>
                </a:solidFill>
                <a:latin typeface="Arial" panose="020B0604020202020204" pitchFamily="34" charset="0"/>
                <a:cs typeface="Arial" panose="020B0604020202020204" pitchFamily="34" charset="0"/>
              </a:rPr>
              <a:t> </a:t>
            </a:r>
            <a:r>
              <a:rPr sz="4000" spc="-40" dirty="0" err="1">
                <a:solidFill>
                  <a:srgbClr val="002060"/>
                </a:solidFill>
                <a:latin typeface="Arial" panose="020B0604020202020204" pitchFamily="34" charset="0"/>
                <a:cs typeface="Arial" panose="020B0604020202020204" pitchFamily="34" charset="0"/>
              </a:rPr>
              <a:t>quy</a:t>
            </a:r>
            <a:r>
              <a:rPr sz="4000" spc="-320" dirty="0">
                <a:solidFill>
                  <a:srgbClr val="002060"/>
                </a:solidFill>
                <a:latin typeface="Arial" panose="020B0604020202020204" pitchFamily="34" charset="0"/>
                <a:cs typeface="Arial" panose="020B0604020202020204" pitchFamily="34" charset="0"/>
              </a:rPr>
              <a:t> </a:t>
            </a:r>
            <a:r>
              <a:rPr lang="en-US" sz="4000" spc="5" dirty="0" err="1">
                <a:solidFill>
                  <a:srgbClr val="002060"/>
                </a:solidFill>
                <a:latin typeface="Arial" panose="020B0604020202020204" pitchFamily="34" charset="0"/>
                <a:cs typeface="Arial" panose="020B0604020202020204" pitchFamily="34" charset="0"/>
              </a:rPr>
              <a:t>tắc</a:t>
            </a:r>
            <a:r>
              <a:rPr sz="4000" spc="-320" dirty="0">
                <a:solidFill>
                  <a:srgbClr val="002060"/>
                </a:solidFill>
                <a:latin typeface="Arial" panose="020B0604020202020204" pitchFamily="34" charset="0"/>
                <a:cs typeface="Arial" panose="020B0604020202020204" pitchFamily="34" charset="0"/>
              </a:rPr>
              <a:t> </a:t>
            </a:r>
            <a:r>
              <a:rPr sz="4000" spc="-110" dirty="0">
                <a:solidFill>
                  <a:srgbClr val="002060"/>
                </a:solidFill>
                <a:latin typeface="Arial" panose="020B0604020202020204" pitchFamily="34" charset="0"/>
                <a:cs typeface="Arial" panose="020B0604020202020204" pitchFamily="34" charset="0"/>
              </a:rPr>
              <a:t>và</a:t>
            </a:r>
            <a:r>
              <a:rPr sz="4000" spc="-320"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quy</a:t>
            </a:r>
            <a:r>
              <a:rPr sz="4000" spc="-320"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định</a:t>
            </a:r>
            <a:r>
              <a:rPr sz="4000" spc="-320" dirty="0">
                <a:solidFill>
                  <a:srgbClr val="002060"/>
                </a:solidFill>
                <a:latin typeface="Arial" panose="020B0604020202020204" pitchFamily="34" charset="0"/>
                <a:cs typeface="Arial" panose="020B0604020202020204" pitchFamily="34" charset="0"/>
              </a:rPr>
              <a:t> </a:t>
            </a:r>
            <a:r>
              <a:rPr sz="4000" spc="135" dirty="0">
                <a:solidFill>
                  <a:srgbClr val="002060"/>
                </a:solidFill>
                <a:latin typeface="Arial" panose="020B0604020202020204" pitchFamily="34" charset="0"/>
                <a:cs typeface="Arial" panose="020B0604020202020204" pitchFamily="34" charset="0"/>
              </a:rPr>
              <a:t>cụ</a:t>
            </a:r>
            <a:r>
              <a:rPr sz="4000" spc="90" dirty="0">
                <a:solidFill>
                  <a:srgbClr val="002060"/>
                </a:solidFill>
                <a:latin typeface="Arial" panose="020B0604020202020204" pitchFamily="34" charset="0"/>
                <a:cs typeface="Arial" panose="020B0604020202020204" pitchFamily="34" charset="0"/>
              </a:rPr>
              <a:t> </a:t>
            </a:r>
            <a:r>
              <a:rPr sz="4000" spc="5" dirty="0" err="1">
                <a:solidFill>
                  <a:srgbClr val="002060"/>
                </a:solidFill>
                <a:latin typeface="Arial" panose="020B0604020202020204" pitchFamily="34" charset="0"/>
                <a:cs typeface="Arial" panose="020B0604020202020204" pitchFamily="34" charset="0"/>
              </a:rPr>
              <a:t>thể</a:t>
            </a:r>
            <a:r>
              <a:rPr sz="4000" spc="-100" dirty="0">
                <a:solidFill>
                  <a:srgbClr val="002060"/>
                </a:solidFill>
                <a:latin typeface="Arial" panose="020B0604020202020204" pitchFamily="34" charset="0"/>
                <a:cs typeface="Arial" panose="020B0604020202020204" pitchFamily="34" charset="0"/>
              </a:rPr>
              <a:t> </a:t>
            </a:r>
            <a:r>
              <a:rPr lang="en-US" sz="4000" spc="-40" dirty="0" err="1">
                <a:solidFill>
                  <a:srgbClr val="002060"/>
                </a:solidFill>
                <a:latin typeface="Arial" panose="020B0604020202020204" pitchFamily="34" charset="0"/>
                <a:cs typeface="Arial" panose="020B0604020202020204" pitchFamily="34" charset="0"/>
              </a:rPr>
              <a:t>về</a:t>
            </a:r>
            <a:r>
              <a:rPr lang="en-US" sz="4000" spc="-40" dirty="0">
                <a:solidFill>
                  <a:srgbClr val="002060"/>
                </a:solidFill>
                <a:latin typeface="Arial" panose="020B0604020202020204" pitchFamily="34" charset="0"/>
                <a:cs typeface="Arial" panose="020B0604020202020204" pitchFamily="34" charset="0"/>
              </a:rPr>
              <a:t> </a:t>
            </a:r>
            <a:r>
              <a:rPr sz="4000" spc="-45" dirty="0" err="1">
                <a:solidFill>
                  <a:srgbClr val="002060"/>
                </a:solidFill>
                <a:latin typeface="Arial" panose="020B0604020202020204" pitchFamily="34" charset="0"/>
                <a:cs typeface="Arial" panose="020B0604020202020204" pitchFamily="34" charset="0"/>
              </a:rPr>
              <a:t>vận</a:t>
            </a:r>
            <a:r>
              <a:rPr sz="4000" spc="-320" dirty="0">
                <a:solidFill>
                  <a:srgbClr val="002060"/>
                </a:solidFill>
                <a:latin typeface="Arial" panose="020B0604020202020204" pitchFamily="34" charset="0"/>
                <a:cs typeface="Arial" panose="020B0604020202020204" pitchFamily="34" charset="0"/>
              </a:rPr>
              <a:t> </a:t>
            </a:r>
            <a:r>
              <a:rPr sz="4000" spc="-30" dirty="0">
                <a:solidFill>
                  <a:srgbClr val="002060"/>
                </a:solidFill>
                <a:latin typeface="Arial" panose="020B0604020202020204" pitchFamily="34" charset="0"/>
                <a:cs typeface="Arial" panose="020B0604020202020204" pitchFamily="34" charset="0"/>
              </a:rPr>
              <a:t>chuyển</a:t>
            </a:r>
            <a:r>
              <a:rPr sz="4000" spc="-320" dirty="0">
                <a:solidFill>
                  <a:srgbClr val="002060"/>
                </a:solidFill>
                <a:latin typeface="Arial" panose="020B0604020202020204" pitchFamily="34" charset="0"/>
                <a:cs typeface="Arial" panose="020B0604020202020204" pitchFamily="34" charset="0"/>
              </a:rPr>
              <a:t> </a:t>
            </a:r>
            <a:r>
              <a:rPr sz="4000" spc="-95" dirty="0">
                <a:solidFill>
                  <a:srgbClr val="002060"/>
                </a:solidFill>
                <a:latin typeface="Arial" panose="020B0604020202020204" pitchFamily="34" charset="0"/>
                <a:cs typeface="Arial" panose="020B0604020202020204" pitchFamily="34" charset="0"/>
              </a:rPr>
              <a:t>an</a:t>
            </a:r>
            <a:r>
              <a:rPr sz="4000" spc="-320" dirty="0">
                <a:solidFill>
                  <a:srgbClr val="002060"/>
                </a:solidFill>
                <a:latin typeface="Arial" panose="020B0604020202020204" pitchFamily="34" charset="0"/>
                <a:cs typeface="Arial" panose="020B0604020202020204" pitchFamily="34" charset="0"/>
              </a:rPr>
              <a:t> </a:t>
            </a:r>
            <a:r>
              <a:rPr sz="4000" spc="-35" dirty="0">
                <a:solidFill>
                  <a:srgbClr val="002060"/>
                </a:solidFill>
                <a:latin typeface="Arial" panose="020B0604020202020204" pitchFamily="34" charset="0"/>
                <a:cs typeface="Arial" panose="020B0604020202020204" pitchFamily="34" charset="0"/>
              </a:rPr>
              <a:t>toàn</a:t>
            </a:r>
            <a:r>
              <a:rPr sz="4000" spc="-320"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của</a:t>
            </a:r>
            <a:r>
              <a:rPr sz="4000" spc="-32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hàng</a:t>
            </a:r>
            <a:r>
              <a:rPr sz="4000" spc="-320" dirty="0">
                <a:solidFill>
                  <a:srgbClr val="002060"/>
                </a:solidFill>
                <a:latin typeface="Arial" panose="020B0604020202020204" pitchFamily="34" charset="0"/>
                <a:cs typeface="Arial" panose="020B0604020202020204" pitchFamily="34" charset="0"/>
              </a:rPr>
              <a:t> </a:t>
            </a:r>
            <a:r>
              <a:rPr sz="4000" spc="-60" dirty="0">
                <a:solidFill>
                  <a:srgbClr val="002060"/>
                </a:solidFill>
                <a:latin typeface="Arial" panose="020B0604020202020204" pitchFamily="34" charset="0"/>
                <a:cs typeface="Arial" panose="020B0604020202020204" pitchFamily="34" charset="0"/>
              </a:rPr>
              <a:t>hóa</a:t>
            </a:r>
            <a:r>
              <a:rPr sz="4000" spc="-32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nguy</a:t>
            </a:r>
            <a:r>
              <a:rPr sz="4000" spc="-65" dirty="0">
                <a:solidFill>
                  <a:srgbClr val="002060"/>
                </a:solidFill>
                <a:latin typeface="Arial" panose="020B0604020202020204" pitchFamily="34" charset="0"/>
                <a:cs typeface="Arial" panose="020B0604020202020204" pitchFamily="34" charset="0"/>
              </a:rPr>
              <a:t> </a:t>
            </a:r>
            <a:r>
              <a:rPr sz="4000" spc="-60" dirty="0">
                <a:solidFill>
                  <a:srgbClr val="002060"/>
                </a:solidFill>
                <a:latin typeface="Arial" panose="020B0604020202020204" pitchFamily="34" charset="0"/>
                <a:cs typeface="Arial" panose="020B0604020202020204" pitchFamily="34" charset="0"/>
              </a:rPr>
              <a:t>hiểm</a:t>
            </a:r>
            <a:r>
              <a:rPr sz="4000" spc="-320" dirty="0">
                <a:solidFill>
                  <a:srgbClr val="002060"/>
                </a:solidFill>
                <a:latin typeface="Arial" panose="020B0604020202020204" pitchFamily="34" charset="0"/>
                <a:cs typeface="Arial" panose="020B0604020202020204" pitchFamily="34" charset="0"/>
              </a:rPr>
              <a:t> </a:t>
            </a:r>
            <a:r>
              <a:rPr sz="4000" spc="-35" dirty="0">
                <a:solidFill>
                  <a:srgbClr val="002060"/>
                </a:solidFill>
                <a:latin typeface="Arial" panose="020B0604020202020204" pitchFamily="34" charset="0"/>
                <a:cs typeface="Arial" panose="020B0604020202020204" pitchFamily="34" charset="0"/>
              </a:rPr>
              <a:t>trên</a:t>
            </a:r>
            <a:r>
              <a:rPr sz="4000" spc="-320" dirty="0">
                <a:solidFill>
                  <a:srgbClr val="002060"/>
                </a:solidFill>
                <a:latin typeface="Arial" panose="020B0604020202020204" pitchFamily="34" charset="0"/>
                <a:cs typeface="Arial" panose="020B0604020202020204" pitchFamily="34" charset="0"/>
              </a:rPr>
              <a:t> </a:t>
            </a:r>
            <a:r>
              <a:rPr sz="4000" spc="-50" dirty="0">
                <a:solidFill>
                  <a:srgbClr val="002060"/>
                </a:solidFill>
                <a:latin typeface="Arial" panose="020B0604020202020204" pitchFamily="34" charset="0"/>
                <a:cs typeface="Arial" panose="020B0604020202020204" pitchFamily="34" charset="0"/>
              </a:rPr>
              <a:t>tàu</a:t>
            </a:r>
            <a:r>
              <a:rPr sz="4000" spc="-320"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biển.</a:t>
            </a:r>
            <a:endParaRPr sz="4000" dirty="0">
              <a:solidFill>
                <a:srgbClr val="002060"/>
              </a:solidFill>
              <a:latin typeface="Arial" panose="020B0604020202020204" pitchFamily="34" charset="0"/>
              <a:cs typeface="Arial" panose="020B0604020202020204" pitchFamily="34" charset="0"/>
            </a:endParaRPr>
          </a:p>
          <a:p>
            <a:pPr marL="332105" marR="7958455">
              <a:lnSpc>
                <a:spcPts val="4200"/>
              </a:lnSpc>
              <a:spcBef>
                <a:spcPts val="240"/>
              </a:spcBef>
            </a:pPr>
            <a:r>
              <a:rPr sz="4000" spc="-20" dirty="0">
                <a:solidFill>
                  <a:srgbClr val="002060"/>
                </a:solidFill>
                <a:latin typeface="Arial" panose="020B0604020202020204" pitchFamily="34" charset="0"/>
                <a:cs typeface="Arial" panose="020B0604020202020204" pitchFamily="34" charset="0"/>
              </a:rPr>
              <a:t>Định</a:t>
            </a:r>
            <a:r>
              <a:rPr sz="4000" spc="-295" dirty="0">
                <a:solidFill>
                  <a:srgbClr val="002060"/>
                </a:solidFill>
                <a:latin typeface="Arial" panose="020B0604020202020204" pitchFamily="34" charset="0"/>
                <a:cs typeface="Arial" panose="020B0604020202020204" pitchFamily="34" charset="0"/>
              </a:rPr>
              <a:t> </a:t>
            </a:r>
            <a:r>
              <a:rPr sz="4000" spc="-170" dirty="0">
                <a:solidFill>
                  <a:srgbClr val="002060"/>
                </a:solidFill>
                <a:latin typeface="Arial" panose="020B0604020202020204" pitchFamily="34" charset="0"/>
                <a:cs typeface="Arial" panose="020B0604020202020204" pitchFamily="34" charset="0"/>
              </a:rPr>
              <a:t>dạng:</a:t>
            </a:r>
            <a:r>
              <a:rPr sz="4000" spc="-29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thường</a:t>
            </a:r>
            <a:r>
              <a:rPr sz="4000" spc="-290" dirty="0">
                <a:solidFill>
                  <a:srgbClr val="002060"/>
                </a:solidFill>
                <a:latin typeface="Arial" panose="020B0604020202020204" pitchFamily="34" charset="0"/>
                <a:cs typeface="Arial" panose="020B0604020202020204" pitchFamily="34" charset="0"/>
              </a:rPr>
              <a:t> </a:t>
            </a:r>
            <a:r>
              <a:rPr sz="4000" dirty="0" err="1">
                <a:solidFill>
                  <a:srgbClr val="002060"/>
                </a:solidFill>
                <a:latin typeface="Arial" panose="020B0604020202020204" pitchFamily="34" charset="0"/>
                <a:cs typeface="Arial" panose="020B0604020202020204" pitchFamily="34" charset="0"/>
              </a:rPr>
              <a:t>được</a:t>
            </a:r>
            <a:r>
              <a:rPr sz="4000" spc="-295" dirty="0">
                <a:solidFill>
                  <a:srgbClr val="002060"/>
                </a:solidFill>
                <a:latin typeface="Arial" panose="020B0604020202020204" pitchFamily="34" charset="0"/>
                <a:cs typeface="Arial" panose="020B0604020202020204" pitchFamily="34" charset="0"/>
              </a:rPr>
              <a:t> </a:t>
            </a:r>
            <a:r>
              <a:rPr lang="en-US" sz="4000" spc="-10" dirty="0" err="1">
                <a:solidFill>
                  <a:srgbClr val="002060"/>
                </a:solidFill>
                <a:latin typeface="Arial" panose="020B0604020202020204" pitchFamily="34" charset="0"/>
                <a:cs typeface="Arial" panose="020B0604020202020204" pitchFamily="34" charset="0"/>
              </a:rPr>
              <a:t>thiết</a:t>
            </a:r>
            <a:r>
              <a:rPr lang="en-US" sz="4000" spc="-10" dirty="0">
                <a:solidFill>
                  <a:srgbClr val="002060"/>
                </a:solidFill>
                <a:latin typeface="Arial" panose="020B0604020202020204" pitchFamily="34" charset="0"/>
                <a:cs typeface="Arial" panose="020B0604020202020204" pitchFamily="34" charset="0"/>
              </a:rPr>
              <a:t> </a:t>
            </a:r>
            <a:r>
              <a:rPr lang="en-US" sz="4000" spc="-365" dirty="0" err="1">
                <a:solidFill>
                  <a:srgbClr val="002060"/>
                </a:solidFill>
                <a:latin typeface="Arial" panose="020B0604020202020204" pitchFamily="34" charset="0"/>
                <a:cs typeface="Arial" panose="020B0604020202020204" pitchFamily="34" charset="0"/>
              </a:rPr>
              <a:t>kế</a:t>
            </a:r>
            <a:r>
              <a:rPr lang="en-US" sz="4000" spc="-365" dirty="0">
                <a:solidFill>
                  <a:srgbClr val="002060"/>
                </a:solidFill>
                <a:latin typeface="Arial" panose="020B0604020202020204" pitchFamily="34" charset="0"/>
                <a:cs typeface="Arial" panose="020B0604020202020204" pitchFamily="34" charset="0"/>
              </a:rPr>
              <a:t> </a:t>
            </a:r>
            <a:r>
              <a:rPr sz="4000" spc="-25" dirty="0" err="1">
                <a:solidFill>
                  <a:srgbClr val="002060"/>
                </a:solidFill>
                <a:latin typeface="Arial" panose="020B0604020202020204" pitchFamily="34" charset="0"/>
                <a:cs typeface="Arial" panose="020B0604020202020204" pitchFamily="34" charset="0"/>
              </a:rPr>
              <a:t>theo</a:t>
            </a:r>
            <a:r>
              <a:rPr sz="4000" spc="-29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các</a:t>
            </a:r>
            <a:r>
              <a:rPr sz="4000" spc="-295"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hiệp ước</a:t>
            </a:r>
            <a:r>
              <a:rPr sz="4000" spc="-285"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285" dirty="0">
                <a:solidFill>
                  <a:srgbClr val="002060"/>
                </a:solidFill>
                <a:latin typeface="Arial" panose="020B0604020202020204" pitchFamily="34" charset="0"/>
                <a:cs typeface="Arial" panose="020B0604020202020204" pitchFamily="34" charset="0"/>
              </a:rPr>
              <a:t> </a:t>
            </a:r>
            <a:r>
              <a:rPr sz="4000" spc="-45" dirty="0">
                <a:solidFill>
                  <a:srgbClr val="002060"/>
                </a:solidFill>
                <a:latin typeface="Arial" panose="020B0604020202020204" pitchFamily="34" charset="0"/>
                <a:cs typeface="Arial" panose="020B0604020202020204" pitchFamily="34" charset="0"/>
              </a:rPr>
              <a:t>quy</a:t>
            </a:r>
            <a:r>
              <a:rPr sz="4000" spc="-28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định</a:t>
            </a:r>
            <a:r>
              <a:rPr sz="4000" spc="-285" dirty="0">
                <a:solidFill>
                  <a:srgbClr val="002060"/>
                </a:solidFill>
                <a:latin typeface="Arial" panose="020B0604020202020204" pitchFamily="34" charset="0"/>
                <a:cs typeface="Arial" panose="020B0604020202020204" pitchFamily="34" charset="0"/>
              </a:rPr>
              <a:t> </a:t>
            </a:r>
            <a:r>
              <a:rPr sz="4000" spc="135" dirty="0">
                <a:solidFill>
                  <a:srgbClr val="002060"/>
                </a:solidFill>
                <a:latin typeface="Arial" panose="020B0604020202020204" pitchFamily="34" charset="0"/>
                <a:cs typeface="Arial" panose="020B0604020202020204" pitchFamily="34" charset="0"/>
              </a:rPr>
              <a:t>cụ</a:t>
            </a:r>
            <a:r>
              <a:rPr sz="4000" spc="-6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thể</a:t>
            </a:r>
            <a:r>
              <a:rPr sz="4000" spc="-6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từ</a:t>
            </a:r>
            <a:r>
              <a:rPr sz="4000" spc="-6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Tổ</a:t>
            </a:r>
            <a:r>
              <a:rPr sz="4000" spc="-6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chức</a:t>
            </a:r>
            <a:r>
              <a:rPr sz="4000" spc="-285" dirty="0">
                <a:solidFill>
                  <a:srgbClr val="002060"/>
                </a:solidFill>
                <a:latin typeface="Arial" panose="020B0604020202020204" pitchFamily="34" charset="0"/>
                <a:cs typeface="Arial" panose="020B0604020202020204" pitchFamily="34" charset="0"/>
              </a:rPr>
              <a:t> </a:t>
            </a:r>
            <a:r>
              <a:rPr sz="4000" spc="-105" dirty="0">
                <a:solidFill>
                  <a:srgbClr val="002060"/>
                </a:solidFill>
                <a:latin typeface="Arial" panose="020B0604020202020204" pitchFamily="34" charset="0"/>
                <a:cs typeface="Arial" panose="020B0604020202020204" pitchFamily="34" charset="0"/>
              </a:rPr>
              <a:t>Hàng</a:t>
            </a:r>
            <a:r>
              <a:rPr sz="4000" spc="-280"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hải </a:t>
            </a:r>
            <a:r>
              <a:rPr sz="4000" spc="-190" dirty="0">
                <a:solidFill>
                  <a:srgbClr val="002060"/>
                </a:solidFill>
                <a:latin typeface="Arial" panose="020B0604020202020204" pitchFamily="34" charset="0"/>
                <a:cs typeface="Arial" panose="020B0604020202020204" pitchFamily="34" charset="0"/>
              </a:rPr>
              <a:t>Quô</a:t>
            </a:r>
            <a:r>
              <a:rPr sz="6000" spc="-284" baseline="12037" dirty="0">
                <a:solidFill>
                  <a:srgbClr val="002060"/>
                </a:solidFill>
                <a:latin typeface="Arial" panose="020B0604020202020204" pitchFamily="34" charset="0"/>
                <a:cs typeface="Arial" panose="020B0604020202020204" pitchFamily="34" charset="0"/>
              </a:rPr>
              <a:t>́</a:t>
            </a:r>
            <a:r>
              <a:rPr sz="6000" spc="-862" baseline="12037" dirty="0">
                <a:solidFill>
                  <a:srgbClr val="002060"/>
                </a:solidFill>
                <a:latin typeface="Arial" panose="020B0604020202020204" pitchFamily="34" charset="0"/>
                <a:cs typeface="Arial" panose="020B0604020202020204" pitchFamily="34" charset="0"/>
              </a:rPr>
              <a:t> </a:t>
            </a:r>
            <a:r>
              <a:rPr sz="4000" spc="90" dirty="0">
                <a:solidFill>
                  <a:srgbClr val="002060"/>
                </a:solidFill>
                <a:latin typeface="Arial" panose="020B0604020202020204" pitchFamily="34" charset="0"/>
                <a:cs typeface="Arial" panose="020B0604020202020204" pitchFamily="34" charset="0"/>
              </a:rPr>
              <a:t>c</a:t>
            </a:r>
            <a:r>
              <a:rPr sz="4000" spc="-320" dirty="0">
                <a:solidFill>
                  <a:srgbClr val="002060"/>
                </a:solidFill>
                <a:latin typeface="Arial" panose="020B0604020202020204" pitchFamily="34" charset="0"/>
                <a:cs typeface="Arial" panose="020B0604020202020204" pitchFamily="34" charset="0"/>
              </a:rPr>
              <a:t> </a:t>
            </a:r>
            <a:r>
              <a:rPr sz="4000" spc="-95" dirty="0">
                <a:solidFill>
                  <a:srgbClr val="002060"/>
                </a:solidFill>
                <a:latin typeface="Arial" panose="020B0604020202020204" pitchFamily="34" charset="0"/>
                <a:cs typeface="Arial" panose="020B0604020202020204" pitchFamily="34" charset="0"/>
              </a:rPr>
              <a:t>tê</a:t>
            </a:r>
            <a:r>
              <a:rPr sz="6000" spc="-142" baseline="12037" dirty="0">
                <a:solidFill>
                  <a:srgbClr val="002060"/>
                </a:solidFill>
                <a:latin typeface="Arial" panose="020B0604020202020204" pitchFamily="34" charset="0"/>
                <a:cs typeface="Arial" panose="020B0604020202020204" pitchFamily="34" charset="0"/>
              </a:rPr>
              <a:t>́</a:t>
            </a:r>
            <a:r>
              <a:rPr sz="6000" spc="-209" baseline="12037" dirty="0">
                <a:solidFill>
                  <a:srgbClr val="002060"/>
                </a:solidFill>
                <a:latin typeface="Arial" panose="020B0604020202020204" pitchFamily="34" charset="0"/>
                <a:cs typeface="Arial" panose="020B0604020202020204" pitchFamily="34" charset="0"/>
              </a:rPr>
              <a:t> </a:t>
            </a:r>
            <a:r>
              <a:rPr sz="4000" spc="-55" dirty="0">
                <a:solidFill>
                  <a:srgbClr val="002060"/>
                </a:solidFill>
                <a:latin typeface="Arial" panose="020B0604020202020204" pitchFamily="34" charset="0"/>
                <a:cs typeface="Arial" panose="020B0604020202020204" pitchFamily="34" charset="0"/>
              </a:rPr>
              <a:t>(IMO).</a:t>
            </a:r>
            <a:endParaRPr sz="4000" dirty="0">
              <a:solidFill>
                <a:srgbClr val="002060"/>
              </a:solidFill>
              <a:latin typeface="Arial" panose="020B0604020202020204" pitchFamily="34" charset="0"/>
              <a:cs typeface="Arial" panose="020B0604020202020204" pitchFamily="34" charset="0"/>
            </a:endParaRPr>
          </a:p>
          <a:p>
            <a:pPr marL="332105" marR="7900670" algn="just">
              <a:lnSpc>
                <a:spcPts val="4200"/>
              </a:lnSpc>
            </a:pPr>
            <a:r>
              <a:rPr sz="4000" spc="-55" dirty="0">
                <a:solidFill>
                  <a:srgbClr val="002060"/>
                </a:solidFill>
                <a:latin typeface="Arial" panose="020B0604020202020204" pitchFamily="34" charset="0"/>
                <a:cs typeface="Arial" panose="020B0604020202020204" pitchFamily="34" charset="0"/>
              </a:rPr>
              <a:t>Phạm</a:t>
            </a:r>
            <a:r>
              <a:rPr sz="4000" spc="-210" dirty="0">
                <a:solidFill>
                  <a:srgbClr val="002060"/>
                </a:solidFill>
                <a:latin typeface="Arial" panose="020B0604020202020204" pitchFamily="34" charset="0"/>
                <a:cs typeface="Arial" panose="020B0604020202020204" pitchFamily="34" charset="0"/>
              </a:rPr>
              <a:t> </a:t>
            </a:r>
            <a:r>
              <a:rPr sz="4000" spc="-170" dirty="0">
                <a:solidFill>
                  <a:srgbClr val="002060"/>
                </a:solidFill>
                <a:latin typeface="Arial" panose="020B0604020202020204" pitchFamily="34" charset="0"/>
                <a:cs typeface="Arial" panose="020B0604020202020204" pitchFamily="34" charset="0"/>
              </a:rPr>
              <a:t>vi</a:t>
            </a:r>
            <a:r>
              <a:rPr sz="4000" spc="-95"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sử</a:t>
            </a:r>
            <a:r>
              <a:rPr sz="4000" spc="-210" dirty="0">
                <a:solidFill>
                  <a:srgbClr val="002060"/>
                </a:solidFill>
                <a:latin typeface="Arial" panose="020B0604020202020204" pitchFamily="34" charset="0"/>
                <a:cs typeface="Arial" panose="020B0604020202020204" pitchFamily="34" charset="0"/>
              </a:rPr>
              <a:t> </a:t>
            </a:r>
            <a:r>
              <a:rPr sz="4000" spc="-180" dirty="0">
                <a:solidFill>
                  <a:srgbClr val="002060"/>
                </a:solidFill>
                <a:latin typeface="Arial" panose="020B0604020202020204" pitchFamily="34" charset="0"/>
                <a:cs typeface="Arial" panose="020B0604020202020204" pitchFamily="34" charset="0"/>
              </a:rPr>
              <a:t>dụng:</a:t>
            </a:r>
            <a:r>
              <a:rPr sz="4000" spc="-80" dirty="0">
                <a:solidFill>
                  <a:srgbClr val="002060"/>
                </a:solidFill>
                <a:latin typeface="Arial" panose="020B0604020202020204" pitchFamily="34" charset="0"/>
                <a:cs typeface="Arial" panose="020B0604020202020204" pitchFamily="34" charset="0"/>
              </a:rPr>
              <a:t> </a:t>
            </a:r>
            <a:r>
              <a:rPr sz="4000" spc="-135" dirty="0">
                <a:solidFill>
                  <a:srgbClr val="002060"/>
                </a:solidFill>
                <a:latin typeface="Arial" panose="020B0604020202020204" pitchFamily="34" charset="0"/>
                <a:cs typeface="Arial" panose="020B0604020202020204" pitchFamily="34" charset="0"/>
              </a:rPr>
              <a:t>áp</a:t>
            </a:r>
            <a:r>
              <a:rPr sz="4000" spc="-130" dirty="0">
                <a:solidFill>
                  <a:srgbClr val="002060"/>
                </a:solidFill>
                <a:latin typeface="Arial" panose="020B0604020202020204" pitchFamily="34" charset="0"/>
                <a:cs typeface="Arial" panose="020B0604020202020204" pitchFamily="34" charset="0"/>
              </a:rPr>
              <a:t> </a:t>
            </a:r>
            <a:r>
              <a:rPr sz="4000" spc="-30" dirty="0">
                <a:solidFill>
                  <a:srgbClr val="002060"/>
                </a:solidFill>
                <a:latin typeface="Arial" panose="020B0604020202020204" pitchFamily="34" charset="0"/>
                <a:cs typeface="Arial" panose="020B0604020202020204" pitchFamily="34" charset="0"/>
              </a:rPr>
              <a:t>dụng</a:t>
            </a:r>
            <a:r>
              <a:rPr sz="4000" spc="-21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cho</a:t>
            </a:r>
            <a:r>
              <a:rPr sz="4000" spc="-190"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việc</a:t>
            </a:r>
            <a:r>
              <a:rPr sz="4000" spc="-190"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vận</a:t>
            </a:r>
            <a:r>
              <a:rPr sz="4000" spc="-165" dirty="0">
                <a:solidFill>
                  <a:srgbClr val="002060"/>
                </a:solidFill>
                <a:latin typeface="Arial" panose="020B0604020202020204" pitchFamily="34" charset="0"/>
                <a:cs typeface="Arial" panose="020B0604020202020204" pitchFamily="34" charset="0"/>
              </a:rPr>
              <a:t> </a:t>
            </a:r>
            <a:r>
              <a:rPr sz="4000" spc="-10" dirty="0">
                <a:solidFill>
                  <a:srgbClr val="002060"/>
                </a:solidFill>
                <a:latin typeface="Arial" panose="020B0604020202020204" pitchFamily="34" charset="0"/>
                <a:cs typeface="Arial" panose="020B0604020202020204" pitchFamily="34" charset="0"/>
              </a:rPr>
              <a:t>chuyển </a:t>
            </a:r>
            <a:r>
              <a:rPr sz="4000" spc="-175" dirty="0">
                <a:solidFill>
                  <a:srgbClr val="002060"/>
                </a:solidFill>
                <a:latin typeface="Arial" panose="020B0604020202020204" pitchFamily="34" charset="0"/>
                <a:cs typeface="Arial" panose="020B0604020202020204" pitchFamily="34" charset="0"/>
              </a:rPr>
              <a:t>hàng</a:t>
            </a:r>
            <a:r>
              <a:rPr sz="4000" spc="-9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hóa</a:t>
            </a:r>
            <a:r>
              <a:rPr sz="4000" spc="-150" dirty="0">
                <a:solidFill>
                  <a:srgbClr val="002060"/>
                </a:solidFill>
                <a:latin typeface="Arial" panose="020B0604020202020204" pitchFamily="34" charset="0"/>
                <a:cs typeface="Arial" panose="020B0604020202020204" pitchFamily="34" charset="0"/>
              </a:rPr>
              <a:t> </a:t>
            </a:r>
            <a:r>
              <a:rPr sz="4000" spc="-175" dirty="0">
                <a:solidFill>
                  <a:srgbClr val="002060"/>
                </a:solidFill>
                <a:latin typeface="Arial" panose="020B0604020202020204" pitchFamily="34" charset="0"/>
                <a:cs typeface="Arial" panose="020B0604020202020204" pitchFamily="34" charset="0"/>
              </a:rPr>
              <a:t>nguy</a:t>
            </a:r>
            <a:r>
              <a:rPr sz="4000" spc="-90" dirty="0">
                <a:solidFill>
                  <a:srgbClr val="002060"/>
                </a:solidFill>
                <a:latin typeface="Arial" panose="020B0604020202020204" pitchFamily="34" charset="0"/>
                <a:cs typeface="Arial" panose="020B0604020202020204" pitchFamily="34" charset="0"/>
              </a:rPr>
              <a:t> </a:t>
            </a:r>
            <a:r>
              <a:rPr sz="4000" spc="-100" dirty="0">
                <a:solidFill>
                  <a:srgbClr val="002060"/>
                </a:solidFill>
                <a:latin typeface="Arial" panose="020B0604020202020204" pitchFamily="34" charset="0"/>
                <a:cs typeface="Arial" panose="020B0604020202020204" pitchFamily="34" charset="0"/>
              </a:rPr>
              <a:t>hiểm</a:t>
            </a:r>
            <a:r>
              <a:rPr sz="4000" spc="-16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qua</a:t>
            </a:r>
            <a:r>
              <a:rPr sz="4000" spc="-150" dirty="0">
                <a:solidFill>
                  <a:srgbClr val="002060"/>
                </a:solidFill>
                <a:latin typeface="Arial" panose="020B0604020202020204" pitchFamily="34" charset="0"/>
                <a:cs typeface="Arial" panose="020B0604020202020204" pitchFamily="34" charset="0"/>
              </a:rPr>
              <a:t> </a:t>
            </a:r>
            <a:r>
              <a:rPr sz="4000" spc="-105" dirty="0">
                <a:solidFill>
                  <a:srgbClr val="002060"/>
                </a:solidFill>
                <a:latin typeface="Arial" panose="020B0604020202020204" pitchFamily="34" charset="0"/>
                <a:cs typeface="Arial" panose="020B0604020202020204" pitchFamily="34" charset="0"/>
              </a:rPr>
              <a:t>đường</a:t>
            </a:r>
            <a:r>
              <a:rPr sz="4000" spc="-135" dirty="0">
                <a:solidFill>
                  <a:srgbClr val="002060"/>
                </a:solidFill>
                <a:latin typeface="Arial" panose="020B0604020202020204" pitchFamily="34" charset="0"/>
                <a:cs typeface="Arial" panose="020B0604020202020204" pitchFamily="34" charset="0"/>
              </a:rPr>
              <a:t> </a:t>
            </a:r>
            <a:r>
              <a:rPr sz="4000" spc="-95" dirty="0">
                <a:solidFill>
                  <a:srgbClr val="002060"/>
                </a:solidFill>
                <a:latin typeface="Arial" panose="020B0604020202020204" pitchFamily="34" charset="0"/>
                <a:cs typeface="Arial" panose="020B0604020202020204" pitchFamily="34" charset="0"/>
              </a:rPr>
              <a:t>biển,</a:t>
            </a:r>
            <a:r>
              <a:rPr sz="4000" spc="-130" dirty="0">
                <a:solidFill>
                  <a:srgbClr val="002060"/>
                </a:solidFill>
                <a:latin typeface="Arial" panose="020B0604020202020204" pitchFamily="34" charset="0"/>
                <a:cs typeface="Arial" panose="020B0604020202020204" pitchFamily="34" charset="0"/>
              </a:rPr>
              <a:t> </a:t>
            </a:r>
            <a:r>
              <a:rPr sz="4000" spc="-95" dirty="0">
                <a:solidFill>
                  <a:srgbClr val="002060"/>
                </a:solidFill>
                <a:latin typeface="Arial" panose="020B0604020202020204" pitchFamily="34" charset="0"/>
                <a:cs typeface="Arial" panose="020B0604020202020204" pitchFamily="34" charset="0"/>
              </a:rPr>
              <a:t>đảm</a:t>
            </a:r>
            <a:r>
              <a:rPr sz="4000" spc="-130" dirty="0">
                <a:solidFill>
                  <a:srgbClr val="002060"/>
                </a:solidFill>
                <a:latin typeface="Arial" panose="020B0604020202020204" pitchFamily="34" charset="0"/>
                <a:cs typeface="Arial" panose="020B0604020202020204" pitchFamily="34" charset="0"/>
              </a:rPr>
              <a:t> </a:t>
            </a:r>
            <a:r>
              <a:rPr sz="4000" spc="-25" dirty="0">
                <a:solidFill>
                  <a:srgbClr val="002060"/>
                </a:solidFill>
                <a:latin typeface="Arial" panose="020B0604020202020204" pitchFamily="34" charset="0"/>
                <a:cs typeface="Arial" panose="020B0604020202020204" pitchFamily="34" charset="0"/>
              </a:rPr>
              <a:t>bảo </a:t>
            </a:r>
            <a:r>
              <a:rPr sz="4000" spc="-100" dirty="0">
                <a:solidFill>
                  <a:srgbClr val="002060"/>
                </a:solidFill>
                <a:latin typeface="Arial" panose="020B0604020202020204" pitchFamily="34" charset="0"/>
                <a:cs typeface="Arial" panose="020B0604020202020204" pitchFamily="34" charset="0"/>
              </a:rPr>
              <a:t>an</a:t>
            </a:r>
            <a:r>
              <a:rPr sz="4000" spc="-295" dirty="0">
                <a:solidFill>
                  <a:srgbClr val="002060"/>
                </a:solidFill>
                <a:latin typeface="Arial" panose="020B0604020202020204" pitchFamily="34" charset="0"/>
                <a:cs typeface="Arial" panose="020B0604020202020204" pitchFamily="34" charset="0"/>
              </a:rPr>
              <a:t> </a:t>
            </a:r>
            <a:r>
              <a:rPr sz="4000" spc="-40" dirty="0">
                <a:solidFill>
                  <a:srgbClr val="002060"/>
                </a:solidFill>
                <a:latin typeface="Arial" panose="020B0604020202020204" pitchFamily="34" charset="0"/>
                <a:cs typeface="Arial" panose="020B0604020202020204" pitchFamily="34" charset="0"/>
              </a:rPr>
              <a:t>toàn</a:t>
            </a:r>
            <a:r>
              <a:rPr sz="4000" spc="-290" dirty="0">
                <a:solidFill>
                  <a:srgbClr val="002060"/>
                </a:solidFill>
                <a:latin typeface="Arial" panose="020B0604020202020204" pitchFamily="34" charset="0"/>
                <a:cs typeface="Arial" panose="020B0604020202020204" pitchFamily="34" charset="0"/>
              </a:rPr>
              <a:t> </a:t>
            </a:r>
            <a:r>
              <a:rPr sz="4000" dirty="0">
                <a:solidFill>
                  <a:srgbClr val="002060"/>
                </a:solidFill>
                <a:latin typeface="Arial" panose="020B0604020202020204" pitchFamily="34" charset="0"/>
                <a:cs typeface="Arial" panose="020B0604020202020204" pitchFamily="34" charset="0"/>
              </a:rPr>
              <a:t>cho</a:t>
            </a:r>
            <a:r>
              <a:rPr sz="4000" spc="-290" dirty="0">
                <a:solidFill>
                  <a:srgbClr val="002060"/>
                </a:solidFill>
                <a:latin typeface="Arial" panose="020B0604020202020204" pitchFamily="34" charset="0"/>
                <a:cs typeface="Arial" panose="020B0604020202020204" pitchFamily="34" charset="0"/>
              </a:rPr>
              <a:t> </a:t>
            </a:r>
            <a:r>
              <a:rPr sz="4000" spc="-55" dirty="0">
                <a:solidFill>
                  <a:srgbClr val="002060"/>
                </a:solidFill>
                <a:latin typeface="Arial" panose="020B0604020202020204" pitchFamily="34" charset="0"/>
                <a:cs typeface="Arial" panose="020B0604020202020204" pitchFamily="34" charset="0"/>
              </a:rPr>
              <a:t>tàu</a:t>
            </a:r>
            <a:r>
              <a:rPr sz="4000" spc="-290" dirty="0">
                <a:solidFill>
                  <a:srgbClr val="002060"/>
                </a:solidFill>
                <a:latin typeface="Arial" panose="020B0604020202020204" pitchFamily="34" charset="0"/>
                <a:cs typeface="Arial" panose="020B0604020202020204" pitchFamily="34" charset="0"/>
              </a:rPr>
              <a:t> </a:t>
            </a:r>
            <a:r>
              <a:rPr sz="4000" spc="-114" dirty="0">
                <a:solidFill>
                  <a:srgbClr val="002060"/>
                </a:solidFill>
                <a:latin typeface="Arial" panose="020B0604020202020204" pitchFamily="34" charset="0"/>
                <a:cs typeface="Arial" panose="020B0604020202020204" pitchFamily="34" charset="0"/>
              </a:rPr>
              <a:t>và</a:t>
            </a:r>
            <a:r>
              <a:rPr sz="4000" spc="-290" dirty="0">
                <a:solidFill>
                  <a:srgbClr val="002060"/>
                </a:solidFill>
                <a:latin typeface="Arial" panose="020B0604020202020204" pitchFamily="34" charset="0"/>
                <a:cs typeface="Arial" panose="020B0604020202020204" pitchFamily="34" charset="0"/>
              </a:rPr>
              <a:t> </a:t>
            </a:r>
            <a:r>
              <a:rPr sz="4000" spc="-65" dirty="0">
                <a:solidFill>
                  <a:srgbClr val="002060"/>
                </a:solidFill>
                <a:latin typeface="Arial" panose="020B0604020202020204" pitchFamily="34" charset="0"/>
                <a:cs typeface="Arial" panose="020B0604020202020204" pitchFamily="34" charset="0"/>
              </a:rPr>
              <a:t>môi</a:t>
            </a:r>
            <a:r>
              <a:rPr sz="4000" spc="-290" dirty="0">
                <a:solidFill>
                  <a:srgbClr val="002060"/>
                </a:solidFill>
                <a:latin typeface="Arial" panose="020B0604020202020204" pitchFamily="34" charset="0"/>
                <a:cs typeface="Arial" panose="020B0604020202020204" pitchFamily="34" charset="0"/>
              </a:rPr>
              <a:t> </a:t>
            </a:r>
            <a:r>
              <a:rPr sz="4000" spc="-75" dirty="0">
                <a:solidFill>
                  <a:srgbClr val="002060"/>
                </a:solidFill>
                <a:latin typeface="Arial" panose="020B0604020202020204" pitchFamily="34" charset="0"/>
                <a:cs typeface="Arial" panose="020B0604020202020204" pitchFamily="34" charset="0"/>
              </a:rPr>
              <a:t>trường</a:t>
            </a:r>
            <a:r>
              <a:rPr sz="4000" spc="-295" dirty="0">
                <a:solidFill>
                  <a:srgbClr val="002060"/>
                </a:solidFill>
                <a:latin typeface="Arial" panose="020B0604020202020204" pitchFamily="34" charset="0"/>
                <a:cs typeface="Arial" panose="020B0604020202020204" pitchFamily="34" charset="0"/>
              </a:rPr>
              <a:t> </a:t>
            </a:r>
            <a:r>
              <a:rPr sz="4000" spc="-20" dirty="0">
                <a:solidFill>
                  <a:srgbClr val="002060"/>
                </a:solidFill>
                <a:latin typeface="Arial" panose="020B0604020202020204" pitchFamily="34" charset="0"/>
                <a:cs typeface="Arial" panose="020B0604020202020204" pitchFamily="34" charset="0"/>
              </a:rPr>
              <a:t>biển.</a:t>
            </a:r>
            <a:endParaRPr sz="4000" dirty="0">
              <a:solidFill>
                <a:srgbClr val="002060"/>
              </a:solidFill>
              <a:latin typeface="Arial" panose="020B0604020202020204" pitchFamily="34" charset="0"/>
              <a:cs typeface="Arial" panose="020B0604020202020204" pitchFamily="34" charset="0"/>
            </a:endParaRPr>
          </a:p>
        </p:txBody>
      </p:sp>
      <p:pic>
        <p:nvPicPr>
          <p:cNvPr id="4" name="object 15">
            <a:extLst>
              <a:ext uri="{FF2B5EF4-FFF2-40B4-BE49-F238E27FC236}">
                <a16:creationId xmlns:a16="http://schemas.microsoft.com/office/drawing/2014/main" id="{C8E615D7-DAB2-972C-7F37-4814512EA0B6}"/>
              </a:ext>
            </a:extLst>
          </p:cNvPr>
          <p:cNvPicPr/>
          <p:nvPr/>
        </p:nvPicPr>
        <p:blipFill>
          <a:blip r:embed="rId8" cstate="print"/>
          <a:stretch>
            <a:fillRect/>
          </a:stretch>
        </p:blipFill>
        <p:spPr>
          <a:xfrm>
            <a:off x="10515600" y="4109047"/>
            <a:ext cx="7255272" cy="4432769"/>
          </a:xfrm>
          <a:prstGeom prst="rect">
            <a:avLst/>
          </a:prstGeom>
        </p:spPr>
      </p:pic>
      <p:sp>
        <p:nvSpPr>
          <p:cNvPr id="5" name="TextBox 15">
            <a:extLst>
              <a:ext uri="{FF2B5EF4-FFF2-40B4-BE49-F238E27FC236}">
                <a16:creationId xmlns:a16="http://schemas.microsoft.com/office/drawing/2014/main" id="{7E2733D0-08FB-8E60-1D83-E03140814B07}"/>
              </a:ext>
            </a:extLst>
          </p:cNvPr>
          <p:cNvSpPr txBox="1"/>
          <p:nvPr/>
        </p:nvSpPr>
        <p:spPr>
          <a:xfrm>
            <a:off x="-169015" y="-95084"/>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31</a:t>
            </a:r>
          </a:p>
        </p:txBody>
      </p:sp>
    </p:spTree>
    <p:extLst>
      <p:ext uri="{BB962C8B-B14F-4D97-AF65-F5344CB8AC3E}">
        <p14:creationId xmlns:p14="http://schemas.microsoft.com/office/powerpoint/2010/main" val="3273519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B4D78-37C6-BD29-3F6D-8768C6B7915C}"/>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586CB35-1DE8-BF66-246B-23AA938983F4}"/>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endParaRPr lang="en-US"/>
          </a:p>
        </p:txBody>
      </p:sp>
      <p:grpSp>
        <p:nvGrpSpPr>
          <p:cNvPr id="3" name="Group 3">
            <a:extLst>
              <a:ext uri="{FF2B5EF4-FFF2-40B4-BE49-F238E27FC236}">
                <a16:creationId xmlns:a16="http://schemas.microsoft.com/office/drawing/2014/main" id="{B6D5803C-E055-E2D7-807C-2C984475A79B}"/>
              </a:ext>
            </a:extLst>
          </p:cNvPr>
          <p:cNvGrpSpPr/>
          <p:nvPr/>
        </p:nvGrpSpPr>
        <p:grpSpPr>
          <a:xfrm>
            <a:off x="-1326525" y="-1217502"/>
            <a:ext cx="2884456" cy="2794129"/>
            <a:chOff x="0" y="0"/>
            <a:chExt cx="5307708" cy="5307708"/>
          </a:xfrm>
        </p:grpSpPr>
        <p:sp>
          <p:nvSpPr>
            <p:cNvPr id="4" name="Freeform 4">
              <a:extLst>
                <a:ext uri="{FF2B5EF4-FFF2-40B4-BE49-F238E27FC236}">
                  <a16:creationId xmlns:a16="http://schemas.microsoft.com/office/drawing/2014/main" id="{1BB29E88-6D06-EBFC-A4A9-21FF97BFF4A2}"/>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5" name="Group 5">
              <a:extLst>
                <a:ext uri="{FF2B5EF4-FFF2-40B4-BE49-F238E27FC236}">
                  <a16:creationId xmlns:a16="http://schemas.microsoft.com/office/drawing/2014/main" id="{C20784D3-9EF7-178E-AF68-BA66C1861946}"/>
                </a:ext>
              </a:extLst>
            </p:cNvPr>
            <p:cNvGrpSpPr/>
            <p:nvPr/>
          </p:nvGrpSpPr>
          <p:grpSpPr>
            <a:xfrm>
              <a:off x="757795" y="757795"/>
              <a:ext cx="3792117" cy="3792117"/>
              <a:chOff x="0" y="0"/>
              <a:chExt cx="812800" cy="812800"/>
            </a:xfrm>
          </p:grpSpPr>
          <p:sp>
            <p:nvSpPr>
              <p:cNvPr id="6" name="Freeform 6">
                <a:extLst>
                  <a:ext uri="{FF2B5EF4-FFF2-40B4-BE49-F238E27FC236}">
                    <a16:creationId xmlns:a16="http://schemas.microsoft.com/office/drawing/2014/main" id="{50B810C5-4E93-FAE7-8C33-FD02498F7F0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7" name="TextBox 7">
                <a:extLst>
                  <a:ext uri="{FF2B5EF4-FFF2-40B4-BE49-F238E27FC236}">
                    <a16:creationId xmlns:a16="http://schemas.microsoft.com/office/drawing/2014/main" id="{8878D3C8-F7A0-B124-5BA6-A0C30EBFA37C}"/>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grpSp>
        <p:nvGrpSpPr>
          <p:cNvPr id="8" name="Group 8">
            <a:extLst>
              <a:ext uri="{FF2B5EF4-FFF2-40B4-BE49-F238E27FC236}">
                <a16:creationId xmlns:a16="http://schemas.microsoft.com/office/drawing/2014/main" id="{C37564C7-E704-B483-6439-D8FCA22CB9B4}"/>
              </a:ext>
            </a:extLst>
          </p:cNvPr>
          <p:cNvGrpSpPr/>
          <p:nvPr/>
        </p:nvGrpSpPr>
        <p:grpSpPr>
          <a:xfrm>
            <a:off x="0" y="5448300"/>
            <a:ext cx="18288000" cy="5079157"/>
            <a:chOff x="0" y="0"/>
            <a:chExt cx="4888040" cy="1548962"/>
          </a:xfrm>
        </p:grpSpPr>
        <p:sp>
          <p:nvSpPr>
            <p:cNvPr id="9" name="Freeform 9">
              <a:extLst>
                <a:ext uri="{FF2B5EF4-FFF2-40B4-BE49-F238E27FC236}">
                  <a16:creationId xmlns:a16="http://schemas.microsoft.com/office/drawing/2014/main" id="{A7F13C34-C118-CB2E-F4AB-A83A9129E675}"/>
                </a:ext>
              </a:extLst>
            </p:cNvPr>
            <p:cNvSpPr/>
            <p:nvPr/>
          </p:nvSpPr>
          <p:spPr>
            <a:xfrm>
              <a:off x="0" y="0"/>
              <a:ext cx="4888040" cy="1548962"/>
            </a:xfrm>
            <a:custGeom>
              <a:avLst/>
              <a:gdLst/>
              <a:ahLst/>
              <a:cxnLst/>
              <a:rect l="l" t="t" r="r" b="b"/>
              <a:pathLst>
                <a:path w="4888040" h="1548962">
                  <a:moveTo>
                    <a:pt x="0" y="0"/>
                  </a:moveTo>
                  <a:lnTo>
                    <a:pt x="4888040" y="0"/>
                  </a:lnTo>
                  <a:lnTo>
                    <a:pt x="4888040" y="1548962"/>
                  </a:lnTo>
                  <a:lnTo>
                    <a:pt x="0" y="1548962"/>
                  </a:lnTo>
                  <a:close/>
                </a:path>
              </a:pathLst>
            </a:custGeom>
            <a:solidFill>
              <a:srgbClr val="FF5E13"/>
            </a:solidFill>
          </p:spPr>
          <p:txBody>
            <a:bodyPr/>
            <a:lstStyle/>
            <a:p>
              <a:endParaRPr lang="en-US"/>
            </a:p>
          </p:txBody>
        </p:sp>
        <p:sp>
          <p:nvSpPr>
            <p:cNvPr id="10" name="TextBox 10">
              <a:extLst>
                <a:ext uri="{FF2B5EF4-FFF2-40B4-BE49-F238E27FC236}">
                  <a16:creationId xmlns:a16="http://schemas.microsoft.com/office/drawing/2014/main" id="{24A839EF-599B-94F8-5040-9CC8F9A5AEF2}"/>
                </a:ext>
              </a:extLst>
            </p:cNvPr>
            <p:cNvSpPr txBox="1"/>
            <p:nvPr/>
          </p:nvSpPr>
          <p:spPr>
            <a:xfrm>
              <a:off x="0" y="-47625"/>
              <a:ext cx="4888040" cy="1596587"/>
            </a:xfrm>
            <a:prstGeom prst="rect">
              <a:avLst/>
            </a:prstGeom>
          </p:spPr>
          <p:txBody>
            <a:bodyPr lIns="50800" tIns="50800" rIns="50800" bIns="50800" rtlCol="0" anchor="ctr"/>
            <a:lstStyle/>
            <a:p>
              <a:pPr algn="ctr">
                <a:lnSpc>
                  <a:spcPts val="3586"/>
                </a:lnSpc>
              </a:pPr>
              <a:endParaRPr/>
            </a:p>
          </p:txBody>
        </p:sp>
      </p:grpSp>
      <p:pic>
        <p:nvPicPr>
          <p:cNvPr id="26" name="object 11">
            <a:extLst>
              <a:ext uri="{FF2B5EF4-FFF2-40B4-BE49-F238E27FC236}">
                <a16:creationId xmlns:a16="http://schemas.microsoft.com/office/drawing/2014/main" id="{EBCD9854-D0A4-2CCD-6912-CEE3810FB2FB}"/>
              </a:ext>
            </a:extLst>
          </p:cNvPr>
          <p:cNvPicPr/>
          <p:nvPr/>
        </p:nvPicPr>
        <p:blipFill>
          <a:blip r:embed="rId5" cstate="print"/>
          <a:stretch>
            <a:fillRect/>
          </a:stretch>
        </p:blipFill>
        <p:spPr>
          <a:xfrm>
            <a:off x="5257800" y="5639966"/>
            <a:ext cx="7000874" cy="4695824"/>
          </a:xfrm>
          <a:prstGeom prst="rect">
            <a:avLst/>
          </a:prstGeom>
        </p:spPr>
      </p:pic>
      <p:sp>
        <p:nvSpPr>
          <p:cNvPr id="34" name="object 12">
            <a:extLst>
              <a:ext uri="{FF2B5EF4-FFF2-40B4-BE49-F238E27FC236}">
                <a16:creationId xmlns:a16="http://schemas.microsoft.com/office/drawing/2014/main" id="{16645062-180C-60E0-7122-591066F62253}"/>
              </a:ext>
            </a:extLst>
          </p:cNvPr>
          <p:cNvSpPr txBox="1">
            <a:spLocks/>
          </p:cNvSpPr>
          <p:nvPr/>
        </p:nvSpPr>
        <p:spPr>
          <a:xfrm>
            <a:off x="1930951" y="297056"/>
            <a:ext cx="163570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dirty="0">
                <a:solidFill>
                  <a:srgbClr val="FF5E13"/>
                </a:solidFill>
                <a:latin typeface="Arial" panose="020B0604020202020204" pitchFamily="34" charset="0"/>
                <a:cs typeface="Arial" panose="020B0604020202020204" pitchFamily="34" charset="0"/>
              </a:rPr>
              <a:t>2.2. HỆ THỐNG PHÂN LOẠI VÀ NHÃN GHI QUỐC TẾ (GHS)</a:t>
            </a:r>
          </a:p>
        </p:txBody>
      </p:sp>
      <p:sp>
        <p:nvSpPr>
          <p:cNvPr id="35" name="object 13">
            <a:extLst>
              <a:ext uri="{FF2B5EF4-FFF2-40B4-BE49-F238E27FC236}">
                <a16:creationId xmlns:a16="http://schemas.microsoft.com/office/drawing/2014/main" id="{EC67BD67-6A76-8F87-F120-5FBB982057A6}"/>
              </a:ext>
            </a:extLst>
          </p:cNvPr>
          <p:cNvSpPr txBox="1"/>
          <p:nvPr/>
        </p:nvSpPr>
        <p:spPr>
          <a:xfrm>
            <a:off x="115703" y="1656194"/>
            <a:ext cx="18056593" cy="3890168"/>
          </a:xfrm>
          <a:prstGeom prst="rect">
            <a:avLst/>
          </a:prstGeom>
        </p:spPr>
        <p:txBody>
          <a:bodyPr vert="horz" wrap="square" lIns="0" tIns="12065" rIns="0" bIns="0" rtlCol="0">
            <a:spAutoFit/>
          </a:bodyPr>
          <a:lstStyle/>
          <a:p>
            <a:pPr marL="25400" marR="17780">
              <a:spcBef>
                <a:spcPts val="4200"/>
              </a:spcBef>
            </a:pPr>
            <a:r>
              <a:rPr lang="en-US" sz="3600" b="1" dirty="0" err="1">
                <a:solidFill>
                  <a:srgbClr val="FF0000"/>
                </a:solidFill>
                <a:latin typeface="Arial" panose="020B0604020202020204" pitchFamily="34" charset="0"/>
                <a:cs typeface="Arial" panose="020B0604020202020204" pitchFamily="34" charset="0"/>
              </a:rPr>
              <a:t>Hệ</a:t>
            </a:r>
            <a:r>
              <a:rPr lang="en-US" sz="3600" b="1" spc="-90" dirty="0">
                <a:solidFill>
                  <a:srgbClr val="FF0000"/>
                </a:solidFill>
                <a:latin typeface="Arial" panose="020B0604020202020204" pitchFamily="34" charset="0"/>
                <a:cs typeface="Arial" panose="020B0604020202020204" pitchFamily="34" charset="0"/>
              </a:rPr>
              <a:t> </a:t>
            </a:r>
            <a:r>
              <a:rPr lang="en-US" sz="3600" b="1" spc="-165" dirty="0" err="1">
                <a:solidFill>
                  <a:srgbClr val="FF0000"/>
                </a:solidFill>
                <a:latin typeface="Arial" panose="020B0604020202020204" pitchFamily="34" charset="0"/>
                <a:cs typeface="Arial" panose="020B0604020202020204" pitchFamily="34" charset="0"/>
              </a:rPr>
              <a:t>thô</a:t>
            </a:r>
            <a:r>
              <a:rPr lang="en-US" sz="5400" b="1" spc="-247" baseline="12037" dirty="0">
                <a:solidFill>
                  <a:srgbClr val="FF0000"/>
                </a:solidFill>
                <a:latin typeface="Arial" panose="020B0604020202020204" pitchFamily="34" charset="0"/>
                <a:cs typeface="Arial" panose="020B0604020202020204" pitchFamily="34" charset="0"/>
              </a:rPr>
              <a:t>́</a:t>
            </a:r>
            <a:r>
              <a:rPr lang="en-US" sz="5400" b="1" spc="-847" baseline="12037" dirty="0">
                <a:solidFill>
                  <a:srgbClr val="FF0000"/>
                </a:solidFill>
                <a:latin typeface="Arial" panose="020B0604020202020204" pitchFamily="34" charset="0"/>
                <a:cs typeface="Arial" panose="020B0604020202020204" pitchFamily="34" charset="0"/>
              </a:rPr>
              <a:t> </a:t>
            </a:r>
            <a:r>
              <a:rPr lang="en-US" sz="3600" b="1" spc="-140" dirty="0">
                <a:solidFill>
                  <a:srgbClr val="FF0000"/>
                </a:solidFill>
                <a:latin typeface="Arial" panose="020B0604020202020204" pitchFamily="34" charset="0"/>
                <a:cs typeface="Arial" panose="020B0604020202020204" pitchFamily="34" charset="0"/>
              </a:rPr>
              <a:t>ng</a:t>
            </a:r>
            <a:r>
              <a:rPr lang="en-US" sz="3600" b="1" spc="-305" dirty="0">
                <a:solidFill>
                  <a:srgbClr val="FF0000"/>
                </a:solidFill>
                <a:latin typeface="Arial" panose="020B0604020202020204" pitchFamily="34" charset="0"/>
                <a:cs typeface="Arial" panose="020B0604020202020204" pitchFamily="34" charset="0"/>
              </a:rPr>
              <a:t> </a:t>
            </a:r>
            <a:r>
              <a:rPr lang="en-US" sz="3600" b="1" spc="-50" dirty="0" err="1">
                <a:solidFill>
                  <a:srgbClr val="FF0000"/>
                </a:solidFill>
                <a:latin typeface="Arial" panose="020B0604020202020204" pitchFamily="34" charset="0"/>
                <a:cs typeface="Arial" panose="020B0604020202020204" pitchFamily="34" charset="0"/>
              </a:rPr>
              <a:t>phân</a:t>
            </a:r>
            <a:r>
              <a:rPr lang="en-US" sz="3600" b="1" spc="-310"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loại</a:t>
            </a:r>
            <a:r>
              <a:rPr lang="en-US" sz="3600" b="1" spc="-305" dirty="0">
                <a:solidFill>
                  <a:srgbClr val="FF0000"/>
                </a:solidFill>
                <a:latin typeface="Arial" panose="020B0604020202020204" pitchFamily="34" charset="0"/>
                <a:cs typeface="Arial" panose="020B0604020202020204" pitchFamily="34" charset="0"/>
              </a:rPr>
              <a:t> </a:t>
            </a:r>
            <a:r>
              <a:rPr lang="en-US" sz="3600" b="1" spc="-114" dirty="0" err="1">
                <a:solidFill>
                  <a:srgbClr val="FF0000"/>
                </a:solidFill>
                <a:latin typeface="Arial" panose="020B0604020202020204" pitchFamily="34" charset="0"/>
                <a:cs typeface="Arial" panose="020B0604020202020204" pitchFamily="34" charset="0"/>
              </a:rPr>
              <a:t>và</a:t>
            </a:r>
            <a:r>
              <a:rPr lang="en-US" sz="3600" b="1" spc="-310" dirty="0">
                <a:solidFill>
                  <a:srgbClr val="FF0000"/>
                </a:solidFill>
                <a:latin typeface="Arial" panose="020B0604020202020204" pitchFamily="34" charset="0"/>
                <a:cs typeface="Arial" panose="020B0604020202020204" pitchFamily="34" charset="0"/>
              </a:rPr>
              <a:t> </a:t>
            </a:r>
            <a:r>
              <a:rPr lang="en-US" sz="3600" b="1" spc="-75" dirty="0" err="1">
                <a:solidFill>
                  <a:srgbClr val="FF0000"/>
                </a:solidFill>
                <a:latin typeface="Arial" panose="020B0604020202020204" pitchFamily="34" charset="0"/>
                <a:cs typeface="Arial" panose="020B0604020202020204" pitchFamily="34" charset="0"/>
              </a:rPr>
              <a:t>nhãn</a:t>
            </a:r>
            <a:r>
              <a:rPr lang="en-US" sz="3600" b="1" spc="-305" dirty="0">
                <a:solidFill>
                  <a:srgbClr val="FF0000"/>
                </a:solidFill>
                <a:latin typeface="Arial" panose="020B0604020202020204" pitchFamily="34" charset="0"/>
                <a:cs typeface="Arial" panose="020B0604020202020204" pitchFamily="34" charset="0"/>
              </a:rPr>
              <a:t> </a:t>
            </a:r>
            <a:r>
              <a:rPr lang="en-US" sz="3600" b="1" spc="-100" dirty="0" err="1">
                <a:solidFill>
                  <a:srgbClr val="FF0000"/>
                </a:solidFill>
                <a:latin typeface="Arial" panose="020B0604020202020204" pitchFamily="34" charset="0"/>
                <a:cs typeface="Arial" panose="020B0604020202020204" pitchFamily="34" charset="0"/>
              </a:rPr>
              <a:t>ghi</a:t>
            </a:r>
            <a:r>
              <a:rPr lang="en-US" sz="3600" b="1" spc="-305" dirty="0">
                <a:solidFill>
                  <a:srgbClr val="FF0000"/>
                </a:solidFill>
                <a:latin typeface="Arial" panose="020B0604020202020204" pitchFamily="34" charset="0"/>
                <a:cs typeface="Arial" panose="020B0604020202020204" pitchFamily="34" charset="0"/>
              </a:rPr>
              <a:t> </a:t>
            </a:r>
            <a:r>
              <a:rPr lang="en-US" sz="3600" b="1" spc="-45" dirty="0" err="1">
                <a:solidFill>
                  <a:srgbClr val="FF0000"/>
                </a:solidFill>
                <a:latin typeface="Arial" panose="020B0604020202020204" pitchFamily="34" charset="0"/>
                <a:cs typeface="Arial" panose="020B0604020202020204" pitchFamily="34" charset="0"/>
              </a:rPr>
              <a:t>quy</a:t>
            </a:r>
            <a:r>
              <a:rPr lang="en-US" sz="3600" b="1" spc="-310"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định</a:t>
            </a:r>
            <a:r>
              <a:rPr lang="en-US" sz="3600" b="1" spc="-305" dirty="0">
                <a:solidFill>
                  <a:srgbClr val="FF0000"/>
                </a:solidFill>
                <a:latin typeface="Arial" panose="020B0604020202020204" pitchFamily="34" charset="0"/>
                <a:cs typeface="Arial" panose="020B0604020202020204" pitchFamily="34" charset="0"/>
              </a:rPr>
              <a:t> </a:t>
            </a:r>
            <a:r>
              <a:rPr lang="en-US" sz="3600" b="1" spc="-175" dirty="0" err="1">
                <a:solidFill>
                  <a:srgbClr val="FF0000"/>
                </a:solidFill>
                <a:latin typeface="Arial" panose="020B0604020202020204" pitchFamily="34" charset="0"/>
                <a:cs typeface="Arial" panose="020B0604020202020204" pitchFamily="34" charset="0"/>
              </a:rPr>
              <a:t>quô</a:t>
            </a:r>
            <a:r>
              <a:rPr lang="en-US" sz="5400" b="1" spc="-262" baseline="12037" dirty="0">
                <a:solidFill>
                  <a:srgbClr val="FF0000"/>
                </a:solidFill>
                <a:latin typeface="Arial" panose="020B0604020202020204" pitchFamily="34" charset="0"/>
                <a:cs typeface="Arial" panose="020B0604020202020204" pitchFamily="34" charset="0"/>
              </a:rPr>
              <a:t>́</a:t>
            </a:r>
            <a:r>
              <a:rPr lang="en-US" sz="5400" b="1" spc="-847" baseline="12037" dirty="0">
                <a:solidFill>
                  <a:srgbClr val="FF0000"/>
                </a:solidFill>
                <a:latin typeface="Arial" panose="020B0604020202020204" pitchFamily="34" charset="0"/>
                <a:cs typeface="Arial" panose="020B0604020202020204" pitchFamily="34" charset="0"/>
              </a:rPr>
              <a:t> </a:t>
            </a:r>
            <a:r>
              <a:rPr lang="en-US" sz="3600" b="1" spc="90" dirty="0">
                <a:solidFill>
                  <a:srgbClr val="FF0000"/>
                </a:solidFill>
                <a:latin typeface="Arial" panose="020B0604020202020204" pitchFamily="34" charset="0"/>
                <a:cs typeface="Arial" panose="020B0604020202020204" pitchFamily="34" charset="0"/>
              </a:rPr>
              <a:t>c</a:t>
            </a:r>
            <a:r>
              <a:rPr lang="en-US" sz="3600" b="1" spc="-310" dirty="0">
                <a:solidFill>
                  <a:srgbClr val="FF0000"/>
                </a:solidFill>
                <a:latin typeface="Arial" panose="020B0604020202020204" pitchFamily="34" charset="0"/>
                <a:cs typeface="Arial" panose="020B0604020202020204" pitchFamily="34" charset="0"/>
              </a:rPr>
              <a:t> </a:t>
            </a:r>
            <a:r>
              <a:rPr lang="en-US" sz="3600" b="1" spc="-95" dirty="0" err="1">
                <a:solidFill>
                  <a:srgbClr val="FF0000"/>
                </a:solidFill>
                <a:latin typeface="Arial" panose="020B0604020202020204" pitchFamily="34" charset="0"/>
                <a:cs typeface="Arial" panose="020B0604020202020204" pitchFamily="34" charset="0"/>
              </a:rPr>
              <a:t>tê</a:t>
            </a:r>
            <a:r>
              <a:rPr lang="en-US" sz="5400" b="1" spc="-142" baseline="12037" dirty="0">
                <a:solidFill>
                  <a:srgbClr val="FF0000"/>
                </a:solidFill>
                <a:latin typeface="Arial" panose="020B0604020202020204" pitchFamily="34" charset="0"/>
                <a:cs typeface="Arial" panose="020B0604020202020204" pitchFamily="34" charset="0"/>
              </a:rPr>
              <a:t>́</a:t>
            </a:r>
            <a:r>
              <a:rPr lang="en-US" sz="5400" b="1" spc="89" baseline="12037" dirty="0">
                <a:solidFill>
                  <a:srgbClr val="FF0000"/>
                </a:solidFill>
                <a:latin typeface="Arial" panose="020B0604020202020204" pitchFamily="34" charset="0"/>
                <a:cs typeface="Arial" panose="020B0604020202020204" pitchFamily="34" charset="0"/>
              </a:rPr>
              <a:t> </a:t>
            </a:r>
            <a:r>
              <a:rPr lang="en-US" sz="3600" b="1" spc="-229" dirty="0">
                <a:solidFill>
                  <a:srgbClr val="FF0000"/>
                </a:solidFill>
                <a:latin typeface="Arial" panose="020B0604020202020204" pitchFamily="34" charset="0"/>
                <a:cs typeface="Arial" panose="020B0604020202020204" pitchFamily="34" charset="0"/>
              </a:rPr>
              <a:t>(GHS)</a:t>
            </a:r>
            <a:r>
              <a:rPr lang="en-US" sz="3600" b="1" spc="-305" dirty="0">
                <a:solidFill>
                  <a:srgbClr val="FF0000"/>
                </a:solidFill>
                <a:latin typeface="Arial" panose="020B0604020202020204" pitchFamily="34" charset="0"/>
                <a:cs typeface="Arial" panose="020B0604020202020204" pitchFamily="34" charset="0"/>
              </a:rPr>
              <a:t> </a:t>
            </a:r>
            <a:r>
              <a:rPr lang="en-US" sz="3600" b="1" spc="-114" dirty="0" err="1">
                <a:solidFill>
                  <a:srgbClr val="FF0000"/>
                </a:solidFill>
                <a:latin typeface="Arial" panose="020B0604020202020204" pitchFamily="34" charset="0"/>
                <a:cs typeface="Arial" panose="020B0604020202020204" pitchFamily="34" charset="0"/>
              </a:rPr>
              <a:t>và</a:t>
            </a:r>
            <a:r>
              <a:rPr lang="en-US" sz="3600" b="1" spc="-305"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cách</a:t>
            </a:r>
            <a:r>
              <a:rPr lang="en-US" sz="3600" b="1" spc="-310" dirty="0">
                <a:solidFill>
                  <a:srgbClr val="FF0000"/>
                </a:solidFill>
                <a:latin typeface="Arial" panose="020B0604020202020204" pitchFamily="34" charset="0"/>
                <a:cs typeface="Arial" panose="020B0604020202020204" pitchFamily="34" charset="0"/>
              </a:rPr>
              <a:t> </a:t>
            </a:r>
            <a:r>
              <a:rPr lang="en-US" sz="3600" b="1" spc="-110" dirty="0" err="1">
                <a:solidFill>
                  <a:srgbClr val="FF0000"/>
                </a:solidFill>
                <a:latin typeface="Arial" panose="020B0604020202020204" pitchFamily="34" charset="0"/>
                <a:cs typeface="Arial" panose="020B0604020202020204" pitchFamily="34" charset="0"/>
              </a:rPr>
              <a:t>xác</a:t>
            </a:r>
            <a:r>
              <a:rPr lang="en-US" sz="3600" b="1" spc="-305"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định</a:t>
            </a:r>
            <a:r>
              <a:rPr lang="en-US" sz="3600" b="1" spc="-305" dirty="0">
                <a:solidFill>
                  <a:srgbClr val="FF0000"/>
                </a:solidFill>
                <a:latin typeface="Arial" panose="020B0604020202020204" pitchFamily="34" charset="0"/>
                <a:cs typeface="Arial" panose="020B0604020202020204" pitchFamily="34" charset="0"/>
              </a:rPr>
              <a:t> </a:t>
            </a:r>
            <a:r>
              <a:rPr lang="en-US" sz="3600" b="1" spc="-20" dirty="0" err="1">
                <a:solidFill>
                  <a:srgbClr val="FF0000"/>
                </a:solidFill>
                <a:latin typeface="Arial" panose="020B0604020202020204" pitchFamily="34" charset="0"/>
                <a:cs typeface="Arial" panose="020B0604020202020204" pitchFamily="34" charset="0"/>
              </a:rPr>
              <a:t>tính</a:t>
            </a:r>
            <a:r>
              <a:rPr lang="en-US" sz="3600" b="1" spc="-310" dirty="0">
                <a:solidFill>
                  <a:srgbClr val="FF0000"/>
                </a:solidFill>
                <a:latin typeface="Arial" panose="020B0604020202020204" pitchFamily="34" charset="0"/>
                <a:cs typeface="Arial" panose="020B0604020202020204" pitchFamily="34" charset="0"/>
              </a:rPr>
              <a:t> </a:t>
            </a:r>
            <a:r>
              <a:rPr lang="en-US" sz="3600" b="1" spc="-120" dirty="0" err="1">
                <a:solidFill>
                  <a:srgbClr val="FF0000"/>
                </a:solidFill>
                <a:latin typeface="Arial" panose="020B0604020202020204" pitchFamily="34" charset="0"/>
                <a:cs typeface="Arial" panose="020B0604020202020204" pitchFamily="34" charset="0"/>
              </a:rPr>
              <a:t>nguy</a:t>
            </a:r>
            <a:r>
              <a:rPr lang="en-US" sz="3600" b="1" spc="-305" dirty="0">
                <a:solidFill>
                  <a:srgbClr val="FF0000"/>
                </a:solidFill>
                <a:latin typeface="Arial" panose="020B0604020202020204" pitchFamily="34" charset="0"/>
                <a:cs typeface="Arial" panose="020B0604020202020204" pitchFamily="34" charset="0"/>
              </a:rPr>
              <a:t> </a:t>
            </a:r>
            <a:r>
              <a:rPr lang="en-US" sz="3600" b="1" spc="-20" dirty="0" err="1">
                <a:solidFill>
                  <a:srgbClr val="FF0000"/>
                </a:solidFill>
                <a:latin typeface="Arial" panose="020B0604020202020204" pitchFamily="34" charset="0"/>
                <a:cs typeface="Arial" panose="020B0604020202020204" pitchFamily="34" charset="0"/>
              </a:rPr>
              <a:t>hiểm</a:t>
            </a:r>
            <a:r>
              <a:rPr lang="en-US" sz="3600" b="1" spc="-20"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của</a:t>
            </a:r>
            <a:r>
              <a:rPr lang="en-US" sz="3600" b="1" spc="-240" dirty="0">
                <a:solidFill>
                  <a:srgbClr val="FF0000"/>
                </a:solidFill>
                <a:latin typeface="Arial" panose="020B0604020202020204" pitchFamily="34" charset="0"/>
                <a:cs typeface="Arial" panose="020B0604020202020204" pitchFamily="34" charset="0"/>
              </a:rPr>
              <a:t> </a:t>
            </a:r>
            <a:r>
              <a:rPr lang="en-US" sz="3600" b="1" spc="-65" dirty="0" err="1">
                <a:solidFill>
                  <a:srgbClr val="FF0000"/>
                </a:solidFill>
                <a:latin typeface="Arial" panose="020B0604020202020204" pitchFamily="34" charset="0"/>
                <a:cs typeface="Arial" panose="020B0604020202020204" pitchFamily="34" charset="0"/>
              </a:rPr>
              <a:t>hoá</a:t>
            </a:r>
            <a:r>
              <a:rPr lang="en-US" sz="3600" b="1" spc="-240" dirty="0">
                <a:solidFill>
                  <a:srgbClr val="FF0000"/>
                </a:solidFill>
                <a:latin typeface="Arial" panose="020B0604020202020204" pitchFamily="34" charset="0"/>
                <a:cs typeface="Arial" panose="020B0604020202020204" pitchFamily="34" charset="0"/>
              </a:rPr>
              <a:t> </a:t>
            </a:r>
            <a:r>
              <a:rPr lang="en-US" sz="3600" b="1" spc="-5" dirty="0" err="1">
                <a:solidFill>
                  <a:srgbClr val="FF0000"/>
                </a:solidFill>
                <a:latin typeface="Arial" panose="020B0604020202020204" pitchFamily="34" charset="0"/>
                <a:cs typeface="Arial" panose="020B0604020202020204" pitchFamily="34" charset="0"/>
              </a:rPr>
              <a:t>ch</a:t>
            </a:r>
            <a:r>
              <a:rPr lang="en-US" sz="3600" b="1" spc="-434" dirty="0" err="1">
                <a:solidFill>
                  <a:srgbClr val="FF0000"/>
                </a:solidFill>
                <a:latin typeface="Arial" panose="020B0604020202020204" pitchFamily="34" charset="0"/>
                <a:cs typeface="Arial" panose="020B0604020202020204" pitchFamily="34" charset="0"/>
              </a:rPr>
              <a:t>â</a:t>
            </a:r>
            <a:r>
              <a:rPr lang="en-US" sz="5400" b="1" spc="577" baseline="12037" dirty="0" err="1">
                <a:solidFill>
                  <a:srgbClr val="FF0000"/>
                </a:solidFill>
                <a:latin typeface="Arial" panose="020B0604020202020204" pitchFamily="34" charset="0"/>
                <a:cs typeface="Arial" panose="020B0604020202020204" pitchFamily="34" charset="0"/>
              </a:rPr>
              <a:t>́</a:t>
            </a:r>
            <a:r>
              <a:rPr lang="en-US" sz="3600" b="1" spc="-5" dirty="0" err="1">
                <a:solidFill>
                  <a:srgbClr val="FF0000"/>
                </a:solidFill>
                <a:latin typeface="Arial" panose="020B0604020202020204" pitchFamily="34" charset="0"/>
                <a:cs typeface="Arial" panose="020B0604020202020204" pitchFamily="34" charset="0"/>
              </a:rPr>
              <a:t>t</a:t>
            </a:r>
            <a:r>
              <a:rPr lang="en-US" sz="3600" b="1" spc="-5" dirty="0">
                <a:solidFill>
                  <a:srgbClr val="FF0000"/>
                </a:solidFill>
                <a:latin typeface="Arial" panose="020B0604020202020204" pitchFamily="34" charset="0"/>
                <a:cs typeface="Arial" panose="020B0604020202020204" pitchFamily="34" charset="0"/>
              </a:rPr>
              <a:t>.</a:t>
            </a:r>
            <a:br>
              <a:rPr lang="en-US" sz="3600" b="1" spc="-5" dirty="0">
                <a:solidFill>
                  <a:srgbClr val="FF0000"/>
                </a:solidFill>
                <a:latin typeface="Arial" panose="020B0604020202020204" pitchFamily="34" charset="0"/>
                <a:cs typeface="Arial" panose="020B0604020202020204" pitchFamily="34" charset="0"/>
              </a:rPr>
            </a:br>
            <a:r>
              <a:rPr sz="3600" b="1" dirty="0" err="1">
                <a:solidFill>
                  <a:srgbClr val="002060"/>
                </a:solidFill>
                <a:latin typeface="Arial" panose="020B0604020202020204" pitchFamily="34" charset="0"/>
                <a:cs typeface="Arial" panose="020B0604020202020204" pitchFamily="34" charset="0"/>
              </a:rPr>
              <a:t>Hệ</a:t>
            </a:r>
            <a:r>
              <a:rPr sz="3600" b="1" spc="-90" dirty="0">
                <a:solidFill>
                  <a:srgbClr val="002060"/>
                </a:solidFill>
                <a:latin typeface="Arial" panose="020B0604020202020204" pitchFamily="34" charset="0"/>
                <a:cs typeface="Arial" panose="020B0604020202020204" pitchFamily="34" charset="0"/>
              </a:rPr>
              <a:t> </a:t>
            </a:r>
            <a:r>
              <a:rPr sz="3600" b="1" spc="-165" dirty="0">
                <a:solidFill>
                  <a:srgbClr val="002060"/>
                </a:solidFill>
                <a:latin typeface="Arial" panose="020B0604020202020204" pitchFamily="34" charset="0"/>
                <a:cs typeface="Arial" panose="020B0604020202020204" pitchFamily="34" charset="0"/>
              </a:rPr>
              <a:t>thô</a:t>
            </a:r>
            <a:r>
              <a:rPr sz="5400" b="1" spc="-247" baseline="12037" dirty="0">
                <a:solidFill>
                  <a:srgbClr val="002060"/>
                </a:solidFill>
                <a:latin typeface="Arial" panose="020B0604020202020204" pitchFamily="34" charset="0"/>
                <a:cs typeface="Arial" panose="020B0604020202020204" pitchFamily="34" charset="0"/>
              </a:rPr>
              <a:t>́</a:t>
            </a:r>
            <a:r>
              <a:rPr sz="5400" b="1" spc="-847" baseline="12037" dirty="0">
                <a:solidFill>
                  <a:srgbClr val="002060"/>
                </a:solidFill>
                <a:latin typeface="Arial" panose="020B0604020202020204" pitchFamily="34" charset="0"/>
                <a:cs typeface="Arial" panose="020B0604020202020204" pitchFamily="34" charset="0"/>
              </a:rPr>
              <a:t> </a:t>
            </a:r>
            <a:r>
              <a:rPr sz="3600" b="1" spc="-140" dirty="0">
                <a:solidFill>
                  <a:srgbClr val="002060"/>
                </a:solidFill>
                <a:latin typeface="Arial" panose="020B0604020202020204" pitchFamily="34" charset="0"/>
                <a:cs typeface="Arial" panose="020B0604020202020204" pitchFamily="34" charset="0"/>
              </a:rPr>
              <a:t>ng</a:t>
            </a:r>
            <a:r>
              <a:rPr sz="3600" b="1" spc="-305" dirty="0">
                <a:solidFill>
                  <a:srgbClr val="002060"/>
                </a:solidFill>
                <a:latin typeface="Arial" panose="020B0604020202020204" pitchFamily="34" charset="0"/>
                <a:cs typeface="Arial" panose="020B0604020202020204" pitchFamily="34" charset="0"/>
              </a:rPr>
              <a:t> </a:t>
            </a:r>
            <a:r>
              <a:rPr sz="3600" b="1" spc="-50" dirty="0">
                <a:solidFill>
                  <a:srgbClr val="002060"/>
                </a:solidFill>
                <a:latin typeface="Arial" panose="020B0604020202020204" pitchFamily="34" charset="0"/>
                <a:cs typeface="Arial" panose="020B0604020202020204" pitchFamily="34" charset="0"/>
              </a:rPr>
              <a:t>phân</a:t>
            </a:r>
            <a:r>
              <a:rPr sz="3600" b="1" spc="-310"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loại</a:t>
            </a:r>
            <a:r>
              <a:rPr sz="3600" b="1" spc="-305" dirty="0">
                <a:solidFill>
                  <a:srgbClr val="002060"/>
                </a:solidFill>
                <a:latin typeface="Arial" panose="020B0604020202020204" pitchFamily="34" charset="0"/>
                <a:cs typeface="Arial" panose="020B0604020202020204" pitchFamily="34" charset="0"/>
              </a:rPr>
              <a:t> </a:t>
            </a:r>
            <a:r>
              <a:rPr sz="3600" b="1" spc="-114" dirty="0">
                <a:solidFill>
                  <a:srgbClr val="002060"/>
                </a:solidFill>
                <a:latin typeface="Arial" panose="020B0604020202020204" pitchFamily="34" charset="0"/>
                <a:cs typeface="Arial" panose="020B0604020202020204" pitchFamily="34" charset="0"/>
              </a:rPr>
              <a:t>và</a:t>
            </a:r>
            <a:r>
              <a:rPr sz="3600" b="1" spc="-305" dirty="0">
                <a:solidFill>
                  <a:srgbClr val="002060"/>
                </a:solidFill>
                <a:latin typeface="Arial" panose="020B0604020202020204" pitchFamily="34" charset="0"/>
                <a:cs typeface="Arial" panose="020B0604020202020204" pitchFamily="34" charset="0"/>
              </a:rPr>
              <a:t> </a:t>
            </a:r>
            <a:r>
              <a:rPr sz="3600" b="1" spc="-75" dirty="0">
                <a:solidFill>
                  <a:srgbClr val="002060"/>
                </a:solidFill>
                <a:latin typeface="Arial" panose="020B0604020202020204" pitchFamily="34" charset="0"/>
                <a:cs typeface="Arial" panose="020B0604020202020204" pitchFamily="34" charset="0"/>
              </a:rPr>
              <a:t>nhãn</a:t>
            </a:r>
            <a:r>
              <a:rPr sz="3600" b="1" spc="-310" dirty="0">
                <a:solidFill>
                  <a:srgbClr val="002060"/>
                </a:solidFill>
                <a:latin typeface="Arial" panose="020B0604020202020204" pitchFamily="34" charset="0"/>
                <a:cs typeface="Arial" panose="020B0604020202020204" pitchFamily="34" charset="0"/>
              </a:rPr>
              <a:t> </a:t>
            </a:r>
            <a:r>
              <a:rPr sz="3600" b="1" spc="-100" dirty="0">
                <a:solidFill>
                  <a:srgbClr val="002060"/>
                </a:solidFill>
                <a:latin typeface="Arial" panose="020B0604020202020204" pitchFamily="34" charset="0"/>
                <a:cs typeface="Arial" panose="020B0604020202020204" pitchFamily="34" charset="0"/>
              </a:rPr>
              <a:t>ghi</a:t>
            </a:r>
            <a:r>
              <a:rPr sz="3600" b="1" spc="-305" dirty="0">
                <a:solidFill>
                  <a:srgbClr val="002060"/>
                </a:solidFill>
                <a:latin typeface="Arial" panose="020B0604020202020204" pitchFamily="34" charset="0"/>
                <a:cs typeface="Arial" panose="020B0604020202020204" pitchFamily="34" charset="0"/>
              </a:rPr>
              <a:t> </a:t>
            </a:r>
            <a:r>
              <a:rPr sz="3600" b="1" spc="-45" dirty="0">
                <a:solidFill>
                  <a:srgbClr val="002060"/>
                </a:solidFill>
                <a:latin typeface="Arial" panose="020B0604020202020204" pitchFamily="34" charset="0"/>
                <a:cs typeface="Arial" panose="020B0604020202020204" pitchFamily="34" charset="0"/>
              </a:rPr>
              <a:t>quy</a:t>
            </a:r>
            <a:r>
              <a:rPr sz="3600" b="1" spc="-310"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định</a:t>
            </a:r>
            <a:r>
              <a:rPr sz="3600" b="1" spc="-305" dirty="0">
                <a:solidFill>
                  <a:srgbClr val="002060"/>
                </a:solidFill>
                <a:latin typeface="Arial" panose="020B0604020202020204" pitchFamily="34" charset="0"/>
                <a:cs typeface="Arial" panose="020B0604020202020204" pitchFamily="34" charset="0"/>
              </a:rPr>
              <a:t> </a:t>
            </a:r>
            <a:r>
              <a:rPr sz="3600" b="1" spc="-175" dirty="0">
                <a:solidFill>
                  <a:srgbClr val="002060"/>
                </a:solidFill>
                <a:latin typeface="Arial" panose="020B0604020202020204" pitchFamily="34" charset="0"/>
                <a:cs typeface="Arial" panose="020B0604020202020204" pitchFamily="34" charset="0"/>
              </a:rPr>
              <a:t>quô</a:t>
            </a:r>
            <a:r>
              <a:rPr sz="5400" b="1" spc="-262" baseline="12037" dirty="0">
                <a:solidFill>
                  <a:srgbClr val="002060"/>
                </a:solidFill>
                <a:latin typeface="Arial" panose="020B0604020202020204" pitchFamily="34" charset="0"/>
                <a:cs typeface="Arial" panose="020B0604020202020204" pitchFamily="34" charset="0"/>
              </a:rPr>
              <a:t>́</a:t>
            </a:r>
            <a:r>
              <a:rPr sz="5400" b="1" spc="-847" baseline="12037" dirty="0">
                <a:solidFill>
                  <a:srgbClr val="002060"/>
                </a:solidFill>
                <a:latin typeface="Arial" panose="020B0604020202020204" pitchFamily="34" charset="0"/>
                <a:cs typeface="Arial" panose="020B0604020202020204" pitchFamily="34" charset="0"/>
              </a:rPr>
              <a:t> </a:t>
            </a:r>
            <a:r>
              <a:rPr sz="3600" b="1" spc="90" dirty="0">
                <a:solidFill>
                  <a:srgbClr val="002060"/>
                </a:solidFill>
                <a:latin typeface="Arial" panose="020B0604020202020204" pitchFamily="34" charset="0"/>
                <a:cs typeface="Arial" panose="020B0604020202020204" pitchFamily="34" charset="0"/>
              </a:rPr>
              <a:t>c</a:t>
            </a:r>
            <a:r>
              <a:rPr sz="3600" b="1" spc="-305" dirty="0">
                <a:solidFill>
                  <a:srgbClr val="002060"/>
                </a:solidFill>
                <a:latin typeface="Arial" panose="020B0604020202020204" pitchFamily="34" charset="0"/>
                <a:cs typeface="Arial" panose="020B0604020202020204" pitchFamily="34" charset="0"/>
              </a:rPr>
              <a:t> </a:t>
            </a:r>
            <a:r>
              <a:rPr sz="3600" b="1" spc="-95" dirty="0">
                <a:solidFill>
                  <a:srgbClr val="002060"/>
                </a:solidFill>
                <a:latin typeface="Arial" panose="020B0604020202020204" pitchFamily="34" charset="0"/>
                <a:cs typeface="Arial" panose="020B0604020202020204" pitchFamily="34" charset="0"/>
              </a:rPr>
              <a:t>tê</a:t>
            </a:r>
            <a:r>
              <a:rPr sz="5400" b="1" spc="-142" baseline="12037" dirty="0">
                <a:solidFill>
                  <a:srgbClr val="002060"/>
                </a:solidFill>
                <a:latin typeface="Arial" panose="020B0604020202020204" pitchFamily="34" charset="0"/>
                <a:cs typeface="Arial" panose="020B0604020202020204" pitchFamily="34" charset="0"/>
              </a:rPr>
              <a:t>́</a:t>
            </a:r>
            <a:r>
              <a:rPr sz="5400" b="1" spc="82" baseline="12037" dirty="0">
                <a:solidFill>
                  <a:srgbClr val="002060"/>
                </a:solidFill>
                <a:latin typeface="Arial" panose="020B0604020202020204" pitchFamily="34" charset="0"/>
                <a:cs typeface="Arial" panose="020B0604020202020204" pitchFamily="34" charset="0"/>
              </a:rPr>
              <a:t> </a:t>
            </a:r>
            <a:r>
              <a:rPr sz="3600" b="1" spc="-75" dirty="0">
                <a:solidFill>
                  <a:srgbClr val="002060"/>
                </a:solidFill>
                <a:latin typeface="Arial" panose="020B0604020202020204" pitchFamily="34" charset="0"/>
                <a:cs typeface="Arial" panose="020B0604020202020204" pitchFamily="34" charset="0"/>
              </a:rPr>
              <a:t>(Global</a:t>
            </a:r>
            <a:r>
              <a:rPr sz="3600" b="1" spc="-305" dirty="0">
                <a:solidFill>
                  <a:srgbClr val="002060"/>
                </a:solidFill>
                <a:latin typeface="Arial" panose="020B0604020202020204" pitchFamily="34" charset="0"/>
                <a:cs typeface="Arial" panose="020B0604020202020204" pitchFamily="34" charset="0"/>
              </a:rPr>
              <a:t> </a:t>
            </a:r>
            <a:r>
              <a:rPr sz="3600" b="1" spc="-60" dirty="0">
                <a:solidFill>
                  <a:srgbClr val="002060"/>
                </a:solidFill>
                <a:latin typeface="Arial" panose="020B0604020202020204" pitchFamily="34" charset="0"/>
                <a:cs typeface="Arial" panose="020B0604020202020204" pitchFamily="34" charset="0"/>
              </a:rPr>
              <a:t>Harmonized</a:t>
            </a:r>
            <a:r>
              <a:rPr sz="3600" b="1" spc="-305" dirty="0">
                <a:solidFill>
                  <a:srgbClr val="002060"/>
                </a:solidFill>
                <a:latin typeface="Arial" panose="020B0604020202020204" pitchFamily="34" charset="0"/>
                <a:cs typeface="Arial" panose="020B0604020202020204" pitchFamily="34" charset="0"/>
              </a:rPr>
              <a:t> </a:t>
            </a:r>
            <a:r>
              <a:rPr sz="3600" b="1" spc="-100" dirty="0">
                <a:solidFill>
                  <a:srgbClr val="002060"/>
                </a:solidFill>
                <a:latin typeface="Arial" panose="020B0604020202020204" pitchFamily="34" charset="0"/>
                <a:cs typeface="Arial" panose="020B0604020202020204" pitchFamily="34" charset="0"/>
              </a:rPr>
              <a:t>System</a:t>
            </a:r>
            <a:r>
              <a:rPr sz="3600" b="1" spc="-310" dirty="0">
                <a:solidFill>
                  <a:srgbClr val="002060"/>
                </a:solidFill>
                <a:latin typeface="Arial" panose="020B0604020202020204" pitchFamily="34" charset="0"/>
                <a:cs typeface="Arial" panose="020B0604020202020204" pitchFamily="34" charset="0"/>
              </a:rPr>
              <a:t> </a:t>
            </a:r>
            <a:r>
              <a:rPr sz="3600" b="1" spc="-240" dirty="0">
                <a:solidFill>
                  <a:srgbClr val="002060"/>
                </a:solidFill>
                <a:latin typeface="Arial" panose="020B0604020202020204" pitchFamily="34" charset="0"/>
                <a:cs typeface="Arial" panose="020B0604020202020204" pitchFamily="34" charset="0"/>
              </a:rPr>
              <a:t>-</a:t>
            </a:r>
            <a:r>
              <a:rPr sz="3600" b="1" spc="-305" dirty="0">
                <a:solidFill>
                  <a:srgbClr val="002060"/>
                </a:solidFill>
                <a:latin typeface="Arial" panose="020B0604020202020204" pitchFamily="34" charset="0"/>
                <a:cs typeface="Arial" panose="020B0604020202020204" pitchFamily="34" charset="0"/>
              </a:rPr>
              <a:t> </a:t>
            </a:r>
            <a:r>
              <a:rPr sz="3600" b="1" spc="-185" dirty="0">
                <a:solidFill>
                  <a:srgbClr val="002060"/>
                </a:solidFill>
                <a:latin typeface="Arial" panose="020B0604020202020204" pitchFamily="34" charset="0"/>
                <a:cs typeface="Arial" panose="020B0604020202020204" pitchFamily="34" charset="0"/>
              </a:rPr>
              <a:t>GHS)</a:t>
            </a:r>
            <a:r>
              <a:rPr sz="3600" b="1" spc="-305" dirty="0">
                <a:solidFill>
                  <a:srgbClr val="002060"/>
                </a:solidFill>
                <a:latin typeface="Arial" panose="020B0604020202020204" pitchFamily="34" charset="0"/>
                <a:cs typeface="Arial" panose="020B0604020202020204" pitchFamily="34" charset="0"/>
              </a:rPr>
              <a:t> </a:t>
            </a:r>
            <a:r>
              <a:rPr sz="3600" b="1" spc="-45" dirty="0">
                <a:solidFill>
                  <a:srgbClr val="002060"/>
                </a:solidFill>
                <a:latin typeface="Arial" panose="020B0604020202020204" pitchFamily="34" charset="0"/>
                <a:cs typeface="Arial" panose="020B0604020202020204" pitchFamily="34" charset="0"/>
              </a:rPr>
              <a:t>là</a:t>
            </a:r>
            <a:r>
              <a:rPr sz="3600" b="1" spc="-310"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một</a:t>
            </a:r>
            <a:r>
              <a:rPr sz="3600" b="1" spc="-305" dirty="0">
                <a:solidFill>
                  <a:srgbClr val="002060"/>
                </a:solidFill>
                <a:latin typeface="Arial" panose="020B0604020202020204" pitchFamily="34" charset="0"/>
                <a:cs typeface="Arial" panose="020B0604020202020204" pitchFamily="34" charset="0"/>
              </a:rPr>
              <a:t> </a:t>
            </a:r>
            <a:r>
              <a:rPr sz="3600" b="1" spc="-25" dirty="0">
                <a:solidFill>
                  <a:srgbClr val="002060"/>
                </a:solidFill>
                <a:latin typeface="Arial" panose="020B0604020202020204" pitchFamily="34" charset="0"/>
                <a:cs typeface="Arial" panose="020B0604020202020204" pitchFamily="34" charset="0"/>
              </a:rPr>
              <a:t>hệ </a:t>
            </a:r>
            <a:r>
              <a:rPr sz="3600" b="1" spc="-165" dirty="0">
                <a:solidFill>
                  <a:srgbClr val="002060"/>
                </a:solidFill>
                <a:latin typeface="Arial" panose="020B0604020202020204" pitchFamily="34" charset="0"/>
                <a:cs typeface="Arial" panose="020B0604020202020204" pitchFamily="34" charset="0"/>
              </a:rPr>
              <a:t>thô</a:t>
            </a:r>
            <a:r>
              <a:rPr sz="5400" b="1" spc="-247" baseline="12037" dirty="0">
                <a:solidFill>
                  <a:srgbClr val="002060"/>
                </a:solidFill>
                <a:latin typeface="Arial" panose="020B0604020202020204" pitchFamily="34" charset="0"/>
                <a:cs typeface="Arial" panose="020B0604020202020204" pitchFamily="34" charset="0"/>
              </a:rPr>
              <a:t>́</a:t>
            </a:r>
            <a:r>
              <a:rPr sz="5400" b="1" spc="-839" baseline="12037" dirty="0">
                <a:solidFill>
                  <a:srgbClr val="002060"/>
                </a:solidFill>
                <a:latin typeface="Arial" panose="020B0604020202020204" pitchFamily="34" charset="0"/>
                <a:cs typeface="Arial" panose="020B0604020202020204" pitchFamily="34" charset="0"/>
              </a:rPr>
              <a:t> </a:t>
            </a:r>
            <a:r>
              <a:rPr sz="3600" b="1" spc="-140" dirty="0">
                <a:solidFill>
                  <a:srgbClr val="002060"/>
                </a:solidFill>
                <a:latin typeface="Arial" panose="020B0604020202020204" pitchFamily="34" charset="0"/>
                <a:cs typeface="Arial" panose="020B0604020202020204" pitchFamily="34" charset="0"/>
              </a:rPr>
              <a:t>ng</a:t>
            </a:r>
            <a:r>
              <a:rPr sz="3600" b="1" spc="-29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được</a:t>
            </a:r>
            <a:r>
              <a:rPr sz="3600" b="1" spc="-295" dirty="0">
                <a:solidFill>
                  <a:srgbClr val="002060"/>
                </a:solidFill>
                <a:latin typeface="Arial" panose="020B0604020202020204" pitchFamily="34" charset="0"/>
                <a:cs typeface="Arial" panose="020B0604020202020204" pitchFamily="34" charset="0"/>
              </a:rPr>
              <a:t> </a:t>
            </a:r>
            <a:r>
              <a:rPr sz="3600" b="1" spc="-30" dirty="0">
                <a:solidFill>
                  <a:srgbClr val="002060"/>
                </a:solidFill>
                <a:latin typeface="Arial" panose="020B0604020202020204" pitchFamily="34" charset="0"/>
                <a:cs typeface="Arial" panose="020B0604020202020204" pitchFamily="34" charset="0"/>
              </a:rPr>
              <a:t>phát</a:t>
            </a:r>
            <a:r>
              <a:rPr sz="3600" b="1" spc="-295" dirty="0">
                <a:solidFill>
                  <a:srgbClr val="002060"/>
                </a:solidFill>
                <a:latin typeface="Arial" panose="020B0604020202020204" pitchFamily="34" charset="0"/>
                <a:cs typeface="Arial" panose="020B0604020202020204" pitchFamily="34" charset="0"/>
              </a:rPr>
              <a:t> </a:t>
            </a:r>
            <a:r>
              <a:rPr sz="3600" b="1" spc="-20" dirty="0">
                <a:solidFill>
                  <a:srgbClr val="002060"/>
                </a:solidFill>
                <a:latin typeface="Arial" panose="020B0604020202020204" pitchFamily="34" charset="0"/>
                <a:cs typeface="Arial" panose="020B0604020202020204" pitchFamily="34" charset="0"/>
              </a:rPr>
              <a:t>triển</a:t>
            </a:r>
            <a:r>
              <a:rPr sz="3600" b="1" spc="-295" dirty="0">
                <a:solidFill>
                  <a:srgbClr val="002060"/>
                </a:solidFill>
                <a:latin typeface="Arial" panose="020B0604020202020204" pitchFamily="34" charset="0"/>
                <a:cs typeface="Arial" panose="020B0604020202020204" pitchFamily="34" charset="0"/>
              </a:rPr>
              <a:t> </a:t>
            </a:r>
            <a:r>
              <a:rPr sz="3600" b="1" spc="-45" dirty="0">
                <a:solidFill>
                  <a:srgbClr val="002060"/>
                </a:solidFill>
                <a:latin typeface="Arial" panose="020B0604020202020204" pitchFamily="34" charset="0"/>
                <a:cs typeface="Arial" panose="020B0604020202020204" pitchFamily="34" charset="0"/>
              </a:rPr>
              <a:t>bởi</a:t>
            </a:r>
            <a:r>
              <a:rPr sz="3600" b="1" spc="-295" dirty="0">
                <a:solidFill>
                  <a:srgbClr val="002060"/>
                </a:solidFill>
                <a:latin typeface="Arial" panose="020B0604020202020204" pitchFamily="34" charset="0"/>
                <a:cs typeface="Arial" panose="020B0604020202020204" pitchFamily="34" charset="0"/>
              </a:rPr>
              <a:t> </a:t>
            </a:r>
            <a:r>
              <a:rPr sz="3600" b="1" spc="-35" dirty="0">
                <a:solidFill>
                  <a:srgbClr val="002060"/>
                </a:solidFill>
                <a:latin typeface="Arial" panose="020B0604020202020204" pitchFamily="34" charset="0"/>
                <a:cs typeface="Arial" panose="020B0604020202020204" pitchFamily="34" charset="0"/>
              </a:rPr>
              <a:t>Liên</a:t>
            </a:r>
            <a:r>
              <a:rPr sz="3600" b="1" spc="-295" dirty="0">
                <a:solidFill>
                  <a:srgbClr val="002060"/>
                </a:solidFill>
                <a:latin typeface="Arial" panose="020B0604020202020204" pitchFamily="34" charset="0"/>
                <a:cs typeface="Arial" panose="020B0604020202020204" pitchFamily="34" charset="0"/>
              </a:rPr>
              <a:t> </a:t>
            </a:r>
            <a:r>
              <a:rPr sz="3600" b="1" spc="-35" dirty="0">
                <a:solidFill>
                  <a:srgbClr val="002060"/>
                </a:solidFill>
                <a:latin typeface="Arial" panose="020B0604020202020204" pitchFamily="34" charset="0"/>
                <a:cs typeface="Arial" panose="020B0604020202020204" pitchFamily="34" charset="0"/>
              </a:rPr>
              <a:t>Hợp</a:t>
            </a:r>
            <a:r>
              <a:rPr sz="3600" b="1" spc="-295" dirty="0">
                <a:solidFill>
                  <a:srgbClr val="002060"/>
                </a:solidFill>
                <a:latin typeface="Arial" panose="020B0604020202020204" pitchFamily="34" charset="0"/>
                <a:cs typeface="Arial" panose="020B0604020202020204" pitchFamily="34" charset="0"/>
              </a:rPr>
              <a:t> </a:t>
            </a:r>
            <a:r>
              <a:rPr sz="3600" b="1" spc="-190" dirty="0">
                <a:solidFill>
                  <a:srgbClr val="002060"/>
                </a:solidFill>
                <a:latin typeface="Arial" panose="020B0604020202020204" pitchFamily="34" charset="0"/>
                <a:cs typeface="Arial" panose="020B0604020202020204" pitchFamily="34" charset="0"/>
              </a:rPr>
              <a:t>Quô</a:t>
            </a:r>
            <a:r>
              <a:rPr sz="5400" b="1" spc="-284" baseline="12037" dirty="0">
                <a:solidFill>
                  <a:srgbClr val="002060"/>
                </a:solidFill>
                <a:latin typeface="Arial" panose="020B0604020202020204" pitchFamily="34" charset="0"/>
                <a:cs typeface="Arial" panose="020B0604020202020204" pitchFamily="34" charset="0"/>
              </a:rPr>
              <a:t>́</a:t>
            </a:r>
            <a:r>
              <a:rPr sz="5400" b="1" spc="-839" baseline="12037" dirty="0">
                <a:solidFill>
                  <a:srgbClr val="002060"/>
                </a:solidFill>
                <a:latin typeface="Arial" panose="020B0604020202020204" pitchFamily="34" charset="0"/>
                <a:cs typeface="Arial" panose="020B0604020202020204" pitchFamily="34" charset="0"/>
              </a:rPr>
              <a:t> </a:t>
            </a:r>
            <a:r>
              <a:rPr sz="3600" b="1" spc="90" dirty="0">
                <a:solidFill>
                  <a:srgbClr val="002060"/>
                </a:solidFill>
                <a:latin typeface="Arial" panose="020B0604020202020204" pitchFamily="34" charset="0"/>
                <a:cs typeface="Arial" panose="020B0604020202020204" pitchFamily="34" charset="0"/>
              </a:rPr>
              <a:t>c</a:t>
            </a:r>
            <a:r>
              <a:rPr sz="3600" b="1" spc="-29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để</a:t>
            </a:r>
            <a:r>
              <a:rPr sz="3600" b="1" spc="-75" dirty="0">
                <a:solidFill>
                  <a:srgbClr val="002060"/>
                </a:solidFill>
                <a:latin typeface="Arial" panose="020B0604020202020204" pitchFamily="34" charset="0"/>
                <a:cs typeface="Arial" panose="020B0604020202020204" pitchFamily="34" charset="0"/>
              </a:rPr>
              <a:t> </a:t>
            </a:r>
            <a:r>
              <a:rPr sz="3600" b="1" spc="15" dirty="0">
                <a:solidFill>
                  <a:srgbClr val="002060"/>
                </a:solidFill>
                <a:latin typeface="Arial" panose="020B0604020202020204" pitchFamily="34" charset="0"/>
                <a:cs typeface="Arial" panose="020B0604020202020204" pitchFamily="34" charset="0"/>
              </a:rPr>
              <a:t>đ</a:t>
            </a:r>
            <a:r>
              <a:rPr sz="3600" b="1" spc="-805" dirty="0">
                <a:solidFill>
                  <a:srgbClr val="002060"/>
                </a:solidFill>
                <a:latin typeface="Arial" panose="020B0604020202020204" pitchFamily="34" charset="0"/>
                <a:cs typeface="Arial" panose="020B0604020202020204" pitchFamily="34" charset="0"/>
              </a:rPr>
              <a:t>ô</a:t>
            </a:r>
            <a:r>
              <a:rPr sz="5400" b="1" spc="22" baseline="12037" dirty="0">
                <a:solidFill>
                  <a:srgbClr val="002060"/>
                </a:solidFill>
                <a:latin typeface="Arial" panose="020B0604020202020204" pitchFamily="34" charset="0"/>
                <a:cs typeface="Arial" panose="020B0604020202020204" pitchFamily="34" charset="0"/>
              </a:rPr>
              <a:t>̀</a:t>
            </a:r>
            <a:r>
              <a:rPr sz="5400" b="1" spc="-307" baseline="12037" dirty="0">
                <a:solidFill>
                  <a:srgbClr val="002060"/>
                </a:solidFill>
                <a:latin typeface="Arial" panose="020B0604020202020204" pitchFamily="34" charset="0"/>
                <a:cs typeface="Arial" panose="020B0604020202020204" pitchFamily="34" charset="0"/>
              </a:rPr>
              <a:t> </a:t>
            </a:r>
            <a:r>
              <a:rPr sz="3600" b="1" spc="-140" dirty="0">
                <a:solidFill>
                  <a:srgbClr val="002060"/>
                </a:solidFill>
                <a:latin typeface="Arial" panose="020B0604020202020204" pitchFamily="34" charset="0"/>
                <a:cs typeface="Arial" panose="020B0604020202020204" pitchFamily="34" charset="0"/>
              </a:rPr>
              <a:t>ng</a:t>
            </a:r>
            <a:r>
              <a:rPr sz="3600" b="1" spc="-295" dirty="0">
                <a:solidFill>
                  <a:srgbClr val="002060"/>
                </a:solidFill>
                <a:latin typeface="Arial" panose="020B0604020202020204" pitchFamily="34" charset="0"/>
                <a:cs typeface="Arial" panose="020B0604020202020204" pitchFamily="34" charset="0"/>
              </a:rPr>
              <a:t> </a:t>
            </a:r>
            <a:r>
              <a:rPr sz="3600" b="1" spc="90" dirty="0">
                <a:solidFill>
                  <a:srgbClr val="002060"/>
                </a:solidFill>
                <a:latin typeface="Arial" panose="020B0604020202020204" pitchFamily="34" charset="0"/>
                <a:cs typeface="Arial" panose="020B0604020202020204" pitchFamily="34" charset="0"/>
              </a:rPr>
              <a:t>bộ</a:t>
            </a:r>
            <a:r>
              <a:rPr sz="3600" b="1" spc="-75" dirty="0">
                <a:solidFill>
                  <a:srgbClr val="002060"/>
                </a:solidFill>
                <a:latin typeface="Arial" panose="020B0604020202020204" pitchFamily="34" charset="0"/>
                <a:cs typeface="Arial" panose="020B0604020202020204" pitchFamily="34" charset="0"/>
              </a:rPr>
              <a:t> </a:t>
            </a:r>
            <a:r>
              <a:rPr sz="3600" b="1" spc="-65" dirty="0">
                <a:solidFill>
                  <a:srgbClr val="002060"/>
                </a:solidFill>
                <a:latin typeface="Arial" panose="020B0604020202020204" pitchFamily="34" charset="0"/>
                <a:cs typeface="Arial" panose="020B0604020202020204" pitchFamily="34" charset="0"/>
              </a:rPr>
              <a:t>hóa</a:t>
            </a:r>
            <a:r>
              <a:rPr sz="3600" b="1" spc="-29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cách</a:t>
            </a:r>
            <a:r>
              <a:rPr sz="3600" b="1" spc="-295" dirty="0">
                <a:solidFill>
                  <a:srgbClr val="002060"/>
                </a:solidFill>
                <a:latin typeface="Arial" panose="020B0604020202020204" pitchFamily="34" charset="0"/>
                <a:cs typeface="Arial" panose="020B0604020202020204" pitchFamily="34" charset="0"/>
              </a:rPr>
              <a:t> </a:t>
            </a:r>
            <a:r>
              <a:rPr sz="3600" b="1" spc="-45" dirty="0">
                <a:solidFill>
                  <a:srgbClr val="002060"/>
                </a:solidFill>
                <a:latin typeface="Arial" panose="020B0604020202020204" pitchFamily="34" charset="0"/>
                <a:cs typeface="Arial" panose="020B0604020202020204" pitchFamily="34" charset="0"/>
              </a:rPr>
              <a:t>phân</a:t>
            </a:r>
            <a:r>
              <a:rPr sz="3600" b="1" spc="-29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loại</a:t>
            </a:r>
            <a:r>
              <a:rPr sz="3600" b="1" spc="-295" dirty="0">
                <a:solidFill>
                  <a:srgbClr val="002060"/>
                </a:solidFill>
                <a:latin typeface="Arial" panose="020B0604020202020204" pitchFamily="34" charset="0"/>
                <a:cs typeface="Arial" panose="020B0604020202020204" pitchFamily="34" charset="0"/>
              </a:rPr>
              <a:t> </a:t>
            </a:r>
            <a:r>
              <a:rPr sz="3600" b="1" spc="-114" dirty="0">
                <a:solidFill>
                  <a:srgbClr val="002060"/>
                </a:solidFill>
                <a:latin typeface="Arial" panose="020B0604020202020204" pitchFamily="34" charset="0"/>
                <a:cs typeface="Arial" panose="020B0604020202020204" pitchFamily="34" charset="0"/>
              </a:rPr>
              <a:t>và</a:t>
            </a:r>
            <a:r>
              <a:rPr sz="3600" b="1" spc="-295" dirty="0">
                <a:solidFill>
                  <a:srgbClr val="002060"/>
                </a:solidFill>
                <a:latin typeface="Arial" panose="020B0604020202020204" pitchFamily="34" charset="0"/>
                <a:cs typeface="Arial" panose="020B0604020202020204" pitchFamily="34" charset="0"/>
              </a:rPr>
              <a:t> </a:t>
            </a:r>
            <a:r>
              <a:rPr sz="3600" b="1" spc="-75" dirty="0">
                <a:solidFill>
                  <a:srgbClr val="002060"/>
                </a:solidFill>
                <a:latin typeface="Arial" panose="020B0604020202020204" pitchFamily="34" charset="0"/>
                <a:cs typeface="Arial" panose="020B0604020202020204" pitchFamily="34" charset="0"/>
              </a:rPr>
              <a:t>nhãn</a:t>
            </a:r>
            <a:r>
              <a:rPr sz="3600" b="1" spc="-295" dirty="0">
                <a:solidFill>
                  <a:srgbClr val="002060"/>
                </a:solidFill>
                <a:latin typeface="Arial" panose="020B0604020202020204" pitchFamily="34" charset="0"/>
                <a:cs typeface="Arial" panose="020B0604020202020204" pitchFamily="34" charset="0"/>
              </a:rPr>
              <a:t> </a:t>
            </a:r>
            <a:r>
              <a:rPr sz="3600" b="1" spc="-100" dirty="0">
                <a:solidFill>
                  <a:srgbClr val="002060"/>
                </a:solidFill>
                <a:latin typeface="Arial" panose="020B0604020202020204" pitchFamily="34" charset="0"/>
                <a:cs typeface="Arial" panose="020B0604020202020204" pitchFamily="34" charset="0"/>
              </a:rPr>
              <a:t>ghi</a:t>
            </a:r>
            <a:r>
              <a:rPr sz="3600" b="1" spc="-29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các</a:t>
            </a:r>
            <a:r>
              <a:rPr sz="3600" b="1" spc="-295" dirty="0">
                <a:solidFill>
                  <a:srgbClr val="002060"/>
                </a:solidFill>
                <a:latin typeface="Arial" panose="020B0604020202020204" pitchFamily="34" charset="0"/>
                <a:cs typeface="Arial" panose="020B0604020202020204" pitchFamily="34" charset="0"/>
              </a:rPr>
              <a:t> </a:t>
            </a:r>
            <a:r>
              <a:rPr sz="3600" b="1" spc="-25" dirty="0">
                <a:solidFill>
                  <a:srgbClr val="002060"/>
                </a:solidFill>
                <a:latin typeface="Arial" panose="020B0604020202020204" pitchFamily="34" charset="0"/>
                <a:cs typeface="Arial" panose="020B0604020202020204" pitchFamily="34" charset="0"/>
              </a:rPr>
              <a:t>sản </a:t>
            </a:r>
            <a:r>
              <a:rPr sz="3600" b="1" spc="-50" dirty="0">
                <a:solidFill>
                  <a:srgbClr val="002060"/>
                </a:solidFill>
                <a:latin typeface="Arial" panose="020B0604020202020204" pitchFamily="34" charset="0"/>
                <a:cs typeface="Arial" panose="020B0604020202020204" pitchFamily="34" charset="0"/>
              </a:rPr>
              <a:t>phẩm</a:t>
            </a:r>
            <a:r>
              <a:rPr sz="3600" b="1" spc="-285" dirty="0">
                <a:solidFill>
                  <a:srgbClr val="002060"/>
                </a:solidFill>
                <a:latin typeface="Arial" panose="020B0604020202020204" pitchFamily="34" charset="0"/>
                <a:cs typeface="Arial" panose="020B0604020202020204" pitchFamily="34" charset="0"/>
              </a:rPr>
              <a:t> </a:t>
            </a:r>
            <a:r>
              <a:rPr sz="3600" b="1" spc="-65" dirty="0">
                <a:solidFill>
                  <a:srgbClr val="002060"/>
                </a:solidFill>
                <a:latin typeface="Arial" panose="020B0604020202020204" pitchFamily="34" charset="0"/>
                <a:cs typeface="Arial" panose="020B0604020202020204" pitchFamily="34" charset="0"/>
              </a:rPr>
              <a:t>hóa</a:t>
            </a:r>
            <a:r>
              <a:rPr sz="3600" b="1" spc="-285" dirty="0">
                <a:solidFill>
                  <a:srgbClr val="002060"/>
                </a:solidFill>
                <a:latin typeface="Arial" panose="020B0604020202020204" pitchFamily="34" charset="0"/>
                <a:cs typeface="Arial" panose="020B0604020202020204" pitchFamily="34" charset="0"/>
              </a:rPr>
              <a:t> </a:t>
            </a:r>
            <a:r>
              <a:rPr sz="3600" b="1" spc="-15" dirty="0">
                <a:solidFill>
                  <a:srgbClr val="002060"/>
                </a:solidFill>
                <a:latin typeface="Arial" panose="020B0604020202020204" pitchFamily="34" charset="0"/>
                <a:cs typeface="Arial" panose="020B0604020202020204" pitchFamily="34" charset="0"/>
              </a:rPr>
              <a:t>ch</a:t>
            </a:r>
            <a:r>
              <a:rPr sz="3600" b="1" spc="-445" dirty="0">
                <a:solidFill>
                  <a:srgbClr val="002060"/>
                </a:solidFill>
                <a:latin typeface="Arial" panose="020B0604020202020204" pitchFamily="34" charset="0"/>
                <a:cs typeface="Arial" panose="020B0604020202020204" pitchFamily="34" charset="0"/>
              </a:rPr>
              <a:t>â</a:t>
            </a:r>
            <a:r>
              <a:rPr sz="5400" b="1" spc="562" baseline="12037" dirty="0">
                <a:solidFill>
                  <a:srgbClr val="002060"/>
                </a:solidFill>
                <a:latin typeface="Arial" panose="020B0604020202020204" pitchFamily="34" charset="0"/>
                <a:cs typeface="Arial" panose="020B0604020202020204" pitchFamily="34" charset="0"/>
              </a:rPr>
              <a:t>́</a:t>
            </a:r>
            <a:r>
              <a:rPr sz="3600" b="1" spc="-15" dirty="0">
                <a:solidFill>
                  <a:srgbClr val="002060"/>
                </a:solidFill>
                <a:latin typeface="Arial" panose="020B0604020202020204" pitchFamily="34" charset="0"/>
                <a:cs typeface="Arial" panose="020B0604020202020204" pitchFamily="34" charset="0"/>
              </a:rPr>
              <a:t>t</a:t>
            </a:r>
            <a:r>
              <a:rPr sz="3600" b="1" spc="-280" dirty="0">
                <a:solidFill>
                  <a:srgbClr val="002060"/>
                </a:solidFill>
                <a:latin typeface="Arial" panose="020B0604020202020204" pitchFamily="34" charset="0"/>
                <a:cs typeface="Arial" panose="020B0604020202020204" pitchFamily="34" charset="0"/>
              </a:rPr>
              <a:t> </a:t>
            </a:r>
            <a:r>
              <a:rPr sz="3600" b="1" spc="-120" dirty="0">
                <a:solidFill>
                  <a:srgbClr val="002060"/>
                </a:solidFill>
                <a:latin typeface="Arial" panose="020B0604020202020204" pitchFamily="34" charset="0"/>
                <a:cs typeface="Arial" panose="020B0604020202020204" pitchFamily="34" charset="0"/>
              </a:rPr>
              <a:t>nguy</a:t>
            </a:r>
            <a:r>
              <a:rPr sz="3600" b="1" spc="-285" dirty="0">
                <a:solidFill>
                  <a:srgbClr val="002060"/>
                </a:solidFill>
                <a:latin typeface="Arial" panose="020B0604020202020204" pitchFamily="34" charset="0"/>
                <a:cs typeface="Arial" panose="020B0604020202020204" pitchFamily="34" charset="0"/>
              </a:rPr>
              <a:t> </a:t>
            </a:r>
            <a:r>
              <a:rPr sz="3600" b="1" spc="-70" dirty="0">
                <a:solidFill>
                  <a:srgbClr val="002060"/>
                </a:solidFill>
                <a:latin typeface="Arial" panose="020B0604020202020204" pitchFamily="34" charset="0"/>
                <a:cs typeface="Arial" panose="020B0604020202020204" pitchFamily="34" charset="0"/>
              </a:rPr>
              <a:t>hiểm</a:t>
            </a:r>
            <a:r>
              <a:rPr sz="3600" b="1" spc="-285" dirty="0">
                <a:solidFill>
                  <a:srgbClr val="002060"/>
                </a:solidFill>
                <a:latin typeface="Arial" panose="020B0604020202020204" pitchFamily="34" charset="0"/>
                <a:cs typeface="Arial" panose="020B0604020202020204" pitchFamily="34" charset="0"/>
              </a:rPr>
              <a:t> </a:t>
            </a:r>
            <a:r>
              <a:rPr sz="3600" b="1" spc="-40" dirty="0">
                <a:solidFill>
                  <a:srgbClr val="002060"/>
                </a:solidFill>
                <a:latin typeface="Arial" panose="020B0604020202020204" pitchFamily="34" charset="0"/>
                <a:cs typeface="Arial" panose="020B0604020202020204" pitchFamily="34" charset="0"/>
              </a:rPr>
              <a:t>trên</a:t>
            </a:r>
            <a:r>
              <a:rPr sz="3600" b="1" spc="-285" dirty="0">
                <a:solidFill>
                  <a:srgbClr val="002060"/>
                </a:solidFill>
                <a:latin typeface="Arial" panose="020B0604020202020204" pitchFamily="34" charset="0"/>
                <a:cs typeface="Arial" panose="020B0604020202020204" pitchFamily="34" charset="0"/>
              </a:rPr>
              <a:t> </a:t>
            </a:r>
            <a:r>
              <a:rPr sz="3600" b="1" spc="-40" dirty="0">
                <a:solidFill>
                  <a:srgbClr val="002060"/>
                </a:solidFill>
                <a:latin typeface="Arial" panose="020B0604020202020204" pitchFamily="34" charset="0"/>
                <a:cs typeface="Arial" panose="020B0604020202020204" pitchFamily="34" charset="0"/>
              </a:rPr>
              <a:t>toàn</a:t>
            </a:r>
            <a:r>
              <a:rPr sz="3600" b="1" spc="-285" dirty="0">
                <a:solidFill>
                  <a:srgbClr val="002060"/>
                </a:solidFill>
                <a:latin typeface="Arial" panose="020B0604020202020204" pitchFamily="34" charset="0"/>
                <a:cs typeface="Arial" panose="020B0604020202020204" pitchFamily="34" charset="0"/>
              </a:rPr>
              <a:t> </a:t>
            </a:r>
            <a:r>
              <a:rPr sz="3600" b="1" spc="-5" dirty="0">
                <a:solidFill>
                  <a:srgbClr val="002060"/>
                </a:solidFill>
                <a:latin typeface="Arial" panose="020B0604020202020204" pitchFamily="34" charset="0"/>
                <a:cs typeface="Arial" panose="020B0604020202020204" pitchFamily="34" charset="0"/>
              </a:rPr>
              <a:t>c</a:t>
            </a:r>
            <a:r>
              <a:rPr sz="3600" b="1" spc="-810" dirty="0">
                <a:solidFill>
                  <a:srgbClr val="002060"/>
                </a:solidFill>
                <a:latin typeface="Arial" panose="020B0604020202020204" pitchFamily="34" charset="0"/>
                <a:cs typeface="Arial" panose="020B0604020202020204" pitchFamily="34" charset="0"/>
              </a:rPr>
              <a:t>â</a:t>
            </a:r>
            <a:r>
              <a:rPr sz="5400" b="1" spc="-7" baseline="12037" dirty="0">
                <a:solidFill>
                  <a:srgbClr val="002060"/>
                </a:solidFill>
                <a:latin typeface="Arial" panose="020B0604020202020204" pitchFamily="34" charset="0"/>
                <a:cs typeface="Arial" panose="020B0604020202020204" pitchFamily="34" charset="0"/>
              </a:rPr>
              <a:t>̀</a:t>
            </a:r>
            <a:r>
              <a:rPr sz="5400" b="1" spc="-419" baseline="12037" dirty="0">
                <a:solidFill>
                  <a:srgbClr val="002060"/>
                </a:solidFill>
                <a:latin typeface="Arial" panose="020B0604020202020204" pitchFamily="34" charset="0"/>
                <a:cs typeface="Arial" panose="020B0604020202020204" pitchFamily="34" charset="0"/>
              </a:rPr>
              <a:t> </a:t>
            </a:r>
            <a:r>
              <a:rPr sz="3600" b="1" spc="-200" dirty="0">
                <a:solidFill>
                  <a:srgbClr val="002060"/>
                </a:solidFill>
                <a:latin typeface="Arial" panose="020B0604020202020204" pitchFamily="34" charset="0"/>
                <a:cs typeface="Arial" panose="020B0604020202020204" pitchFamily="34" charset="0"/>
              </a:rPr>
              <a:t>u.</a:t>
            </a:r>
            <a:r>
              <a:rPr sz="3600" b="1" spc="-285" dirty="0">
                <a:solidFill>
                  <a:srgbClr val="002060"/>
                </a:solidFill>
                <a:latin typeface="Arial" panose="020B0604020202020204" pitchFamily="34" charset="0"/>
                <a:cs typeface="Arial" panose="020B0604020202020204" pitchFamily="34" charset="0"/>
              </a:rPr>
              <a:t> </a:t>
            </a:r>
            <a:r>
              <a:rPr sz="3600" b="1" spc="-120" dirty="0">
                <a:solidFill>
                  <a:srgbClr val="002060"/>
                </a:solidFill>
                <a:latin typeface="Arial" panose="020B0604020202020204" pitchFamily="34" charset="0"/>
                <a:cs typeface="Arial" panose="020B0604020202020204" pitchFamily="34" charset="0"/>
              </a:rPr>
              <a:t>GHS</a:t>
            </a:r>
            <a:r>
              <a:rPr sz="3600" b="1" spc="-28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đặt</a:t>
            </a:r>
            <a:r>
              <a:rPr sz="3600" b="1" spc="-285" dirty="0">
                <a:solidFill>
                  <a:srgbClr val="002060"/>
                </a:solidFill>
                <a:latin typeface="Arial" panose="020B0604020202020204" pitchFamily="34" charset="0"/>
                <a:cs typeface="Arial" panose="020B0604020202020204" pitchFamily="34" charset="0"/>
              </a:rPr>
              <a:t> </a:t>
            </a:r>
            <a:r>
              <a:rPr sz="3600" b="1" spc="-100" dirty="0">
                <a:solidFill>
                  <a:srgbClr val="002060"/>
                </a:solidFill>
                <a:latin typeface="Arial" panose="020B0604020202020204" pitchFamily="34" charset="0"/>
                <a:cs typeface="Arial" panose="020B0604020202020204" pitchFamily="34" charset="0"/>
              </a:rPr>
              <a:t>ra</a:t>
            </a:r>
            <a:r>
              <a:rPr sz="3600" b="1" spc="-280"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các</a:t>
            </a:r>
            <a:r>
              <a:rPr sz="3600" b="1" spc="-285" dirty="0">
                <a:solidFill>
                  <a:srgbClr val="002060"/>
                </a:solidFill>
                <a:latin typeface="Arial" panose="020B0604020202020204" pitchFamily="34" charset="0"/>
                <a:cs typeface="Arial" panose="020B0604020202020204" pitchFamily="34" charset="0"/>
              </a:rPr>
              <a:t> </a:t>
            </a:r>
            <a:r>
              <a:rPr sz="3600" b="1" spc="-35" dirty="0">
                <a:solidFill>
                  <a:srgbClr val="002060"/>
                </a:solidFill>
                <a:latin typeface="Arial" panose="020B0604020202020204" pitchFamily="34" charset="0"/>
                <a:cs typeface="Arial" panose="020B0604020202020204" pitchFamily="34" charset="0"/>
              </a:rPr>
              <a:t>tiêu</a:t>
            </a:r>
            <a:r>
              <a:rPr sz="3600" b="1" spc="-28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chí</a:t>
            </a:r>
            <a:r>
              <a:rPr sz="3600" b="1" spc="-285" dirty="0">
                <a:solidFill>
                  <a:srgbClr val="002060"/>
                </a:solidFill>
                <a:latin typeface="Arial" panose="020B0604020202020204" pitchFamily="34" charset="0"/>
                <a:cs typeface="Arial" panose="020B0604020202020204" pitchFamily="34" charset="0"/>
              </a:rPr>
              <a:t> </a:t>
            </a:r>
            <a:r>
              <a:rPr sz="3600" b="1" spc="-60" dirty="0">
                <a:solidFill>
                  <a:srgbClr val="002060"/>
                </a:solidFill>
                <a:latin typeface="Arial" panose="020B0604020202020204" pitchFamily="34" charset="0"/>
                <a:cs typeface="Arial" panose="020B0604020202020204" pitchFamily="34" charset="0"/>
              </a:rPr>
              <a:t>chung</a:t>
            </a:r>
            <a:r>
              <a:rPr sz="3600" b="1" spc="-280"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để</a:t>
            </a:r>
            <a:r>
              <a:rPr sz="3600" b="1" spc="-65" dirty="0">
                <a:solidFill>
                  <a:srgbClr val="002060"/>
                </a:solidFill>
                <a:latin typeface="Arial" panose="020B0604020202020204" pitchFamily="34" charset="0"/>
                <a:cs typeface="Arial" panose="020B0604020202020204" pitchFamily="34" charset="0"/>
              </a:rPr>
              <a:t> </a:t>
            </a:r>
            <a:r>
              <a:rPr sz="3600" b="1" spc="-45" dirty="0">
                <a:solidFill>
                  <a:srgbClr val="002060"/>
                </a:solidFill>
                <a:latin typeface="Arial" panose="020B0604020202020204" pitchFamily="34" charset="0"/>
                <a:cs typeface="Arial" panose="020B0604020202020204" pitchFamily="34" charset="0"/>
              </a:rPr>
              <a:t>đảm</a:t>
            </a:r>
            <a:r>
              <a:rPr sz="3600" b="1" spc="-285"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bảo</a:t>
            </a:r>
            <a:r>
              <a:rPr sz="3600" b="1" spc="-285" dirty="0">
                <a:solidFill>
                  <a:srgbClr val="002060"/>
                </a:solidFill>
                <a:latin typeface="Arial" panose="020B0604020202020204" pitchFamily="34" charset="0"/>
                <a:cs typeface="Arial" panose="020B0604020202020204" pitchFamily="34" charset="0"/>
              </a:rPr>
              <a:t> </a:t>
            </a:r>
            <a:r>
              <a:rPr sz="3600" b="1" spc="-60" dirty="0">
                <a:solidFill>
                  <a:srgbClr val="002060"/>
                </a:solidFill>
                <a:latin typeface="Arial" panose="020B0604020202020204" pitchFamily="34" charset="0"/>
                <a:cs typeface="Arial" panose="020B0604020202020204" pitchFamily="34" charset="0"/>
              </a:rPr>
              <a:t>thông</a:t>
            </a:r>
            <a:r>
              <a:rPr sz="3600" b="1" spc="-280" dirty="0">
                <a:solidFill>
                  <a:srgbClr val="002060"/>
                </a:solidFill>
                <a:latin typeface="Arial" panose="020B0604020202020204" pitchFamily="34" charset="0"/>
                <a:cs typeface="Arial" panose="020B0604020202020204" pitchFamily="34" charset="0"/>
              </a:rPr>
              <a:t> </a:t>
            </a:r>
            <a:r>
              <a:rPr sz="3600" b="1" spc="-25" dirty="0">
                <a:solidFill>
                  <a:srgbClr val="002060"/>
                </a:solidFill>
                <a:latin typeface="Arial" panose="020B0604020202020204" pitchFamily="34" charset="0"/>
                <a:cs typeface="Arial" panose="020B0604020202020204" pitchFamily="34" charset="0"/>
              </a:rPr>
              <a:t>tin </a:t>
            </a:r>
            <a:r>
              <a:rPr sz="3600" b="1" spc="-40" dirty="0">
                <a:solidFill>
                  <a:srgbClr val="002060"/>
                </a:solidFill>
                <a:latin typeface="Arial" panose="020B0604020202020204" pitchFamily="34" charset="0"/>
                <a:cs typeface="Arial" panose="020B0604020202020204" pitchFamily="34" charset="0"/>
              </a:rPr>
              <a:t>v</a:t>
            </a:r>
            <a:r>
              <a:rPr sz="3600" b="1" spc="-775" dirty="0">
                <a:solidFill>
                  <a:srgbClr val="002060"/>
                </a:solidFill>
                <a:latin typeface="Arial" panose="020B0604020202020204" pitchFamily="34" charset="0"/>
                <a:cs typeface="Arial" panose="020B0604020202020204" pitchFamily="34" charset="0"/>
              </a:rPr>
              <a:t>ê</a:t>
            </a:r>
            <a:r>
              <a:rPr sz="5400" b="1" spc="-60" baseline="12037" dirty="0">
                <a:solidFill>
                  <a:srgbClr val="002060"/>
                </a:solidFill>
                <a:latin typeface="Arial" panose="020B0604020202020204" pitchFamily="34" charset="0"/>
                <a:cs typeface="Arial" panose="020B0604020202020204" pitchFamily="34" charset="0"/>
              </a:rPr>
              <a:t>̀</a:t>
            </a:r>
            <a:r>
              <a:rPr sz="5400" b="1" spc="652" baseline="12037" dirty="0">
                <a:solidFill>
                  <a:srgbClr val="002060"/>
                </a:solidFill>
                <a:latin typeface="Arial" panose="020B0604020202020204" pitchFamily="34" charset="0"/>
                <a:cs typeface="Arial" panose="020B0604020202020204" pitchFamily="34" charset="0"/>
              </a:rPr>
              <a:t> </a:t>
            </a:r>
            <a:r>
              <a:rPr sz="3600" b="1" spc="-20" dirty="0">
                <a:solidFill>
                  <a:srgbClr val="002060"/>
                </a:solidFill>
                <a:latin typeface="Arial" panose="020B0604020202020204" pitchFamily="34" charset="0"/>
                <a:cs typeface="Arial" panose="020B0604020202020204" pitchFamily="34" charset="0"/>
              </a:rPr>
              <a:t>tính</a:t>
            </a:r>
            <a:r>
              <a:rPr sz="3600" b="1" spc="-290" dirty="0">
                <a:solidFill>
                  <a:srgbClr val="002060"/>
                </a:solidFill>
                <a:latin typeface="Arial" panose="020B0604020202020204" pitchFamily="34" charset="0"/>
                <a:cs typeface="Arial" panose="020B0604020202020204" pitchFamily="34" charset="0"/>
              </a:rPr>
              <a:t> </a:t>
            </a:r>
            <a:r>
              <a:rPr sz="3600" b="1" spc="-120" dirty="0">
                <a:solidFill>
                  <a:srgbClr val="002060"/>
                </a:solidFill>
                <a:latin typeface="Arial" panose="020B0604020202020204" pitchFamily="34" charset="0"/>
                <a:cs typeface="Arial" panose="020B0604020202020204" pitchFamily="34" charset="0"/>
              </a:rPr>
              <a:t>nguy</a:t>
            </a:r>
            <a:r>
              <a:rPr sz="3600" b="1" spc="-290" dirty="0">
                <a:solidFill>
                  <a:srgbClr val="002060"/>
                </a:solidFill>
                <a:latin typeface="Arial" panose="020B0604020202020204" pitchFamily="34" charset="0"/>
                <a:cs typeface="Arial" panose="020B0604020202020204" pitchFamily="34" charset="0"/>
              </a:rPr>
              <a:t> </a:t>
            </a:r>
            <a:r>
              <a:rPr sz="3600" b="1" spc="-70" dirty="0">
                <a:solidFill>
                  <a:srgbClr val="002060"/>
                </a:solidFill>
                <a:latin typeface="Arial" panose="020B0604020202020204" pitchFamily="34" charset="0"/>
                <a:cs typeface="Arial" panose="020B0604020202020204" pitchFamily="34" charset="0"/>
              </a:rPr>
              <a:t>hiểm</a:t>
            </a:r>
            <a:r>
              <a:rPr sz="3600" b="1" spc="-290"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của</a:t>
            </a:r>
            <a:r>
              <a:rPr sz="3600" b="1" spc="-290" dirty="0">
                <a:solidFill>
                  <a:srgbClr val="002060"/>
                </a:solidFill>
                <a:latin typeface="Arial" panose="020B0604020202020204" pitchFamily="34" charset="0"/>
                <a:cs typeface="Arial" panose="020B0604020202020204" pitchFamily="34" charset="0"/>
              </a:rPr>
              <a:t> </a:t>
            </a:r>
            <a:r>
              <a:rPr sz="3600" b="1" spc="-65" dirty="0">
                <a:solidFill>
                  <a:srgbClr val="002060"/>
                </a:solidFill>
                <a:latin typeface="Arial" panose="020B0604020202020204" pitchFamily="34" charset="0"/>
                <a:cs typeface="Arial" panose="020B0604020202020204" pitchFamily="34" charset="0"/>
              </a:rPr>
              <a:t>hoá</a:t>
            </a:r>
            <a:r>
              <a:rPr sz="3600" b="1" spc="-290" dirty="0">
                <a:solidFill>
                  <a:srgbClr val="002060"/>
                </a:solidFill>
                <a:latin typeface="Arial" panose="020B0604020202020204" pitchFamily="34" charset="0"/>
                <a:cs typeface="Arial" panose="020B0604020202020204" pitchFamily="34" charset="0"/>
              </a:rPr>
              <a:t> </a:t>
            </a:r>
            <a:r>
              <a:rPr sz="3600" b="1" spc="-15" dirty="0">
                <a:solidFill>
                  <a:srgbClr val="002060"/>
                </a:solidFill>
                <a:latin typeface="Arial" panose="020B0604020202020204" pitchFamily="34" charset="0"/>
                <a:cs typeface="Arial" panose="020B0604020202020204" pitchFamily="34" charset="0"/>
              </a:rPr>
              <a:t>ch</a:t>
            </a:r>
            <a:r>
              <a:rPr sz="3600" b="1" spc="-445" dirty="0">
                <a:solidFill>
                  <a:srgbClr val="002060"/>
                </a:solidFill>
                <a:latin typeface="Arial" panose="020B0604020202020204" pitchFamily="34" charset="0"/>
                <a:cs typeface="Arial" panose="020B0604020202020204" pitchFamily="34" charset="0"/>
              </a:rPr>
              <a:t>â</a:t>
            </a:r>
            <a:r>
              <a:rPr sz="5400" b="1" spc="562" baseline="12037" dirty="0">
                <a:solidFill>
                  <a:srgbClr val="002060"/>
                </a:solidFill>
                <a:latin typeface="Arial" panose="020B0604020202020204" pitchFamily="34" charset="0"/>
                <a:cs typeface="Arial" panose="020B0604020202020204" pitchFamily="34" charset="0"/>
              </a:rPr>
              <a:t>́</a:t>
            </a:r>
            <a:r>
              <a:rPr sz="3600" b="1" spc="-15" dirty="0">
                <a:solidFill>
                  <a:srgbClr val="002060"/>
                </a:solidFill>
                <a:latin typeface="Arial" panose="020B0604020202020204" pitchFamily="34" charset="0"/>
                <a:cs typeface="Arial" panose="020B0604020202020204" pitchFamily="34" charset="0"/>
              </a:rPr>
              <a:t>t</a:t>
            </a:r>
            <a:r>
              <a:rPr sz="3600" b="1" spc="-290" dirty="0">
                <a:solidFill>
                  <a:srgbClr val="002060"/>
                </a:solidFill>
                <a:latin typeface="Arial" panose="020B0604020202020204" pitchFamily="34" charset="0"/>
                <a:cs typeface="Arial" panose="020B0604020202020204" pitchFamily="34" charset="0"/>
              </a:rPr>
              <a:t> </a:t>
            </a:r>
            <a:r>
              <a:rPr sz="3600" b="1" dirty="0">
                <a:solidFill>
                  <a:srgbClr val="002060"/>
                </a:solidFill>
                <a:latin typeface="Arial" panose="020B0604020202020204" pitchFamily="34" charset="0"/>
                <a:cs typeface="Arial" panose="020B0604020202020204" pitchFamily="34" charset="0"/>
              </a:rPr>
              <a:t>được</a:t>
            </a:r>
            <a:r>
              <a:rPr sz="3600" b="1" spc="-295" dirty="0">
                <a:solidFill>
                  <a:srgbClr val="002060"/>
                </a:solidFill>
                <a:latin typeface="Arial" panose="020B0604020202020204" pitchFamily="34" charset="0"/>
                <a:cs typeface="Arial" panose="020B0604020202020204" pitchFamily="34" charset="0"/>
              </a:rPr>
              <a:t> </a:t>
            </a:r>
            <a:r>
              <a:rPr sz="3600" b="1" spc="-45" dirty="0">
                <a:solidFill>
                  <a:srgbClr val="002060"/>
                </a:solidFill>
                <a:latin typeface="Arial" panose="020B0604020202020204" pitchFamily="34" charset="0"/>
                <a:cs typeface="Arial" panose="020B0604020202020204" pitchFamily="34" charset="0"/>
              </a:rPr>
              <a:t>hiểu</a:t>
            </a:r>
            <a:r>
              <a:rPr sz="3600" b="1" spc="-290" dirty="0">
                <a:solidFill>
                  <a:srgbClr val="002060"/>
                </a:solidFill>
                <a:latin typeface="Arial" panose="020B0604020202020204" pitchFamily="34" charset="0"/>
                <a:cs typeface="Arial" panose="020B0604020202020204" pitchFamily="34" charset="0"/>
              </a:rPr>
              <a:t> </a:t>
            </a:r>
            <a:r>
              <a:rPr sz="3600" b="1" spc="15" dirty="0">
                <a:solidFill>
                  <a:srgbClr val="002060"/>
                </a:solidFill>
                <a:latin typeface="Arial" panose="020B0604020202020204" pitchFamily="34" charset="0"/>
                <a:cs typeface="Arial" panose="020B0604020202020204" pitchFamily="34" charset="0"/>
              </a:rPr>
              <a:t>đ</a:t>
            </a:r>
            <a:r>
              <a:rPr sz="3600" b="1" spc="-805" dirty="0">
                <a:solidFill>
                  <a:srgbClr val="002060"/>
                </a:solidFill>
                <a:latin typeface="Arial" panose="020B0604020202020204" pitchFamily="34" charset="0"/>
                <a:cs typeface="Arial" panose="020B0604020202020204" pitchFamily="34" charset="0"/>
              </a:rPr>
              <a:t>ô</a:t>
            </a:r>
            <a:r>
              <a:rPr sz="5400" b="1" spc="22" baseline="12037" dirty="0">
                <a:solidFill>
                  <a:srgbClr val="002060"/>
                </a:solidFill>
                <a:latin typeface="Arial" panose="020B0604020202020204" pitchFamily="34" charset="0"/>
                <a:cs typeface="Arial" panose="020B0604020202020204" pitchFamily="34" charset="0"/>
              </a:rPr>
              <a:t>̀</a:t>
            </a:r>
            <a:r>
              <a:rPr sz="5400" b="1" spc="-300" baseline="12037" dirty="0">
                <a:solidFill>
                  <a:srgbClr val="002060"/>
                </a:solidFill>
                <a:latin typeface="Arial" panose="020B0604020202020204" pitchFamily="34" charset="0"/>
                <a:cs typeface="Arial" panose="020B0604020202020204" pitchFamily="34" charset="0"/>
              </a:rPr>
              <a:t> </a:t>
            </a:r>
            <a:r>
              <a:rPr sz="3600" b="1" spc="-140" dirty="0">
                <a:solidFill>
                  <a:srgbClr val="002060"/>
                </a:solidFill>
                <a:latin typeface="Arial" panose="020B0604020202020204" pitchFamily="34" charset="0"/>
                <a:cs typeface="Arial" panose="020B0604020202020204" pitchFamily="34" charset="0"/>
              </a:rPr>
              <a:t>ng</a:t>
            </a:r>
            <a:r>
              <a:rPr sz="3600" b="1" spc="-290" dirty="0">
                <a:solidFill>
                  <a:srgbClr val="002060"/>
                </a:solidFill>
                <a:latin typeface="Arial" panose="020B0604020202020204" pitchFamily="34" charset="0"/>
                <a:cs typeface="Arial" panose="020B0604020202020204" pitchFamily="34" charset="0"/>
              </a:rPr>
              <a:t> </a:t>
            </a:r>
            <a:r>
              <a:rPr sz="3600" b="1" spc="-45" dirty="0">
                <a:solidFill>
                  <a:srgbClr val="002060"/>
                </a:solidFill>
                <a:latin typeface="Arial" panose="020B0604020202020204" pitchFamily="34" charset="0"/>
                <a:cs typeface="Arial" panose="020B0604020202020204" pitchFamily="34" charset="0"/>
              </a:rPr>
              <a:t>nh</a:t>
            </a:r>
            <a:r>
              <a:rPr sz="3600" b="1" spc="-475" dirty="0">
                <a:solidFill>
                  <a:srgbClr val="002060"/>
                </a:solidFill>
                <a:latin typeface="Arial" panose="020B0604020202020204" pitchFamily="34" charset="0"/>
                <a:cs typeface="Arial" panose="020B0604020202020204" pitchFamily="34" charset="0"/>
              </a:rPr>
              <a:t>â</a:t>
            </a:r>
            <a:r>
              <a:rPr sz="5400" b="1" spc="517" baseline="12037" dirty="0">
                <a:solidFill>
                  <a:srgbClr val="002060"/>
                </a:solidFill>
                <a:latin typeface="Arial" panose="020B0604020202020204" pitchFamily="34" charset="0"/>
                <a:cs typeface="Arial" panose="020B0604020202020204" pitchFamily="34" charset="0"/>
              </a:rPr>
              <a:t>́</a:t>
            </a:r>
            <a:r>
              <a:rPr sz="3600" b="1" spc="-45" dirty="0">
                <a:solidFill>
                  <a:srgbClr val="002060"/>
                </a:solidFill>
                <a:latin typeface="Arial" panose="020B0604020202020204" pitchFamily="34" charset="0"/>
                <a:cs typeface="Arial" panose="020B0604020202020204" pitchFamily="34" charset="0"/>
              </a:rPr>
              <a:t>t</a:t>
            </a:r>
            <a:r>
              <a:rPr sz="3600" b="1" spc="-290" dirty="0">
                <a:solidFill>
                  <a:srgbClr val="002060"/>
                </a:solidFill>
                <a:latin typeface="Arial" panose="020B0604020202020204" pitchFamily="34" charset="0"/>
                <a:cs typeface="Arial" panose="020B0604020202020204" pitchFamily="34" charset="0"/>
              </a:rPr>
              <a:t> </a:t>
            </a:r>
            <a:r>
              <a:rPr sz="3600" b="1" spc="-145" dirty="0">
                <a:solidFill>
                  <a:srgbClr val="002060"/>
                </a:solidFill>
                <a:latin typeface="Arial" panose="020B0604020202020204" pitchFamily="34" charset="0"/>
                <a:cs typeface="Arial" panose="020B0604020202020204" pitchFamily="34" charset="0"/>
              </a:rPr>
              <a:t>ở</a:t>
            </a:r>
            <a:r>
              <a:rPr sz="3600" b="1" spc="-70" dirty="0">
                <a:solidFill>
                  <a:srgbClr val="002060"/>
                </a:solidFill>
                <a:latin typeface="Arial" panose="020B0604020202020204" pitchFamily="34" charset="0"/>
                <a:cs typeface="Arial" panose="020B0604020202020204" pitchFamily="34" charset="0"/>
              </a:rPr>
              <a:t> </a:t>
            </a:r>
            <a:r>
              <a:rPr sz="3600" b="1" spc="-30" dirty="0">
                <a:solidFill>
                  <a:srgbClr val="002060"/>
                </a:solidFill>
                <a:latin typeface="Arial" panose="020B0604020202020204" pitchFamily="34" charset="0"/>
                <a:cs typeface="Arial" panose="020B0604020202020204" pitchFamily="34" charset="0"/>
              </a:rPr>
              <a:t>mọi</a:t>
            </a:r>
            <a:r>
              <a:rPr sz="3600" b="1" spc="-290" dirty="0">
                <a:solidFill>
                  <a:srgbClr val="002060"/>
                </a:solidFill>
                <a:latin typeface="Arial" panose="020B0604020202020204" pitchFamily="34" charset="0"/>
                <a:cs typeface="Arial" panose="020B0604020202020204" pitchFamily="34" charset="0"/>
              </a:rPr>
              <a:t> </a:t>
            </a:r>
            <a:r>
              <a:rPr sz="3600" b="1" spc="-20" dirty="0">
                <a:solidFill>
                  <a:srgbClr val="002060"/>
                </a:solidFill>
                <a:latin typeface="Arial" panose="020B0604020202020204" pitchFamily="34" charset="0"/>
                <a:cs typeface="Arial" panose="020B0604020202020204" pitchFamily="34" charset="0"/>
              </a:rPr>
              <a:t>nơi.</a:t>
            </a:r>
            <a:endParaRPr sz="3600" b="1" dirty="0">
              <a:solidFill>
                <a:srgbClr val="002060"/>
              </a:solidFill>
              <a:latin typeface="Arial" panose="020B0604020202020204" pitchFamily="34" charset="0"/>
              <a:cs typeface="Arial" panose="020B0604020202020204" pitchFamily="34" charset="0"/>
            </a:endParaRPr>
          </a:p>
        </p:txBody>
      </p:sp>
      <p:sp>
        <p:nvSpPr>
          <p:cNvPr id="11" name="TextBox 15">
            <a:extLst>
              <a:ext uri="{FF2B5EF4-FFF2-40B4-BE49-F238E27FC236}">
                <a16:creationId xmlns:a16="http://schemas.microsoft.com/office/drawing/2014/main" id="{3EA00DCE-BE48-5E5C-BA38-872F312FAB93}"/>
              </a:ext>
            </a:extLst>
          </p:cNvPr>
          <p:cNvSpPr txBox="1"/>
          <p:nvPr/>
        </p:nvSpPr>
        <p:spPr>
          <a:xfrm>
            <a:off x="42842" y="294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38</a:t>
            </a:r>
          </a:p>
        </p:txBody>
      </p:sp>
    </p:spTree>
    <p:extLst>
      <p:ext uri="{BB962C8B-B14F-4D97-AF65-F5344CB8AC3E}">
        <p14:creationId xmlns:p14="http://schemas.microsoft.com/office/powerpoint/2010/main" val="2311106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92440"/>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8288000" cy="419100"/>
            <a:chOff x="0" y="0"/>
            <a:chExt cx="5096393" cy="141446"/>
          </a:xfrm>
        </p:grpSpPr>
        <p:sp>
          <p:nvSpPr>
            <p:cNvPr id="3" name="Freeform 3"/>
            <p:cNvSpPr/>
            <p:nvPr/>
          </p:nvSpPr>
          <p:spPr>
            <a:xfrm>
              <a:off x="0" y="0"/>
              <a:ext cx="5096393" cy="141446"/>
            </a:xfrm>
            <a:custGeom>
              <a:avLst/>
              <a:gdLst/>
              <a:ahLst/>
              <a:cxnLst/>
              <a:rect l="l" t="t" r="r" b="b"/>
              <a:pathLst>
                <a:path w="5096393" h="141446">
                  <a:moveTo>
                    <a:pt x="0" y="0"/>
                  </a:moveTo>
                  <a:lnTo>
                    <a:pt x="5096393" y="0"/>
                  </a:lnTo>
                  <a:lnTo>
                    <a:pt x="5096393" y="141446"/>
                  </a:lnTo>
                  <a:lnTo>
                    <a:pt x="0" y="141446"/>
                  </a:lnTo>
                  <a:close/>
                </a:path>
              </a:pathLst>
            </a:custGeom>
            <a:solidFill>
              <a:srgbClr val="FF564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0" y="-38100"/>
              <a:ext cx="5096393" cy="179546"/>
            </a:xfrm>
            <a:prstGeom prst="rect">
              <a:avLst/>
            </a:prstGeom>
          </p:spPr>
          <p:txBody>
            <a:bodyPr lIns="50800" tIns="50800" rIns="50800" bIns="50800" rtlCol="0" anchor="ctr"/>
            <a:lstStyle/>
            <a:p>
              <a:pPr marL="0" marR="0" lvl="0" indent="0" algn="ctr" defTabSz="914400" rtl="0" eaLnBrk="1" fontAlgn="auto" latinLnBrk="0" hangingPunct="1">
                <a:lnSpc>
                  <a:spcPts val="306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9" name="Group 9"/>
          <p:cNvGrpSpPr/>
          <p:nvPr/>
        </p:nvGrpSpPr>
        <p:grpSpPr>
          <a:xfrm>
            <a:off x="9489189" y="4362263"/>
            <a:ext cx="6153770" cy="3719416"/>
            <a:chOff x="0" y="0"/>
            <a:chExt cx="1484038" cy="896971"/>
          </a:xfrm>
        </p:grpSpPr>
        <p:sp>
          <p:nvSpPr>
            <p:cNvPr id="10" name="Freeform 10"/>
            <p:cNvSpPr/>
            <p:nvPr/>
          </p:nvSpPr>
          <p:spPr>
            <a:xfrm>
              <a:off x="0" y="0"/>
              <a:ext cx="1484038" cy="896971"/>
            </a:xfrm>
            <a:custGeom>
              <a:avLst/>
              <a:gdLst/>
              <a:ahLst/>
              <a:cxnLst/>
              <a:rect l="l" t="t" r="r" b="b"/>
              <a:pathLst>
                <a:path w="1484038" h="896971">
                  <a:moveTo>
                    <a:pt x="0" y="0"/>
                  </a:moveTo>
                  <a:lnTo>
                    <a:pt x="1484038" y="0"/>
                  </a:lnTo>
                  <a:lnTo>
                    <a:pt x="1484038" y="896971"/>
                  </a:lnTo>
                  <a:lnTo>
                    <a:pt x="0" y="896971"/>
                  </a:lnTo>
                  <a:close/>
                </a:path>
              </a:pathLst>
            </a:custGeom>
            <a:solidFill>
              <a:srgbClr val="FF564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11"/>
            <p:cNvSpPr txBox="1"/>
            <p:nvPr/>
          </p:nvSpPr>
          <p:spPr>
            <a:xfrm>
              <a:off x="0" y="-38100"/>
              <a:ext cx="1484038" cy="935071"/>
            </a:xfrm>
            <a:prstGeom prst="rect">
              <a:avLst/>
            </a:prstGeom>
          </p:spPr>
          <p:txBody>
            <a:bodyPr lIns="50800" tIns="50800" rIns="50800" bIns="50800" rtlCol="0" anchor="ctr"/>
            <a:lstStyle/>
            <a:p>
              <a:pPr marL="0" marR="0" lvl="0" indent="0" algn="ctr" defTabSz="914400" rtl="0" eaLnBrk="1" fontAlgn="auto" latinLnBrk="0" hangingPunct="1">
                <a:lnSpc>
                  <a:spcPts val="306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 name="Group 12"/>
          <p:cNvGrpSpPr/>
          <p:nvPr/>
        </p:nvGrpSpPr>
        <p:grpSpPr>
          <a:xfrm>
            <a:off x="9712269" y="2808213"/>
            <a:ext cx="8575731" cy="5072703"/>
            <a:chOff x="0" y="0"/>
            <a:chExt cx="1477679" cy="812800"/>
          </a:xfrm>
        </p:grpSpPr>
        <p:sp>
          <p:nvSpPr>
            <p:cNvPr id="13" name="Freeform 13"/>
            <p:cNvSpPr/>
            <p:nvPr/>
          </p:nvSpPr>
          <p:spPr>
            <a:xfrm>
              <a:off x="0" y="0"/>
              <a:ext cx="1477679" cy="812800"/>
            </a:xfrm>
            <a:custGeom>
              <a:avLst/>
              <a:gdLst/>
              <a:ahLst/>
              <a:cxnLst/>
              <a:rect l="l" t="t" r="r" b="b"/>
              <a:pathLst>
                <a:path w="1477679" h="812800">
                  <a:moveTo>
                    <a:pt x="0" y="0"/>
                  </a:moveTo>
                  <a:lnTo>
                    <a:pt x="1477679" y="0"/>
                  </a:lnTo>
                  <a:lnTo>
                    <a:pt x="1477679" y="812800"/>
                  </a:lnTo>
                  <a:lnTo>
                    <a:pt x="0" y="812800"/>
                  </a:lnTo>
                  <a:close/>
                </a:path>
              </a:pathLst>
            </a:custGeom>
            <a:blipFill>
              <a:blip r:embed="rId2"/>
              <a:stretch>
                <a:fillRect l="-15386" t="-43260" r="-13489" b="-1284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Freeform 16"/>
          <p:cNvSpPr/>
          <p:nvPr/>
        </p:nvSpPr>
        <p:spPr>
          <a:xfrm>
            <a:off x="8787426" y="1877533"/>
            <a:ext cx="1849686" cy="1678035"/>
          </a:xfrm>
          <a:custGeom>
            <a:avLst/>
            <a:gdLst/>
            <a:ahLst/>
            <a:cxnLst/>
            <a:rect l="l" t="t" r="r" b="b"/>
            <a:pathLst>
              <a:path w="2245111" h="2245111">
                <a:moveTo>
                  <a:pt x="0" y="0"/>
                </a:moveTo>
                <a:lnTo>
                  <a:pt x="2245111" y="0"/>
                </a:lnTo>
                <a:lnTo>
                  <a:pt x="2245111" y="2245111"/>
                </a:lnTo>
                <a:lnTo>
                  <a:pt x="0" y="224511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object 17">
            <a:extLst>
              <a:ext uri="{FF2B5EF4-FFF2-40B4-BE49-F238E27FC236}">
                <a16:creationId xmlns:a16="http://schemas.microsoft.com/office/drawing/2014/main" id="{3C171A9C-29F6-E41B-2777-2B4505E2EB93}"/>
              </a:ext>
            </a:extLst>
          </p:cNvPr>
          <p:cNvSpPr txBox="1"/>
          <p:nvPr/>
        </p:nvSpPr>
        <p:spPr>
          <a:xfrm>
            <a:off x="193422" y="1457392"/>
            <a:ext cx="8833345" cy="8273227"/>
          </a:xfrm>
          <a:prstGeom prst="rect">
            <a:avLst/>
          </a:prstGeom>
        </p:spPr>
        <p:txBody>
          <a:bodyPr vert="horz" wrap="square" lIns="0" tIns="12065" rIns="0" bIns="0" rtlCol="0">
            <a:spAutoFit/>
          </a:bodyPr>
          <a:lstStyle/>
          <a:p>
            <a:pPr marL="25400" marR="215900" indent="93345">
              <a:lnSpc>
                <a:spcPct val="116700"/>
              </a:lnSpc>
              <a:spcBef>
                <a:spcPts val="95"/>
              </a:spcBef>
            </a:pPr>
            <a:r>
              <a:rPr sz="3200" dirty="0">
                <a:solidFill>
                  <a:srgbClr val="FFFFFF"/>
                </a:solidFill>
                <a:latin typeface="Verdana"/>
                <a:cs typeface="Verdana"/>
              </a:rPr>
              <a:t>Đ</a:t>
            </a:r>
            <a:r>
              <a:rPr sz="3200" dirty="0">
                <a:solidFill>
                  <a:srgbClr val="FFFFFF"/>
                </a:solidFill>
                <a:latin typeface="Arial"/>
                <a:cs typeface="Arial"/>
              </a:rPr>
              <a:t>ể</a:t>
            </a:r>
            <a:r>
              <a:rPr sz="3200" spc="-85" dirty="0">
                <a:solidFill>
                  <a:srgbClr val="FFFFFF"/>
                </a:solidFill>
                <a:latin typeface="Arial"/>
                <a:cs typeface="Arial"/>
              </a:rPr>
              <a:t> </a:t>
            </a:r>
            <a:r>
              <a:rPr sz="3200" spc="-110" dirty="0">
                <a:solidFill>
                  <a:srgbClr val="FFFFFF"/>
                </a:solidFill>
                <a:latin typeface="Verdana"/>
                <a:cs typeface="Verdana"/>
              </a:rPr>
              <a:t>xác</a:t>
            </a:r>
            <a:r>
              <a:rPr sz="3200" spc="-305" dirty="0">
                <a:solidFill>
                  <a:srgbClr val="FFFFFF"/>
                </a:solidFill>
                <a:latin typeface="Verdana"/>
                <a:cs typeface="Verdana"/>
              </a:rPr>
              <a:t> </a:t>
            </a:r>
            <a:r>
              <a:rPr sz="3200" dirty="0">
                <a:solidFill>
                  <a:srgbClr val="FFFFFF"/>
                </a:solidFill>
                <a:latin typeface="Verdana"/>
                <a:cs typeface="Verdana"/>
              </a:rPr>
              <a:t>đ</a:t>
            </a:r>
            <a:r>
              <a:rPr sz="3200" dirty="0">
                <a:solidFill>
                  <a:srgbClr val="FFFFFF"/>
                </a:solidFill>
                <a:latin typeface="Arial"/>
                <a:cs typeface="Arial"/>
              </a:rPr>
              <a:t>ị</a:t>
            </a:r>
            <a:r>
              <a:rPr sz="3200" dirty="0">
                <a:solidFill>
                  <a:srgbClr val="FFFFFF"/>
                </a:solidFill>
                <a:latin typeface="Verdana"/>
                <a:cs typeface="Verdana"/>
              </a:rPr>
              <a:t>nh</a:t>
            </a:r>
            <a:r>
              <a:rPr sz="3200" spc="-305" dirty="0">
                <a:solidFill>
                  <a:srgbClr val="FFFFFF"/>
                </a:solidFill>
                <a:latin typeface="Verdana"/>
                <a:cs typeface="Verdana"/>
              </a:rPr>
              <a:t> </a:t>
            </a:r>
            <a:r>
              <a:rPr sz="3200" spc="-20" dirty="0">
                <a:solidFill>
                  <a:srgbClr val="FFFFFF"/>
                </a:solidFill>
                <a:latin typeface="Verdana"/>
                <a:cs typeface="Verdana"/>
              </a:rPr>
              <a:t>tính</a:t>
            </a:r>
            <a:r>
              <a:rPr sz="3200" spc="-305" dirty="0">
                <a:solidFill>
                  <a:srgbClr val="FFFFFF"/>
                </a:solidFill>
                <a:latin typeface="Verdana"/>
                <a:cs typeface="Verdana"/>
              </a:rPr>
              <a:t> </a:t>
            </a:r>
            <a:r>
              <a:rPr sz="3200" spc="-120" dirty="0">
                <a:solidFill>
                  <a:srgbClr val="FFFFFF"/>
                </a:solidFill>
                <a:latin typeface="Verdana"/>
                <a:cs typeface="Verdana"/>
              </a:rPr>
              <a:t>nguy</a:t>
            </a:r>
            <a:r>
              <a:rPr sz="3200" spc="-300" dirty="0">
                <a:solidFill>
                  <a:srgbClr val="FFFFFF"/>
                </a:solidFill>
                <a:latin typeface="Verdana"/>
                <a:cs typeface="Verdana"/>
              </a:rPr>
              <a:t> </a:t>
            </a:r>
            <a:r>
              <a:rPr sz="3200" spc="-70" dirty="0">
                <a:solidFill>
                  <a:srgbClr val="FFFFFF"/>
                </a:solidFill>
                <a:latin typeface="Verdana"/>
                <a:cs typeface="Verdana"/>
              </a:rPr>
              <a:t>hi</a:t>
            </a:r>
            <a:r>
              <a:rPr sz="3200" spc="-70" dirty="0">
                <a:solidFill>
                  <a:srgbClr val="FFFFFF"/>
                </a:solidFill>
                <a:latin typeface="Arial"/>
                <a:cs typeface="Arial"/>
              </a:rPr>
              <a:t>ể</a:t>
            </a:r>
            <a:r>
              <a:rPr sz="3200" spc="-70" dirty="0">
                <a:solidFill>
                  <a:srgbClr val="FFFFFF"/>
                </a:solidFill>
                <a:latin typeface="Verdana"/>
                <a:cs typeface="Verdana"/>
              </a:rPr>
              <a:t>m</a:t>
            </a:r>
            <a:r>
              <a:rPr sz="3200" spc="-305" dirty="0">
                <a:solidFill>
                  <a:srgbClr val="FFFFFF"/>
                </a:solidFill>
                <a:latin typeface="Verdana"/>
                <a:cs typeface="Verdana"/>
              </a:rPr>
              <a:t> </a:t>
            </a:r>
            <a:r>
              <a:rPr sz="3200" dirty="0">
                <a:solidFill>
                  <a:srgbClr val="FFFFFF"/>
                </a:solidFill>
                <a:latin typeface="Verdana"/>
                <a:cs typeface="Verdana"/>
              </a:rPr>
              <a:t>c</a:t>
            </a:r>
            <a:r>
              <a:rPr sz="3200" dirty="0">
                <a:solidFill>
                  <a:srgbClr val="FFFFFF"/>
                </a:solidFill>
                <a:latin typeface="Arial"/>
                <a:cs typeface="Arial"/>
              </a:rPr>
              <a:t>ủ</a:t>
            </a:r>
            <a:r>
              <a:rPr sz="3200" dirty="0">
                <a:solidFill>
                  <a:srgbClr val="FFFFFF"/>
                </a:solidFill>
                <a:latin typeface="Verdana"/>
                <a:cs typeface="Verdana"/>
              </a:rPr>
              <a:t>a</a:t>
            </a:r>
            <a:r>
              <a:rPr sz="3200" spc="-305" dirty="0">
                <a:solidFill>
                  <a:srgbClr val="FFFFFF"/>
                </a:solidFill>
                <a:latin typeface="Verdana"/>
                <a:cs typeface="Verdana"/>
              </a:rPr>
              <a:t> </a:t>
            </a:r>
            <a:r>
              <a:rPr sz="3200" spc="-65" dirty="0">
                <a:solidFill>
                  <a:srgbClr val="FFFFFF"/>
                </a:solidFill>
                <a:latin typeface="Verdana"/>
                <a:cs typeface="Verdana"/>
              </a:rPr>
              <a:t>hoá</a:t>
            </a:r>
            <a:r>
              <a:rPr sz="3200" spc="-305" dirty="0">
                <a:solidFill>
                  <a:srgbClr val="FFFFFF"/>
                </a:solidFill>
                <a:latin typeface="Verdana"/>
                <a:cs typeface="Verdana"/>
              </a:rPr>
              <a:t> </a:t>
            </a:r>
            <a:r>
              <a:rPr sz="3200" spc="-15" dirty="0">
                <a:solidFill>
                  <a:srgbClr val="FFFFFF"/>
                </a:solidFill>
                <a:latin typeface="Verdana"/>
                <a:cs typeface="Verdana"/>
              </a:rPr>
              <a:t>ch</a:t>
            </a:r>
            <a:r>
              <a:rPr sz="3200" spc="-445" dirty="0">
                <a:solidFill>
                  <a:srgbClr val="FFFFFF"/>
                </a:solidFill>
                <a:latin typeface="Verdana"/>
                <a:cs typeface="Verdana"/>
              </a:rPr>
              <a:t>â</a:t>
            </a:r>
            <a:r>
              <a:rPr sz="4800" spc="562" baseline="12037" dirty="0">
                <a:solidFill>
                  <a:srgbClr val="FFFFFF"/>
                </a:solidFill>
                <a:latin typeface="Verdana"/>
                <a:cs typeface="Verdana"/>
              </a:rPr>
              <a:t>́</a:t>
            </a:r>
            <a:r>
              <a:rPr sz="3200" spc="-15" dirty="0">
                <a:solidFill>
                  <a:srgbClr val="FFFFFF"/>
                </a:solidFill>
                <a:latin typeface="Verdana"/>
                <a:cs typeface="Verdana"/>
              </a:rPr>
              <a:t>t</a:t>
            </a:r>
            <a:r>
              <a:rPr sz="3200" spc="-300" dirty="0">
                <a:solidFill>
                  <a:srgbClr val="FFFFFF"/>
                </a:solidFill>
                <a:latin typeface="Verdana"/>
                <a:cs typeface="Verdana"/>
              </a:rPr>
              <a:t> </a:t>
            </a:r>
            <a:r>
              <a:rPr sz="3200" spc="-25" dirty="0">
                <a:solidFill>
                  <a:srgbClr val="FFFFFF"/>
                </a:solidFill>
                <a:latin typeface="Verdana"/>
                <a:cs typeface="Verdana"/>
              </a:rPr>
              <a:t>theo</a:t>
            </a:r>
            <a:r>
              <a:rPr sz="3200" spc="-305" dirty="0">
                <a:solidFill>
                  <a:srgbClr val="FFFFFF"/>
                </a:solidFill>
                <a:latin typeface="Verdana"/>
                <a:cs typeface="Verdana"/>
              </a:rPr>
              <a:t> </a:t>
            </a:r>
            <a:r>
              <a:rPr sz="3200" dirty="0">
                <a:solidFill>
                  <a:srgbClr val="FFFFFF"/>
                </a:solidFill>
                <a:latin typeface="Verdana"/>
                <a:cs typeface="Verdana"/>
              </a:rPr>
              <a:t>h</a:t>
            </a:r>
            <a:r>
              <a:rPr sz="3200" dirty="0">
                <a:solidFill>
                  <a:srgbClr val="FFFFFF"/>
                </a:solidFill>
                <a:latin typeface="Arial"/>
                <a:cs typeface="Arial"/>
              </a:rPr>
              <a:t>ệ</a:t>
            </a:r>
            <a:r>
              <a:rPr sz="3200" spc="-85" dirty="0">
                <a:solidFill>
                  <a:srgbClr val="FFFFFF"/>
                </a:solidFill>
                <a:latin typeface="Arial"/>
                <a:cs typeface="Arial"/>
              </a:rPr>
              <a:t> </a:t>
            </a:r>
            <a:r>
              <a:rPr sz="3200" spc="-165" dirty="0">
                <a:solidFill>
                  <a:srgbClr val="FFFFFF"/>
                </a:solidFill>
                <a:latin typeface="Verdana"/>
                <a:cs typeface="Verdana"/>
              </a:rPr>
              <a:t>thô</a:t>
            </a:r>
            <a:r>
              <a:rPr sz="4800" spc="-247" baseline="12037" dirty="0">
                <a:solidFill>
                  <a:srgbClr val="FFFFFF"/>
                </a:solidFill>
                <a:latin typeface="Verdana"/>
                <a:cs typeface="Verdana"/>
              </a:rPr>
              <a:t>́</a:t>
            </a:r>
            <a:r>
              <a:rPr sz="4800" spc="-847" baseline="12037" dirty="0">
                <a:solidFill>
                  <a:srgbClr val="FFFFFF"/>
                </a:solidFill>
                <a:latin typeface="Verdana"/>
                <a:cs typeface="Verdana"/>
              </a:rPr>
              <a:t> </a:t>
            </a:r>
            <a:r>
              <a:rPr sz="3200" spc="-150" dirty="0">
                <a:solidFill>
                  <a:srgbClr val="FFFFFF"/>
                </a:solidFill>
                <a:latin typeface="Verdana"/>
                <a:cs typeface="Verdana"/>
              </a:rPr>
              <a:t>ng</a:t>
            </a:r>
            <a:r>
              <a:rPr sz="3200" spc="-305" dirty="0">
                <a:solidFill>
                  <a:srgbClr val="FFFFFF"/>
                </a:solidFill>
                <a:latin typeface="Verdana"/>
                <a:cs typeface="Verdana"/>
              </a:rPr>
              <a:t> </a:t>
            </a:r>
            <a:r>
              <a:rPr sz="3200" spc="-45" dirty="0">
                <a:solidFill>
                  <a:srgbClr val="FFFFFF"/>
                </a:solidFill>
                <a:latin typeface="Verdana"/>
                <a:cs typeface="Verdana"/>
              </a:rPr>
              <a:t>phân</a:t>
            </a:r>
            <a:r>
              <a:rPr sz="3200" spc="-300" dirty="0">
                <a:solidFill>
                  <a:srgbClr val="FFFFFF"/>
                </a:solidFill>
                <a:latin typeface="Verdana"/>
                <a:cs typeface="Verdana"/>
              </a:rPr>
              <a:t> </a:t>
            </a:r>
            <a:r>
              <a:rPr sz="3200" dirty="0">
                <a:solidFill>
                  <a:srgbClr val="FFFFFF"/>
                </a:solidFill>
                <a:latin typeface="Verdana"/>
                <a:cs typeface="Verdana"/>
              </a:rPr>
              <a:t>lo</a:t>
            </a:r>
            <a:r>
              <a:rPr sz="3200" dirty="0">
                <a:solidFill>
                  <a:srgbClr val="FFFFFF"/>
                </a:solidFill>
                <a:latin typeface="Arial"/>
                <a:cs typeface="Arial"/>
              </a:rPr>
              <a:t>ạ</a:t>
            </a:r>
            <a:r>
              <a:rPr sz="3200" dirty="0">
                <a:solidFill>
                  <a:srgbClr val="FFFFFF"/>
                </a:solidFill>
                <a:latin typeface="Verdana"/>
                <a:cs typeface="Verdana"/>
              </a:rPr>
              <a:t>i</a:t>
            </a:r>
            <a:r>
              <a:rPr sz="3200" spc="-305" dirty="0">
                <a:solidFill>
                  <a:srgbClr val="FFFFFF"/>
                </a:solidFill>
                <a:latin typeface="Verdana"/>
                <a:cs typeface="Verdana"/>
              </a:rPr>
              <a:t> </a:t>
            </a:r>
            <a:r>
              <a:rPr sz="3200" spc="-114" dirty="0">
                <a:solidFill>
                  <a:srgbClr val="FFFFFF"/>
                </a:solidFill>
                <a:latin typeface="Verdana"/>
                <a:cs typeface="Verdana"/>
              </a:rPr>
              <a:t>và</a:t>
            </a:r>
            <a:r>
              <a:rPr sz="3200" spc="-305" dirty="0">
                <a:solidFill>
                  <a:srgbClr val="FFFFFF"/>
                </a:solidFill>
                <a:latin typeface="Verdana"/>
                <a:cs typeface="Verdana"/>
              </a:rPr>
              <a:t> </a:t>
            </a:r>
            <a:r>
              <a:rPr sz="3200" spc="-75" dirty="0">
                <a:solidFill>
                  <a:srgbClr val="FFFFFF"/>
                </a:solidFill>
                <a:latin typeface="Verdana"/>
                <a:cs typeface="Verdana"/>
              </a:rPr>
              <a:t>nhãn</a:t>
            </a:r>
            <a:r>
              <a:rPr sz="3200" spc="-305" dirty="0">
                <a:solidFill>
                  <a:srgbClr val="FFFFFF"/>
                </a:solidFill>
                <a:latin typeface="Verdana"/>
                <a:cs typeface="Verdana"/>
              </a:rPr>
              <a:t> </a:t>
            </a:r>
            <a:r>
              <a:rPr sz="3200" spc="-100" dirty="0">
                <a:solidFill>
                  <a:srgbClr val="FFFFFF"/>
                </a:solidFill>
                <a:latin typeface="Verdana"/>
                <a:cs typeface="Verdana"/>
              </a:rPr>
              <a:t>ghi</a:t>
            </a:r>
            <a:r>
              <a:rPr sz="3200" spc="-300" dirty="0">
                <a:solidFill>
                  <a:srgbClr val="FFFFFF"/>
                </a:solidFill>
                <a:latin typeface="Verdana"/>
                <a:cs typeface="Verdana"/>
              </a:rPr>
              <a:t> </a:t>
            </a:r>
            <a:r>
              <a:rPr sz="3200" spc="-175" dirty="0">
                <a:solidFill>
                  <a:srgbClr val="FFFFFF"/>
                </a:solidFill>
                <a:latin typeface="Verdana"/>
                <a:cs typeface="Verdana"/>
              </a:rPr>
              <a:t>quô</a:t>
            </a:r>
            <a:r>
              <a:rPr sz="4800" spc="-262" baseline="12037" dirty="0">
                <a:solidFill>
                  <a:srgbClr val="FFFFFF"/>
                </a:solidFill>
                <a:latin typeface="Verdana"/>
                <a:cs typeface="Verdana"/>
              </a:rPr>
              <a:t>́</a:t>
            </a:r>
            <a:r>
              <a:rPr sz="4800" spc="-847" baseline="12037" dirty="0">
                <a:solidFill>
                  <a:srgbClr val="FFFFFF"/>
                </a:solidFill>
                <a:latin typeface="Verdana"/>
                <a:cs typeface="Verdana"/>
              </a:rPr>
              <a:t> </a:t>
            </a:r>
            <a:r>
              <a:rPr sz="3200" spc="90" dirty="0">
                <a:solidFill>
                  <a:srgbClr val="FFFFFF"/>
                </a:solidFill>
                <a:latin typeface="Verdana"/>
                <a:cs typeface="Verdana"/>
              </a:rPr>
              <a:t>c</a:t>
            </a:r>
            <a:r>
              <a:rPr sz="3200" spc="-305" dirty="0">
                <a:solidFill>
                  <a:srgbClr val="FFFFFF"/>
                </a:solidFill>
                <a:latin typeface="Verdana"/>
                <a:cs typeface="Verdana"/>
              </a:rPr>
              <a:t> </a:t>
            </a:r>
            <a:r>
              <a:rPr sz="3200" spc="-95" dirty="0">
                <a:solidFill>
                  <a:srgbClr val="FFFFFF"/>
                </a:solidFill>
                <a:latin typeface="Verdana"/>
                <a:cs typeface="Verdana"/>
              </a:rPr>
              <a:t>tê</a:t>
            </a:r>
            <a:r>
              <a:rPr sz="4800" spc="-142" baseline="12037" dirty="0">
                <a:solidFill>
                  <a:srgbClr val="FFFFFF"/>
                </a:solidFill>
                <a:latin typeface="Verdana"/>
                <a:cs typeface="Verdana"/>
              </a:rPr>
              <a:t>́</a:t>
            </a:r>
            <a:r>
              <a:rPr sz="4800" spc="97" baseline="12037" dirty="0">
                <a:solidFill>
                  <a:srgbClr val="FFFFFF"/>
                </a:solidFill>
                <a:latin typeface="Verdana"/>
                <a:cs typeface="Verdana"/>
              </a:rPr>
              <a:t> </a:t>
            </a:r>
            <a:r>
              <a:rPr sz="3200" spc="-140" dirty="0">
                <a:solidFill>
                  <a:srgbClr val="FFFFFF"/>
                </a:solidFill>
                <a:latin typeface="Verdana"/>
                <a:cs typeface="Verdana"/>
              </a:rPr>
              <a:t>(GHS), </a:t>
            </a:r>
            <a:r>
              <a:rPr sz="3200" spc="-95" dirty="0">
                <a:solidFill>
                  <a:srgbClr val="FFFFFF"/>
                </a:solidFill>
                <a:latin typeface="Verdana"/>
                <a:cs typeface="Verdana"/>
              </a:rPr>
              <a:t>ng</a:t>
            </a:r>
            <a:r>
              <a:rPr sz="3200" spc="-95" dirty="0">
                <a:solidFill>
                  <a:srgbClr val="FFFFFF"/>
                </a:solidFill>
                <a:latin typeface="Arial"/>
                <a:cs typeface="Arial"/>
              </a:rPr>
              <a:t>ườ</a:t>
            </a:r>
            <a:r>
              <a:rPr sz="3200" spc="-95" dirty="0">
                <a:solidFill>
                  <a:srgbClr val="FFFFFF"/>
                </a:solidFill>
                <a:latin typeface="Verdana"/>
                <a:cs typeface="Verdana"/>
              </a:rPr>
              <a:t>i</a:t>
            </a:r>
            <a:r>
              <a:rPr sz="3200" spc="-320" dirty="0">
                <a:solidFill>
                  <a:srgbClr val="FFFFFF"/>
                </a:solidFill>
                <a:latin typeface="Verdana"/>
                <a:cs typeface="Verdana"/>
              </a:rPr>
              <a:t> </a:t>
            </a:r>
            <a:r>
              <a:rPr sz="3200" spc="-50" dirty="0">
                <a:solidFill>
                  <a:srgbClr val="FFFFFF"/>
                </a:solidFill>
                <a:latin typeface="Verdana"/>
                <a:cs typeface="Verdana"/>
              </a:rPr>
              <a:t>ta</a:t>
            </a:r>
            <a:r>
              <a:rPr sz="3200" spc="-320" dirty="0">
                <a:solidFill>
                  <a:srgbClr val="FFFFFF"/>
                </a:solidFill>
                <a:latin typeface="Verdana"/>
                <a:cs typeface="Verdana"/>
              </a:rPr>
              <a:t> </a:t>
            </a:r>
            <a:r>
              <a:rPr sz="3200" spc="-35" dirty="0">
                <a:solidFill>
                  <a:srgbClr val="FFFFFF"/>
                </a:solidFill>
                <a:latin typeface="Verdana"/>
                <a:cs typeface="Verdana"/>
              </a:rPr>
              <a:t>d</a:t>
            </a:r>
            <a:r>
              <a:rPr sz="3200" spc="-35" dirty="0">
                <a:solidFill>
                  <a:srgbClr val="FFFFFF"/>
                </a:solidFill>
                <a:latin typeface="Arial"/>
                <a:cs typeface="Arial"/>
              </a:rPr>
              <a:t>ự</a:t>
            </a:r>
            <a:r>
              <a:rPr sz="3200" spc="-35" dirty="0">
                <a:solidFill>
                  <a:srgbClr val="FFFFFF"/>
                </a:solidFill>
                <a:latin typeface="Verdana"/>
                <a:cs typeface="Verdana"/>
              </a:rPr>
              <a:t>a</a:t>
            </a:r>
            <a:r>
              <a:rPr sz="3200" spc="-320" dirty="0">
                <a:solidFill>
                  <a:srgbClr val="FFFFFF"/>
                </a:solidFill>
                <a:latin typeface="Verdana"/>
                <a:cs typeface="Verdana"/>
              </a:rPr>
              <a:t> </a:t>
            </a:r>
            <a:r>
              <a:rPr sz="3200" spc="-40" dirty="0">
                <a:solidFill>
                  <a:srgbClr val="FFFFFF"/>
                </a:solidFill>
                <a:latin typeface="Verdana"/>
                <a:cs typeface="Verdana"/>
              </a:rPr>
              <a:t>trên</a:t>
            </a:r>
            <a:r>
              <a:rPr sz="3200" spc="-320" dirty="0">
                <a:solidFill>
                  <a:srgbClr val="FFFFFF"/>
                </a:solidFill>
                <a:latin typeface="Verdana"/>
                <a:cs typeface="Verdana"/>
              </a:rPr>
              <a:t> </a:t>
            </a:r>
            <a:r>
              <a:rPr sz="3200" dirty="0">
                <a:solidFill>
                  <a:srgbClr val="FFFFFF"/>
                </a:solidFill>
                <a:latin typeface="Verdana"/>
                <a:cs typeface="Verdana"/>
              </a:rPr>
              <a:t>các</a:t>
            </a:r>
            <a:r>
              <a:rPr sz="3200" spc="-320" dirty="0">
                <a:solidFill>
                  <a:srgbClr val="FFFFFF"/>
                </a:solidFill>
                <a:latin typeface="Verdana"/>
                <a:cs typeface="Verdana"/>
              </a:rPr>
              <a:t> </a:t>
            </a:r>
            <a:r>
              <a:rPr sz="3200" spc="-60" dirty="0">
                <a:solidFill>
                  <a:srgbClr val="FB213D"/>
                </a:solidFill>
                <a:latin typeface="Verdana"/>
                <a:cs typeface="Verdana"/>
              </a:rPr>
              <a:t>y</a:t>
            </a:r>
            <a:r>
              <a:rPr sz="3200" spc="-445" dirty="0">
                <a:solidFill>
                  <a:srgbClr val="FB213D"/>
                </a:solidFill>
                <a:latin typeface="Verdana"/>
                <a:cs typeface="Verdana"/>
              </a:rPr>
              <a:t>ê</a:t>
            </a:r>
            <a:r>
              <a:rPr sz="4800" spc="450" baseline="12037" dirty="0">
                <a:solidFill>
                  <a:srgbClr val="FB213D"/>
                </a:solidFill>
                <a:latin typeface="Verdana"/>
                <a:cs typeface="Verdana"/>
              </a:rPr>
              <a:t>́</a:t>
            </a:r>
            <a:r>
              <a:rPr sz="3200" spc="-60" dirty="0">
                <a:solidFill>
                  <a:srgbClr val="FB213D"/>
                </a:solidFill>
                <a:latin typeface="Verdana"/>
                <a:cs typeface="Verdana"/>
              </a:rPr>
              <a:t>u</a:t>
            </a:r>
            <a:r>
              <a:rPr sz="3200" spc="-320" dirty="0">
                <a:solidFill>
                  <a:srgbClr val="FB213D"/>
                </a:solidFill>
                <a:latin typeface="Verdana"/>
                <a:cs typeface="Verdana"/>
              </a:rPr>
              <a:t> </a:t>
            </a:r>
            <a:r>
              <a:rPr sz="3200" dirty="0">
                <a:solidFill>
                  <a:srgbClr val="FB213D"/>
                </a:solidFill>
                <a:latin typeface="Verdana"/>
                <a:cs typeface="Verdana"/>
              </a:rPr>
              <a:t>tô</a:t>
            </a:r>
            <a:r>
              <a:rPr sz="4800" baseline="12037" dirty="0">
                <a:solidFill>
                  <a:srgbClr val="FB213D"/>
                </a:solidFill>
                <a:latin typeface="Verdana"/>
                <a:cs typeface="Verdana"/>
              </a:rPr>
              <a:t>́</a:t>
            </a:r>
            <a:r>
              <a:rPr sz="4800" spc="7" baseline="12037" dirty="0">
                <a:solidFill>
                  <a:srgbClr val="FB213D"/>
                </a:solidFill>
                <a:latin typeface="Verdana"/>
                <a:cs typeface="Verdana"/>
              </a:rPr>
              <a:t> </a:t>
            </a:r>
            <a:r>
              <a:rPr sz="3200" spc="-65" dirty="0">
                <a:solidFill>
                  <a:srgbClr val="FFFFFF"/>
                </a:solidFill>
                <a:latin typeface="Verdana"/>
                <a:cs typeface="Verdana"/>
              </a:rPr>
              <a:t>quan</a:t>
            </a:r>
            <a:r>
              <a:rPr sz="3200" spc="-320" dirty="0">
                <a:solidFill>
                  <a:srgbClr val="FFFFFF"/>
                </a:solidFill>
                <a:latin typeface="Verdana"/>
                <a:cs typeface="Verdana"/>
              </a:rPr>
              <a:t> </a:t>
            </a:r>
            <a:r>
              <a:rPr sz="3200" spc="-35" dirty="0">
                <a:solidFill>
                  <a:srgbClr val="FFFFFF"/>
                </a:solidFill>
                <a:latin typeface="Verdana"/>
                <a:cs typeface="Verdana"/>
              </a:rPr>
              <a:t>tr</a:t>
            </a:r>
            <a:r>
              <a:rPr sz="3200" spc="-35" dirty="0">
                <a:solidFill>
                  <a:srgbClr val="FFFFFF"/>
                </a:solidFill>
                <a:latin typeface="Arial"/>
                <a:cs typeface="Arial"/>
              </a:rPr>
              <a:t>ọ</a:t>
            </a:r>
            <a:r>
              <a:rPr sz="3200" spc="-35" dirty="0">
                <a:solidFill>
                  <a:srgbClr val="FFFFFF"/>
                </a:solidFill>
                <a:latin typeface="Verdana"/>
                <a:cs typeface="Verdana"/>
              </a:rPr>
              <a:t>ng</a:t>
            </a:r>
            <a:r>
              <a:rPr sz="3200" spc="-320" dirty="0">
                <a:solidFill>
                  <a:srgbClr val="FFFFFF"/>
                </a:solidFill>
                <a:latin typeface="Verdana"/>
                <a:cs typeface="Verdana"/>
              </a:rPr>
              <a:t> </a:t>
            </a:r>
            <a:r>
              <a:rPr sz="3200" spc="-20" dirty="0">
                <a:solidFill>
                  <a:srgbClr val="FFFFFF"/>
                </a:solidFill>
                <a:latin typeface="Verdana"/>
                <a:cs typeface="Verdana"/>
              </a:rPr>
              <a:t>sau:</a:t>
            </a:r>
            <a:endParaRPr sz="3200" dirty="0">
              <a:latin typeface="Verdana"/>
              <a:cs typeface="Verdana"/>
            </a:endParaRPr>
          </a:p>
          <a:p>
            <a:pPr>
              <a:lnSpc>
                <a:spcPct val="100000"/>
              </a:lnSpc>
            </a:pPr>
            <a:endParaRPr sz="4000" dirty="0">
              <a:latin typeface="Verdana"/>
              <a:cs typeface="Verdana"/>
            </a:endParaRPr>
          </a:p>
          <a:p>
            <a:pPr marL="672465">
              <a:lnSpc>
                <a:spcPct val="100000"/>
              </a:lnSpc>
            </a:pPr>
            <a:r>
              <a:rPr sz="3200" dirty="0">
                <a:solidFill>
                  <a:srgbClr val="F1601F"/>
                </a:solidFill>
                <a:latin typeface="Verdana"/>
                <a:cs typeface="Verdana"/>
              </a:rPr>
              <a:t>D</a:t>
            </a:r>
            <a:r>
              <a:rPr sz="3200" dirty="0">
                <a:solidFill>
                  <a:srgbClr val="F1601F"/>
                </a:solidFill>
                <a:latin typeface="Arial"/>
                <a:cs typeface="Arial"/>
              </a:rPr>
              <a:t>ữ</a:t>
            </a:r>
            <a:r>
              <a:rPr sz="3200" spc="-120" dirty="0">
                <a:solidFill>
                  <a:srgbClr val="F1601F"/>
                </a:solidFill>
                <a:latin typeface="Arial"/>
                <a:cs typeface="Arial"/>
              </a:rPr>
              <a:t> </a:t>
            </a:r>
            <a:r>
              <a:rPr sz="3200" spc="-10" dirty="0">
                <a:solidFill>
                  <a:srgbClr val="F1601F"/>
                </a:solidFill>
                <a:latin typeface="Verdana"/>
                <a:cs typeface="Verdana"/>
              </a:rPr>
              <a:t>li</a:t>
            </a:r>
            <a:r>
              <a:rPr sz="3200" spc="-10" dirty="0">
                <a:solidFill>
                  <a:srgbClr val="F1601F"/>
                </a:solidFill>
                <a:latin typeface="Arial"/>
                <a:cs typeface="Arial"/>
              </a:rPr>
              <a:t>ệ</a:t>
            </a:r>
            <a:r>
              <a:rPr sz="3200" spc="-10" dirty="0">
                <a:solidFill>
                  <a:srgbClr val="F1601F"/>
                </a:solidFill>
                <a:latin typeface="Verdana"/>
                <a:cs typeface="Verdana"/>
              </a:rPr>
              <a:t>u</a:t>
            </a:r>
            <a:r>
              <a:rPr sz="3200" spc="-320" dirty="0">
                <a:solidFill>
                  <a:srgbClr val="F1601F"/>
                </a:solidFill>
                <a:latin typeface="Verdana"/>
                <a:cs typeface="Verdana"/>
              </a:rPr>
              <a:t> </a:t>
            </a:r>
            <a:r>
              <a:rPr sz="3200" spc="-40" dirty="0">
                <a:solidFill>
                  <a:srgbClr val="F1601F"/>
                </a:solidFill>
                <a:latin typeface="Verdana"/>
                <a:cs typeface="Verdana"/>
              </a:rPr>
              <a:t>v</a:t>
            </a:r>
            <a:r>
              <a:rPr sz="3200" spc="-775" dirty="0">
                <a:solidFill>
                  <a:srgbClr val="F1601F"/>
                </a:solidFill>
                <a:latin typeface="Verdana"/>
                <a:cs typeface="Verdana"/>
              </a:rPr>
              <a:t>ê</a:t>
            </a:r>
            <a:r>
              <a:rPr sz="4800" spc="-60" baseline="12037" dirty="0">
                <a:solidFill>
                  <a:srgbClr val="F1601F"/>
                </a:solidFill>
                <a:latin typeface="Verdana"/>
                <a:cs typeface="Verdana"/>
              </a:rPr>
              <a:t>̀</a:t>
            </a:r>
            <a:r>
              <a:rPr sz="4800" spc="547" baseline="12037" dirty="0">
                <a:solidFill>
                  <a:srgbClr val="F1601F"/>
                </a:solidFill>
                <a:latin typeface="Verdana"/>
                <a:cs typeface="Verdana"/>
              </a:rPr>
              <a:t> </a:t>
            </a:r>
            <a:r>
              <a:rPr sz="3200" spc="-120" dirty="0">
                <a:solidFill>
                  <a:srgbClr val="F1601F"/>
                </a:solidFill>
                <a:latin typeface="Verdana"/>
                <a:cs typeface="Verdana"/>
              </a:rPr>
              <a:t>nguy</a:t>
            </a:r>
            <a:r>
              <a:rPr sz="3200" spc="-320" dirty="0">
                <a:solidFill>
                  <a:srgbClr val="F1601F"/>
                </a:solidFill>
                <a:latin typeface="Verdana"/>
                <a:cs typeface="Verdana"/>
              </a:rPr>
              <a:t> </a:t>
            </a:r>
            <a:r>
              <a:rPr sz="3200" spc="-10" dirty="0">
                <a:solidFill>
                  <a:srgbClr val="F1601F"/>
                </a:solidFill>
                <a:latin typeface="Verdana"/>
                <a:cs typeface="Verdana"/>
              </a:rPr>
              <a:t>hi</a:t>
            </a:r>
            <a:r>
              <a:rPr sz="3200" spc="-10" dirty="0">
                <a:solidFill>
                  <a:srgbClr val="F1601F"/>
                </a:solidFill>
                <a:latin typeface="Arial"/>
                <a:cs typeface="Arial"/>
              </a:rPr>
              <a:t>ể</a:t>
            </a:r>
            <a:r>
              <a:rPr sz="3200" spc="-10" dirty="0">
                <a:solidFill>
                  <a:srgbClr val="F1601F"/>
                </a:solidFill>
                <a:latin typeface="Verdana"/>
                <a:cs typeface="Verdana"/>
              </a:rPr>
              <a:t>m:</a:t>
            </a:r>
            <a:endParaRPr sz="3200" dirty="0">
              <a:solidFill>
                <a:srgbClr val="F1601F"/>
              </a:solidFill>
              <a:latin typeface="Verdana"/>
              <a:cs typeface="Verdana"/>
            </a:endParaRPr>
          </a:p>
          <a:p>
            <a:pPr marL="1320165">
              <a:lnSpc>
                <a:spcPct val="100000"/>
              </a:lnSpc>
              <a:spcBef>
                <a:spcPts val="600"/>
              </a:spcBef>
            </a:pPr>
            <a:r>
              <a:rPr sz="3200" spc="-70" dirty="0">
                <a:solidFill>
                  <a:srgbClr val="FFFFFF"/>
                </a:solidFill>
                <a:latin typeface="Verdana"/>
                <a:cs typeface="Verdana"/>
              </a:rPr>
              <a:t>Tính</a:t>
            </a:r>
            <a:r>
              <a:rPr sz="3200" spc="-290" dirty="0">
                <a:solidFill>
                  <a:srgbClr val="FFFFFF"/>
                </a:solidFill>
                <a:latin typeface="Verdana"/>
                <a:cs typeface="Verdana"/>
              </a:rPr>
              <a:t> </a:t>
            </a:r>
            <a:r>
              <a:rPr sz="3200" spc="-15" dirty="0">
                <a:solidFill>
                  <a:srgbClr val="FFFFFF"/>
                </a:solidFill>
                <a:latin typeface="Verdana"/>
                <a:cs typeface="Verdana"/>
              </a:rPr>
              <a:t>ch</a:t>
            </a:r>
            <a:r>
              <a:rPr sz="3200" spc="-445" dirty="0">
                <a:solidFill>
                  <a:srgbClr val="FFFFFF"/>
                </a:solidFill>
                <a:latin typeface="Verdana"/>
                <a:cs typeface="Verdana"/>
              </a:rPr>
              <a:t>â</a:t>
            </a:r>
            <a:r>
              <a:rPr sz="4800" spc="562" baseline="12037" dirty="0">
                <a:solidFill>
                  <a:srgbClr val="FFFFFF"/>
                </a:solidFill>
                <a:latin typeface="Verdana"/>
                <a:cs typeface="Verdana"/>
              </a:rPr>
              <a:t>́</a:t>
            </a:r>
            <a:r>
              <a:rPr sz="3200" spc="-15" dirty="0">
                <a:solidFill>
                  <a:srgbClr val="FFFFFF"/>
                </a:solidFill>
                <a:latin typeface="Verdana"/>
                <a:cs typeface="Verdana"/>
              </a:rPr>
              <a:t>t</a:t>
            </a:r>
            <a:r>
              <a:rPr sz="3200" spc="-285" dirty="0">
                <a:solidFill>
                  <a:srgbClr val="FFFFFF"/>
                </a:solidFill>
                <a:latin typeface="Verdana"/>
                <a:cs typeface="Verdana"/>
              </a:rPr>
              <a:t> </a:t>
            </a:r>
            <a:r>
              <a:rPr sz="3200" spc="-10" dirty="0">
                <a:solidFill>
                  <a:srgbClr val="FFFFFF"/>
                </a:solidFill>
                <a:latin typeface="Verdana"/>
                <a:cs typeface="Verdana"/>
              </a:rPr>
              <a:t>v</a:t>
            </a:r>
            <a:r>
              <a:rPr sz="3200" spc="-10" dirty="0">
                <a:solidFill>
                  <a:srgbClr val="FFFFFF"/>
                </a:solidFill>
                <a:latin typeface="Arial"/>
                <a:cs typeface="Arial"/>
              </a:rPr>
              <a:t>ậ</a:t>
            </a:r>
            <a:r>
              <a:rPr sz="3200" spc="-10" dirty="0">
                <a:solidFill>
                  <a:srgbClr val="FFFFFF"/>
                </a:solidFill>
                <a:latin typeface="Verdana"/>
                <a:cs typeface="Verdana"/>
              </a:rPr>
              <a:t>t</a:t>
            </a:r>
            <a:r>
              <a:rPr sz="3200" spc="-290" dirty="0">
                <a:solidFill>
                  <a:srgbClr val="FFFFFF"/>
                </a:solidFill>
                <a:latin typeface="Verdana"/>
                <a:cs typeface="Verdana"/>
              </a:rPr>
              <a:t> </a:t>
            </a:r>
            <a:r>
              <a:rPr sz="3200" spc="-120" dirty="0">
                <a:solidFill>
                  <a:srgbClr val="FFFFFF"/>
                </a:solidFill>
                <a:latin typeface="Verdana"/>
                <a:cs typeface="Verdana"/>
              </a:rPr>
              <a:t>lý,</a:t>
            </a:r>
            <a:r>
              <a:rPr sz="3200" spc="-290" dirty="0">
                <a:solidFill>
                  <a:srgbClr val="FFFFFF"/>
                </a:solidFill>
                <a:latin typeface="Verdana"/>
                <a:cs typeface="Verdana"/>
              </a:rPr>
              <a:t> </a:t>
            </a:r>
            <a:r>
              <a:rPr sz="3200" spc="-65" dirty="0">
                <a:solidFill>
                  <a:srgbClr val="FFFFFF"/>
                </a:solidFill>
                <a:latin typeface="Verdana"/>
                <a:cs typeface="Verdana"/>
              </a:rPr>
              <a:t>hóa</a:t>
            </a:r>
            <a:r>
              <a:rPr sz="3200" spc="-285" dirty="0">
                <a:solidFill>
                  <a:srgbClr val="FFFFFF"/>
                </a:solidFill>
                <a:latin typeface="Verdana"/>
                <a:cs typeface="Verdana"/>
              </a:rPr>
              <a:t> </a:t>
            </a:r>
            <a:r>
              <a:rPr sz="3200" spc="55" dirty="0">
                <a:solidFill>
                  <a:srgbClr val="FFFFFF"/>
                </a:solidFill>
                <a:latin typeface="Verdana"/>
                <a:cs typeface="Verdana"/>
              </a:rPr>
              <a:t>h</a:t>
            </a:r>
            <a:r>
              <a:rPr sz="3200" spc="55" dirty="0">
                <a:solidFill>
                  <a:srgbClr val="FFFFFF"/>
                </a:solidFill>
                <a:latin typeface="Arial"/>
                <a:cs typeface="Arial"/>
              </a:rPr>
              <a:t>ọ</a:t>
            </a:r>
            <a:r>
              <a:rPr sz="3200" spc="55" dirty="0">
                <a:solidFill>
                  <a:srgbClr val="FFFFFF"/>
                </a:solidFill>
                <a:latin typeface="Verdana"/>
                <a:cs typeface="Verdana"/>
              </a:rPr>
              <a:t>c</a:t>
            </a:r>
            <a:r>
              <a:rPr sz="3200" spc="-290" dirty="0">
                <a:solidFill>
                  <a:srgbClr val="FFFFFF"/>
                </a:solidFill>
                <a:latin typeface="Verdana"/>
                <a:cs typeface="Verdana"/>
              </a:rPr>
              <a:t> </a:t>
            </a:r>
            <a:r>
              <a:rPr sz="3200" spc="-114" dirty="0">
                <a:solidFill>
                  <a:srgbClr val="FFFFFF"/>
                </a:solidFill>
                <a:latin typeface="Verdana"/>
                <a:cs typeface="Verdana"/>
              </a:rPr>
              <a:t>và</a:t>
            </a:r>
            <a:r>
              <a:rPr sz="3200" spc="-285" dirty="0">
                <a:solidFill>
                  <a:srgbClr val="FFFFFF"/>
                </a:solidFill>
                <a:latin typeface="Verdana"/>
                <a:cs typeface="Verdana"/>
              </a:rPr>
              <a:t> </a:t>
            </a:r>
            <a:r>
              <a:rPr sz="3200" spc="90" dirty="0">
                <a:solidFill>
                  <a:srgbClr val="FFFFFF"/>
                </a:solidFill>
                <a:latin typeface="Verdana"/>
                <a:cs typeface="Verdana"/>
              </a:rPr>
              <a:t>đ</a:t>
            </a:r>
            <a:r>
              <a:rPr sz="3200" spc="90" dirty="0">
                <a:solidFill>
                  <a:srgbClr val="FFFFFF"/>
                </a:solidFill>
                <a:latin typeface="Arial"/>
                <a:cs typeface="Arial"/>
              </a:rPr>
              <a:t>ộ</a:t>
            </a:r>
            <a:r>
              <a:rPr sz="3200" spc="90" dirty="0">
                <a:solidFill>
                  <a:srgbClr val="FFFFFF"/>
                </a:solidFill>
                <a:latin typeface="Verdana"/>
                <a:cs typeface="Verdana"/>
              </a:rPr>
              <a:t>c</a:t>
            </a:r>
            <a:r>
              <a:rPr sz="3200" spc="-290" dirty="0">
                <a:solidFill>
                  <a:srgbClr val="FFFFFF"/>
                </a:solidFill>
                <a:latin typeface="Verdana"/>
                <a:cs typeface="Verdana"/>
              </a:rPr>
              <a:t> </a:t>
            </a:r>
            <a:r>
              <a:rPr sz="3200" spc="-35" dirty="0">
                <a:solidFill>
                  <a:srgbClr val="FFFFFF"/>
                </a:solidFill>
                <a:latin typeface="Verdana"/>
                <a:cs typeface="Verdana"/>
              </a:rPr>
              <a:t>h</a:t>
            </a:r>
            <a:r>
              <a:rPr sz="3200" spc="-35" dirty="0">
                <a:solidFill>
                  <a:srgbClr val="FFFFFF"/>
                </a:solidFill>
                <a:latin typeface="Arial"/>
                <a:cs typeface="Arial"/>
              </a:rPr>
              <a:t>ạ</a:t>
            </a:r>
            <a:r>
              <a:rPr sz="3200" spc="-35" dirty="0">
                <a:solidFill>
                  <a:srgbClr val="FFFFFF"/>
                </a:solidFill>
                <a:latin typeface="Verdana"/>
                <a:cs typeface="Verdana"/>
              </a:rPr>
              <a:t>i</a:t>
            </a:r>
            <a:r>
              <a:rPr sz="3200" spc="-285" dirty="0">
                <a:solidFill>
                  <a:srgbClr val="FFFFFF"/>
                </a:solidFill>
                <a:latin typeface="Verdana"/>
                <a:cs typeface="Verdana"/>
              </a:rPr>
              <a:t> </a:t>
            </a:r>
            <a:r>
              <a:rPr sz="3200" dirty="0">
                <a:solidFill>
                  <a:srgbClr val="FFFFFF"/>
                </a:solidFill>
                <a:latin typeface="Verdana"/>
                <a:cs typeface="Verdana"/>
              </a:rPr>
              <a:t>c</a:t>
            </a:r>
            <a:r>
              <a:rPr sz="3200" dirty="0">
                <a:solidFill>
                  <a:srgbClr val="FFFFFF"/>
                </a:solidFill>
                <a:latin typeface="Arial"/>
                <a:cs typeface="Arial"/>
              </a:rPr>
              <a:t>ủ</a:t>
            </a:r>
            <a:r>
              <a:rPr sz="3200" dirty="0">
                <a:solidFill>
                  <a:srgbClr val="FFFFFF"/>
                </a:solidFill>
                <a:latin typeface="Verdana"/>
                <a:cs typeface="Verdana"/>
              </a:rPr>
              <a:t>a</a:t>
            </a:r>
            <a:r>
              <a:rPr sz="3200" spc="-290" dirty="0">
                <a:solidFill>
                  <a:srgbClr val="FFFFFF"/>
                </a:solidFill>
                <a:latin typeface="Verdana"/>
                <a:cs typeface="Verdana"/>
              </a:rPr>
              <a:t> </a:t>
            </a:r>
            <a:r>
              <a:rPr sz="3200" spc="-5" dirty="0">
                <a:solidFill>
                  <a:srgbClr val="FFFFFF"/>
                </a:solidFill>
                <a:latin typeface="Verdana"/>
                <a:cs typeface="Verdana"/>
              </a:rPr>
              <a:t>ch</a:t>
            </a:r>
            <a:r>
              <a:rPr sz="3200" spc="-434" dirty="0">
                <a:solidFill>
                  <a:srgbClr val="FFFFFF"/>
                </a:solidFill>
                <a:latin typeface="Verdana"/>
                <a:cs typeface="Verdana"/>
              </a:rPr>
              <a:t>â</a:t>
            </a:r>
            <a:r>
              <a:rPr sz="4800" spc="577" baseline="12037" dirty="0">
                <a:solidFill>
                  <a:srgbClr val="FFFFFF"/>
                </a:solidFill>
                <a:latin typeface="Verdana"/>
                <a:cs typeface="Verdana"/>
              </a:rPr>
              <a:t>́</a:t>
            </a:r>
            <a:r>
              <a:rPr sz="3200" spc="-5" dirty="0">
                <a:solidFill>
                  <a:srgbClr val="FFFFFF"/>
                </a:solidFill>
                <a:latin typeface="Verdana"/>
                <a:cs typeface="Verdana"/>
              </a:rPr>
              <a:t>t.</a:t>
            </a:r>
            <a:endParaRPr sz="3200" dirty="0">
              <a:latin typeface="Verdana"/>
              <a:cs typeface="Verdana"/>
            </a:endParaRPr>
          </a:p>
          <a:p>
            <a:pPr marL="672465">
              <a:lnSpc>
                <a:spcPct val="100000"/>
              </a:lnSpc>
              <a:spcBef>
                <a:spcPts val="600"/>
              </a:spcBef>
            </a:pPr>
            <a:r>
              <a:rPr sz="3200" dirty="0">
                <a:solidFill>
                  <a:srgbClr val="F1601F"/>
                </a:solidFill>
                <a:latin typeface="Verdana"/>
                <a:cs typeface="Verdana"/>
              </a:rPr>
              <a:t>D</a:t>
            </a:r>
            <a:r>
              <a:rPr sz="3200" dirty="0">
                <a:solidFill>
                  <a:srgbClr val="F1601F"/>
                </a:solidFill>
                <a:latin typeface="Arial"/>
                <a:cs typeface="Arial"/>
              </a:rPr>
              <a:t>ữ</a:t>
            </a:r>
            <a:r>
              <a:rPr sz="3200" spc="-105" dirty="0">
                <a:solidFill>
                  <a:srgbClr val="F1601F"/>
                </a:solidFill>
                <a:latin typeface="Arial"/>
                <a:cs typeface="Arial"/>
              </a:rPr>
              <a:t> </a:t>
            </a:r>
            <a:r>
              <a:rPr sz="3200" spc="-10" dirty="0">
                <a:solidFill>
                  <a:srgbClr val="F1601F"/>
                </a:solidFill>
                <a:latin typeface="Verdana"/>
                <a:cs typeface="Verdana"/>
              </a:rPr>
              <a:t>li</a:t>
            </a:r>
            <a:r>
              <a:rPr sz="3200" spc="-10" dirty="0">
                <a:solidFill>
                  <a:srgbClr val="F1601F"/>
                </a:solidFill>
                <a:latin typeface="Arial"/>
                <a:cs typeface="Arial"/>
              </a:rPr>
              <a:t>ệ</a:t>
            </a:r>
            <a:r>
              <a:rPr sz="3200" spc="-10" dirty="0">
                <a:solidFill>
                  <a:srgbClr val="F1601F"/>
                </a:solidFill>
                <a:latin typeface="Verdana"/>
                <a:cs typeface="Verdana"/>
              </a:rPr>
              <a:t>u</a:t>
            </a:r>
            <a:r>
              <a:rPr sz="3200" spc="-320" dirty="0">
                <a:solidFill>
                  <a:srgbClr val="F1601F"/>
                </a:solidFill>
                <a:latin typeface="Verdana"/>
                <a:cs typeface="Verdana"/>
              </a:rPr>
              <a:t> </a:t>
            </a:r>
            <a:r>
              <a:rPr sz="3200" spc="-125" dirty="0">
                <a:solidFill>
                  <a:srgbClr val="F1601F"/>
                </a:solidFill>
                <a:latin typeface="Verdana"/>
                <a:cs typeface="Verdana"/>
              </a:rPr>
              <a:t>ki</a:t>
            </a:r>
            <a:r>
              <a:rPr sz="3200" spc="-125" dirty="0">
                <a:solidFill>
                  <a:srgbClr val="F1601F"/>
                </a:solidFill>
                <a:latin typeface="Arial"/>
                <a:cs typeface="Arial"/>
              </a:rPr>
              <a:t>ể</a:t>
            </a:r>
            <a:r>
              <a:rPr sz="3200" spc="-125" dirty="0">
                <a:solidFill>
                  <a:srgbClr val="F1601F"/>
                </a:solidFill>
                <a:latin typeface="Verdana"/>
                <a:cs typeface="Verdana"/>
              </a:rPr>
              <a:t>m</a:t>
            </a:r>
            <a:r>
              <a:rPr sz="3200" spc="-320" dirty="0">
                <a:solidFill>
                  <a:srgbClr val="F1601F"/>
                </a:solidFill>
                <a:latin typeface="Verdana"/>
                <a:cs typeface="Verdana"/>
              </a:rPr>
              <a:t> </a:t>
            </a:r>
            <a:r>
              <a:rPr sz="3200" spc="-10" dirty="0">
                <a:solidFill>
                  <a:srgbClr val="F1601F"/>
                </a:solidFill>
                <a:latin typeface="Verdana"/>
                <a:cs typeface="Verdana"/>
              </a:rPr>
              <a:t>nghi</a:t>
            </a:r>
            <a:r>
              <a:rPr sz="3200" spc="-10" dirty="0">
                <a:solidFill>
                  <a:srgbClr val="F1601F"/>
                </a:solidFill>
                <a:latin typeface="Arial"/>
                <a:cs typeface="Arial"/>
              </a:rPr>
              <a:t>ệ</a:t>
            </a:r>
            <a:r>
              <a:rPr sz="3200" spc="-10" dirty="0">
                <a:solidFill>
                  <a:srgbClr val="F1601F"/>
                </a:solidFill>
                <a:latin typeface="Verdana"/>
                <a:cs typeface="Verdana"/>
              </a:rPr>
              <a:t>m:</a:t>
            </a:r>
            <a:endParaRPr sz="3200" dirty="0">
              <a:solidFill>
                <a:srgbClr val="F1601F"/>
              </a:solidFill>
              <a:latin typeface="Verdana"/>
              <a:cs typeface="Verdana"/>
            </a:endParaRPr>
          </a:p>
          <a:p>
            <a:pPr marL="1320165">
              <a:lnSpc>
                <a:spcPct val="100000"/>
              </a:lnSpc>
              <a:spcBef>
                <a:spcPts val="600"/>
              </a:spcBef>
            </a:pPr>
            <a:r>
              <a:rPr sz="3200" spc="-60" dirty="0">
                <a:solidFill>
                  <a:srgbClr val="FFFFFF"/>
                </a:solidFill>
                <a:latin typeface="Verdana"/>
                <a:cs typeface="Verdana"/>
              </a:rPr>
              <a:t>K</a:t>
            </a:r>
            <a:r>
              <a:rPr sz="3200" spc="-445" dirty="0">
                <a:solidFill>
                  <a:srgbClr val="FFFFFF"/>
                </a:solidFill>
                <a:latin typeface="Verdana"/>
                <a:cs typeface="Verdana"/>
              </a:rPr>
              <a:t>ê</a:t>
            </a:r>
            <a:r>
              <a:rPr sz="4800" spc="450" baseline="12037" dirty="0">
                <a:solidFill>
                  <a:srgbClr val="FFFFFF"/>
                </a:solidFill>
                <a:latin typeface="Verdana"/>
                <a:cs typeface="Verdana"/>
              </a:rPr>
              <a:t>́</a:t>
            </a:r>
            <a:r>
              <a:rPr sz="3200" spc="-60" dirty="0">
                <a:solidFill>
                  <a:srgbClr val="FFFFFF"/>
                </a:solidFill>
                <a:latin typeface="Verdana"/>
                <a:cs typeface="Verdana"/>
              </a:rPr>
              <a:t>t</a:t>
            </a:r>
            <a:r>
              <a:rPr sz="3200" spc="-305" dirty="0">
                <a:solidFill>
                  <a:srgbClr val="FFFFFF"/>
                </a:solidFill>
                <a:latin typeface="Verdana"/>
                <a:cs typeface="Verdana"/>
              </a:rPr>
              <a:t> </a:t>
            </a:r>
            <a:r>
              <a:rPr sz="3200" dirty="0">
                <a:solidFill>
                  <a:srgbClr val="FFFFFF"/>
                </a:solidFill>
                <a:latin typeface="Verdana"/>
                <a:cs typeface="Verdana"/>
              </a:rPr>
              <a:t>qu</a:t>
            </a:r>
            <a:r>
              <a:rPr sz="3200" dirty="0">
                <a:solidFill>
                  <a:srgbClr val="FFFFFF"/>
                </a:solidFill>
                <a:latin typeface="Arial"/>
                <a:cs typeface="Arial"/>
              </a:rPr>
              <a:t>ả</a:t>
            </a:r>
            <a:r>
              <a:rPr sz="3200" spc="-90" dirty="0">
                <a:solidFill>
                  <a:srgbClr val="FFFFFF"/>
                </a:solidFill>
                <a:latin typeface="Arial"/>
                <a:cs typeface="Arial"/>
              </a:rPr>
              <a:t> </a:t>
            </a:r>
            <a:r>
              <a:rPr sz="3200" dirty="0">
                <a:solidFill>
                  <a:srgbClr val="FFFFFF"/>
                </a:solidFill>
                <a:latin typeface="Verdana"/>
                <a:cs typeface="Verdana"/>
              </a:rPr>
              <a:t>t</a:t>
            </a:r>
            <a:r>
              <a:rPr sz="3200" dirty="0">
                <a:solidFill>
                  <a:srgbClr val="FFFFFF"/>
                </a:solidFill>
                <a:latin typeface="Arial"/>
                <a:cs typeface="Arial"/>
              </a:rPr>
              <a:t>ừ</a:t>
            </a:r>
            <a:r>
              <a:rPr sz="3200" spc="-85" dirty="0">
                <a:solidFill>
                  <a:srgbClr val="FFFFFF"/>
                </a:solidFill>
                <a:latin typeface="Arial"/>
                <a:cs typeface="Arial"/>
              </a:rPr>
              <a:t> </a:t>
            </a:r>
            <a:r>
              <a:rPr sz="3200" dirty="0">
                <a:solidFill>
                  <a:srgbClr val="FFFFFF"/>
                </a:solidFill>
                <a:latin typeface="Verdana"/>
                <a:cs typeface="Verdana"/>
              </a:rPr>
              <a:t>các</a:t>
            </a:r>
            <a:r>
              <a:rPr sz="3200" spc="-305" dirty="0">
                <a:solidFill>
                  <a:srgbClr val="FFFFFF"/>
                </a:solidFill>
                <a:latin typeface="Verdana"/>
                <a:cs typeface="Verdana"/>
              </a:rPr>
              <a:t> </a:t>
            </a:r>
            <a:r>
              <a:rPr sz="3200" dirty="0">
                <a:solidFill>
                  <a:srgbClr val="FFFFFF"/>
                </a:solidFill>
                <a:latin typeface="Verdana"/>
                <a:cs typeface="Verdana"/>
              </a:rPr>
              <a:t>th</a:t>
            </a:r>
            <a:r>
              <a:rPr sz="3200" dirty="0">
                <a:solidFill>
                  <a:srgbClr val="FFFFFF"/>
                </a:solidFill>
                <a:latin typeface="Arial"/>
                <a:cs typeface="Arial"/>
              </a:rPr>
              <a:t>ử</a:t>
            </a:r>
            <a:r>
              <a:rPr sz="3200" spc="-85" dirty="0">
                <a:solidFill>
                  <a:srgbClr val="FFFFFF"/>
                </a:solidFill>
                <a:latin typeface="Arial"/>
                <a:cs typeface="Arial"/>
              </a:rPr>
              <a:t> </a:t>
            </a:r>
            <a:r>
              <a:rPr sz="3200" spc="-90" dirty="0">
                <a:solidFill>
                  <a:srgbClr val="FFFFFF"/>
                </a:solidFill>
                <a:latin typeface="Verdana"/>
                <a:cs typeface="Verdana"/>
              </a:rPr>
              <a:t>nghi</a:t>
            </a:r>
            <a:r>
              <a:rPr sz="3200" spc="-90" dirty="0">
                <a:solidFill>
                  <a:srgbClr val="FFFFFF"/>
                </a:solidFill>
                <a:latin typeface="Arial"/>
                <a:cs typeface="Arial"/>
              </a:rPr>
              <a:t>ệ</a:t>
            </a:r>
            <a:r>
              <a:rPr sz="3200" spc="-90" dirty="0">
                <a:solidFill>
                  <a:srgbClr val="FFFFFF"/>
                </a:solidFill>
                <a:latin typeface="Verdana"/>
                <a:cs typeface="Verdana"/>
              </a:rPr>
              <a:t>m</a:t>
            </a:r>
            <a:r>
              <a:rPr sz="3200" spc="-305" dirty="0">
                <a:solidFill>
                  <a:srgbClr val="FFFFFF"/>
                </a:solidFill>
                <a:latin typeface="Verdana"/>
                <a:cs typeface="Verdana"/>
              </a:rPr>
              <a:t> </a:t>
            </a:r>
            <a:r>
              <a:rPr sz="3200" spc="-65" dirty="0">
                <a:solidFill>
                  <a:srgbClr val="FFFFFF"/>
                </a:solidFill>
                <a:latin typeface="Verdana"/>
                <a:cs typeface="Verdana"/>
              </a:rPr>
              <a:t>hóa</a:t>
            </a:r>
            <a:r>
              <a:rPr sz="3200" spc="-305" dirty="0">
                <a:solidFill>
                  <a:srgbClr val="FFFFFF"/>
                </a:solidFill>
                <a:latin typeface="Verdana"/>
                <a:cs typeface="Verdana"/>
              </a:rPr>
              <a:t> </a:t>
            </a:r>
            <a:r>
              <a:rPr sz="3200" spc="55" dirty="0">
                <a:solidFill>
                  <a:srgbClr val="FFFFFF"/>
                </a:solidFill>
                <a:latin typeface="Verdana"/>
                <a:cs typeface="Verdana"/>
              </a:rPr>
              <a:t>h</a:t>
            </a:r>
            <a:r>
              <a:rPr sz="3200" spc="55" dirty="0">
                <a:solidFill>
                  <a:srgbClr val="FFFFFF"/>
                </a:solidFill>
                <a:latin typeface="Arial"/>
                <a:cs typeface="Arial"/>
              </a:rPr>
              <a:t>ọ</a:t>
            </a:r>
            <a:r>
              <a:rPr sz="3200" spc="55" dirty="0">
                <a:solidFill>
                  <a:srgbClr val="FFFFFF"/>
                </a:solidFill>
                <a:latin typeface="Verdana"/>
                <a:cs typeface="Verdana"/>
              </a:rPr>
              <a:t>c</a:t>
            </a:r>
            <a:r>
              <a:rPr sz="3200" spc="-310" dirty="0">
                <a:solidFill>
                  <a:srgbClr val="FFFFFF"/>
                </a:solidFill>
                <a:latin typeface="Verdana"/>
                <a:cs typeface="Verdana"/>
              </a:rPr>
              <a:t> </a:t>
            </a:r>
            <a:r>
              <a:rPr sz="3200" spc="-114" dirty="0">
                <a:solidFill>
                  <a:srgbClr val="FFFFFF"/>
                </a:solidFill>
                <a:latin typeface="Verdana"/>
                <a:cs typeface="Verdana"/>
              </a:rPr>
              <a:t>và</a:t>
            </a:r>
            <a:r>
              <a:rPr sz="3200" spc="-305" dirty="0">
                <a:solidFill>
                  <a:srgbClr val="FFFFFF"/>
                </a:solidFill>
                <a:latin typeface="Verdana"/>
                <a:cs typeface="Verdana"/>
              </a:rPr>
              <a:t> </a:t>
            </a:r>
            <a:r>
              <a:rPr sz="3200" spc="-10" dirty="0">
                <a:solidFill>
                  <a:srgbClr val="FFFFFF"/>
                </a:solidFill>
                <a:latin typeface="Verdana"/>
                <a:cs typeface="Verdana"/>
              </a:rPr>
              <a:t>v</a:t>
            </a:r>
            <a:r>
              <a:rPr sz="3200" spc="-10" dirty="0">
                <a:solidFill>
                  <a:srgbClr val="FFFFFF"/>
                </a:solidFill>
                <a:latin typeface="Arial"/>
                <a:cs typeface="Arial"/>
              </a:rPr>
              <a:t>ậ</a:t>
            </a:r>
            <a:r>
              <a:rPr sz="3200" spc="-10" dirty="0">
                <a:solidFill>
                  <a:srgbClr val="FFFFFF"/>
                </a:solidFill>
                <a:latin typeface="Verdana"/>
                <a:cs typeface="Verdana"/>
              </a:rPr>
              <a:t>t</a:t>
            </a:r>
            <a:r>
              <a:rPr sz="3200" spc="-305" dirty="0">
                <a:solidFill>
                  <a:srgbClr val="FFFFFF"/>
                </a:solidFill>
                <a:latin typeface="Verdana"/>
                <a:cs typeface="Verdana"/>
              </a:rPr>
              <a:t> </a:t>
            </a:r>
            <a:r>
              <a:rPr sz="3200" spc="-20" dirty="0">
                <a:solidFill>
                  <a:srgbClr val="FFFFFF"/>
                </a:solidFill>
                <a:latin typeface="Verdana"/>
                <a:cs typeface="Verdana"/>
              </a:rPr>
              <a:t>lý</a:t>
            </a:r>
            <a:r>
              <a:rPr sz="3200" spc="-305" dirty="0">
                <a:solidFill>
                  <a:srgbClr val="FFFFFF"/>
                </a:solidFill>
                <a:latin typeface="Verdana"/>
                <a:cs typeface="Verdana"/>
              </a:rPr>
              <a:t> </a:t>
            </a:r>
            <a:r>
              <a:rPr sz="3200" spc="-10" dirty="0">
                <a:solidFill>
                  <a:srgbClr val="FFFFFF"/>
                </a:solidFill>
                <a:latin typeface="Verdana"/>
                <a:cs typeface="Verdana"/>
              </a:rPr>
              <a:t>nh</a:t>
            </a:r>
            <a:r>
              <a:rPr sz="3200" spc="-10" dirty="0">
                <a:solidFill>
                  <a:srgbClr val="FFFFFF"/>
                </a:solidFill>
                <a:latin typeface="Arial"/>
                <a:cs typeface="Arial"/>
              </a:rPr>
              <a:t>ư</a:t>
            </a:r>
            <a:r>
              <a:rPr sz="3200" spc="-85" dirty="0">
                <a:solidFill>
                  <a:srgbClr val="FFFFFF"/>
                </a:solidFill>
                <a:latin typeface="Arial"/>
                <a:cs typeface="Arial"/>
              </a:rPr>
              <a:t> </a:t>
            </a:r>
            <a:r>
              <a:rPr sz="3200" spc="90" dirty="0">
                <a:solidFill>
                  <a:srgbClr val="FFFFFF"/>
                </a:solidFill>
                <a:latin typeface="Verdana"/>
                <a:cs typeface="Verdana"/>
              </a:rPr>
              <a:t>đ</a:t>
            </a:r>
            <a:r>
              <a:rPr sz="3200" spc="90" dirty="0">
                <a:solidFill>
                  <a:srgbClr val="FFFFFF"/>
                </a:solidFill>
                <a:latin typeface="Arial"/>
                <a:cs typeface="Arial"/>
              </a:rPr>
              <a:t>ộ</a:t>
            </a:r>
            <a:r>
              <a:rPr sz="3200" spc="-85" dirty="0">
                <a:solidFill>
                  <a:srgbClr val="FFFFFF"/>
                </a:solidFill>
                <a:latin typeface="Arial"/>
                <a:cs typeface="Arial"/>
              </a:rPr>
              <a:t> </a:t>
            </a:r>
            <a:r>
              <a:rPr sz="3200" spc="-105" dirty="0">
                <a:solidFill>
                  <a:srgbClr val="FFFFFF"/>
                </a:solidFill>
                <a:latin typeface="Verdana"/>
                <a:cs typeface="Verdana"/>
              </a:rPr>
              <a:t>cháy,</a:t>
            </a:r>
            <a:r>
              <a:rPr sz="3200" spc="-305" dirty="0">
                <a:solidFill>
                  <a:srgbClr val="FFFFFF"/>
                </a:solidFill>
                <a:latin typeface="Verdana"/>
                <a:cs typeface="Verdana"/>
              </a:rPr>
              <a:t> </a:t>
            </a:r>
            <a:r>
              <a:rPr sz="3200" spc="90" dirty="0">
                <a:solidFill>
                  <a:srgbClr val="FFFFFF"/>
                </a:solidFill>
                <a:latin typeface="Verdana"/>
                <a:cs typeface="Verdana"/>
              </a:rPr>
              <a:t>đ</a:t>
            </a:r>
            <a:r>
              <a:rPr sz="3200" spc="90" dirty="0">
                <a:solidFill>
                  <a:srgbClr val="FFFFFF"/>
                </a:solidFill>
                <a:latin typeface="Arial"/>
                <a:cs typeface="Arial"/>
              </a:rPr>
              <a:t>ộ</a:t>
            </a:r>
            <a:r>
              <a:rPr sz="3200" spc="90" dirty="0">
                <a:solidFill>
                  <a:srgbClr val="FFFFFF"/>
                </a:solidFill>
                <a:latin typeface="Verdana"/>
                <a:cs typeface="Verdana"/>
              </a:rPr>
              <a:t>c</a:t>
            </a:r>
            <a:r>
              <a:rPr sz="3200" spc="-310" dirty="0">
                <a:solidFill>
                  <a:srgbClr val="FFFFFF"/>
                </a:solidFill>
                <a:latin typeface="Verdana"/>
                <a:cs typeface="Verdana"/>
              </a:rPr>
              <a:t> </a:t>
            </a:r>
            <a:r>
              <a:rPr sz="3200" spc="-105" dirty="0">
                <a:solidFill>
                  <a:srgbClr val="FFFFFF"/>
                </a:solidFill>
                <a:latin typeface="Verdana"/>
                <a:cs typeface="Verdana"/>
              </a:rPr>
              <a:t>h</a:t>
            </a:r>
            <a:r>
              <a:rPr sz="3200" spc="-105" dirty="0">
                <a:solidFill>
                  <a:srgbClr val="FFFFFF"/>
                </a:solidFill>
                <a:latin typeface="Arial"/>
                <a:cs typeface="Arial"/>
              </a:rPr>
              <a:t>ạ</a:t>
            </a:r>
            <a:r>
              <a:rPr sz="3200" spc="-105" dirty="0">
                <a:solidFill>
                  <a:srgbClr val="FFFFFF"/>
                </a:solidFill>
                <a:latin typeface="Verdana"/>
                <a:cs typeface="Verdana"/>
              </a:rPr>
              <a:t>i,</a:t>
            </a:r>
            <a:r>
              <a:rPr sz="3200" spc="-305" dirty="0">
                <a:solidFill>
                  <a:srgbClr val="FFFFFF"/>
                </a:solidFill>
                <a:latin typeface="Verdana"/>
                <a:cs typeface="Verdana"/>
              </a:rPr>
              <a:t> </a:t>
            </a:r>
            <a:r>
              <a:rPr sz="3200" spc="-100" dirty="0">
                <a:solidFill>
                  <a:srgbClr val="FFFFFF"/>
                </a:solidFill>
                <a:latin typeface="Verdana"/>
                <a:cs typeface="Verdana"/>
              </a:rPr>
              <a:t>ăn</a:t>
            </a:r>
            <a:r>
              <a:rPr sz="3200" spc="-305" dirty="0">
                <a:solidFill>
                  <a:srgbClr val="FFFFFF"/>
                </a:solidFill>
                <a:latin typeface="Verdana"/>
                <a:cs typeface="Verdana"/>
              </a:rPr>
              <a:t> </a:t>
            </a:r>
            <a:r>
              <a:rPr sz="3200" spc="-10" dirty="0">
                <a:solidFill>
                  <a:srgbClr val="F1601F"/>
                </a:solidFill>
                <a:latin typeface="Verdana"/>
                <a:cs typeface="Verdana"/>
              </a:rPr>
              <a:t>mòn,...</a:t>
            </a:r>
            <a:endParaRPr sz="3200" dirty="0">
              <a:solidFill>
                <a:srgbClr val="F1601F"/>
              </a:solidFill>
              <a:latin typeface="Verdana"/>
              <a:cs typeface="Verdana"/>
            </a:endParaRPr>
          </a:p>
          <a:p>
            <a:pPr marL="672465">
              <a:lnSpc>
                <a:spcPct val="100000"/>
              </a:lnSpc>
              <a:spcBef>
                <a:spcPts val="600"/>
              </a:spcBef>
            </a:pPr>
            <a:r>
              <a:rPr sz="3200" spc="-80" dirty="0">
                <a:solidFill>
                  <a:srgbClr val="F1601F"/>
                </a:solidFill>
                <a:latin typeface="Verdana"/>
                <a:cs typeface="Verdana"/>
              </a:rPr>
              <a:t>Thông</a:t>
            </a:r>
            <a:r>
              <a:rPr sz="3200" spc="-295" dirty="0">
                <a:solidFill>
                  <a:srgbClr val="F1601F"/>
                </a:solidFill>
                <a:latin typeface="Verdana"/>
                <a:cs typeface="Verdana"/>
              </a:rPr>
              <a:t> </a:t>
            </a:r>
            <a:r>
              <a:rPr sz="3200" spc="-20" dirty="0">
                <a:solidFill>
                  <a:srgbClr val="F1601F"/>
                </a:solidFill>
                <a:latin typeface="Verdana"/>
                <a:cs typeface="Verdana"/>
              </a:rPr>
              <a:t>tin</a:t>
            </a:r>
            <a:r>
              <a:rPr sz="3200" spc="-290" dirty="0">
                <a:solidFill>
                  <a:srgbClr val="F1601F"/>
                </a:solidFill>
                <a:latin typeface="Verdana"/>
                <a:cs typeface="Verdana"/>
              </a:rPr>
              <a:t> </a:t>
            </a:r>
            <a:r>
              <a:rPr sz="3200" spc="-30" dirty="0">
                <a:solidFill>
                  <a:srgbClr val="F1601F"/>
                </a:solidFill>
                <a:latin typeface="Verdana"/>
                <a:cs typeface="Verdana"/>
              </a:rPr>
              <a:t>t</a:t>
            </a:r>
            <a:r>
              <a:rPr sz="3200" spc="-30" dirty="0">
                <a:solidFill>
                  <a:srgbClr val="F1601F"/>
                </a:solidFill>
                <a:latin typeface="Arial"/>
                <a:cs typeface="Arial"/>
              </a:rPr>
              <a:t>ổ</a:t>
            </a:r>
            <a:r>
              <a:rPr sz="3200" spc="-30" dirty="0">
                <a:solidFill>
                  <a:srgbClr val="F1601F"/>
                </a:solidFill>
                <a:latin typeface="Verdana"/>
                <a:cs typeface="Verdana"/>
              </a:rPr>
              <a:t>ng</a:t>
            </a:r>
            <a:r>
              <a:rPr sz="3200" spc="-295" dirty="0">
                <a:solidFill>
                  <a:srgbClr val="F1601F"/>
                </a:solidFill>
                <a:latin typeface="Verdana"/>
                <a:cs typeface="Verdana"/>
              </a:rPr>
              <a:t> </a:t>
            </a:r>
            <a:r>
              <a:rPr sz="3200" spc="-20" dirty="0">
                <a:solidFill>
                  <a:srgbClr val="F1601F"/>
                </a:solidFill>
                <a:latin typeface="Verdana"/>
                <a:cs typeface="Verdana"/>
              </a:rPr>
              <a:t>h</a:t>
            </a:r>
            <a:r>
              <a:rPr sz="3200" spc="-20" dirty="0">
                <a:solidFill>
                  <a:srgbClr val="F1601F"/>
                </a:solidFill>
                <a:latin typeface="Arial"/>
                <a:cs typeface="Arial"/>
              </a:rPr>
              <a:t>ợ</a:t>
            </a:r>
            <a:r>
              <a:rPr sz="3200" spc="-20" dirty="0">
                <a:solidFill>
                  <a:srgbClr val="F1601F"/>
                </a:solidFill>
                <a:latin typeface="Verdana"/>
                <a:cs typeface="Verdana"/>
              </a:rPr>
              <a:t>p:</a:t>
            </a:r>
            <a:endParaRPr sz="3200" dirty="0">
              <a:solidFill>
                <a:srgbClr val="F1601F"/>
              </a:solidFill>
              <a:latin typeface="Verdana"/>
              <a:cs typeface="Verdana"/>
            </a:endParaRPr>
          </a:p>
          <a:p>
            <a:pPr marL="1320165" marR="17780">
              <a:lnSpc>
                <a:spcPts val="4200"/>
              </a:lnSpc>
              <a:spcBef>
                <a:spcPts val="100"/>
              </a:spcBef>
            </a:pPr>
            <a:r>
              <a:rPr sz="3200" spc="-70" dirty="0">
                <a:solidFill>
                  <a:srgbClr val="FFFFFF"/>
                </a:solidFill>
                <a:latin typeface="Verdana"/>
                <a:cs typeface="Verdana"/>
              </a:rPr>
              <a:t>T</a:t>
            </a:r>
            <a:r>
              <a:rPr sz="3200" spc="-70" dirty="0">
                <a:solidFill>
                  <a:srgbClr val="FFFFFF"/>
                </a:solidFill>
                <a:latin typeface="Arial"/>
                <a:cs typeface="Arial"/>
              </a:rPr>
              <a:t>ổ</a:t>
            </a:r>
            <a:r>
              <a:rPr sz="3200" spc="-70" dirty="0">
                <a:solidFill>
                  <a:srgbClr val="FFFFFF"/>
                </a:solidFill>
                <a:latin typeface="Verdana"/>
                <a:cs typeface="Verdana"/>
              </a:rPr>
              <a:t>ng</a:t>
            </a:r>
            <a:r>
              <a:rPr sz="3200" spc="-300" dirty="0">
                <a:solidFill>
                  <a:srgbClr val="FFFFFF"/>
                </a:solidFill>
                <a:latin typeface="Verdana"/>
                <a:cs typeface="Verdana"/>
              </a:rPr>
              <a:t> </a:t>
            </a:r>
            <a:r>
              <a:rPr sz="3200" spc="-55" dirty="0">
                <a:solidFill>
                  <a:srgbClr val="FFFFFF"/>
                </a:solidFill>
                <a:latin typeface="Verdana"/>
                <a:cs typeface="Verdana"/>
              </a:rPr>
              <a:t>h</a:t>
            </a:r>
            <a:r>
              <a:rPr sz="3200" spc="-55" dirty="0">
                <a:solidFill>
                  <a:srgbClr val="FFFFFF"/>
                </a:solidFill>
                <a:latin typeface="Arial"/>
                <a:cs typeface="Arial"/>
              </a:rPr>
              <a:t>ợ</a:t>
            </a:r>
            <a:r>
              <a:rPr sz="3200" spc="-55" dirty="0">
                <a:solidFill>
                  <a:srgbClr val="FFFFFF"/>
                </a:solidFill>
                <a:latin typeface="Verdana"/>
                <a:cs typeface="Verdana"/>
              </a:rPr>
              <a:t>p</a:t>
            </a:r>
            <a:r>
              <a:rPr sz="3200" spc="-300" dirty="0">
                <a:solidFill>
                  <a:srgbClr val="FFFFFF"/>
                </a:solidFill>
                <a:latin typeface="Verdana"/>
                <a:cs typeface="Verdana"/>
              </a:rPr>
              <a:t> </a:t>
            </a:r>
            <a:r>
              <a:rPr sz="3200" dirty="0">
                <a:solidFill>
                  <a:srgbClr val="FFFFFF"/>
                </a:solidFill>
                <a:latin typeface="Verdana"/>
                <a:cs typeface="Verdana"/>
              </a:rPr>
              <a:t>các</a:t>
            </a:r>
            <a:r>
              <a:rPr sz="3200" spc="-300" dirty="0">
                <a:solidFill>
                  <a:srgbClr val="FFFFFF"/>
                </a:solidFill>
                <a:latin typeface="Verdana"/>
                <a:cs typeface="Verdana"/>
              </a:rPr>
              <a:t> </a:t>
            </a:r>
            <a:r>
              <a:rPr sz="3200" spc="-60" dirty="0">
                <a:solidFill>
                  <a:srgbClr val="FFFFFF"/>
                </a:solidFill>
                <a:latin typeface="Verdana"/>
                <a:cs typeface="Verdana"/>
              </a:rPr>
              <a:t>thông</a:t>
            </a:r>
            <a:r>
              <a:rPr sz="3200" spc="-300" dirty="0">
                <a:solidFill>
                  <a:srgbClr val="FFFFFF"/>
                </a:solidFill>
                <a:latin typeface="Verdana"/>
                <a:cs typeface="Verdana"/>
              </a:rPr>
              <a:t> </a:t>
            </a:r>
            <a:r>
              <a:rPr sz="3200" spc="-20" dirty="0">
                <a:solidFill>
                  <a:srgbClr val="FFFFFF"/>
                </a:solidFill>
                <a:latin typeface="Verdana"/>
                <a:cs typeface="Verdana"/>
              </a:rPr>
              <a:t>tin</a:t>
            </a:r>
            <a:r>
              <a:rPr sz="3200" spc="-300" dirty="0">
                <a:solidFill>
                  <a:srgbClr val="FFFFFF"/>
                </a:solidFill>
                <a:latin typeface="Verdana"/>
                <a:cs typeface="Verdana"/>
              </a:rPr>
              <a:t> </a:t>
            </a:r>
            <a:r>
              <a:rPr sz="3200" spc="-40" dirty="0">
                <a:solidFill>
                  <a:srgbClr val="FFFFFF"/>
                </a:solidFill>
                <a:latin typeface="Verdana"/>
                <a:cs typeface="Verdana"/>
              </a:rPr>
              <a:t>v</a:t>
            </a:r>
            <a:r>
              <a:rPr sz="3200" spc="-775" dirty="0">
                <a:solidFill>
                  <a:srgbClr val="FFFFFF"/>
                </a:solidFill>
                <a:latin typeface="Verdana"/>
                <a:cs typeface="Verdana"/>
              </a:rPr>
              <a:t>ê</a:t>
            </a:r>
            <a:r>
              <a:rPr sz="4800" spc="-60" baseline="12037" dirty="0">
                <a:solidFill>
                  <a:srgbClr val="FFFFFF"/>
                </a:solidFill>
                <a:latin typeface="Verdana"/>
                <a:cs typeface="Verdana"/>
              </a:rPr>
              <a:t>̀</a:t>
            </a:r>
            <a:r>
              <a:rPr sz="4800" spc="622" baseline="12037" dirty="0">
                <a:solidFill>
                  <a:srgbClr val="FFFFFF"/>
                </a:solidFill>
                <a:latin typeface="Verdana"/>
                <a:cs typeface="Verdana"/>
              </a:rPr>
              <a:t> </a:t>
            </a:r>
            <a:r>
              <a:rPr sz="3200" spc="-20" dirty="0">
                <a:solidFill>
                  <a:srgbClr val="FFFFFF"/>
                </a:solidFill>
                <a:latin typeface="Verdana"/>
                <a:cs typeface="Verdana"/>
              </a:rPr>
              <a:t>tính</a:t>
            </a:r>
            <a:r>
              <a:rPr sz="3200" spc="-295" dirty="0">
                <a:solidFill>
                  <a:srgbClr val="FFFFFF"/>
                </a:solidFill>
                <a:latin typeface="Verdana"/>
                <a:cs typeface="Verdana"/>
              </a:rPr>
              <a:t> </a:t>
            </a:r>
            <a:r>
              <a:rPr sz="3200" spc="-15" dirty="0">
                <a:solidFill>
                  <a:srgbClr val="FFFFFF"/>
                </a:solidFill>
                <a:latin typeface="Verdana"/>
                <a:cs typeface="Verdana"/>
              </a:rPr>
              <a:t>ch</a:t>
            </a:r>
            <a:r>
              <a:rPr sz="3200" spc="-445" dirty="0">
                <a:solidFill>
                  <a:srgbClr val="FFFFFF"/>
                </a:solidFill>
                <a:latin typeface="Verdana"/>
                <a:cs typeface="Verdana"/>
              </a:rPr>
              <a:t>â</a:t>
            </a:r>
            <a:r>
              <a:rPr sz="4800" spc="562" baseline="12037" dirty="0">
                <a:solidFill>
                  <a:srgbClr val="FFFFFF"/>
                </a:solidFill>
                <a:latin typeface="Verdana"/>
                <a:cs typeface="Verdana"/>
              </a:rPr>
              <a:t>́</a:t>
            </a:r>
            <a:r>
              <a:rPr sz="3200" spc="-15" dirty="0">
                <a:solidFill>
                  <a:srgbClr val="FFFFFF"/>
                </a:solidFill>
                <a:latin typeface="Verdana"/>
                <a:cs typeface="Verdana"/>
              </a:rPr>
              <a:t>t</a:t>
            </a:r>
            <a:r>
              <a:rPr sz="3200" spc="-300" dirty="0">
                <a:solidFill>
                  <a:srgbClr val="FFFFFF"/>
                </a:solidFill>
                <a:latin typeface="Verdana"/>
                <a:cs typeface="Verdana"/>
              </a:rPr>
              <a:t> </a:t>
            </a:r>
            <a:r>
              <a:rPr sz="3200" spc="-120" dirty="0">
                <a:solidFill>
                  <a:srgbClr val="FFFFFF"/>
                </a:solidFill>
                <a:latin typeface="Verdana"/>
                <a:cs typeface="Verdana"/>
              </a:rPr>
              <a:t>nguy</a:t>
            </a:r>
            <a:r>
              <a:rPr sz="3200" spc="-300" dirty="0">
                <a:solidFill>
                  <a:srgbClr val="FFFFFF"/>
                </a:solidFill>
                <a:latin typeface="Verdana"/>
                <a:cs typeface="Verdana"/>
              </a:rPr>
              <a:t> </a:t>
            </a:r>
            <a:r>
              <a:rPr sz="3200" spc="-70" dirty="0">
                <a:solidFill>
                  <a:srgbClr val="FFFFFF"/>
                </a:solidFill>
                <a:latin typeface="Verdana"/>
                <a:cs typeface="Verdana"/>
              </a:rPr>
              <a:t>hi</a:t>
            </a:r>
            <a:r>
              <a:rPr sz="3200" spc="-70" dirty="0">
                <a:solidFill>
                  <a:srgbClr val="FFFFFF"/>
                </a:solidFill>
                <a:latin typeface="Arial"/>
                <a:cs typeface="Arial"/>
              </a:rPr>
              <a:t>ể</a:t>
            </a:r>
            <a:r>
              <a:rPr sz="3200" spc="-70" dirty="0">
                <a:solidFill>
                  <a:srgbClr val="FFFFFF"/>
                </a:solidFill>
                <a:latin typeface="Verdana"/>
                <a:cs typeface="Verdana"/>
              </a:rPr>
              <a:t>m</a:t>
            </a:r>
            <a:r>
              <a:rPr sz="3200" spc="-300" dirty="0">
                <a:solidFill>
                  <a:srgbClr val="FFFFFF"/>
                </a:solidFill>
                <a:latin typeface="Verdana"/>
                <a:cs typeface="Verdana"/>
              </a:rPr>
              <a:t> </a:t>
            </a:r>
            <a:r>
              <a:rPr sz="3200" dirty="0">
                <a:solidFill>
                  <a:srgbClr val="FFFFFF"/>
                </a:solidFill>
                <a:latin typeface="Verdana"/>
                <a:cs typeface="Verdana"/>
              </a:rPr>
              <a:t>t</a:t>
            </a:r>
            <a:r>
              <a:rPr sz="3200" dirty="0">
                <a:solidFill>
                  <a:srgbClr val="FFFFFF"/>
                </a:solidFill>
                <a:latin typeface="Arial"/>
                <a:cs typeface="Arial"/>
              </a:rPr>
              <a:t>ừ</a:t>
            </a:r>
            <a:r>
              <a:rPr sz="3200" spc="-80" dirty="0">
                <a:solidFill>
                  <a:srgbClr val="FFFFFF"/>
                </a:solidFill>
                <a:latin typeface="Arial"/>
                <a:cs typeface="Arial"/>
              </a:rPr>
              <a:t> </a:t>
            </a:r>
            <a:r>
              <a:rPr sz="3200" dirty="0">
                <a:solidFill>
                  <a:srgbClr val="FFFFFF"/>
                </a:solidFill>
                <a:latin typeface="Verdana"/>
                <a:cs typeface="Verdana"/>
              </a:rPr>
              <a:t>các</a:t>
            </a:r>
            <a:r>
              <a:rPr sz="3200" spc="-300" dirty="0">
                <a:solidFill>
                  <a:srgbClr val="FFFFFF"/>
                </a:solidFill>
                <a:latin typeface="Verdana"/>
                <a:cs typeface="Verdana"/>
              </a:rPr>
              <a:t> </a:t>
            </a:r>
            <a:r>
              <a:rPr sz="3200" spc="-85" dirty="0">
                <a:solidFill>
                  <a:srgbClr val="FFFFFF"/>
                </a:solidFill>
                <a:latin typeface="Verdana"/>
                <a:cs typeface="Verdana"/>
              </a:rPr>
              <a:t>ngu</a:t>
            </a:r>
            <a:r>
              <a:rPr sz="3200" spc="-905" dirty="0">
                <a:solidFill>
                  <a:srgbClr val="FFFFFF"/>
                </a:solidFill>
                <a:latin typeface="Verdana"/>
                <a:cs typeface="Verdana"/>
              </a:rPr>
              <a:t>ô</a:t>
            </a:r>
            <a:r>
              <a:rPr sz="4800" spc="-127" baseline="12037" dirty="0">
                <a:solidFill>
                  <a:srgbClr val="FFFFFF"/>
                </a:solidFill>
                <a:latin typeface="Verdana"/>
                <a:cs typeface="Verdana"/>
              </a:rPr>
              <a:t>̀</a:t>
            </a:r>
            <a:r>
              <a:rPr sz="4800" spc="-322" baseline="12037" dirty="0">
                <a:solidFill>
                  <a:srgbClr val="FFFFFF"/>
                </a:solidFill>
                <a:latin typeface="Verdana"/>
                <a:cs typeface="Verdana"/>
              </a:rPr>
              <a:t> </a:t>
            </a:r>
            <a:r>
              <a:rPr sz="3200" spc="-65" dirty="0">
                <a:solidFill>
                  <a:srgbClr val="FFFFFF"/>
                </a:solidFill>
                <a:latin typeface="Verdana"/>
                <a:cs typeface="Verdana"/>
              </a:rPr>
              <a:t>n</a:t>
            </a:r>
            <a:r>
              <a:rPr sz="3200" spc="-300" dirty="0">
                <a:solidFill>
                  <a:srgbClr val="FFFFFF"/>
                </a:solidFill>
                <a:latin typeface="Verdana"/>
                <a:cs typeface="Verdana"/>
              </a:rPr>
              <a:t> </a:t>
            </a:r>
            <a:r>
              <a:rPr sz="3200" spc="-10" dirty="0">
                <a:solidFill>
                  <a:srgbClr val="FFFFFF"/>
                </a:solidFill>
                <a:latin typeface="Verdana"/>
                <a:cs typeface="Verdana"/>
              </a:rPr>
              <a:t>nh</a:t>
            </a:r>
            <a:r>
              <a:rPr sz="3200" spc="-10" dirty="0">
                <a:solidFill>
                  <a:srgbClr val="FFFFFF"/>
                </a:solidFill>
                <a:latin typeface="Arial"/>
                <a:cs typeface="Arial"/>
              </a:rPr>
              <a:t>ư</a:t>
            </a:r>
            <a:r>
              <a:rPr sz="3200" spc="-80" dirty="0">
                <a:solidFill>
                  <a:srgbClr val="FFFFFF"/>
                </a:solidFill>
                <a:latin typeface="Arial"/>
                <a:cs typeface="Arial"/>
              </a:rPr>
              <a:t> </a:t>
            </a:r>
            <a:r>
              <a:rPr sz="3200" spc="-45" dirty="0">
                <a:solidFill>
                  <a:srgbClr val="FFFFFF"/>
                </a:solidFill>
                <a:latin typeface="Verdana"/>
                <a:cs typeface="Verdana"/>
              </a:rPr>
              <a:t>tài</a:t>
            </a:r>
            <a:r>
              <a:rPr sz="3200" spc="-300" dirty="0">
                <a:solidFill>
                  <a:srgbClr val="FFFFFF"/>
                </a:solidFill>
                <a:latin typeface="Verdana"/>
                <a:cs typeface="Verdana"/>
              </a:rPr>
              <a:t> </a:t>
            </a:r>
            <a:r>
              <a:rPr sz="3200" spc="-10" dirty="0">
                <a:solidFill>
                  <a:srgbClr val="FFFFFF"/>
                </a:solidFill>
                <a:latin typeface="Verdana"/>
                <a:cs typeface="Verdana"/>
              </a:rPr>
              <a:t>li</a:t>
            </a:r>
            <a:r>
              <a:rPr sz="3200" spc="-10" dirty="0">
                <a:solidFill>
                  <a:srgbClr val="FFFFFF"/>
                </a:solidFill>
                <a:latin typeface="Arial"/>
                <a:cs typeface="Arial"/>
              </a:rPr>
              <a:t>ệ</a:t>
            </a:r>
            <a:r>
              <a:rPr sz="3200" spc="-10" dirty="0">
                <a:solidFill>
                  <a:srgbClr val="FFFFFF"/>
                </a:solidFill>
                <a:latin typeface="Verdana"/>
                <a:cs typeface="Verdana"/>
              </a:rPr>
              <a:t>u</a:t>
            </a:r>
            <a:r>
              <a:rPr sz="3200" spc="-300" dirty="0">
                <a:solidFill>
                  <a:srgbClr val="FFFFFF"/>
                </a:solidFill>
                <a:latin typeface="Verdana"/>
                <a:cs typeface="Verdana"/>
              </a:rPr>
              <a:t> </a:t>
            </a:r>
            <a:r>
              <a:rPr sz="3200" spc="-90" dirty="0">
                <a:solidFill>
                  <a:srgbClr val="FFFFFF"/>
                </a:solidFill>
                <a:latin typeface="Verdana"/>
                <a:cs typeface="Verdana"/>
              </a:rPr>
              <a:t>nghiên</a:t>
            </a:r>
            <a:r>
              <a:rPr sz="3200" spc="-300" dirty="0">
                <a:solidFill>
                  <a:srgbClr val="FFFFFF"/>
                </a:solidFill>
                <a:latin typeface="Verdana"/>
                <a:cs typeface="Verdana"/>
              </a:rPr>
              <a:t> </a:t>
            </a:r>
            <a:r>
              <a:rPr sz="3200" dirty="0">
                <a:solidFill>
                  <a:srgbClr val="FFFFFF"/>
                </a:solidFill>
                <a:latin typeface="Verdana"/>
                <a:cs typeface="Verdana"/>
              </a:rPr>
              <a:t>c</a:t>
            </a:r>
            <a:r>
              <a:rPr sz="3200" dirty="0">
                <a:solidFill>
                  <a:srgbClr val="FFFFFF"/>
                </a:solidFill>
                <a:latin typeface="Arial"/>
                <a:cs typeface="Arial"/>
              </a:rPr>
              <a:t>ứ</a:t>
            </a:r>
            <a:r>
              <a:rPr sz="3200" dirty="0">
                <a:solidFill>
                  <a:srgbClr val="FFFFFF"/>
                </a:solidFill>
                <a:latin typeface="Verdana"/>
                <a:cs typeface="Verdana"/>
              </a:rPr>
              <a:t>u</a:t>
            </a:r>
            <a:r>
              <a:rPr sz="3200" spc="-300" dirty="0">
                <a:solidFill>
                  <a:srgbClr val="FFFFFF"/>
                </a:solidFill>
                <a:latin typeface="Verdana"/>
                <a:cs typeface="Verdana"/>
              </a:rPr>
              <a:t> </a:t>
            </a:r>
            <a:r>
              <a:rPr sz="3200" spc="-25" dirty="0">
                <a:solidFill>
                  <a:srgbClr val="FFFFFF"/>
                </a:solidFill>
                <a:latin typeface="Verdana"/>
                <a:cs typeface="Verdana"/>
              </a:rPr>
              <a:t>và </a:t>
            </a:r>
            <a:r>
              <a:rPr sz="3200" spc="-105" dirty="0">
                <a:solidFill>
                  <a:srgbClr val="FFFFFF"/>
                </a:solidFill>
                <a:latin typeface="Verdana"/>
                <a:cs typeface="Verdana"/>
              </a:rPr>
              <a:t>kinh</a:t>
            </a:r>
            <a:r>
              <a:rPr sz="3200" spc="-315" dirty="0">
                <a:solidFill>
                  <a:srgbClr val="FFFFFF"/>
                </a:solidFill>
                <a:latin typeface="Verdana"/>
                <a:cs typeface="Verdana"/>
              </a:rPr>
              <a:t> </a:t>
            </a:r>
            <a:r>
              <a:rPr sz="3200" spc="-90" dirty="0">
                <a:solidFill>
                  <a:srgbClr val="FFFFFF"/>
                </a:solidFill>
                <a:latin typeface="Verdana"/>
                <a:cs typeface="Verdana"/>
              </a:rPr>
              <a:t>nghi</a:t>
            </a:r>
            <a:r>
              <a:rPr sz="3200" spc="-90" dirty="0">
                <a:solidFill>
                  <a:srgbClr val="FFFFFF"/>
                </a:solidFill>
                <a:latin typeface="Arial"/>
                <a:cs typeface="Arial"/>
              </a:rPr>
              <a:t>ệ</a:t>
            </a:r>
            <a:r>
              <a:rPr sz="3200" spc="-90" dirty="0">
                <a:solidFill>
                  <a:srgbClr val="FFFFFF"/>
                </a:solidFill>
                <a:latin typeface="Verdana"/>
                <a:cs typeface="Verdana"/>
              </a:rPr>
              <a:t>m</a:t>
            </a:r>
            <a:r>
              <a:rPr sz="3200" spc="-315" dirty="0">
                <a:solidFill>
                  <a:srgbClr val="FFFFFF"/>
                </a:solidFill>
                <a:latin typeface="Verdana"/>
                <a:cs typeface="Verdana"/>
              </a:rPr>
              <a:t> </a:t>
            </a:r>
            <a:r>
              <a:rPr sz="3200" dirty="0">
                <a:solidFill>
                  <a:srgbClr val="FFFFFF"/>
                </a:solidFill>
                <a:latin typeface="Verdana"/>
                <a:cs typeface="Verdana"/>
              </a:rPr>
              <a:t>s</a:t>
            </a:r>
            <a:r>
              <a:rPr sz="3200" dirty="0">
                <a:solidFill>
                  <a:srgbClr val="FFFFFF"/>
                </a:solidFill>
                <a:latin typeface="Arial"/>
                <a:cs typeface="Arial"/>
              </a:rPr>
              <a:t>ử</a:t>
            </a:r>
            <a:r>
              <a:rPr sz="3200" spc="-95" dirty="0">
                <a:solidFill>
                  <a:srgbClr val="FFFFFF"/>
                </a:solidFill>
                <a:latin typeface="Arial"/>
                <a:cs typeface="Arial"/>
              </a:rPr>
              <a:t> </a:t>
            </a:r>
            <a:r>
              <a:rPr sz="3200" spc="-10" dirty="0">
                <a:solidFill>
                  <a:srgbClr val="FFFFFF"/>
                </a:solidFill>
                <a:latin typeface="Verdana"/>
                <a:cs typeface="Verdana"/>
              </a:rPr>
              <a:t>d</a:t>
            </a:r>
            <a:r>
              <a:rPr sz="3200" spc="-10" dirty="0">
                <a:solidFill>
                  <a:srgbClr val="FFFFFF"/>
                </a:solidFill>
                <a:latin typeface="Arial"/>
                <a:cs typeface="Arial"/>
              </a:rPr>
              <a:t>ụ</a:t>
            </a:r>
            <a:r>
              <a:rPr sz="3200" spc="-10" dirty="0">
                <a:solidFill>
                  <a:srgbClr val="FFFFFF"/>
                </a:solidFill>
                <a:latin typeface="Verdana"/>
                <a:cs typeface="Verdana"/>
              </a:rPr>
              <a:t>ng.</a:t>
            </a:r>
            <a:endParaRPr sz="3200" dirty="0">
              <a:latin typeface="Verdana"/>
              <a:cs typeface="Verdana"/>
            </a:endParaRPr>
          </a:p>
        </p:txBody>
      </p:sp>
      <p:sp>
        <p:nvSpPr>
          <p:cNvPr id="18" name="object 12">
            <a:extLst>
              <a:ext uri="{FF2B5EF4-FFF2-40B4-BE49-F238E27FC236}">
                <a16:creationId xmlns:a16="http://schemas.microsoft.com/office/drawing/2014/main" id="{ED65D5AB-B908-6BDA-D40F-283D45B628E7}"/>
              </a:ext>
            </a:extLst>
          </p:cNvPr>
          <p:cNvSpPr txBox="1">
            <a:spLocks/>
          </p:cNvSpPr>
          <p:nvPr/>
        </p:nvSpPr>
        <p:spPr>
          <a:xfrm>
            <a:off x="1310664" y="556381"/>
            <a:ext cx="163570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dirty="0">
                <a:solidFill>
                  <a:srgbClr val="FF5E13"/>
                </a:solidFill>
                <a:latin typeface="Arial" panose="020B0604020202020204" pitchFamily="34" charset="0"/>
                <a:cs typeface="Arial" panose="020B0604020202020204" pitchFamily="34" charset="0"/>
              </a:rPr>
              <a:t>2.2. HỆ THỐNG PHÂN LOẠI VÀ NHÃN GHI QUỐC TẾ (GHS)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92440"/>
        </a:solidFill>
        <a:effectLst/>
      </p:bgPr>
    </p:bg>
    <p:spTree>
      <p:nvGrpSpPr>
        <p:cNvPr id="1" name=""/>
        <p:cNvGrpSpPr/>
        <p:nvPr/>
      </p:nvGrpSpPr>
      <p:grpSpPr>
        <a:xfrm>
          <a:off x="0" y="0"/>
          <a:ext cx="0" cy="0"/>
          <a:chOff x="0" y="0"/>
          <a:chExt cx="0" cy="0"/>
        </a:xfrm>
      </p:grpSpPr>
      <p:sp>
        <p:nvSpPr>
          <p:cNvPr id="10" name="Freeform 10"/>
          <p:cNvSpPr/>
          <p:nvPr/>
        </p:nvSpPr>
        <p:spPr>
          <a:xfrm rot="941437">
            <a:off x="7259173" y="-18578"/>
            <a:ext cx="4666365" cy="4190124"/>
          </a:xfrm>
          <a:custGeom>
            <a:avLst/>
            <a:gdLst/>
            <a:ahLst/>
            <a:cxnLst/>
            <a:rect l="l" t="t" r="r" b="b"/>
            <a:pathLst>
              <a:path w="6182607" h="6182607">
                <a:moveTo>
                  <a:pt x="0" y="0"/>
                </a:moveTo>
                <a:lnTo>
                  <a:pt x="6182606" y="0"/>
                </a:lnTo>
                <a:lnTo>
                  <a:pt x="6182606" y="6182607"/>
                </a:lnTo>
                <a:lnTo>
                  <a:pt x="0" y="6182607"/>
                </a:lnTo>
                <a:lnTo>
                  <a:pt x="0" y="0"/>
                </a:lnTo>
                <a:close/>
              </a:path>
            </a:pathLst>
          </a:custGeom>
          <a:blipFill>
            <a:blip r:embed="rId2">
              <a:alphaModFix amt="36000"/>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7" name="Group 17"/>
          <p:cNvGrpSpPr/>
          <p:nvPr/>
        </p:nvGrpSpPr>
        <p:grpSpPr>
          <a:xfrm>
            <a:off x="9312956" y="5194232"/>
            <a:ext cx="368526" cy="5019161"/>
            <a:chOff x="0" y="0"/>
            <a:chExt cx="69047" cy="1603725"/>
          </a:xfrm>
        </p:grpSpPr>
        <p:sp>
          <p:nvSpPr>
            <p:cNvPr id="18" name="Freeform 18"/>
            <p:cNvSpPr/>
            <p:nvPr/>
          </p:nvSpPr>
          <p:spPr>
            <a:xfrm>
              <a:off x="0" y="0"/>
              <a:ext cx="69047" cy="1603725"/>
            </a:xfrm>
            <a:custGeom>
              <a:avLst/>
              <a:gdLst/>
              <a:ahLst/>
              <a:cxnLst/>
              <a:rect l="l" t="t" r="r" b="b"/>
              <a:pathLst>
                <a:path w="69047" h="1603725">
                  <a:moveTo>
                    <a:pt x="0" y="0"/>
                  </a:moveTo>
                  <a:lnTo>
                    <a:pt x="69047" y="0"/>
                  </a:lnTo>
                  <a:lnTo>
                    <a:pt x="69047" y="1603725"/>
                  </a:lnTo>
                  <a:lnTo>
                    <a:pt x="0" y="1603725"/>
                  </a:lnTo>
                  <a:close/>
                </a:path>
              </a:pathLst>
            </a:custGeom>
            <a:solidFill>
              <a:srgbClr val="FF564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9" name="TextBox 19"/>
            <p:cNvSpPr txBox="1"/>
            <p:nvPr/>
          </p:nvSpPr>
          <p:spPr>
            <a:xfrm>
              <a:off x="0" y="-38100"/>
              <a:ext cx="69047" cy="1641825"/>
            </a:xfrm>
            <a:prstGeom prst="rect">
              <a:avLst/>
            </a:prstGeom>
          </p:spPr>
          <p:txBody>
            <a:bodyPr lIns="50800" tIns="50800" rIns="50800" bIns="50800" rtlCol="0" anchor="ctr"/>
            <a:lstStyle/>
            <a:p>
              <a:pPr marL="0" marR="0" lvl="0" indent="0" algn="ctr" defTabSz="914400" rtl="0" eaLnBrk="1" fontAlgn="auto" latinLnBrk="0" hangingPunct="1">
                <a:lnSpc>
                  <a:spcPts val="306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Group 11"/>
          <p:cNvGrpSpPr/>
          <p:nvPr/>
        </p:nvGrpSpPr>
        <p:grpSpPr>
          <a:xfrm>
            <a:off x="9592356" y="0"/>
            <a:ext cx="9537954" cy="10287000"/>
            <a:chOff x="0" y="0"/>
            <a:chExt cx="1477679" cy="1593725"/>
          </a:xfrm>
        </p:grpSpPr>
        <p:sp>
          <p:nvSpPr>
            <p:cNvPr id="21" name="Freeform 12"/>
            <p:cNvSpPr/>
            <p:nvPr/>
          </p:nvSpPr>
          <p:spPr>
            <a:xfrm>
              <a:off x="0" y="0"/>
              <a:ext cx="1477679" cy="1593725"/>
            </a:xfrm>
            <a:custGeom>
              <a:avLst/>
              <a:gdLst/>
              <a:ahLst/>
              <a:cxnLst/>
              <a:rect l="l" t="t" r="r" b="b"/>
              <a:pathLst>
                <a:path w="1477679" h="1593725">
                  <a:moveTo>
                    <a:pt x="0" y="0"/>
                  </a:moveTo>
                  <a:lnTo>
                    <a:pt x="1477679" y="0"/>
                  </a:lnTo>
                  <a:lnTo>
                    <a:pt x="1477679" y="1593725"/>
                  </a:lnTo>
                  <a:lnTo>
                    <a:pt x="0" y="1593725"/>
                  </a:lnTo>
                  <a:close/>
                </a:path>
              </a:pathLst>
            </a:custGeom>
            <a:blipFill>
              <a:blip r:embed="rId4"/>
              <a:stretch>
                <a:fillRect l="-16371" t="-75895" r="-3539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24" name="object 17">
            <a:extLst>
              <a:ext uri="{FF2B5EF4-FFF2-40B4-BE49-F238E27FC236}">
                <a16:creationId xmlns:a16="http://schemas.microsoft.com/office/drawing/2014/main" id="{2AFDEBA8-5CCA-1248-907F-5BABE385A676}"/>
              </a:ext>
            </a:extLst>
          </p:cNvPr>
          <p:cNvSpPr txBox="1"/>
          <p:nvPr/>
        </p:nvSpPr>
        <p:spPr>
          <a:xfrm>
            <a:off x="170955" y="1228635"/>
            <a:ext cx="9002301" cy="8419356"/>
          </a:xfrm>
          <a:prstGeom prst="rect">
            <a:avLst/>
          </a:prstGeom>
        </p:spPr>
        <p:txBody>
          <a:bodyPr vert="horz" wrap="square" lIns="0" tIns="12065" rIns="0" bIns="0" rtlCol="0">
            <a:spAutoFit/>
          </a:bodyPr>
          <a:lstStyle/>
          <a:p>
            <a:pPr marL="25400" marR="215900" indent="93345">
              <a:lnSpc>
                <a:spcPct val="116700"/>
              </a:lnSpc>
              <a:spcBef>
                <a:spcPts val="95"/>
              </a:spcBef>
            </a:pPr>
            <a:r>
              <a:rPr sz="3600" dirty="0">
                <a:solidFill>
                  <a:srgbClr val="FFFFFF"/>
                </a:solidFill>
                <a:latin typeface="Arial" panose="020B0604020202020204" pitchFamily="34" charset="0"/>
                <a:cs typeface="Arial" panose="020B0604020202020204" pitchFamily="34" charset="0"/>
              </a:rPr>
              <a:t>Để</a:t>
            </a:r>
            <a:r>
              <a:rPr sz="3600" spc="-85" dirty="0">
                <a:solidFill>
                  <a:srgbClr val="FFFFFF"/>
                </a:solidFill>
                <a:latin typeface="Arial" panose="020B0604020202020204" pitchFamily="34" charset="0"/>
                <a:cs typeface="Arial" panose="020B0604020202020204" pitchFamily="34" charset="0"/>
              </a:rPr>
              <a:t> </a:t>
            </a:r>
            <a:r>
              <a:rPr sz="3600" spc="-110" dirty="0">
                <a:solidFill>
                  <a:srgbClr val="FFFFFF"/>
                </a:solidFill>
                <a:latin typeface="Arial" panose="020B0604020202020204" pitchFamily="34" charset="0"/>
                <a:cs typeface="Arial" panose="020B0604020202020204" pitchFamily="34" charset="0"/>
              </a:rPr>
              <a:t>xác</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định</a:t>
            </a:r>
            <a:r>
              <a:rPr sz="3600" spc="-305"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tính</a:t>
            </a:r>
            <a:r>
              <a:rPr sz="3600" spc="-305" dirty="0">
                <a:solidFill>
                  <a:srgbClr val="FFFFFF"/>
                </a:solidFill>
                <a:latin typeface="Arial" panose="020B0604020202020204" pitchFamily="34" charset="0"/>
                <a:cs typeface="Arial" panose="020B0604020202020204" pitchFamily="34" charset="0"/>
              </a:rPr>
              <a:t> </a:t>
            </a:r>
            <a:r>
              <a:rPr sz="3600" spc="-120" dirty="0">
                <a:solidFill>
                  <a:srgbClr val="FFFFFF"/>
                </a:solidFill>
                <a:latin typeface="Arial" panose="020B0604020202020204" pitchFamily="34" charset="0"/>
                <a:cs typeface="Arial" panose="020B0604020202020204" pitchFamily="34" charset="0"/>
              </a:rPr>
              <a:t>nguy</a:t>
            </a:r>
            <a:r>
              <a:rPr sz="3600" spc="-300" dirty="0">
                <a:solidFill>
                  <a:srgbClr val="FFFFFF"/>
                </a:solidFill>
                <a:latin typeface="Arial" panose="020B0604020202020204" pitchFamily="34" charset="0"/>
                <a:cs typeface="Arial" panose="020B0604020202020204" pitchFamily="34" charset="0"/>
              </a:rPr>
              <a:t> </a:t>
            </a:r>
            <a:r>
              <a:rPr sz="3600" spc="-70" dirty="0">
                <a:solidFill>
                  <a:srgbClr val="FFFFFF"/>
                </a:solidFill>
                <a:latin typeface="Arial" panose="020B0604020202020204" pitchFamily="34" charset="0"/>
                <a:cs typeface="Arial" panose="020B0604020202020204" pitchFamily="34" charset="0"/>
              </a:rPr>
              <a:t>hiểm</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của</a:t>
            </a:r>
            <a:r>
              <a:rPr sz="3600" spc="-305" dirty="0">
                <a:solidFill>
                  <a:srgbClr val="FFFFFF"/>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hoá</a:t>
            </a:r>
            <a:r>
              <a:rPr sz="3600" spc="-305"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ch</a:t>
            </a:r>
            <a:r>
              <a:rPr sz="3600" spc="-445" dirty="0">
                <a:solidFill>
                  <a:srgbClr val="FFFFFF"/>
                </a:solidFill>
                <a:latin typeface="Arial" panose="020B0604020202020204" pitchFamily="34" charset="0"/>
                <a:cs typeface="Arial" panose="020B0604020202020204" pitchFamily="34" charset="0"/>
              </a:rPr>
              <a:t>â</a:t>
            </a:r>
            <a:r>
              <a:rPr sz="5400" spc="562" baseline="12037" dirty="0">
                <a:solidFill>
                  <a:srgbClr val="FFFFFF"/>
                </a:solidFill>
                <a:latin typeface="Arial" panose="020B0604020202020204" pitchFamily="34" charset="0"/>
                <a:cs typeface="Arial" panose="020B0604020202020204" pitchFamily="34" charset="0"/>
              </a:rPr>
              <a:t>́</a:t>
            </a:r>
            <a:r>
              <a:rPr sz="3600" spc="-15" dirty="0">
                <a:solidFill>
                  <a:srgbClr val="FFFFFF"/>
                </a:solidFill>
                <a:latin typeface="Arial" panose="020B0604020202020204" pitchFamily="34" charset="0"/>
                <a:cs typeface="Arial" panose="020B0604020202020204" pitchFamily="34" charset="0"/>
              </a:rPr>
              <a:t>t</a:t>
            </a:r>
            <a:r>
              <a:rPr sz="3600" spc="-300"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theo</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hệ</a:t>
            </a:r>
            <a:r>
              <a:rPr sz="3600" spc="-85" dirty="0">
                <a:solidFill>
                  <a:srgbClr val="FFFFFF"/>
                </a:solidFill>
                <a:latin typeface="Arial" panose="020B0604020202020204" pitchFamily="34" charset="0"/>
                <a:cs typeface="Arial" panose="020B0604020202020204" pitchFamily="34" charset="0"/>
              </a:rPr>
              <a:t> </a:t>
            </a:r>
            <a:r>
              <a:rPr sz="3600" spc="-165" dirty="0">
                <a:solidFill>
                  <a:srgbClr val="FFFFFF"/>
                </a:solidFill>
                <a:latin typeface="Arial" panose="020B0604020202020204" pitchFamily="34" charset="0"/>
                <a:cs typeface="Arial" panose="020B0604020202020204" pitchFamily="34" charset="0"/>
              </a:rPr>
              <a:t>thô</a:t>
            </a:r>
            <a:r>
              <a:rPr sz="5400" spc="-247" baseline="12037" dirty="0">
                <a:solidFill>
                  <a:srgbClr val="FFFFFF"/>
                </a:solidFill>
                <a:latin typeface="Arial" panose="020B0604020202020204" pitchFamily="34" charset="0"/>
                <a:cs typeface="Arial" panose="020B0604020202020204" pitchFamily="34" charset="0"/>
              </a:rPr>
              <a:t>́</a:t>
            </a:r>
            <a:r>
              <a:rPr sz="5400" spc="-847" baseline="12037" dirty="0">
                <a:solidFill>
                  <a:srgbClr val="FFFFFF"/>
                </a:solidFill>
                <a:latin typeface="Arial" panose="020B0604020202020204" pitchFamily="34" charset="0"/>
                <a:cs typeface="Arial" panose="020B0604020202020204" pitchFamily="34" charset="0"/>
              </a:rPr>
              <a:t> </a:t>
            </a:r>
            <a:r>
              <a:rPr sz="3600" spc="-150" dirty="0">
                <a:solidFill>
                  <a:srgbClr val="FFFFFF"/>
                </a:solidFill>
                <a:latin typeface="Arial" panose="020B0604020202020204" pitchFamily="34" charset="0"/>
                <a:cs typeface="Arial" panose="020B0604020202020204" pitchFamily="34" charset="0"/>
              </a:rPr>
              <a:t>ng</a:t>
            </a:r>
            <a:r>
              <a:rPr sz="3600" spc="-305"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phân</a:t>
            </a:r>
            <a:r>
              <a:rPr sz="3600" spc="-30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loại</a:t>
            </a:r>
            <a:r>
              <a:rPr sz="3600" spc="-305"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và</a:t>
            </a:r>
            <a:r>
              <a:rPr sz="3600" spc="-305" dirty="0">
                <a:solidFill>
                  <a:srgbClr val="FFFFFF"/>
                </a:solidFill>
                <a:latin typeface="Arial" panose="020B0604020202020204" pitchFamily="34" charset="0"/>
                <a:cs typeface="Arial" panose="020B0604020202020204" pitchFamily="34" charset="0"/>
              </a:rPr>
              <a:t> </a:t>
            </a:r>
            <a:r>
              <a:rPr sz="3600" spc="-75" dirty="0">
                <a:solidFill>
                  <a:srgbClr val="FFFFFF"/>
                </a:solidFill>
                <a:latin typeface="Arial" panose="020B0604020202020204" pitchFamily="34" charset="0"/>
                <a:cs typeface="Arial" panose="020B0604020202020204" pitchFamily="34" charset="0"/>
              </a:rPr>
              <a:t>nhãn</a:t>
            </a:r>
            <a:r>
              <a:rPr sz="3600" spc="-305" dirty="0">
                <a:solidFill>
                  <a:srgbClr val="FFFFFF"/>
                </a:solidFill>
                <a:latin typeface="Arial" panose="020B0604020202020204" pitchFamily="34" charset="0"/>
                <a:cs typeface="Arial" panose="020B0604020202020204" pitchFamily="34" charset="0"/>
              </a:rPr>
              <a:t> </a:t>
            </a:r>
            <a:r>
              <a:rPr sz="3600" spc="-100" dirty="0">
                <a:solidFill>
                  <a:srgbClr val="FFFFFF"/>
                </a:solidFill>
                <a:latin typeface="Arial" panose="020B0604020202020204" pitchFamily="34" charset="0"/>
                <a:cs typeface="Arial" panose="020B0604020202020204" pitchFamily="34" charset="0"/>
              </a:rPr>
              <a:t>ghi</a:t>
            </a:r>
            <a:r>
              <a:rPr sz="3600" spc="-300" dirty="0">
                <a:solidFill>
                  <a:srgbClr val="FFFFFF"/>
                </a:solidFill>
                <a:latin typeface="Arial" panose="020B0604020202020204" pitchFamily="34" charset="0"/>
                <a:cs typeface="Arial" panose="020B0604020202020204" pitchFamily="34" charset="0"/>
              </a:rPr>
              <a:t> </a:t>
            </a:r>
            <a:r>
              <a:rPr sz="3600" spc="-175" dirty="0">
                <a:solidFill>
                  <a:srgbClr val="FFFFFF"/>
                </a:solidFill>
                <a:latin typeface="Arial" panose="020B0604020202020204" pitchFamily="34" charset="0"/>
                <a:cs typeface="Arial" panose="020B0604020202020204" pitchFamily="34" charset="0"/>
              </a:rPr>
              <a:t>quô</a:t>
            </a:r>
            <a:r>
              <a:rPr sz="5400" spc="-262" baseline="12037" dirty="0">
                <a:solidFill>
                  <a:srgbClr val="FFFFFF"/>
                </a:solidFill>
                <a:latin typeface="Arial" panose="020B0604020202020204" pitchFamily="34" charset="0"/>
                <a:cs typeface="Arial" panose="020B0604020202020204" pitchFamily="34" charset="0"/>
              </a:rPr>
              <a:t>́</a:t>
            </a:r>
            <a:r>
              <a:rPr sz="5400" spc="-847" baseline="12037"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c</a:t>
            </a:r>
            <a:r>
              <a:rPr sz="3600" spc="-305" dirty="0">
                <a:solidFill>
                  <a:srgbClr val="FFFFFF"/>
                </a:solidFill>
                <a:latin typeface="Arial" panose="020B0604020202020204" pitchFamily="34" charset="0"/>
                <a:cs typeface="Arial" panose="020B0604020202020204" pitchFamily="34" charset="0"/>
              </a:rPr>
              <a:t> </a:t>
            </a:r>
            <a:r>
              <a:rPr sz="3600" spc="-95" dirty="0">
                <a:solidFill>
                  <a:srgbClr val="FFFFFF"/>
                </a:solidFill>
                <a:latin typeface="Arial" panose="020B0604020202020204" pitchFamily="34" charset="0"/>
                <a:cs typeface="Arial" panose="020B0604020202020204" pitchFamily="34" charset="0"/>
              </a:rPr>
              <a:t>tê</a:t>
            </a:r>
            <a:r>
              <a:rPr sz="5400" spc="-142" baseline="12037" dirty="0">
                <a:solidFill>
                  <a:srgbClr val="FFFFFF"/>
                </a:solidFill>
                <a:latin typeface="Arial" panose="020B0604020202020204" pitchFamily="34" charset="0"/>
                <a:cs typeface="Arial" panose="020B0604020202020204" pitchFamily="34" charset="0"/>
              </a:rPr>
              <a:t>́</a:t>
            </a:r>
            <a:r>
              <a:rPr sz="5400" spc="97" baseline="12037" dirty="0">
                <a:solidFill>
                  <a:srgbClr val="FFFFFF"/>
                </a:solidFill>
                <a:latin typeface="Arial" panose="020B0604020202020204" pitchFamily="34" charset="0"/>
                <a:cs typeface="Arial" panose="020B0604020202020204" pitchFamily="34" charset="0"/>
              </a:rPr>
              <a:t> </a:t>
            </a:r>
            <a:r>
              <a:rPr sz="3600" spc="-140" dirty="0">
                <a:solidFill>
                  <a:srgbClr val="FFFFFF"/>
                </a:solidFill>
                <a:latin typeface="Arial" panose="020B0604020202020204" pitchFamily="34" charset="0"/>
                <a:cs typeface="Arial" panose="020B0604020202020204" pitchFamily="34" charset="0"/>
              </a:rPr>
              <a:t>(GHS), </a:t>
            </a:r>
            <a:r>
              <a:rPr sz="3600" spc="-95" dirty="0">
                <a:solidFill>
                  <a:srgbClr val="FFFFFF"/>
                </a:solidFill>
                <a:latin typeface="Arial" panose="020B0604020202020204" pitchFamily="34" charset="0"/>
                <a:cs typeface="Arial" panose="020B0604020202020204" pitchFamily="34" charset="0"/>
              </a:rPr>
              <a:t>người</a:t>
            </a:r>
            <a:r>
              <a:rPr sz="3600" spc="-320" dirty="0">
                <a:solidFill>
                  <a:srgbClr val="FFFFFF"/>
                </a:solidFill>
                <a:latin typeface="Arial" panose="020B0604020202020204" pitchFamily="34" charset="0"/>
                <a:cs typeface="Arial" panose="020B0604020202020204" pitchFamily="34" charset="0"/>
              </a:rPr>
              <a:t> </a:t>
            </a:r>
            <a:r>
              <a:rPr sz="3600" spc="-50" dirty="0">
                <a:solidFill>
                  <a:srgbClr val="FFFFFF"/>
                </a:solidFill>
                <a:latin typeface="Arial" panose="020B0604020202020204" pitchFamily="34" charset="0"/>
                <a:cs typeface="Arial" panose="020B0604020202020204" pitchFamily="34" charset="0"/>
              </a:rPr>
              <a:t>ta</a:t>
            </a:r>
            <a:r>
              <a:rPr sz="3600" spc="-320" dirty="0">
                <a:solidFill>
                  <a:srgbClr val="FFFFFF"/>
                </a:solidFill>
                <a:latin typeface="Arial" panose="020B0604020202020204" pitchFamily="34" charset="0"/>
                <a:cs typeface="Arial" panose="020B0604020202020204" pitchFamily="34" charset="0"/>
              </a:rPr>
              <a:t> </a:t>
            </a:r>
            <a:r>
              <a:rPr sz="3600" spc="-35" dirty="0">
                <a:solidFill>
                  <a:srgbClr val="FFFFFF"/>
                </a:solidFill>
                <a:latin typeface="Arial" panose="020B0604020202020204" pitchFamily="34" charset="0"/>
                <a:cs typeface="Arial" panose="020B0604020202020204" pitchFamily="34" charset="0"/>
              </a:rPr>
              <a:t>dựa</a:t>
            </a:r>
            <a:r>
              <a:rPr sz="3600" spc="-320" dirty="0">
                <a:solidFill>
                  <a:srgbClr val="FFFFFF"/>
                </a:solidFill>
                <a:latin typeface="Arial" panose="020B0604020202020204" pitchFamily="34" charset="0"/>
                <a:cs typeface="Arial" panose="020B0604020202020204" pitchFamily="34" charset="0"/>
              </a:rPr>
              <a:t> </a:t>
            </a:r>
            <a:r>
              <a:rPr sz="3600" spc="-40" dirty="0">
                <a:solidFill>
                  <a:srgbClr val="FFFFFF"/>
                </a:solidFill>
                <a:latin typeface="Arial" panose="020B0604020202020204" pitchFamily="34" charset="0"/>
                <a:cs typeface="Arial" panose="020B0604020202020204" pitchFamily="34" charset="0"/>
              </a:rPr>
              <a:t>trên</a:t>
            </a:r>
            <a:r>
              <a:rPr sz="3600" spc="-32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320" dirty="0">
                <a:solidFill>
                  <a:srgbClr val="FFFFFF"/>
                </a:solidFill>
                <a:latin typeface="Arial" panose="020B0604020202020204" pitchFamily="34" charset="0"/>
                <a:cs typeface="Arial" panose="020B0604020202020204" pitchFamily="34" charset="0"/>
              </a:rPr>
              <a:t> </a:t>
            </a:r>
            <a:r>
              <a:rPr sz="3600" spc="-60" dirty="0">
                <a:solidFill>
                  <a:srgbClr val="FF0000"/>
                </a:solidFill>
                <a:latin typeface="Arial" panose="020B0604020202020204" pitchFamily="34" charset="0"/>
                <a:cs typeface="Arial" panose="020B0604020202020204" pitchFamily="34" charset="0"/>
              </a:rPr>
              <a:t>y</a:t>
            </a:r>
            <a:r>
              <a:rPr sz="3600" spc="-445" dirty="0">
                <a:solidFill>
                  <a:srgbClr val="FF0000"/>
                </a:solidFill>
                <a:latin typeface="Arial" panose="020B0604020202020204" pitchFamily="34" charset="0"/>
                <a:cs typeface="Arial" panose="020B0604020202020204" pitchFamily="34" charset="0"/>
              </a:rPr>
              <a:t>ê</a:t>
            </a:r>
            <a:r>
              <a:rPr sz="5400" spc="450" baseline="12037" dirty="0">
                <a:solidFill>
                  <a:srgbClr val="FF0000"/>
                </a:solidFill>
                <a:latin typeface="Arial" panose="020B0604020202020204" pitchFamily="34" charset="0"/>
                <a:cs typeface="Arial" panose="020B0604020202020204" pitchFamily="34" charset="0"/>
              </a:rPr>
              <a:t>́</a:t>
            </a:r>
            <a:r>
              <a:rPr sz="3600" spc="-60" dirty="0">
                <a:solidFill>
                  <a:srgbClr val="FF0000"/>
                </a:solidFill>
                <a:latin typeface="Arial" panose="020B0604020202020204" pitchFamily="34" charset="0"/>
                <a:cs typeface="Arial" panose="020B0604020202020204" pitchFamily="34" charset="0"/>
              </a:rPr>
              <a:t>u</a:t>
            </a:r>
            <a:r>
              <a:rPr sz="3600" spc="-320" dirty="0">
                <a:solidFill>
                  <a:srgbClr val="FF0000"/>
                </a:solidFill>
                <a:latin typeface="Arial" panose="020B0604020202020204" pitchFamily="34" charset="0"/>
                <a:cs typeface="Arial" panose="020B0604020202020204" pitchFamily="34" charset="0"/>
              </a:rPr>
              <a:t> </a:t>
            </a:r>
            <a:r>
              <a:rPr sz="3600" dirty="0">
                <a:solidFill>
                  <a:srgbClr val="FF0000"/>
                </a:solidFill>
                <a:latin typeface="Arial" panose="020B0604020202020204" pitchFamily="34" charset="0"/>
                <a:cs typeface="Arial" panose="020B0604020202020204" pitchFamily="34" charset="0"/>
              </a:rPr>
              <a:t>tô</a:t>
            </a:r>
            <a:r>
              <a:rPr sz="5400" baseline="12037" dirty="0">
                <a:solidFill>
                  <a:srgbClr val="FF0000"/>
                </a:solidFill>
                <a:latin typeface="Arial" panose="020B0604020202020204" pitchFamily="34" charset="0"/>
                <a:cs typeface="Arial" panose="020B0604020202020204" pitchFamily="34" charset="0"/>
              </a:rPr>
              <a:t>́</a:t>
            </a:r>
            <a:r>
              <a:rPr sz="5400" spc="7" baseline="12037" dirty="0">
                <a:solidFill>
                  <a:srgbClr val="FF0000"/>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quan</a:t>
            </a:r>
            <a:r>
              <a:rPr sz="3600" spc="-320" dirty="0">
                <a:solidFill>
                  <a:srgbClr val="FFFFFF"/>
                </a:solidFill>
                <a:latin typeface="Arial" panose="020B0604020202020204" pitchFamily="34" charset="0"/>
                <a:cs typeface="Arial" panose="020B0604020202020204" pitchFamily="34" charset="0"/>
              </a:rPr>
              <a:t> </a:t>
            </a:r>
            <a:r>
              <a:rPr sz="3600" spc="-35" dirty="0">
                <a:solidFill>
                  <a:srgbClr val="FFFFFF"/>
                </a:solidFill>
                <a:latin typeface="Arial" panose="020B0604020202020204" pitchFamily="34" charset="0"/>
                <a:cs typeface="Arial" panose="020B0604020202020204" pitchFamily="34" charset="0"/>
              </a:rPr>
              <a:t>trọng</a:t>
            </a:r>
            <a:r>
              <a:rPr sz="3600" spc="-320"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sau:</a:t>
            </a:r>
            <a:endParaRPr sz="3600" dirty="0">
              <a:latin typeface="Arial" panose="020B0604020202020204" pitchFamily="34" charset="0"/>
              <a:cs typeface="Arial" panose="020B0604020202020204" pitchFamily="34" charset="0"/>
            </a:endParaRPr>
          </a:p>
          <a:p>
            <a:pPr marL="1243965" indent="-571500">
              <a:lnSpc>
                <a:spcPct val="100000"/>
              </a:lnSpc>
              <a:buFont typeface="Wingdings" panose="05000000000000000000" pitchFamily="2" charset="2"/>
              <a:buChar char="§"/>
            </a:pPr>
            <a:r>
              <a:rPr sz="3600" b="1" dirty="0" err="1">
                <a:solidFill>
                  <a:schemeClr val="bg1"/>
                </a:solidFill>
                <a:latin typeface="Arial" panose="020B0604020202020204" pitchFamily="34" charset="0"/>
                <a:cs typeface="Arial" panose="020B0604020202020204" pitchFamily="34" charset="0"/>
              </a:rPr>
              <a:t>Dữ</a:t>
            </a:r>
            <a:r>
              <a:rPr sz="3600" b="1" spc="-120" dirty="0">
                <a:solidFill>
                  <a:schemeClr val="bg1"/>
                </a:solidFill>
                <a:latin typeface="Arial" panose="020B0604020202020204" pitchFamily="34" charset="0"/>
                <a:cs typeface="Arial" panose="020B0604020202020204" pitchFamily="34" charset="0"/>
              </a:rPr>
              <a:t> </a:t>
            </a:r>
            <a:r>
              <a:rPr sz="3600" b="1" spc="-10" dirty="0">
                <a:solidFill>
                  <a:schemeClr val="bg1"/>
                </a:solidFill>
                <a:latin typeface="Arial" panose="020B0604020202020204" pitchFamily="34" charset="0"/>
                <a:cs typeface="Arial" panose="020B0604020202020204" pitchFamily="34" charset="0"/>
              </a:rPr>
              <a:t>liệu</a:t>
            </a:r>
            <a:r>
              <a:rPr sz="3600" b="1" spc="-320" dirty="0">
                <a:solidFill>
                  <a:schemeClr val="bg1"/>
                </a:solidFill>
                <a:latin typeface="Arial" panose="020B0604020202020204" pitchFamily="34" charset="0"/>
                <a:cs typeface="Arial" panose="020B0604020202020204" pitchFamily="34" charset="0"/>
              </a:rPr>
              <a:t> </a:t>
            </a:r>
            <a:r>
              <a:rPr sz="3600" b="1" spc="-40" dirty="0">
                <a:solidFill>
                  <a:schemeClr val="bg1"/>
                </a:solidFill>
                <a:latin typeface="Arial" panose="020B0604020202020204" pitchFamily="34" charset="0"/>
                <a:cs typeface="Arial" panose="020B0604020202020204" pitchFamily="34" charset="0"/>
              </a:rPr>
              <a:t>v</a:t>
            </a:r>
            <a:r>
              <a:rPr sz="3600" b="1" spc="-775" dirty="0">
                <a:solidFill>
                  <a:schemeClr val="bg1"/>
                </a:solidFill>
                <a:latin typeface="Arial" panose="020B0604020202020204" pitchFamily="34" charset="0"/>
                <a:cs typeface="Arial" panose="020B0604020202020204" pitchFamily="34" charset="0"/>
              </a:rPr>
              <a:t>ê</a:t>
            </a:r>
            <a:r>
              <a:rPr sz="5400" b="1" spc="-60" baseline="12037" dirty="0">
                <a:solidFill>
                  <a:schemeClr val="bg1"/>
                </a:solidFill>
                <a:latin typeface="Arial" panose="020B0604020202020204" pitchFamily="34" charset="0"/>
                <a:cs typeface="Arial" panose="020B0604020202020204" pitchFamily="34" charset="0"/>
              </a:rPr>
              <a:t>̀</a:t>
            </a:r>
            <a:r>
              <a:rPr sz="5400" b="1" spc="547" baseline="12037" dirty="0">
                <a:solidFill>
                  <a:schemeClr val="bg1"/>
                </a:solidFill>
                <a:latin typeface="Arial" panose="020B0604020202020204" pitchFamily="34" charset="0"/>
                <a:cs typeface="Arial" panose="020B0604020202020204" pitchFamily="34" charset="0"/>
              </a:rPr>
              <a:t> </a:t>
            </a:r>
            <a:r>
              <a:rPr sz="3600" b="1" spc="-120" dirty="0">
                <a:solidFill>
                  <a:schemeClr val="bg1"/>
                </a:solidFill>
                <a:latin typeface="Arial" panose="020B0604020202020204" pitchFamily="34" charset="0"/>
                <a:cs typeface="Arial" panose="020B0604020202020204" pitchFamily="34" charset="0"/>
              </a:rPr>
              <a:t>nguy</a:t>
            </a:r>
            <a:r>
              <a:rPr sz="3600" b="1" spc="-320" dirty="0">
                <a:solidFill>
                  <a:schemeClr val="bg1"/>
                </a:solidFill>
                <a:latin typeface="Arial" panose="020B0604020202020204" pitchFamily="34" charset="0"/>
                <a:cs typeface="Arial" panose="020B0604020202020204" pitchFamily="34" charset="0"/>
              </a:rPr>
              <a:t> </a:t>
            </a:r>
            <a:r>
              <a:rPr sz="3600" b="1" spc="-10" dirty="0">
                <a:solidFill>
                  <a:schemeClr val="bg1"/>
                </a:solidFill>
                <a:latin typeface="Arial" panose="020B0604020202020204" pitchFamily="34" charset="0"/>
                <a:cs typeface="Arial" panose="020B0604020202020204" pitchFamily="34" charset="0"/>
              </a:rPr>
              <a:t>hiểm:</a:t>
            </a:r>
            <a:endParaRPr sz="3600" b="1" dirty="0">
              <a:solidFill>
                <a:schemeClr val="bg1"/>
              </a:solidFill>
              <a:latin typeface="Arial" panose="020B0604020202020204" pitchFamily="34" charset="0"/>
              <a:cs typeface="Arial" panose="020B0604020202020204" pitchFamily="34" charset="0"/>
            </a:endParaRPr>
          </a:p>
          <a:p>
            <a:pPr marL="1320165">
              <a:lnSpc>
                <a:spcPct val="100000"/>
              </a:lnSpc>
              <a:spcBef>
                <a:spcPts val="600"/>
              </a:spcBef>
            </a:pPr>
            <a:r>
              <a:rPr sz="3600" spc="-70" dirty="0">
                <a:solidFill>
                  <a:srgbClr val="FFFFFF"/>
                </a:solidFill>
                <a:latin typeface="Arial" panose="020B0604020202020204" pitchFamily="34" charset="0"/>
                <a:cs typeface="Arial" panose="020B0604020202020204" pitchFamily="34" charset="0"/>
              </a:rPr>
              <a:t>Tính</a:t>
            </a:r>
            <a:r>
              <a:rPr sz="3600" spc="-290"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ch</a:t>
            </a:r>
            <a:r>
              <a:rPr sz="3600" spc="-445" dirty="0">
                <a:solidFill>
                  <a:srgbClr val="FFFFFF"/>
                </a:solidFill>
                <a:latin typeface="Arial" panose="020B0604020202020204" pitchFamily="34" charset="0"/>
                <a:cs typeface="Arial" panose="020B0604020202020204" pitchFamily="34" charset="0"/>
              </a:rPr>
              <a:t>â</a:t>
            </a:r>
            <a:r>
              <a:rPr sz="5400" spc="562" baseline="12037" dirty="0">
                <a:solidFill>
                  <a:srgbClr val="FFFFFF"/>
                </a:solidFill>
                <a:latin typeface="Arial" panose="020B0604020202020204" pitchFamily="34" charset="0"/>
                <a:cs typeface="Arial" panose="020B0604020202020204" pitchFamily="34" charset="0"/>
              </a:rPr>
              <a:t>́</a:t>
            </a:r>
            <a:r>
              <a:rPr sz="3600" spc="-15" dirty="0">
                <a:solidFill>
                  <a:srgbClr val="FFFFFF"/>
                </a:solidFill>
                <a:latin typeface="Arial" panose="020B0604020202020204" pitchFamily="34" charset="0"/>
                <a:cs typeface="Arial" panose="020B0604020202020204" pitchFamily="34" charset="0"/>
              </a:rPr>
              <a:t>t</a:t>
            </a:r>
            <a:r>
              <a:rPr sz="3600" spc="-28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vật</a:t>
            </a:r>
            <a:r>
              <a:rPr sz="3600" spc="-290" dirty="0">
                <a:solidFill>
                  <a:srgbClr val="FFFFFF"/>
                </a:solidFill>
                <a:latin typeface="Arial" panose="020B0604020202020204" pitchFamily="34" charset="0"/>
                <a:cs typeface="Arial" panose="020B0604020202020204" pitchFamily="34" charset="0"/>
              </a:rPr>
              <a:t> </a:t>
            </a:r>
            <a:r>
              <a:rPr sz="3600" spc="-120" dirty="0">
                <a:solidFill>
                  <a:srgbClr val="FFFFFF"/>
                </a:solidFill>
                <a:latin typeface="Arial" panose="020B0604020202020204" pitchFamily="34" charset="0"/>
                <a:cs typeface="Arial" panose="020B0604020202020204" pitchFamily="34" charset="0"/>
              </a:rPr>
              <a:t>lý,</a:t>
            </a:r>
            <a:r>
              <a:rPr sz="3600" spc="-290" dirty="0">
                <a:solidFill>
                  <a:srgbClr val="FFFFFF"/>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hóa</a:t>
            </a:r>
            <a:r>
              <a:rPr sz="3600" spc="-285" dirty="0">
                <a:solidFill>
                  <a:srgbClr val="FFFFFF"/>
                </a:solidFill>
                <a:latin typeface="Arial" panose="020B0604020202020204" pitchFamily="34" charset="0"/>
                <a:cs typeface="Arial" panose="020B0604020202020204" pitchFamily="34" charset="0"/>
              </a:rPr>
              <a:t> </a:t>
            </a:r>
            <a:r>
              <a:rPr sz="3600" spc="55" dirty="0">
                <a:solidFill>
                  <a:srgbClr val="FFFFFF"/>
                </a:solidFill>
                <a:latin typeface="Arial" panose="020B0604020202020204" pitchFamily="34" charset="0"/>
                <a:cs typeface="Arial" panose="020B0604020202020204" pitchFamily="34" charset="0"/>
              </a:rPr>
              <a:t>học</a:t>
            </a:r>
            <a:r>
              <a:rPr sz="3600" spc="-290"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và</a:t>
            </a:r>
            <a:r>
              <a:rPr sz="3600" spc="-28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độc</a:t>
            </a:r>
            <a:r>
              <a:rPr sz="3600" spc="-290" dirty="0">
                <a:solidFill>
                  <a:srgbClr val="FFFFFF"/>
                </a:solidFill>
                <a:latin typeface="Arial" panose="020B0604020202020204" pitchFamily="34" charset="0"/>
                <a:cs typeface="Arial" panose="020B0604020202020204" pitchFamily="34" charset="0"/>
              </a:rPr>
              <a:t> </a:t>
            </a:r>
            <a:r>
              <a:rPr sz="3600" spc="-35" dirty="0">
                <a:solidFill>
                  <a:srgbClr val="FFFFFF"/>
                </a:solidFill>
                <a:latin typeface="Arial" panose="020B0604020202020204" pitchFamily="34" charset="0"/>
                <a:cs typeface="Arial" panose="020B0604020202020204" pitchFamily="34" charset="0"/>
              </a:rPr>
              <a:t>hại</a:t>
            </a:r>
            <a:r>
              <a:rPr sz="3600" spc="-28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của</a:t>
            </a:r>
            <a:r>
              <a:rPr sz="3600" spc="-290" dirty="0">
                <a:solidFill>
                  <a:srgbClr val="FFFFFF"/>
                </a:solidFill>
                <a:latin typeface="Arial" panose="020B0604020202020204" pitchFamily="34" charset="0"/>
                <a:cs typeface="Arial" panose="020B0604020202020204" pitchFamily="34" charset="0"/>
              </a:rPr>
              <a:t> </a:t>
            </a:r>
            <a:r>
              <a:rPr sz="3600" spc="-5" dirty="0">
                <a:solidFill>
                  <a:srgbClr val="FFFFFF"/>
                </a:solidFill>
                <a:latin typeface="Arial" panose="020B0604020202020204" pitchFamily="34" charset="0"/>
                <a:cs typeface="Arial" panose="020B0604020202020204" pitchFamily="34" charset="0"/>
              </a:rPr>
              <a:t>ch</a:t>
            </a:r>
            <a:r>
              <a:rPr sz="3600" spc="-434" dirty="0">
                <a:solidFill>
                  <a:srgbClr val="FFFFFF"/>
                </a:solidFill>
                <a:latin typeface="Arial" panose="020B0604020202020204" pitchFamily="34" charset="0"/>
                <a:cs typeface="Arial" panose="020B0604020202020204" pitchFamily="34" charset="0"/>
              </a:rPr>
              <a:t>â</a:t>
            </a:r>
            <a:r>
              <a:rPr sz="5400" spc="577" baseline="12037" dirty="0">
                <a:solidFill>
                  <a:srgbClr val="FFFFFF"/>
                </a:solidFill>
                <a:latin typeface="Arial" panose="020B0604020202020204" pitchFamily="34" charset="0"/>
                <a:cs typeface="Arial" panose="020B0604020202020204" pitchFamily="34" charset="0"/>
              </a:rPr>
              <a:t>́</a:t>
            </a:r>
            <a:r>
              <a:rPr sz="3600" spc="-5" dirty="0">
                <a:solidFill>
                  <a:srgbClr val="FFFFFF"/>
                </a:solidFill>
                <a:latin typeface="Arial" panose="020B0604020202020204" pitchFamily="34" charset="0"/>
                <a:cs typeface="Arial" panose="020B0604020202020204" pitchFamily="34" charset="0"/>
              </a:rPr>
              <a:t>t.</a:t>
            </a:r>
            <a:endParaRPr sz="3600" dirty="0">
              <a:latin typeface="Arial" panose="020B0604020202020204" pitchFamily="34" charset="0"/>
              <a:cs typeface="Arial" panose="020B0604020202020204" pitchFamily="34" charset="0"/>
            </a:endParaRPr>
          </a:p>
          <a:p>
            <a:pPr marL="1243965" indent="-571500">
              <a:spcBef>
                <a:spcPts val="600"/>
              </a:spcBef>
              <a:buFont typeface="Wingdings" panose="05000000000000000000" pitchFamily="2" charset="2"/>
              <a:buChar char="§"/>
            </a:pPr>
            <a:r>
              <a:rPr sz="3600" b="1" dirty="0">
                <a:solidFill>
                  <a:schemeClr val="bg1"/>
                </a:solidFill>
                <a:latin typeface="Arial" panose="020B0604020202020204" pitchFamily="34" charset="0"/>
                <a:cs typeface="Arial" panose="020B0604020202020204" pitchFamily="34" charset="0"/>
              </a:rPr>
              <a:t>Dữ liệu kiểm nghiệm:</a:t>
            </a:r>
          </a:p>
          <a:p>
            <a:pPr marL="1320165">
              <a:lnSpc>
                <a:spcPct val="100000"/>
              </a:lnSpc>
              <a:spcBef>
                <a:spcPts val="600"/>
              </a:spcBef>
            </a:pPr>
            <a:r>
              <a:rPr sz="3600" spc="-60" dirty="0">
                <a:solidFill>
                  <a:srgbClr val="FFFFFF"/>
                </a:solidFill>
                <a:latin typeface="Arial" panose="020B0604020202020204" pitchFamily="34" charset="0"/>
                <a:cs typeface="Arial" panose="020B0604020202020204" pitchFamily="34" charset="0"/>
              </a:rPr>
              <a:t>K</a:t>
            </a:r>
            <a:r>
              <a:rPr sz="3600" spc="-445" dirty="0">
                <a:solidFill>
                  <a:srgbClr val="FFFFFF"/>
                </a:solidFill>
                <a:latin typeface="Arial" panose="020B0604020202020204" pitchFamily="34" charset="0"/>
                <a:cs typeface="Arial" panose="020B0604020202020204" pitchFamily="34" charset="0"/>
              </a:rPr>
              <a:t>ê</a:t>
            </a:r>
            <a:r>
              <a:rPr sz="5400" spc="450" baseline="12037" dirty="0">
                <a:solidFill>
                  <a:srgbClr val="FFFFFF"/>
                </a:solidFill>
                <a:latin typeface="Arial" panose="020B0604020202020204" pitchFamily="34" charset="0"/>
                <a:cs typeface="Arial" panose="020B0604020202020204" pitchFamily="34" charset="0"/>
              </a:rPr>
              <a:t>́</a:t>
            </a:r>
            <a:r>
              <a:rPr sz="3600" spc="-60" dirty="0">
                <a:solidFill>
                  <a:srgbClr val="FFFFFF"/>
                </a:solidFill>
                <a:latin typeface="Arial" panose="020B0604020202020204" pitchFamily="34" charset="0"/>
                <a:cs typeface="Arial" panose="020B0604020202020204" pitchFamily="34" charset="0"/>
              </a:rPr>
              <a:t>t</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quả</a:t>
            </a:r>
            <a:r>
              <a:rPr sz="3600" spc="-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từ</a:t>
            </a:r>
            <a:r>
              <a:rPr sz="3600" spc="-8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thử</a:t>
            </a:r>
            <a:r>
              <a:rPr sz="3600" spc="-8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nghiệm</a:t>
            </a:r>
            <a:r>
              <a:rPr sz="3600" spc="-305" dirty="0">
                <a:solidFill>
                  <a:srgbClr val="FFFFFF"/>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hóa</a:t>
            </a:r>
            <a:r>
              <a:rPr sz="3600" spc="-305" dirty="0">
                <a:solidFill>
                  <a:srgbClr val="FFFFFF"/>
                </a:solidFill>
                <a:latin typeface="Arial" panose="020B0604020202020204" pitchFamily="34" charset="0"/>
                <a:cs typeface="Arial" panose="020B0604020202020204" pitchFamily="34" charset="0"/>
              </a:rPr>
              <a:t> </a:t>
            </a:r>
            <a:r>
              <a:rPr sz="3600" spc="55" dirty="0">
                <a:solidFill>
                  <a:srgbClr val="FFFFFF"/>
                </a:solidFill>
                <a:latin typeface="Arial" panose="020B0604020202020204" pitchFamily="34" charset="0"/>
                <a:cs typeface="Arial" panose="020B0604020202020204" pitchFamily="34" charset="0"/>
              </a:rPr>
              <a:t>học</a:t>
            </a:r>
            <a:r>
              <a:rPr sz="3600" spc="-310"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và</a:t>
            </a:r>
            <a:r>
              <a:rPr sz="3600" spc="-30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vật</a:t>
            </a:r>
            <a:r>
              <a:rPr sz="3600" spc="-305"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lý</a:t>
            </a:r>
            <a:r>
              <a:rPr sz="3600" spc="-30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như</a:t>
            </a:r>
            <a:r>
              <a:rPr sz="3600" spc="-8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a:t>
            </a:r>
            <a:r>
              <a:rPr sz="3600" spc="-85" dirty="0">
                <a:solidFill>
                  <a:srgbClr val="FFFFFF"/>
                </a:solidFill>
                <a:latin typeface="Arial" panose="020B0604020202020204" pitchFamily="34" charset="0"/>
                <a:cs typeface="Arial" panose="020B0604020202020204" pitchFamily="34" charset="0"/>
              </a:rPr>
              <a:t> </a:t>
            </a:r>
            <a:r>
              <a:rPr sz="3600" spc="-105" dirty="0">
                <a:solidFill>
                  <a:srgbClr val="FFFFFF"/>
                </a:solidFill>
                <a:latin typeface="Arial" panose="020B0604020202020204" pitchFamily="34" charset="0"/>
                <a:cs typeface="Arial" panose="020B0604020202020204" pitchFamily="34" charset="0"/>
              </a:rPr>
              <a:t>cháy,</a:t>
            </a:r>
            <a:r>
              <a:rPr sz="3600" spc="-30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độc</a:t>
            </a:r>
            <a:r>
              <a:rPr sz="3600" spc="-310" dirty="0">
                <a:solidFill>
                  <a:srgbClr val="FFFFFF"/>
                </a:solidFill>
                <a:latin typeface="Arial" panose="020B0604020202020204" pitchFamily="34" charset="0"/>
                <a:cs typeface="Arial" panose="020B0604020202020204" pitchFamily="34" charset="0"/>
              </a:rPr>
              <a:t> </a:t>
            </a:r>
            <a:r>
              <a:rPr sz="3600" spc="-105" dirty="0">
                <a:solidFill>
                  <a:srgbClr val="FFFFFF"/>
                </a:solidFill>
                <a:latin typeface="Arial" panose="020B0604020202020204" pitchFamily="34" charset="0"/>
                <a:cs typeface="Arial" panose="020B0604020202020204" pitchFamily="34" charset="0"/>
              </a:rPr>
              <a:t>hại,</a:t>
            </a:r>
            <a:r>
              <a:rPr sz="3600" spc="-305" dirty="0">
                <a:solidFill>
                  <a:srgbClr val="FFFFFF"/>
                </a:solidFill>
                <a:latin typeface="Arial" panose="020B0604020202020204" pitchFamily="34" charset="0"/>
                <a:cs typeface="Arial" panose="020B0604020202020204" pitchFamily="34" charset="0"/>
              </a:rPr>
              <a:t> </a:t>
            </a:r>
            <a:r>
              <a:rPr sz="3600" spc="-100" dirty="0">
                <a:solidFill>
                  <a:srgbClr val="FFFFFF"/>
                </a:solidFill>
                <a:latin typeface="Arial" panose="020B0604020202020204" pitchFamily="34" charset="0"/>
                <a:cs typeface="Arial" panose="020B0604020202020204" pitchFamily="34" charset="0"/>
              </a:rPr>
              <a:t>ăn</a:t>
            </a:r>
            <a:r>
              <a:rPr sz="3600" spc="-30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mòn,...</a:t>
            </a:r>
            <a:endParaRPr sz="3600" dirty="0">
              <a:latin typeface="Arial" panose="020B0604020202020204" pitchFamily="34" charset="0"/>
              <a:cs typeface="Arial" panose="020B0604020202020204" pitchFamily="34" charset="0"/>
            </a:endParaRPr>
          </a:p>
          <a:p>
            <a:pPr marL="1243965" indent="-571500">
              <a:spcBef>
                <a:spcPts val="600"/>
              </a:spcBef>
              <a:buFont typeface="Wingdings" panose="05000000000000000000" pitchFamily="2" charset="2"/>
              <a:buChar char="§"/>
            </a:pPr>
            <a:r>
              <a:rPr sz="3600" b="1" dirty="0">
                <a:solidFill>
                  <a:schemeClr val="bg1"/>
                </a:solidFill>
                <a:latin typeface="Arial" panose="020B0604020202020204" pitchFamily="34" charset="0"/>
                <a:cs typeface="Arial" panose="020B0604020202020204" pitchFamily="34" charset="0"/>
              </a:rPr>
              <a:t>Thông tin tổng hợp:</a:t>
            </a:r>
          </a:p>
          <a:p>
            <a:pPr marL="1320165" marR="17780">
              <a:lnSpc>
                <a:spcPts val="4200"/>
              </a:lnSpc>
              <a:spcBef>
                <a:spcPts val="100"/>
              </a:spcBef>
            </a:pPr>
            <a:r>
              <a:rPr sz="3600" spc="-70" dirty="0">
                <a:solidFill>
                  <a:srgbClr val="FFFFFF"/>
                </a:solidFill>
                <a:latin typeface="Arial" panose="020B0604020202020204" pitchFamily="34" charset="0"/>
                <a:cs typeface="Arial" panose="020B0604020202020204" pitchFamily="34" charset="0"/>
              </a:rPr>
              <a:t>Tổng</a:t>
            </a:r>
            <a:r>
              <a:rPr sz="3600" spc="-300" dirty="0">
                <a:solidFill>
                  <a:srgbClr val="FFFFFF"/>
                </a:solidFill>
                <a:latin typeface="Arial" panose="020B0604020202020204" pitchFamily="34" charset="0"/>
                <a:cs typeface="Arial" panose="020B0604020202020204" pitchFamily="34" charset="0"/>
              </a:rPr>
              <a:t> </a:t>
            </a:r>
            <a:r>
              <a:rPr sz="3600" spc="-55" dirty="0">
                <a:solidFill>
                  <a:srgbClr val="FFFFFF"/>
                </a:solidFill>
                <a:latin typeface="Arial" panose="020B0604020202020204" pitchFamily="34" charset="0"/>
                <a:cs typeface="Arial" panose="020B0604020202020204" pitchFamily="34" charset="0"/>
              </a:rPr>
              <a:t>hợp</a:t>
            </a:r>
            <a:r>
              <a:rPr sz="3600" spc="-30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300" dirty="0">
                <a:solidFill>
                  <a:srgbClr val="FFFFFF"/>
                </a:solidFill>
                <a:latin typeface="Arial" panose="020B0604020202020204" pitchFamily="34" charset="0"/>
                <a:cs typeface="Arial" panose="020B0604020202020204" pitchFamily="34" charset="0"/>
              </a:rPr>
              <a:t> </a:t>
            </a:r>
            <a:r>
              <a:rPr sz="3600" spc="-60" dirty="0">
                <a:solidFill>
                  <a:srgbClr val="FFFFFF"/>
                </a:solidFill>
                <a:latin typeface="Arial" panose="020B0604020202020204" pitchFamily="34" charset="0"/>
                <a:cs typeface="Arial" panose="020B0604020202020204" pitchFamily="34" charset="0"/>
              </a:rPr>
              <a:t>thông</a:t>
            </a:r>
            <a:r>
              <a:rPr sz="3600" spc="-300"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tin</a:t>
            </a:r>
            <a:r>
              <a:rPr sz="3600" spc="-300" dirty="0">
                <a:solidFill>
                  <a:srgbClr val="FFFFFF"/>
                </a:solidFill>
                <a:latin typeface="Arial" panose="020B0604020202020204" pitchFamily="34" charset="0"/>
                <a:cs typeface="Arial" panose="020B0604020202020204" pitchFamily="34" charset="0"/>
              </a:rPr>
              <a:t> </a:t>
            </a:r>
            <a:r>
              <a:rPr sz="3600" spc="-40" dirty="0">
                <a:solidFill>
                  <a:srgbClr val="FFFFFF"/>
                </a:solidFill>
                <a:latin typeface="Arial" panose="020B0604020202020204" pitchFamily="34" charset="0"/>
                <a:cs typeface="Arial" panose="020B0604020202020204" pitchFamily="34" charset="0"/>
              </a:rPr>
              <a:t>v</a:t>
            </a:r>
            <a:r>
              <a:rPr sz="3600" spc="-775" dirty="0">
                <a:solidFill>
                  <a:srgbClr val="FFFFFF"/>
                </a:solidFill>
                <a:latin typeface="Arial" panose="020B0604020202020204" pitchFamily="34" charset="0"/>
                <a:cs typeface="Arial" panose="020B0604020202020204" pitchFamily="34" charset="0"/>
              </a:rPr>
              <a:t>ê</a:t>
            </a:r>
            <a:r>
              <a:rPr sz="5400" spc="-60" baseline="12037" dirty="0">
                <a:solidFill>
                  <a:srgbClr val="FFFFFF"/>
                </a:solidFill>
                <a:latin typeface="Arial" panose="020B0604020202020204" pitchFamily="34" charset="0"/>
                <a:cs typeface="Arial" panose="020B0604020202020204" pitchFamily="34" charset="0"/>
              </a:rPr>
              <a:t>̀</a:t>
            </a:r>
            <a:r>
              <a:rPr sz="5400" spc="622" baseline="12037"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tính</a:t>
            </a:r>
            <a:r>
              <a:rPr sz="3600" spc="-295"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ch</a:t>
            </a:r>
            <a:r>
              <a:rPr sz="3600" spc="-445" dirty="0">
                <a:solidFill>
                  <a:srgbClr val="FFFFFF"/>
                </a:solidFill>
                <a:latin typeface="Arial" panose="020B0604020202020204" pitchFamily="34" charset="0"/>
                <a:cs typeface="Arial" panose="020B0604020202020204" pitchFamily="34" charset="0"/>
              </a:rPr>
              <a:t>â</a:t>
            </a:r>
            <a:r>
              <a:rPr sz="5400" spc="562" baseline="12037" dirty="0">
                <a:solidFill>
                  <a:srgbClr val="FFFFFF"/>
                </a:solidFill>
                <a:latin typeface="Arial" panose="020B0604020202020204" pitchFamily="34" charset="0"/>
                <a:cs typeface="Arial" panose="020B0604020202020204" pitchFamily="34" charset="0"/>
              </a:rPr>
              <a:t>́</a:t>
            </a:r>
            <a:r>
              <a:rPr sz="3600" spc="-15" dirty="0">
                <a:solidFill>
                  <a:srgbClr val="FFFFFF"/>
                </a:solidFill>
                <a:latin typeface="Arial" panose="020B0604020202020204" pitchFamily="34" charset="0"/>
                <a:cs typeface="Arial" panose="020B0604020202020204" pitchFamily="34" charset="0"/>
              </a:rPr>
              <a:t>t</a:t>
            </a:r>
            <a:r>
              <a:rPr sz="3600" spc="-300" dirty="0">
                <a:solidFill>
                  <a:srgbClr val="FFFFFF"/>
                </a:solidFill>
                <a:latin typeface="Arial" panose="020B0604020202020204" pitchFamily="34" charset="0"/>
                <a:cs typeface="Arial" panose="020B0604020202020204" pitchFamily="34" charset="0"/>
              </a:rPr>
              <a:t> </a:t>
            </a:r>
            <a:r>
              <a:rPr sz="3600" spc="-120" dirty="0">
                <a:solidFill>
                  <a:srgbClr val="FFFFFF"/>
                </a:solidFill>
                <a:latin typeface="Arial" panose="020B0604020202020204" pitchFamily="34" charset="0"/>
                <a:cs typeface="Arial" panose="020B0604020202020204" pitchFamily="34" charset="0"/>
              </a:rPr>
              <a:t>nguy</a:t>
            </a:r>
            <a:r>
              <a:rPr sz="3600" spc="-300" dirty="0">
                <a:solidFill>
                  <a:srgbClr val="FFFFFF"/>
                </a:solidFill>
                <a:latin typeface="Arial" panose="020B0604020202020204" pitchFamily="34" charset="0"/>
                <a:cs typeface="Arial" panose="020B0604020202020204" pitchFamily="34" charset="0"/>
              </a:rPr>
              <a:t> </a:t>
            </a:r>
            <a:r>
              <a:rPr sz="3600" spc="-70" dirty="0">
                <a:solidFill>
                  <a:srgbClr val="FFFFFF"/>
                </a:solidFill>
                <a:latin typeface="Arial" panose="020B0604020202020204" pitchFamily="34" charset="0"/>
                <a:cs typeface="Arial" panose="020B0604020202020204" pitchFamily="34" charset="0"/>
              </a:rPr>
              <a:t>hiểm</a:t>
            </a:r>
            <a:r>
              <a:rPr sz="3600" spc="-30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từ</a:t>
            </a:r>
            <a:r>
              <a:rPr sz="3600" spc="-8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300" dirty="0">
                <a:solidFill>
                  <a:srgbClr val="FFFFFF"/>
                </a:solidFill>
                <a:latin typeface="Arial" panose="020B0604020202020204" pitchFamily="34" charset="0"/>
                <a:cs typeface="Arial" panose="020B0604020202020204" pitchFamily="34" charset="0"/>
              </a:rPr>
              <a:t> </a:t>
            </a:r>
            <a:r>
              <a:rPr sz="3600" spc="-85" dirty="0">
                <a:solidFill>
                  <a:srgbClr val="FFFFFF"/>
                </a:solidFill>
                <a:latin typeface="Arial" panose="020B0604020202020204" pitchFamily="34" charset="0"/>
                <a:cs typeface="Arial" panose="020B0604020202020204" pitchFamily="34" charset="0"/>
              </a:rPr>
              <a:t>ngu</a:t>
            </a:r>
            <a:r>
              <a:rPr sz="3600" spc="-905" dirty="0">
                <a:solidFill>
                  <a:srgbClr val="FFFFFF"/>
                </a:solidFill>
                <a:latin typeface="Arial" panose="020B0604020202020204" pitchFamily="34" charset="0"/>
                <a:cs typeface="Arial" panose="020B0604020202020204" pitchFamily="34" charset="0"/>
              </a:rPr>
              <a:t>ô</a:t>
            </a:r>
            <a:r>
              <a:rPr sz="5400" spc="-127" baseline="12037" dirty="0">
                <a:solidFill>
                  <a:srgbClr val="FFFFFF"/>
                </a:solidFill>
                <a:latin typeface="Arial" panose="020B0604020202020204" pitchFamily="34" charset="0"/>
                <a:cs typeface="Arial" panose="020B0604020202020204" pitchFamily="34" charset="0"/>
              </a:rPr>
              <a:t>̀</a:t>
            </a:r>
            <a:r>
              <a:rPr sz="5400" spc="-322" baseline="12037" dirty="0">
                <a:solidFill>
                  <a:srgbClr val="FFFFFF"/>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n</a:t>
            </a:r>
            <a:r>
              <a:rPr sz="3600" spc="-300"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như</a:t>
            </a:r>
            <a:r>
              <a:rPr sz="3600" spc="-80"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tài</a:t>
            </a:r>
            <a:r>
              <a:rPr sz="3600" spc="-300"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liệu</a:t>
            </a:r>
            <a:r>
              <a:rPr sz="3600" spc="-300"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nghiên</a:t>
            </a:r>
            <a:r>
              <a:rPr sz="3600" spc="-30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cứu</a:t>
            </a:r>
            <a:r>
              <a:rPr sz="3600" spc="-300"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và </a:t>
            </a:r>
            <a:r>
              <a:rPr sz="3600" spc="-105" dirty="0">
                <a:solidFill>
                  <a:srgbClr val="FFFFFF"/>
                </a:solidFill>
                <a:latin typeface="Arial" panose="020B0604020202020204" pitchFamily="34" charset="0"/>
                <a:cs typeface="Arial" panose="020B0604020202020204" pitchFamily="34" charset="0"/>
              </a:rPr>
              <a:t>kinh</a:t>
            </a:r>
            <a:r>
              <a:rPr sz="3600" spc="-31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nghiệm</a:t>
            </a:r>
            <a:r>
              <a:rPr sz="3600" spc="-31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sử</a:t>
            </a:r>
            <a:r>
              <a:rPr sz="3600" spc="-9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dụng.</a:t>
            </a:r>
            <a:endParaRPr sz="3600" dirty="0">
              <a:latin typeface="Arial" panose="020B0604020202020204" pitchFamily="34" charset="0"/>
              <a:cs typeface="Arial" panose="020B0604020202020204" pitchFamily="34" charset="0"/>
            </a:endParaRPr>
          </a:p>
        </p:txBody>
      </p:sp>
      <p:sp>
        <p:nvSpPr>
          <p:cNvPr id="25" name="object 12">
            <a:extLst>
              <a:ext uri="{FF2B5EF4-FFF2-40B4-BE49-F238E27FC236}">
                <a16:creationId xmlns:a16="http://schemas.microsoft.com/office/drawing/2014/main" id="{DFEE57D3-7315-CF01-DCB5-7B3C55D7723C}"/>
              </a:ext>
            </a:extLst>
          </p:cNvPr>
          <p:cNvSpPr txBox="1">
            <a:spLocks/>
          </p:cNvSpPr>
          <p:nvPr/>
        </p:nvSpPr>
        <p:spPr>
          <a:xfrm>
            <a:off x="170955" y="252953"/>
            <a:ext cx="163570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dirty="0">
                <a:solidFill>
                  <a:srgbClr val="FF5E13"/>
                </a:solidFill>
                <a:latin typeface="Arial" panose="020B0604020202020204" pitchFamily="34" charset="0"/>
                <a:cs typeface="Arial" panose="020B0604020202020204" pitchFamily="34" charset="0"/>
              </a:rPr>
              <a:t>2.2. HỆ THỐNG PHÂN LOẠI VÀ </a:t>
            </a:r>
            <a:r>
              <a:rPr lang="en-US" b="1" dirty="0">
                <a:solidFill>
                  <a:srgbClr val="FF0000"/>
                </a:solidFill>
                <a:latin typeface="Arial" panose="020B0604020202020204" pitchFamily="34" charset="0"/>
                <a:cs typeface="Arial" panose="020B0604020202020204" pitchFamily="34" charset="0"/>
              </a:rPr>
              <a:t>NHÃN GHI QUỐC TẾ (GHS)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92440"/>
        </a:solidFill>
        <a:effectLst/>
      </p:bgPr>
    </p:bg>
    <p:spTree>
      <p:nvGrpSpPr>
        <p:cNvPr id="1" name="">
          <a:extLst>
            <a:ext uri="{FF2B5EF4-FFF2-40B4-BE49-F238E27FC236}">
              <a16:creationId xmlns:a16="http://schemas.microsoft.com/office/drawing/2014/main" id="{A98AC838-6257-1234-41B6-0C8C08D2DAE4}"/>
            </a:ext>
          </a:extLst>
        </p:cNvPr>
        <p:cNvGrpSpPr/>
        <p:nvPr/>
      </p:nvGrpSpPr>
      <p:grpSpPr>
        <a:xfrm>
          <a:off x="0" y="0"/>
          <a:ext cx="0" cy="0"/>
          <a:chOff x="0" y="0"/>
          <a:chExt cx="0" cy="0"/>
        </a:xfrm>
      </p:grpSpPr>
      <p:sp>
        <p:nvSpPr>
          <p:cNvPr id="10" name="Freeform 10">
            <a:extLst>
              <a:ext uri="{FF2B5EF4-FFF2-40B4-BE49-F238E27FC236}">
                <a16:creationId xmlns:a16="http://schemas.microsoft.com/office/drawing/2014/main" id="{3C686CED-B77D-C247-8919-C2F5C1F7CC9F}"/>
              </a:ext>
            </a:extLst>
          </p:cNvPr>
          <p:cNvSpPr/>
          <p:nvPr/>
        </p:nvSpPr>
        <p:spPr>
          <a:xfrm rot="941437">
            <a:off x="13586051" y="6029335"/>
            <a:ext cx="4666365" cy="4190124"/>
          </a:xfrm>
          <a:custGeom>
            <a:avLst/>
            <a:gdLst/>
            <a:ahLst/>
            <a:cxnLst/>
            <a:rect l="l" t="t" r="r" b="b"/>
            <a:pathLst>
              <a:path w="6182607" h="6182607">
                <a:moveTo>
                  <a:pt x="0" y="0"/>
                </a:moveTo>
                <a:lnTo>
                  <a:pt x="6182606" y="0"/>
                </a:lnTo>
                <a:lnTo>
                  <a:pt x="6182606" y="6182607"/>
                </a:lnTo>
                <a:lnTo>
                  <a:pt x="0" y="6182607"/>
                </a:lnTo>
                <a:lnTo>
                  <a:pt x="0" y="0"/>
                </a:lnTo>
                <a:close/>
              </a:path>
            </a:pathLst>
          </a:custGeom>
          <a:blipFill>
            <a:blip r:embed="rId2">
              <a:alphaModFix amt="36000"/>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5" name="object 12">
            <a:extLst>
              <a:ext uri="{FF2B5EF4-FFF2-40B4-BE49-F238E27FC236}">
                <a16:creationId xmlns:a16="http://schemas.microsoft.com/office/drawing/2014/main" id="{D94C5108-81E0-A22C-E827-CF5A3832C04B}"/>
              </a:ext>
            </a:extLst>
          </p:cNvPr>
          <p:cNvSpPr txBox="1">
            <a:spLocks/>
          </p:cNvSpPr>
          <p:nvPr/>
        </p:nvSpPr>
        <p:spPr>
          <a:xfrm>
            <a:off x="170955" y="252953"/>
            <a:ext cx="163570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srgbClr val="FF5E13"/>
                </a:solidFill>
                <a:effectLst/>
                <a:uLnTx/>
                <a:uFillTx/>
                <a:latin typeface="Arial" panose="020B0604020202020204" pitchFamily="34" charset="0"/>
                <a:ea typeface="+mj-ea"/>
                <a:cs typeface="Arial" panose="020B0604020202020204" pitchFamily="34" charset="0"/>
              </a:rPr>
              <a:t>2.2. HỆ THỐNG PHÂN LOẠI VÀ </a:t>
            </a:r>
            <a:r>
              <a:rPr kumimoji="0" lang="en-US" sz="4400" b="1" i="0" u="none" strike="noStrike" kern="1200" cap="none" spc="0" normalizeH="0" baseline="0" noProof="0" dirty="0">
                <a:ln>
                  <a:noFill/>
                </a:ln>
                <a:solidFill>
                  <a:srgbClr val="FF0000"/>
                </a:solidFill>
                <a:effectLst/>
                <a:uLnTx/>
                <a:uFillTx/>
                <a:latin typeface="Arial" panose="020B0604020202020204" pitchFamily="34" charset="0"/>
                <a:ea typeface="+mj-ea"/>
                <a:cs typeface="Arial" panose="020B0604020202020204" pitchFamily="34" charset="0"/>
              </a:rPr>
              <a:t>NHÃN GHI QUỐC TẾ (GHS)</a:t>
            </a:r>
          </a:p>
        </p:txBody>
      </p:sp>
      <p:sp>
        <p:nvSpPr>
          <p:cNvPr id="2" name="object 19">
            <a:extLst>
              <a:ext uri="{FF2B5EF4-FFF2-40B4-BE49-F238E27FC236}">
                <a16:creationId xmlns:a16="http://schemas.microsoft.com/office/drawing/2014/main" id="{2AB4CB81-2948-E30A-C964-71DCAEB652A5}"/>
              </a:ext>
            </a:extLst>
          </p:cNvPr>
          <p:cNvSpPr txBox="1"/>
          <p:nvPr/>
        </p:nvSpPr>
        <p:spPr>
          <a:xfrm>
            <a:off x="170955" y="1397000"/>
            <a:ext cx="17273905" cy="8340553"/>
          </a:xfrm>
          <a:prstGeom prst="rect">
            <a:avLst/>
          </a:prstGeom>
        </p:spPr>
        <p:txBody>
          <a:bodyPr vert="horz" wrap="square" lIns="0" tIns="88900" rIns="0" bIns="0" rtlCol="0">
            <a:spAutoFit/>
          </a:bodyPr>
          <a:lstStyle/>
          <a:p>
            <a:pPr marL="596900" indent="-571500" algn="just">
              <a:lnSpc>
                <a:spcPct val="100000"/>
              </a:lnSpc>
              <a:spcBef>
                <a:spcPts val="700"/>
              </a:spcBef>
              <a:buFont typeface="Wingdings" panose="05000000000000000000" pitchFamily="2" charset="2"/>
              <a:buChar char="§"/>
            </a:pPr>
            <a:r>
              <a:rPr sz="3600" b="1" dirty="0">
                <a:solidFill>
                  <a:srgbClr val="FF0000"/>
                </a:solidFill>
                <a:latin typeface="Arial" panose="020B0604020202020204" pitchFamily="34" charset="0"/>
                <a:cs typeface="Arial" panose="020B0604020202020204" pitchFamily="34" charset="0"/>
              </a:rPr>
              <a:t>Dữ</a:t>
            </a:r>
            <a:r>
              <a:rPr sz="3600" b="1" spc="-120" dirty="0">
                <a:solidFill>
                  <a:srgbClr val="FF0000"/>
                </a:solidFill>
                <a:latin typeface="Arial" panose="020B0604020202020204" pitchFamily="34" charset="0"/>
                <a:cs typeface="Arial" panose="020B0604020202020204" pitchFamily="34" charset="0"/>
              </a:rPr>
              <a:t> </a:t>
            </a:r>
            <a:r>
              <a:rPr sz="3600" b="1" spc="-10" dirty="0">
                <a:solidFill>
                  <a:srgbClr val="FF0000"/>
                </a:solidFill>
                <a:latin typeface="Arial" panose="020B0604020202020204" pitchFamily="34" charset="0"/>
                <a:cs typeface="Arial" panose="020B0604020202020204" pitchFamily="34" charset="0"/>
              </a:rPr>
              <a:t>liệu</a:t>
            </a:r>
            <a:r>
              <a:rPr sz="3600" b="1" spc="-320" dirty="0">
                <a:solidFill>
                  <a:srgbClr val="FF0000"/>
                </a:solidFill>
                <a:latin typeface="Arial" panose="020B0604020202020204" pitchFamily="34" charset="0"/>
                <a:cs typeface="Arial" panose="020B0604020202020204" pitchFamily="34" charset="0"/>
              </a:rPr>
              <a:t> </a:t>
            </a:r>
            <a:r>
              <a:rPr sz="3600" b="1" spc="-40" dirty="0">
                <a:solidFill>
                  <a:srgbClr val="FF0000"/>
                </a:solidFill>
                <a:latin typeface="Arial" panose="020B0604020202020204" pitchFamily="34" charset="0"/>
                <a:cs typeface="Arial" panose="020B0604020202020204" pitchFamily="34" charset="0"/>
              </a:rPr>
              <a:t>v</a:t>
            </a:r>
            <a:r>
              <a:rPr sz="3600" b="1" spc="-775" dirty="0">
                <a:solidFill>
                  <a:srgbClr val="FF0000"/>
                </a:solidFill>
                <a:latin typeface="Arial" panose="020B0604020202020204" pitchFamily="34" charset="0"/>
                <a:cs typeface="Arial" panose="020B0604020202020204" pitchFamily="34" charset="0"/>
              </a:rPr>
              <a:t>ê</a:t>
            </a:r>
            <a:r>
              <a:rPr sz="5400" b="1" spc="-60" baseline="12037" dirty="0">
                <a:solidFill>
                  <a:srgbClr val="FF0000"/>
                </a:solidFill>
                <a:latin typeface="Arial" panose="020B0604020202020204" pitchFamily="34" charset="0"/>
                <a:cs typeface="Arial" panose="020B0604020202020204" pitchFamily="34" charset="0"/>
              </a:rPr>
              <a:t>̀</a:t>
            </a:r>
            <a:r>
              <a:rPr sz="5400" b="1" spc="547" baseline="12037" dirty="0">
                <a:solidFill>
                  <a:srgbClr val="FF0000"/>
                </a:solidFill>
                <a:latin typeface="Arial" panose="020B0604020202020204" pitchFamily="34" charset="0"/>
                <a:cs typeface="Arial" panose="020B0604020202020204" pitchFamily="34" charset="0"/>
              </a:rPr>
              <a:t> </a:t>
            </a:r>
            <a:r>
              <a:rPr sz="3600" b="1" spc="-120" dirty="0">
                <a:solidFill>
                  <a:srgbClr val="FF0000"/>
                </a:solidFill>
                <a:latin typeface="Arial" panose="020B0604020202020204" pitchFamily="34" charset="0"/>
                <a:cs typeface="Arial" panose="020B0604020202020204" pitchFamily="34" charset="0"/>
              </a:rPr>
              <a:t>nguy</a:t>
            </a:r>
            <a:r>
              <a:rPr sz="3600" b="1" spc="-320" dirty="0">
                <a:solidFill>
                  <a:srgbClr val="FF0000"/>
                </a:solidFill>
                <a:latin typeface="Arial" panose="020B0604020202020204" pitchFamily="34" charset="0"/>
                <a:cs typeface="Arial" panose="020B0604020202020204" pitchFamily="34" charset="0"/>
              </a:rPr>
              <a:t> </a:t>
            </a:r>
            <a:r>
              <a:rPr sz="3600" b="1" spc="-10" dirty="0">
                <a:solidFill>
                  <a:srgbClr val="FF0000"/>
                </a:solidFill>
                <a:latin typeface="Arial" panose="020B0604020202020204" pitchFamily="34" charset="0"/>
                <a:cs typeface="Arial" panose="020B0604020202020204" pitchFamily="34" charset="0"/>
              </a:rPr>
              <a:t>hiểm:</a:t>
            </a:r>
            <a:endParaRPr sz="3600" b="1" dirty="0">
              <a:solidFill>
                <a:srgbClr val="FF0000"/>
              </a:solidFill>
              <a:latin typeface="Arial" panose="020B0604020202020204" pitchFamily="34" charset="0"/>
              <a:cs typeface="Arial" panose="020B0604020202020204" pitchFamily="34" charset="0"/>
            </a:endParaRPr>
          </a:p>
          <a:p>
            <a:pPr marL="1320165" marR="145415" algn="just">
              <a:lnSpc>
                <a:spcPts val="4200"/>
              </a:lnSpc>
              <a:spcBef>
                <a:spcPts val="240"/>
              </a:spcBef>
            </a:pPr>
            <a:r>
              <a:rPr sz="3600" spc="-114" dirty="0">
                <a:solidFill>
                  <a:srgbClr val="FFFFFF"/>
                </a:solidFill>
                <a:latin typeface="Arial" panose="020B0604020202020204" pitchFamily="34" charset="0"/>
                <a:cs typeface="Arial" panose="020B0604020202020204" pitchFamily="34" charset="0"/>
              </a:rPr>
              <a:t>Tính</a:t>
            </a:r>
            <a:r>
              <a:rPr sz="3600" spc="-150"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ch</a:t>
            </a:r>
            <a:r>
              <a:rPr sz="3600" spc="-455" dirty="0">
                <a:solidFill>
                  <a:srgbClr val="FFFFFF"/>
                </a:solidFill>
                <a:latin typeface="Arial" panose="020B0604020202020204" pitchFamily="34" charset="0"/>
                <a:cs typeface="Arial" panose="020B0604020202020204" pitchFamily="34" charset="0"/>
              </a:rPr>
              <a:t>â</a:t>
            </a:r>
            <a:r>
              <a:rPr sz="5400" spc="547" baseline="12037" dirty="0">
                <a:solidFill>
                  <a:srgbClr val="FFFFFF"/>
                </a:solidFill>
                <a:latin typeface="Arial" panose="020B0604020202020204" pitchFamily="34" charset="0"/>
                <a:cs typeface="Arial" panose="020B0604020202020204" pitchFamily="34" charset="0"/>
              </a:rPr>
              <a:t>́</a:t>
            </a:r>
            <a:r>
              <a:rPr sz="3600" spc="-25" dirty="0">
                <a:solidFill>
                  <a:srgbClr val="FFFFFF"/>
                </a:solidFill>
                <a:latin typeface="Arial" panose="020B0604020202020204" pitchFamily="34" charset="0"/>
                <a:cs typeface="Arial" panose="020B0604020202020204" pitchFamily="34" charset="0"/>
              </a:rPr>
              <a:t>t</a:t>
            </a:r>
            <a:r>
              <a:rPr sz="3600" spc="-229"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vật</a:t>
            </a:r>
            <a:r>
              <a:rPr sz="3600" spc="-220" dirty="0">
                <a:solidFill>
                  <a:srgbClr val="FFFFFF"/>
                </a:solidFill>
                <a:latin typeface="Arial" panose="020B0604020202020204" pitchFamily="34" charset="0"/>
                <a:cs typeface="Arial" panose="020B0604020202020204" pitchFamily="34" charset="0"/>
              </a:rPr>
              <a:t> </a:t>
            </a:r>
            <a:r>
              <a:rPr sz="3600" spc="-330" dirty="0">
                <a:solidFill>
                  <a:srgbClr val="FFFFFF"/>
                </a:solidFill>
                <a:latin typeface="Arial" panose="020B0604020202020204" pitchFamily="34" charset="0"/>
                <a:cs typeface="Arial" panose="020B0604020202020204" pitchFamily="34" charset="0"/>
              </a:rPr>
              <a:t>lý:</a:t>
            </a:r>
            <a:r>
              <a:rPr sz="3600" spc="65" dirty="0">
                <a:solidFill>
                  <a:srgbClr val="FFFFFF"/>
                </a:solidFill>
                <a:latin typeface="Arial" panose="020B0604020202020204" pitchFamily="34" charset="0"/>
                <a:cs typeface="Arial" panose="020B0604020202020204" pitchFamily="34" charset="0"/>
              </a:rPr>
              <a:t> </a:t>
            </a:r>
            <a:r>
              <a:rPr sz="3600" spc="-70" dirty="0">
                <a:solidFill>
                  <a:srgbClr val="FFFFFF"/>
                </a:solidFill>
                <a:latin typeface="Arial" panose="020B0604020202020204" pitchFamily="34" charset="0"/>
                <a:cs typeface="Arial" panose="020B0604020202020204" pitchFamily="34" charset="0"/>
              </a:rPr>
              <a:t>đánh</a:t>
            </a:r>
            <a:r>
              <a:rPr sz="3600" spc="-195" dirty="0">
                <a:solidFill>
                  <a:srgbClr val="FFFFFF"/>
                </a:solidFill>
                <a:latin typeface="Arial" panose="020B0604020202020204" pitchFamily="34" charset="0"/>
                <a:cs typeface="Arial" panose="020B0604020202020204" pitchFamily="34" charset="0"/>
              </a:rPr>
              <a:t> </a:t>
            </a:r>
            <a:r>
              <a:rPr sz="3600" spc="-240" dirty="0">
                <a:solidFill>
                  <a:srgbClr val="FFFFFF"/>
                </a:solidFill>
                <a:latin typeface="Arial" panose="020B0604020202020204" pitchFamily="34" charset="0"/>
                <a:cs typeface="Arial" panose="020B0604020202020204" pitchFamily="34" charset="0"/>
              </a:rPr>
              <a:t>giá</a:t>
            </a:r>
            <a:r>
              <a:rPr sz="3600" spc="-2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265"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tính</a:t>
            </a:r>
            <a:r>
              <a:rPr sz="3600" spc="-220"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ch</a:t>
            </a:r>
            <a:r>
              <a:rPr sz="3600" spc="-455" dirty="0">
                <a:solidFill>
                  <a:srgbClr val="FFFFFF"/>
                </a:solidFill>
                <a:latin typeface="Arial" panose="020B0604020202020204" pitchFamily="34" charset="0"/>
                <a:cs typeface="Arial" panose="020B0604020202020204" pitchFamily="34" charset="0"/>
              </a:rPr>
              <a:t>â</a:t>
            </a:r>
            <a:r>
              <a:rPr sz="5400" spc="547" baseline="12037" dirty="0">
                <a:solidFill>
                  <a:srgbClr val="FFFFFF"/>
                </a:solidFill>
                <a:latin typeface="Arial" panose="020B0604020202020204" pitchFamily="34" charset="0"/>
                <a:cs typeface="Arial" panose="020B0604020202020204" pitchFamily="34" charset="0"/>
              </a:rPr>
              <a:t>́</a:t>
            </a:r>
            <a:r>
              <a:rPr sz="3600" spc="-25" dirty="0">
                <a:solidFill>
                  <a:srgbClr val="FFFFFF"/>
                </a:solidFill>
                <a:latin typeface="Arial" panose="020B0604020202020204" pitchFamily="34" charset="0"/>
                <a:cs typeface="Arial" panose="020B0604020202020204" pitchFamily="34" charset="0"/>
              </a:rPr>
              <a:t>t</a:t>
            </a:r>
            <a:r>
              <a:rPr sz="3600" spc="-225"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vật</a:t>
            </a:r>
            <a:r>
              <a:rPr sz="3600" spc="-22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lý</a:t>
            </a:r>
            <a:r>
              <a:rPr sz="3600" spc="-170"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như</a:t>
            </a:r>
            <a:r>
              <a:rPr sz="3600" spc="-195" dirty="0">
                <a:solidFill>
                  <a:srgbClr val="FFFFFF"/>
                </a:solidFill>
                <a:latin typeface="Arial" panose="020B0604020202020204" pitchFamily="34" charset="0"/>
                <a:cs typeface="Arial" panose="020B0604020202020204" pitchFamily="34" charset="0"/>
              </a:rPr>
              <a:t> </a:t>
            </a:r>
            <a:r>
              <a:rPr sz="3600" spc="-35" dirty="0">
                <a:solidFill>
                  <a:srgbClr val="FFFFFF"/>
                </a:solidFill>
                <a:latin typeface="Arial" panose="020B0604020202020204" pitchFamily="34" charset="0"/>
                <a:cs typeface="Arial" panose="020B0604020202020204" pitchFamily="34" charset="0"/>
              </a:rPr>
              <a:t>nhiệt</a:t>
            </a:r>
            <a:r>
              <a:rPr sz="3600" spc="-17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a:t>
            </a:r>
            <a:r>
              <a:rPr sz="3600" spc="50" dirty="0">
                <a:solidFill>
                  <a:srgbClr val="FFFFFF"/>
                </a:solidFill>
                <a:latin typeface="Arial" panose="020B0604020202020204" pitchFamily="34" charset="0"/>
                <a:cs typeface="Arial" panose="020B0604020202020204" pitchFamily="34" charset="0"/>
              </a:rPr>
              <a:t> </a:t>
            </a:r>
            <a:r>
              <a:rPr sz="3600" spc="-120" dirty="0">
                <a:solidFill>
                  <a:srgbClr val="FFFFFF"/>
                </a:solidFill>
                <a:latin typeface="Arial" panose="020B0604020202020204" pitchFamily="34" charset="0"/>
                <a:cs typeface="Arial" panose="020B0604020202020204" pitchFamily="34" charset="0"/>
              </a:rPr>
              <a:t>nóng</a:t>
            </a:r>
            <a:r>
              <a:rPr sz="3600" spc="-145" dirty="0">
                <a:solidFill>
                  <a:srgbClr val="FFFFFF"/>
                </a:solidFill>
                <a:latin typeface="Arial" panose="020B0604020202020204" pitchFamily="34" charset="0"/>
                <a:cs typeface="Arial" panose="020B0604020202020204" pitchFamily="34" charset="0"/>
              </a:rPr>
              <a:t> </a:t>
            </a:r>
            <a:r>
              <a:rPr sz="3600" spc="-100" dirty="0">
                <a:solidFill>
                  <a:srgbClr val="FFFFFF"/>
                </a:solidFill>
                <a:latin typeface="Arial" panose="020B0604020202020204" pitchFamily="34" charset="0"/>
                <a:cs typeface="Arial" panose="020B0604020202020204" pitchFamily="34" charset="0"/>
              </a:rPr>
              <a:t>chảy,</a:t>
            </a:r>
            <a:r>
              <a:rPr sz="3600" spc="-165" dirty="0">
                <a:solidFill>
                  <a:srgbClr val="FFFFFF"/>
                </a:solidFill>
                <a:latin typeface="Arial" panose="020B0604020202020204" pitchFamily="34" charset="0"/>
                <a:cs typeface="Arial" panose="020B0604020202020204" pitchFamily="34" charset="0"/>
              </a:rPr>
              <a:t> </a:t>
            </a:r>
            <a:r>
              <a:rPr sz="3600" spc="-120" dirty="0">
                <a:solidFill>
                  <a:srgbClr val="FFFFFF"/>
                </a:solidFill>
                <a:latin typeface="Arial" panose="020B0604020202020204" pitchFamily="34" charset="0"/>
                <a:cs typeface="Arial" panose="020B0604020202020204" pitchFamily="34" charset="0"/>
              </a:rPr>
              <a:t>nóng</a:t>
            </a:r>
            <a:r>
              <a:rPr sz="3600" spc="-145" dirty="0">
                <a:solidFill>
                  <a:srgbClr val="FFFFFF"/>
                </a:solidFill>
                <a:latin typeface="Arial" panose="020B0604020202020204" pitchFamily="34" charset="0"/>
                <a:cs typeface="Arial" panose="020B0604020202020204" pitchFamily="34" charset="0"/>
              </a:rPr>
              <a:t> </a:t>
            </a:r>
            <a:r>
              <a:rPr sz="3600" spc="-150" dirty="0">
                <a:solidFill>
                  <a:srgbClr val="FFFFFF"/>
                </a:solidFill>
                <a:latin typeface="Arial" panose="020B0604020202020204" pitchFamily="34" charset="0"/>
                <a:cs typeface="Arial" panose="020B0604020202020204" pitchFamily="34" charset="0"/>
              </a:rPr>
              <a:t>sôi,</a:t>
            </a:r>
            <a:r>
              <a:rPr sz="3600" spc="-110" dirty="0">
                <a:solidFill>
                  <a:srgbClr val="FFFFFF"/>
                </a:solidFill>
                <a:latin typeface="Arial" panose="020B0604020202020204" pitchFamily="34" charset="0"/>
                <a:cs typeface="Arial" panose="020B0604020202020204" pitchFamily="34" charset="0"/>
              </a:rPr>
              <a:t> </a:t>
            </a:r>
            <a:r>
              <a:rPr sz="3600" spc="-135" dirty="0">
                <a:solidFill>
                  <a:srgbClr val="FFFFFF"/>
                </a:solidFill>
                <a:latin typeface="Arial" panose="020B0604020202020204" pitchFamily="34" charset="0"/>
                <a:cs typeface="Arial" panose="020B0604020202020204" pitchFamily="34" charset="0"/>
              </a:rPr>
              <a:t>áp</a:t>
            </a:r>
            <a:r>
              <a:rPr sz="3600" spc="-130"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su</a:t>
            </a:r>
            <a:r>
              <a:rPr sz="3600" spc="-445" dirty="0">
                <a:solidFill>
                  <a:srgbClr val="FFFFFF"/>
                </a:solidFill>
                <a:latin typeface="Arial" panose="020B0604020202020204" pitchFamily="34" charset="0"/>
                <a:cs typeface="Arial" panose="020B0604020202020204" pitchFamily="34" charset="0"/>
              </a:rPr>
              <a:t>â</a:t>
            </a:r>
            <a:r>
              <a:rPr sz="5400" spc="562" baseline="12037" dirty="0">
                <a:solidFill>
                  <a:srgbClr val="FFFFFF"/>
                </a:solidFill>
                <a:latin typeface="Arial" panose="020B0604020202020204" pitchFamily="34" charset="0"/>
                <a:cs typeface="Arial" panose="020B0604020202020204" pitchFamily="34" charset="0"/>
              </a:rPr>
              <a:t>́</a:t>
            </a:r>
            <a:r>
              <a:rPr sz="3600" spc="-15" dirty="0">
                <a:solidFill>
                  <a:srgbClr val="FFFFFF"/>
                </a:solidFill>
                <a:latin typeface="Arial" panose="020B0604020202020204" pitchFamily="34" charset="0"/>
                <a:cs typeface="Arial" panose="020B0604020202020204" pitchFamily="34" charset="0"/>
              </a:rPr>
              <a:t>t</a:t>
            </a:r>
            <a:r>
              <a:rPr sz="3600" spc="-25" dirty="0">
                <a:solidFill>
                  <a:srgbClr val="FFFFFF"/>
                </a:solidFill>
                <a:latin typeface="Arial" panose="020B0604020202020204" pitchFamily="34" charset="0"/>
                <a:cs typeface="Arial" panose="020B0604020202020204" pitchFamily="34" charset="0"/>
              </a:rPr>
              <a:t> </a:t>
            </a:r>
            <a:r>
              <a:rPr sz="3600" spc="-140" dirty="0">
                <a:solidFill>
                  <a:srgbClr val="FFFFFF"/>
                </a:solidFill>
                <a:latin typeface="Arial" panose="020B0604020202020204" pitchFamily="34" charset="0"/>
                <a:cs typeface="Arial" panose="020B0604020202020204" pitchFamily="34" charset="0"/>
              </a:rPr>
              <a:t>hơi,</a:t>
            </a:r>
            <a:r>
              <a:rPr sz="3600" spc="-300"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và</a:t>
            </a:r>
            <a:r>
              <a:rPr sz="3600" spc="-295" dirty="0">
                <a:solidFill>
                  <a:srgbClr val="FFFFFF"/>
                </a:solidFill>
                <a:latin typeface="Arial" panose="020B0604020202020204" pitchFamily="34" charset="0"/>
                <a:cs typeface="Arial" panose="020B0604020202020204" pitchFamily="34" charset="0"/>
              </a:rPr>
              <a:t> </a:t>
            </a:r>
            <a:r>
              <a:rPr sz="3600" spc="-55" dirty="0">
                <a:solidFill>
                  <a:srgbClr val="FFFFFF"/>
                </a:solidFill>
                <a:latin typeface="Arial" panose="020B0604020202020204" pitchFamily="34" charset="0"/>
                <a:cs typeface="Arial" panose="020B0604020202020204" pitchFamily="34" charset="0"/>
              </a:rPr>
              <a:t>hình</a:t>
            </a:r>
            <a:r>
              <a:rPr sz="3600" spc="-300" dirty="0">
                <a:solidFill>
                  <a:srgbClr val="FFFFFF"/>
                </a:solidFill>
                <a:latin typeface="Arial" panose="020B0604020202020204" pitchFamily="34" charset="0"/>
                <a:cs typeface="Arial" panose="020B0604020202020204" pitchFamily="34" charset="0"/>
              </a:rPr>
              <a:t> </a:t>
            </a:r>
            <a:r>
              <a:rPr sz="3600" spc="-50" dirty="0">
                <a:solidFill>
                  <a:srgbClr val="FFFFFF"/>
                </a:solidFill>
                <a:latin typeface="Arial" panose="020B0604020202020204" pitchFamily="34" charset="0"/>
                <a:cs typeface="Arial" panose="020B0604020202020204" pitchFamily="34" charset="0"/>
              </a:rPr>
              <a:t>thái</a:t>
            </a:r>
            <a:r>
              <a:rPr sz="3600" spc="-29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vật</a:t>
            </a:r>
            <a:r>
              <a:rPr sz="3600" spc="-300"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lý.</a:t>
            </a:r>
            <a:endParaRPr sz="3600" dirty="0">
              <a:latin typeface="Arial" panose="020B0604020202020204" pitchFamily="34" charset="0"/>
              <a:cs typeface="Arial" panose="020B0604020202020204" pitchFamily="34" charset="0"/>
            </a:endParaRPr>
          </a:p>
          <a:p>
            <a:pPr marL="1320165" marR="17780" algn="just">
              <a:lnSpc>
                <a:spcPts val="4200"/>
              </a:lnSpc>
            </a:pPr>
            <a:r>
              <a:rPr sz="3600" spc="-40" dirty="0">
                <a:solidFill>
                  <a:srgbClr val="FFFFFF"/>
                </a:solidFill>
                <a:latin typeface="Arial" panose="020B0604020202020204" pitchFamily="34" charset="0"/>
                <a:cs typeface="Arial" panose="020B0604020202020204" pitchFamily="34" charset="0"/>
              </a:rPr>
              <a:t>Hóa</a:t>
            </a:r>
            <a:r>
              <a:rPr sz="3600" spc="-320" dirty="0">
                <a:solidFill>
                  <a:srgbClr val="FFFFFF"/>
                </a:solidFill>
                <a:latin typeface="Arial" panose="020B0604020202020204" pitchFamily="34" charset="0"/>
                <a:cs typeface="Arial" panose="020B0604020202020204" pitchFamily="34" charset="0"/>
              </a:rPr>
              <a:t> </a:t>
            </a:r>
            <a:r>
              <a:rPr sz="3600" spc="-110" dirty="0">
                <a:solidFill>
                  <a:srgbClr val="FFFFFF"/>
                </a:solidFill>
                <a:latin typeface="Arial" panose="020B0604020202020204" pitchFamily="34" charset="0"/>
                <a:cs typeface="Arial" panose="020B0604020202020204" pitchFamily="34" charset="0"/>
              </a:rPr>
              <a:t>học:</a:t>
            </a:r>
            <a:r>
              <a:rPr sz="3600" spc="-320" dirty="0">
                <a:solidFill>
                  <a:srgbClr val="FFFFFF"/>
                </a:solidFill>
                <a:latin typeface="Arial" panose="020B0604020202020204" pitchFamily="34" charset="0"/>
                <a:cs typeface="Arial" panose="020B0604020202020204" pitchFamily="34" charset="0"/>
              </a:rPr>
              <a:t> </a:t>
            </a:r>
            <a:r>
              <a:rPr sz="3600" spc="-105" dirty="0">
                <a:solidFill>
                  <a:srgbClr val="FFFFFF"/>
                </a:solidFill>
                <a:latin typeface="Arial" panose="020B0604020202020204" pitchFamily="34" charset="0"/>
                <a:cs typeface="Arial" panose="020B0604020202020204" pitchFamily="34" charset="0"/>
              </a:rPr>
              <a:t>xác</a:t>
            </a:r>
            <a:r>
              <a:rPr sz="3600" spc="-320"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định</a:t>
            </a:r>
            <a:r>
              <a:rPr sz="3600" spc="-320"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các</a:t>
            </a:r>
            <a:r>
              <a:rPr sz="3600" spc="-320" dirty="0">
                <a:solidFill>
                  <a:srgbClr val="FFFFFF"/>
                </a:solidFill>
                <a:latin typeface="Arial" panose="020B0604020202020204" pitchFamily="34" charset="0"/>
                <a:cs typeface="Arial" panose="020B0604020202020204" pitchFamily="34" charset="0"/>
              </a:rPr>
              <a:t> </a:t>
            </a:r>
            <a:r>
              <a:rPr sz="3600" spc="50" dirty="0">
                <a:solidFill>
                  <a:srgbClr val="FFFFFF"/>
                </a:solidFill>
                <a:latin typeface="Arial" panose="020B0604020202020204" pitchFamily="34" charset="0"/>
                <a:cs typeface="Arial" panose="020B0604020202020204" pitchFamily="34" charset="0"/>
              </a:rPr>
              <a:t>đặc</a:t>
            </a:r>
            <a:r>
              <a:rPr sz="3600" spc="-320"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tính</a:t>
            </a:r>
            <a:r>
              <a:rPr sz="3600" spc="-320" dirty="0">
                <a:solidFill>
                  <a:srgbClr val="FFFFFF"/>
                </a:solidFill>
                <a:latin typeface="Arial" panose="020B0604020202020204" pitchFamily="34" charset="0"/>
                <a:cs typeface="Arial" panose="020B0604020202020204" pitchFamily="34" charset="0"/>
              </a:rPr>
              <a:t> </a:t>
            </a:r>
            <a:r>
              <a:rPr sz="3600" spc="-60" dirty="0">
                <a:solidFill>
                  <a:srgbClr val="FFFFFF"/>
                </a:solidFill>
                <a:latin typeface="Arial" panose="020B0604020202020204" pitchFamily="34" charset="0"/>
                <a:cs typeface="Arial" panose="020B0604020202020204" pitchFamily="34" charset="0"/>
              </a:rPr>
              <a:t>hóa</a:t>
            </a:r>
            <a:r>
              <a:rPr sz="3600" spc="-320" dirty="0">
                <a:solidFill>
                  <a:srgbClr val="FFFFFF"/>
                </a:solidFill>
                <a:latin typeface="Arial" panose="020B0604020202020204" pitchFamily="34" charset="0"/>
                <a:cs typeface="Arial" panose="020B0604020202020204" pitchFamily="34" charset="0"/>
              </a:rPr>
              <a:t> </a:t>
            </a:r>
            <a:r>
              <a:rPr sz="3600" spc="55" dirty="0">
                <a:solidFill>
                  <a:srgbClr val="FFFFFF"/>
                </a:solidFill>
                <a:latin typeface="Arial" panose="020B0604020202020204" pitchFamily="34" charset="0"/>
                <a:cs typeface="Arial" panose="020B0604020202020204" pitchFamily="34" charset="0"/>
              </a:rPr>
              <a:t>học</a:t>
            </a:r>
            <a:r>
              <a:rPr sz="3600" spc="-320" dirty="0">
                <a:solidFill>
                  <a:srgbClr val="FFFFFF"/>
                </a:solidFill>
                <a:latin typeface="Arial" panose="020B0604020202020204" pitchFamily="34" charset="0"/>
                <a:cs typeface="Arial" panose="020B0604020202020204" pitchFamily="34" charset="0"/>
              </a:rPr>
              <a:t> </a:t>
            </a:r>
            <a:r>
              <a:rPr sz="3600" spc="-40" dirty="0">
                <a:solidFill>
                  <a:srgbClr val="FFFFFF"/>
                </a:solidFill>
                <a:latin typeface="Arial" panose="020B0604020202020204" pitchFamily="34" charset="0"/>
                <a:cs typeface="Arial" panose="020B0604020202020204" pitchFamily="34" charset="0"/>
              </a:rPr>
              <a:t>như</a:t>
            </a:r>
            <a:r>
              <a:rPr sz="3600" spc="-100" dirty="0">
                <a:solidFill>
                  <a:srgbClr val="FFFFFF"/>
                </a:solidFill>
                <a:latin typeface="Arial" panose="020B0604020202020204" pitchFamily="34" charset="0"/>
                <a:cs typeface="Arial" panose="020B0604020202020204" pitchFamily="34" charset="0"/>
              </a:rPr>
              <a:t> </a:t>
            </a:r>
            <a:r>
              <a:rPr sz="3600" spc="-60" dirty="0">
                <a:solidFill>
                  <a:srgbClr val="FFFFFF"/>
                </a:solidFill>
                <a:latin typeface="Arial" panose="020B0604020202020204" pitchFamily="34" charset="0"/>
                <a:cs typeface="Arial" panose="020B0604020202020204" pitchFamily="34" charset="0"/>
              </a:rPr>
              <a:t>acid,</a:t>
            </a:r>
            <a:r>
              <a:rPr sz="3600" spc="-320"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base,</a:t>
            </a:r>
            <a:r>
              <a:rPr sz="3600" spc="-320"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a:t>
            </a:r>
            <a:r>
              <a:rPr sz="3600" spc="-100" dirty="0">
                <a:solidFill>
                  <a:srgbClr val="FFFFFF"/>
                </a:solidFill>
                <a:latin typeface="Arial" panose="020B0604020202020204" pitchFamily="34" charset="0"/>
                <a:cs typeface="Arial" panose="020B0604020202020204" pitchFamily="34" charset="0"/>
              </a:rPr>
              <a:t> cháy,</a:t>
            </a:r>
            <a:r>
              <a:rPr sz="3600" spc="-320"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độc</a:t>
            </a:r>
            <a:r>
              <a:rPr sz="3600" spc="-320" dirty="0">
                <a:solidFill>
                  <a:srgbClr val="FFFFFF"/>
                </a:solidFill>
                <a:latin typeface="Arial" panose="020B0604020202020204" pitchFamily="34" charset="0"/>
                <a:cs typeface="Arial" panose="020B0604020202020204" pitchFamily="34" charset="0"/>
              </a:rPr>
              <a:t> </a:t>
            </a:r>
            <a:r>
              <a:rPr sz="3600" spc="-100" dirty="0">
                <a:solidFill>
                  <a:srgbClr val="FFFFFF"/>
                </a:solidFill>
                <a:latin typeface="Arial" panose="020B0604020202020204" pitchFamily="34" charset="0"/>
                <a:cs typeface="Arial" panose="020B0604020202020204" pitchFamily="34" charset="0"/>
              </a:rPr>
              <a:t>hại,</a:t>
            </a:r>
            <a:r>
              <a:rPr sz="3600" spc="-320" dirty="0">
                <a:solidFill>
                  <a:srgbClr val="FFFFFF"/>
                </a:solidFill>
                <a:latin typeface="Arial" panose="020B0604020202020204" pitchFamily="34" charset="0"/>
                <a:cs typeface="Arial" panose="020B0604020202020204" pitchFamily="34" charset="0"/>
              </a:rPr>
              <a:t> </a:t>
            </a:r>
            <a:r>
              <a:rPr sz="3600" spc="-110" dirty="0">
                <a:solidFill>
                  <a:srgbClr val="FFFFFF"/>
                </a:solidFill>
                <a:latin typeface="Arial" panose="020B0604020202020204" pitchFamily="34" charset="0"/>
                <a:cs typeface="Arial" panose="020B0604020202020204" pitchFamily="34" charset="0"/>
              </a:rPr>
              <a:t>và</a:t>
            </a:r>
            <a:r>
              <a:rPr sz="3600" spc="-320"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tính</a:t>
            </a:r>
            <a:r>
              <a:rPr sz="3600" spc="-320" dirty="0">
                <a:solidFill>
                  <a:srgbClr val="FFFFFF"/>
                </a:solidFill>
                <a:latin typeface="Arial" panose="020B0604020202020204" pitchFamily="34" charset="0"/>
                <a:cs typeface="Arial" panose="020B0604020202020204" pitchFamily="34" charset="0"/>
              </a:rPr>
              <a:t> </a:t>
            </a:r>
            <a:r>
              <a:rPr sz="3600" spc="35" dirty="0">
                <a:solidFill>
                  <a:srgbClr val="FFFFFF"/>
                </a:solidFill>
                <a:latin typeface="Arial" panose="020B0604020202020204" pitchFamily="34" charset="0"/>
                <a:cs typeface="Arial" panose="020B0604020202020204" pitchFamily="34" charset="0"/>
              </a:rPr>
              <a:t>ổn</a:t>
            </a:r>
            <a:r>
              <a:rPr sz="3600" spc="-320"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định</a:t>
            </a:r>
            <a:r>
              <a:rPr sz="3600" spc="-35" dirty="0">
                <a:solidFill>
                  <a:srgbClr val="FFFFFF"/>
                </a:solidFill>
                <a:latin typeface="Arial" panose="020B0604020202020204" pitchFamily="34" charset="0"/>
                <a:cs typeface="Arial" panose="020B0604020202020204" pitchFamily="34" charset="0"/>
              </a:rPr>
              <a:t> </a:t>
            </a:r>
            <a:r>
              <a:rPr sz="3600" spc="60" dirty="0">
                <a:solidFill>
                  <a:srgbClr val="FFFFFF"/>
                </a:solidFill>
                <a:latin typeface="Arial" panose="020B0604020202020204" pitchFamily="34" charset="0"/>
                <a:cs typeface="Arial" panose="020B0604020202020204" pitchFamily="34" charset="0"/>
              </a:rPr>
              <a:t>Độc</a:t>
            </a:r>
            <a:r>
              <a:rPr sz="3600" spc="-320" dirty="0">
                <a:solidFill>
                  <a:srgbClr val="FFFFFF"/>
                </a:solidFill>
                <a:latin typeface="Arial" panose="020B0604020202020204" pitchFamily="34" charset="0"/>
                <a:cs typeface="Arial" panose="020B0604020202020204" pitchFamily="34" charset="0"/>
              </a:rPr>
              <a:t> </a:t>
            </a:r>
            <a:r>
              <a:rPr sz="3600" spc="-30" dirty="0">
                <a:solidFill>
                  <a:srgbClr val="FFFFFF"/>
                </a:solidFill>
                <a:latin typeface="Arial" panose="020B0604020202020204" pitchFamily="34" charset="0"/>
                <a:cs typeface="Arial" panose="020B0604020202020204" pitchFamily="34" charset="0"/>
              </a:rPr>
              <a:t>hại</a:t>
            </a:r>
            <a:r>
              <a:rPr sz="3600" spc="-320" dirty="0">
                <a:solidFill>
                  <a:srgbClr val="FFFFFF"/>
                </a:solidFill>
                <a:latin typeface="Arial" panose="020B0604020202020204" pitchFamily="34" charset="0"/>
                <a:cs typeface="Arial" panose="020B0604020202020204" pitchFamily="34" charset="0"/>
              </a:rPr>
              <a:t> </a:t>
            </a:r>
            <a:r>
              <a:rPr sz="3600" spc="40" dirty="0">
                <a:solidFill>
                  <a:srgbClr val="FFFFFF"/>
                </a:solidFill>
                <a:latin typeface="Arial" panose="020B0604020202020204" pitchFamily="34" charset="0"/>
                <a:cs typeface="Arial" panose="020B0604020202020204" pitchFamily="34" charset="0"/>
              </a:rPr>
              <a:t>của</a:t>
            </a:r>
            <a:r>
              <a:rPr sz="3600" spc="-320" dirty="0">
                <a:solidFill>
                  <a:srgbClr val="FFFFFF"/>
                </a:solidFill>
                <a:latin typeface="Arial" panose="020B0604020202020204" pitchFamily="34" charset="0"/>
                <a:cs typeface="Arial" panose="020B0604020202020204" pitchFamily="34" charset="0"/>
              </a:rPr>
              <a:t> </a:t>
            </a:r>
            <a:r>
              <a:rPr sz="3600" spc="-100" dirty="0">
                <a:solidFill>
                  <a:srgbClr val="FFFFFF"/>
                </a:solidFill>
                <a:latin typeface="Arial" panose="020B0604020202020204" pitchFamily="34" charset="0"/>
                <a:cs typeface="Arial" panose="020B0604020202020204" pitchFamily="34" charset="0"/>
              </a:rPr>
              <a:t>ch</a:t>
            </a:r>
            <a:r>
              <a:rPr sz="3600" spc="-530" dirty="0">
                <a:solidFill>
                  <a:srgbClr val="FFFFFF"/>
                </a:solidFill>
                <a:latin typeface="Arial" panose="020B0604020202020204" pitchFamily="34" charset="0"/>
                <a:cs typeface="Arial" panose="020B0604020202020204" pitchFamily="34" charset="0"/>
              </a:rPr>
              <a:t>â</a:t>
            </a:r>
            <a:r>
              <a:rPr sz="5400" spc="434" baseline="12037" dirty="0">
                <a:solidFill>
                  <a:srgbClr val="FFFFFF"/>
                </a:solidFill>
                <a:latin typeface="Arial" panose="020B0604020202020204" pitchFamily="34" charset="0"/>
                <a:cs typeface="Arial" panose="020B0604020202020204" pitchFamily="34" charset="0"/>
              </a:rPr>
              <a:t>́</a:t>
            </a:r>
            <a:r>
              <a:rPr sz="3600" spc="-100" dirty="0">
                <a:solidFill>
                  <a:srgbClr val="FFFFFF"/>
                </a:solidFill>
                <a:latin typeface="Arial" panose="020B0604020202020204" pitchFamily="34" charset="0"/>
                <a:cs typeface="Arial" panose="020B0604020202020204" pitchFamily="34" charset="0"/>
              </a:rPr>
              <a:t>t:</a:t>
            </a:r>
            <a:r>
              <a:rPr sz="3600" spc="-320" dirty="0">
                <a:solidFill>
                  <a:srgbClr val="FFFFFF"/>
                </a:solidFill>
                <a:latin typeface="Arial" panose="020B0604020202020204" pitchFamily="34" charset="0"/>
                <a:cs typeface="Arial" panose="020B0604020202020204" pitchFamily="34" charset="0"/>
              </a:rPr>
              <a:t> </a:t>
            </a:r>
            <a:r>
              <a:rPr sz="3600" spc="-40" dirty="0">
                <a:solidFill>
                  <a:srgbClr val="FFFFFF"/>
                </a:solidFill>
                <a:latin typeface="Arial" panose="020B0604020202020204" pitchFamily="34" charset="0"/>
                <a:cs typeface="Arial" panose="020B0604020202020204" pitchFamily="34" charset="0"/>
              </a:rPr>
              <a:t>đánh</a:t>
            </a:r>
            <a:r>
              <a:rPr sz="3600" spc="-320" dirty="0">
                <a:solidFill>
                  <a:srgbClr val="FFFFFF"/>
                </a:solidFill>
                <a:latin typeface="Arial" panose="020B0604020202020204" pitchFamily="34" charset="0"/>
                <a:cs typeface="Arial" panose="020B0604020202020204" pitchFamily="34" charset="0"/>
              </a:rPr>
              <a:t> </a:t>
            </a:r>
            <a:r>
              <a:rPr sz="3600" spc="-135" dirty="0">
                <a:solidFill>
                  <a:srgbClr val="FFFFFF"/>
                </a:solidFill>
                <a:latin typeface="Arial" panose="020B0604020202020204" pitchFamily="34" charset="0"/>
                <a:cs typeface="Arial" panose="020B0604020202020204" pitchFamily="34" charset="0"/>
              </a:rPr>
              <a:t>giá</a:t>
            </a:r>
            <a:r>
              <a:rPr sz="3600" spc="-32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tác</a:t>
            </a:r>
            <a:r>
              <a:rPr sz="3600" spc="-320"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động</a:t>
            </a:r>
            <a:r>
              <a:rPr sz="3600" spc="-320"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độc</a:t>
            </a:r>
            <a:r>
              <a:rPr sz="3600" spc="-320" dirty="0">
                <a:solidFill>
                  <a:srgbClr val="FFFFFF"/>
                </a:solidFill>
                <a:latin typeface="Arial" panose="020B0604020202020204" pitchFamily="34" charset="0"/>
                <a:cs typeface="Arial" panose="020B0604020202020204" pitchFamily="34" charset="0"/>
              </a:rPr>
              <a:t> </a:t>
            </a:r>
            <a:r>
              <a:rPr sz="3600" spc="-30" dirty="0">
                <a:solidFill>
                  <a:srgbClr val="FFFFFF"/>
                </a:solidFill>
                <a:latin typeface="Arial" panose="020B0604020202020204" pitchFamily="34" charset="0"/>
                <a:cs typeface="Arial" panose="020B0604020202020204" pitchFamily="34" charset="0"/>
              </a:rPr>
              <a:t>hại</a:t>
            </a:r>
            <a:r>
              <a:rPr sz="3600" spc="-320" dirty="0">
                <a:solidFill>
                  <a:srgbClr val="FFFFFF"/>
                </a:solidFill>
                <a:latin typeface="Arial" panose="020B0604020202020204" pitchFamily="34" charset="0"/>
                <a:cs typeface="Arial" panose="020B0604020202020204" pitchFamily="34" charset="0"/>
              </a:rPr>
              <a:t> </a:t>
            </a:r>
            <a:r>
              <a:rPr sz="3600" spc="40" dirty="0">
                <a:solidFill>
                  <a:srgbClr val="FFFFFF"/>
                </a:solidFill>
                <a:latin typeface="Arial" panose="020B0604020202020204" pitchFamily="34" charset="0"/>
                <a:cs typeface="Arial" panose="020B0604020202020204" pitchFamily="34" charset="0"/>
              </a:rPr>
              <a:t>của</a:t>
            </a:r>
            <a:r>
              <a:rPr sz="3600" spc="-320" dirty="0">
                <a:solidFill>
                  <a:srgbClr val="FFFFFF"/>
                </a:solidFill>
                <a:latin typeface="Arial" panose="020B0604020202020204" pitchFamily="34" charset="0"/>
                <a:cs typeface="Arial" panose="020B0604020202020204" pitchFamily="34" charset="0"/>
              </a:rPr>
              <a:t> </a:t>
            </a:r>
            <a:r>
              <a:rPr sz="3600" spc="-5" dirty="0">
                <a:solidFill>
                  <a:srgbClr val="FFFFFF"/>
                </a:solidFill>
                <a:latin typeface="Arial" panose="020B0604020202020204" pitchFamily="34" charset="0"/>
                <a:cs typeface="Arial" panose="020B0604020202020204" pitchFamily="34" charset="0"/>
              </a:rPr>
              <a:t>ch</a:t>
            </a:r>
            <a:r>
              <a:rPr sz="3600" spc="-434" dirty="0">
                <a:solidFill>
                  <a:srgbClr val="FFFFFF"/>
                </a:solidFill>
                <a:latin typeface="Arial" panose="020B0604020202020204" pitchFamily="34" charset="0"/>
                <a:cs typeface="Arial" panose="020B0604020202020204" pitchFamily="34" charset="0"/>
              </a:rPr>
              <a:t>â</a:t>
            </a:r>
            <a:r>
              <a:rPr sz="5400" spc="577" baseline="12037" dirty="0">
                <a:solidFill>
                  <a:srgbClr val="FFFFFF"/>
                </a:solidFill>
                <a:latin typeface="Arial" panose="020B0604020202020204" pitchFamily="34" charset="0"/>
                <a:cs typeface="Arial" panose="020B0604020202020204" pitchFamily="34" charset="0"/>
              </a:rPr>
              <a:t>́</a:t>
            </a:r>
            <a:r>
              <a:rPr sz="3600" spc="-5" dirty="0">
                <a:solidFill>
                  <a:srgbClr val="FFFFFF"/>
                </a:solidFill>
                <a:latin typeface="Arial" panose="020B0604020202020204" pitchFamily="34" charset="0"/>
                <a:cs typeface="Arial" panose="020B0604020202020204" pitchFamily="34" charset="0"/>
              </a:rPr>
              <a:t>t</a:t>
            </a:r>
            <a:r>
              <a:rPr sz="3600" spc="-320" dirty="0">
                <a:solidFill>
                  <a:srgbClr val="FFFFFF"/>
                </a:solidFill>
                <a:latin typeface="Arial" panose="020B0604020202020204" pitchFamily="34" charset="0"/>
                <a:cs typeface="Arial" panose="020B0604020202020204" pitchFamily="34" charset="0"/>
              </a:rPr>
              <a:t> </a:t>
            </a:r>
            <a:r>
              <a:rPr sz="3600" spc="-140" dirty="0">
                <a:solidFill>
                  <a:srgbClr val="FFFFFF"/>
                </a:solidFill>
                <a:latin typeface="Arial" panose="020B0604020202020204" pitchFamily="34" charset="0"/>
                <a:cs typeface="Arial" panose="020B0604020202020204" pitchFamily="34" charset="0"/>
              </a:rPr>
              <a:t>đô</a:t>
            </a:r>
            <a:r>
              <a:rPr sz="5400" spc="-209" baseline="12037" dirty="0">
                <a:solidFill>
                  <a:srgbClr val="FFFFFF"/>
                </a:solidFill>
                <a:latin typeface="Arial" panose="020B0604020202020204" pitchFamily="34" charset="0"/>
                <a:cs typeface="Arial" panose="020B0604020202020204" pitchFamily="34" charset="0"/>
              </a:rPr>
              <a:t>́</a:t>
            </a:r>
            <a:r>
              <a:rPr sz="5400" spc="-862" baseline="12037"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i</a:t>
            </a:r>
            <a:r>
              <a:rPr sz="3600" spc="-320" dirty="0">
                <a:solidFill>
                  <a:srgbClr val="FFFFFF"/>
                </a:solidFill>
                <a:latin typeface="Arial" panose="020B0604020202020204" pitchFamily="34" charset="0"/>
                <a:cs typeface="Arial" panose="020B0604020202020204" pitchFamily="34" charset="0"/>
              </a:rPr>
              <a:t> </a:t>
            </a:r>
            <a:r>
              <a:rPr sz="3600" spc="-80" dirty="0">
                <a:solidFill>
                  <a:srgbClr val="FFFFFF"/>
                </a:solidFill>
                <a:latin typeface="Arial" panose="020B0604020202020204" pitchFamily="34" charset="0"/>
                <a:cs typeface="Arial" panose="020B0604020202020204" pitchFamily="34" charset="0"/>
              </a:rPr>
              <a:t>với</a:t>
            </a:r>
            <a:r>
              <a:rPr sz="3600" spc="-320" dirty="0">
                <a:solidFill>
                  <a:srgbClr val="FFFFFF"/>
                </a:solidFill>
                <a:latin typeface="Arial" panose="020B0604020202020204" pitchFamily="34" charset="0"/>
                <a:cs typeface="Arial" panose="020B0604020202020204" pitchFamily="34" charset="0"/>
              </a:rPr>
              <a:t> </a:t>
            </a:r>
            <a:r>
              <a:rPr sz="3600" spc="5" dirty="0">
                <a:solidFill>
                  <a:srgbClr val="FFFFFF"/>
                </a:solidFill>
                <a:latin typeface="Arial" panose="020B0604020202020204" pitchFamily="34" charset="0"/>
                <a:cs typeface="Arial" panose="020B0604020202020204" pitchFamily="34" charset="0"/>
              </a:rPr>
              <a:t>sức</a:t>
            </a:r>
            <a:r>
              <a:rPr sz="3600" spc="-320" dirty="0">
                <a:solidFill>
                  <a:srgbClr val="FFFFFF"/>
                </a:solidFill>
                <a:latin typeface="Arial" panose="020B0604020202020204" pitchFamily="34" charset="0"/>
                <a:cs typeface="Arial" panose="020B0604020202020204" pitchFamily="34" charset="0"/>
              </a:rPr>
              <a:t> </a:t>
            </a:r>
            <a:r>
              <a:rPr sz="3600" spc="-70" dirty="0">
                <a:solidFill>
                  <a:srgbClr val="FFFFFF"/>
                </a:solidFill>
                <a:latin typeface="Arial" panose="020B0604020202020204" pitchFamily="34" charset="0"/>
                <a:cs typeface="Arial" panose="020B0604020202020204" pitchFamily="34" charset="0"/>
              </a:rPr>
              <a:t>khỏe</a:t>
            </a:r>
            <a:r>
              <a:rPr sz="3600" spc="-320"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con</a:t>
            </a:r>
            <a:r>
              <a:rPr sz="3600" spc="-320"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người</a:t>
            </a:r>
            <a:r>
              <a:rPr sz="3600" spc="-320" dirty="0">
                <a:solidFill>
                  <a:srgbClr val="FFFFFF"/>
                </a:solidFill>
                <a:latin typeface="Arial" panose="020B0604020202020204" pitchFamily="34" charset="0"/>
                <a:cs typeface="Arial" panose="020B0604020202020204" pitchFamily="34" charset="0"/>
              </a:rPr>
              <a:t> </a:t>
            </a:r>
            <a:r>
              <a:rPr sz="3600" spc="-110" dirty="0">
                <a:solidFill>
                  <a:srgbClr val="FFFFFF"/>
                </a:solidFill>
                <a:latin typeface="Arial" panose="020B0604020202020204" pitchFamily="34" charset="0"/>
                <a:cs typeface="Arial" panose="020B0604020202020204" pitchFamily="34" charset="0"/>
              </a:rPr>
              <a:t>và</a:t>
            </a:r>
            <a:r>
              <a:rPr sz="3600" spc="-320" dirty="0">
                <a:solidFill>
                  <a:srgbClr val="FFFFFF"/>
                </a:solidFill>
                <a:latin typeface="Arial" panose="020B0604020202020204" pitchFamily="34" charset="0"/>
                <a:cs typeface="Arial" panose="020B0604020202020204" pitchFamily="34" charset="0"/>
              </a:rPr>
              <a:t> </a:t>
            </a:r>
            <a:r>
              <a:rPr sz="3600" spc="-60" dirty="0">
                <a:solidFill>
                  <a:srgbClr val="FFFFFF"/>
                </a:solidFill>
                <a:latin typeface="Arial" panose="020B0604020202020204" pitchFamily="34" charset="0"/>
                <a:cs typeface="Arial" panose="020B0604020202020204" pitchFamily="34" charset="0"/>
              </a:rPr>
              <a:t>môi</a:t>
            </a:r>
            <a:r>
              <a:rPr sz="3600" spc="-35" dirty="0">
                <a:solidFill>
                  <a:srgbClr val="FFFFFF"/>
                </a:solidFill>
                <a:latin typeface="Arial" panose="020B0604020202020204" pitchFamily="34" charset="0"/>
                <a:cs typeface="Arial" panose="020B0604020202020204" pitchFamily="34" charset="0"/>
              </a:rPr>
              <a:t> </a:t>
            </a:r>
            <a:r>
              <a:rPr sz="3600" spc="-70" dirty="0">
                <a:solidFill>
                  <a:srgbClr val="FFFFFF"/>
                </a:solidFill>
                <a:latin typeface="Arial" panose="020B0604020202020204" pitchFamily="34" charset="0"/>
                <a:cs typeface="Arial" panose="020B0604020202020204" pitchFamily="34" charset="0"/>
              </a:rPr>
              <a:t>trường</a:t>
            </a:r>
            <a:endParaRPr sz="3600" dirty="0">
              <a:latin typeface="Arial" panose="020B0604020202020204" pitchFamily="34" charset="0"/>
              <a:cs typeface="Arial" panose="020B0604020202020204" pitchFamily="34" charset="0"/>
            </a:endParaRPr>
          </a:p>
          <a:p>
            <a:pPr marL="596900" indent="-571500" algn="just">
              <a:spcBef>
                <a:spcPts val="700"/>
              </a:spcBef>
              <a:buFont typeface="Wingdings" panose="05000000000000000000" pitchFamily="2" charset="2"/>
              <a:buChar char="§"/>
            </a:pPr>
            <a:r>
              <a:rPr sz="3600" b="1" dirty="0">
                <a:solidFill>
                  <a:srgbClr val="FF0000"/>
                </a:solidFill>
                <a:latin typeface="Arial" panose="020B0604020202020204" pitchFamily="34" charset="0"/>
                <a:cs typeface="Arial" panose="020B0604020202020204" pitchFamily="34" charset="0"/>
              </a:rPr>
              <a:t>Dữ liệu kiểm nghiệm:</a:t>
            </a:r>
          </a:p>
          <a:p>
            <a:pPr marL="1320165" marR="186055">
              <a:lnSpc>
                <a:spcPts val="4200"/>
              </a:lnSpc>
              <a:spcBef>
                <a:spcPts val="240"/>
              </a:spcBef>
            </a:pPr>
            <a:r>
              <a:rPr sz="3600" spc="-30" dirty="0">
                <a:solidFill>
                  <a:srgbClr val="FFFFFF"/>
                </a:solidFill>
                <a:latin typeface="Arial" panose="020B0604020202020204" pitchFamily="34" charset="0"/>
                <a:cs typeface="Arial" panose="020B0604020202020204" pitchFamily="34" charset="0"/>
              </a:rPr>
              <a:t>Thử</a:t>
            </a:r>
            <a:r>
              <a:rPr sz="3600" spc="-70"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nghiệm</a:t>
            </a:r>
            <a:r>
              <a:rPr sz="3600" spc="-290"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cháy</a:t>
            </a:r>
            <a:r>
              <a:rPr sz="3600" spc="-285"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và</a:t>
            </a:r>
            <a:r>
              <a:rPr sz="3600" spc="-290" dirty="0">
                <a:solidFill>
                  <a:srgbClr val="FFFFFF"/>
                </a:solidFill>
                <a:latin typeface="Arial" panose="020B0604020202020204" pitchFamily="34" charset="0"/>
                <a:cs typeface="Arial" panose="020B0604020202020204" pitchFamily="34" charset="0"/>
              </a:rPr>
              <a:t> </a:t>
            </a:r>
            <a:r>
              <a:rPr sz="3600" spc="-175" dirty="0">
                <a:solidFill>
                  <a:srgbClr val="FFFFFF"/>
                </a:solidFill>
                <a:latin typeface="Arial" panose="020B0604020202020204" pitchFamily="34" charset="0"/>
                <a:cs typeface="Arial" panose="020B0604020202020204" pitchFamily="34" charset="0"/>
              </a:rPr>
              <a:t>nổ:</a:t>
            </a:r>
            <a:r>
              <a:rPr sz="3600" spc="-290" dirty="0">
                <a:solidFill>
                  <a:srgbClr val="FFFFFF"/>
                </a:solidFill>
                <a:latin typeface="Arial" panose="020B0604020202020204" pitchFamily="34" charset="0"/>
                <a:cs typeface="Arial" panose="020B0604020202020204" pitchFamily="34" charset="0"/>
              </a:rPr>
              <a:t> </a:t>
            </a:r>
            <a:r>
              <a:rPr sz="3600" spc="-50" dirty="0">
                <a:solidFill>
                  <a:srgbClr val="FFFFFF"/>
                </a:solidFill>
                <a:latin typeface="Arial" panose="020B0604020202020204" pitchFamily="34" charset="0"/>
                <a:cs typeface="Arial" panose="020B0604020202020204" pitchFamily="34" charset="0"/>
              </a:rPr>
              <a:t>đánh</a:t>
            </a:r>
            <a:r>
              <a:rPr sz="3600" spc="-285" dirty="0">
                <a:solidFill>
                  <a:srgbClr val="FFFFFF"/>
                </a:solidFill>
                <a:latin typeface="Arial" panose="020B0604020202020204" pitchFamily="34" charset="0"/>
                <a:cs typeface="Arial" panose="020B0604020202020204" pitchFamily="34" charset="0"/>
              </a:rPr>
              <a:t> </a:t>
            </a:r>
            <a:r>
              <a:rPr sz="3600" spc="-140" dirty="0">
                <a:solidFill>
                  <a:srgbClr val="FFFFFF"/>
                </a:solidFill>
                <a:latin typeface="Arial" panose="020B0604020202020204" pitchFamily="34" charset="0"/>
                <a:cs typeface="Arial" panose="020B0604020202020204" pitchFamily="34" charset="0"/>
              </a:rPr>
              <a:t>giá</a:t>
            </a:r>
            <a:r>
              <a:rPr sz="3600" spc="-290"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khả</a:t>
            </a:r>
            <a:r>
              <a:rPr sz="3600" spc="-70" dirty="0">
                <a:solidFill>
                  <a:srgbClr val="FFFFFF"/>
                </a:solidFill>
                <a:latin typeface="Arial" panose="020B0604020202020204" pitchFamily="34" charset="0"/>
                <a:cs typeface="Arial" panose="020B0604020202020204" pitchFamily="34" charset="0"/>
              </a:rPr>
              <a:t> </a:t>
            </a:r>
            <a:r>
              <a:rPr sz="3600" spc="-120" dirty="0">
                <a:solidFill>
                  <a:srgbClr val="FFFFFF"/>
                </a:solidFill>
                <a:latin typeface="Arial" panose="020B0604020202020204" pitchFamily="34" charset="0"/>
                <a:cs typeface="Arial" panose="020B0604020202020204" pitchFamily="34" charset="0"/>
              </a:rPr>
              <a:t>năng</a:t>
            </a:r>
            <a:r>
              <a:rPr sz="3600" spc="-285"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cháy</a:t>
            </a:r>
            <a:r>
              <a:rPr sz="3600" spc="-2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nổ</a:t>
            </a:r>
            <a:r>
              <a:rPr sz="3600" spc="-7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của</a:t>
            </a:r>
            <a:r>
              <a:rPr sz="3600" spc="-285"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ch</a:t>
            </a:r>
            <a:r>
              <a:rPr sz="3600" spc="-445" dirty="0">
                <a:solidFill>
                  <a:srgbClr val="FFFFFF"/>
                </a:solidFill>
                <a:latin typeface="Arial" panose="020B0604020202020204" pitchFamily="34" charset="0"/>
                <a:cs typeface="Arial" panose="020B0604020202020204" pitchFamily="34" charset="0"/>
              </a:rPr>
              <a:t>â</a:t>
            </a:r>
            <a:r>
              <a:rPr sz="5400" spc="562" baseline="12037" dirty="0">
                <a:solidFill>
                  <a:srgbClr val="FFFFFF"/>
                </a:solidFill>
                <a:latin typeface="Arial" panose="020B0604020202020204" pitchFamily="34" charset="0"/>
                <a:cs typeface="Arial" panose="020B0604020202020204" pitchFamily="34" charset="0"/>
              </a:rPr>
              <a:t>́</a:t>
            </a:r>
            <a:r>
              <a:rPr sz="3600" spc="-15" dirty="0">
                <a:solidFill>
                  <a:srgbClr val="FFFFFF"/>
                </a:solidFill>
                <a:latin typeface="Arial" panose="020B0604020202020204" pitchFamily="34" charset="0"/>
                <a:cs typeface="Arial" panose="020B0604020202020204" pitchFamily="34" charset="0"/>
              </a:rPr>
              <a:t>t</a:t>
            </a:r>
            <a:r>
              <a:rPr sz="3600" spc="-290" dirty="0">
                <a:solidFill>
                  <a:srgbClr val="FFFFFF"/>
                </a:solidFill>
                <a:latin typeface="Arial" panose="020B0604020202020204" pitchFamily="34" charset="0"/>
                <a:cs typeface="Arial" panose="020B0604020202020204" pitchFamily="34" charset="0"/>
              </a:rPr>
              <a:t> </a:t>
            </a:r>
            <a:r>
              <a:rPr sz="3600" spc="-55" dirty="0">
                <a:solidFill>
                  <a:srgbClr val="FFFFFF"/>
                </a:solidFill>
                <a:latin typeface="Arial" panose="020B0604020202020204" pitchFamily="34" charset="0"/>
                <a:cs typeface="Arial" panose="020B0604020202020204" pitchFamily="34" charset="0"/>
              </a:rPr>
              <a:t>trong</a:t>
            </a:r>
            <a:r>
              <a:rPr sz="3600" spc="-2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28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đi</a:t>
            </a:r>
            <a:r>
              <a:rPr sz="3600" spc="-745" dirty="0">
                <a:solidFill>
                  <a:srgbClr val="FFFFFF"/>
                </a:solidFill>
                <a:latin typeface="Arial" panose="020B0604020202020204" pitchFamily="34" charset="0"/>
                <a:cs typeface="Arial" panose="020B0604020202020204" pitchFamily="34" charset="0"/>
              </a:rPr>
              <a:t>ê</a:t>
            </a:r>
            <a:r>
              <a:rPr sz="5400" spc="-15" baseline="12037" dirty="0">
                <a:solidFill>
                  <a:srgbClr val="FFFFFF"/>
                </a:solidFill>
                <a:latin typeface="Arial" panose="020B0604020202020204" pitchFamily="34" charset="0"/>
                <a:cs typeface="Arial" panose="020B0604020202020204" pitchFamily="34" charset="0"/>
              </a:rPr>
              <a:t>̀</a:t>
            </a:r>
            <a:r>
              <a:rPr sz="5400" spc="-487" baseline="12037" dirty="0">
                <a:solidFill>
                  <a:srgbClr val="FFFFFF"/>
                </a:solidFill>
                <a:latin typeface="Arial" panose="020B0604020202020204" pitchFamily="34" charset="0"/>
                <a:cs typeface="Arial" panose="020B0604020202020204" pitchFamily="34" charset="0"/>
              </a:rPr>
              <a:t> </a:t>
            </a:r>
            <a:r>
              <a:rPr sz="3600" spc="-85" dirty="0">
                <a:solidFill>
                  <a:srgbClr val="FFFFFF"/>
                </a:solidFill>
                <a:latin typeface="Arial" panose="020B0604020202020204" pitchFamily="34" charset="0"/>
                <a:cs typeface="Arial" panose="020B0604020202020204" pitchFamily="34" charset="0"/>
              </a:rPr>
              <a:t>u</a:t>
            </a:r>
            <a:r>
              <a:rPr sz="3600" spc="-290" dirty="0">
                <a:solidFill>
                  <a:srgbClr val="FFFFFF"/>
                </a:solidFill>
                <a:latin typeface="Arial" panose="020B0604020202020204" pitchFamily="34" charset="0"/>
                <a:cs typeface="Arial" panose="020B0604020202020204" pitchFamily="34" charset="0"/>
              </a:rPr>
              <a:t> </a:t>
            </a:r>
            <a:r>
              <a:rPr sz="3600" spc="-95" dirty="0">
                <a:solidFill>
                  <a:srgbClr val="FFFFFF"/>
                </a:solidFill>
                <a:latin typeface="Arial" panose="020B0604020202020204" pitchFamily="34" charset="0"/>
                <a:cs typeface="Arial" panose="020B0604020202020204" pitchFamily="34" charset="0"/>
              </a:rPr>
              <a:t>kiện</a:t>
            </a:r>
            <a:r>
              <a:rPr sz="3600" spc="-290" dirty="0">
                <a:solidFill>
                  <a:srgbClr val="FFFFFF"/>
                </a:solidFill>
                <a:latin typeface="Arial" panose="020B0604020202020204" pitchFamily="34" charset="0"/>
                <a:cs typeface="Arial" panose="020B0604020202020204" pitchFamily="34" charset="0"/>
              </a:rPr>
              <a:t> </a:t>
            </a:r>
            <a:r>
              <a:rPr sz="3600" spc="135" dirty="0">
                <a:solidFill>
                  <a:srgbClr val="FFFFFF"/>
                </a:solidFill>
                <a:latin typeface="Arial" panose="020B0604020202020204" pitchFamily="34" charset="0"/>
                <a:cs typeface="Arial" panose="020B0604020202020204" pitchFamily="34" charset="0"/>
              </a:rPr>
              <a:t>cụ</a:t>
            </a:r>
            <a:r>
              <a:rPr sz="3600" spc="-65"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thể. </a:t>
            </a:r>
            <a:r>
              <a:rPr sz="3600" spc="-30" dirty="0">
                <a:solidFill>
                  <a:srgbClr val="FFFFFF"/>
                </a:solidFill>
                <a:latin typeface="Arial" panose="020B0604020202020204" pitchFamily="34" charset="0"/>
                <a:cs typeface="Arial" panose="020B0604020202020204" pitchFamily="34" charset="0"/>
              </a:rPr>
              <a:t>Thử</a:t>
            </a:r>
            <a:r>
              <a:rPr sz="3600" spc="-8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nghiệm</a:t>
            </a:r>
            <a:r>
              <a:rPr sz="3600" spc="-30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độc</a:t>
            </a:r>
            <a:r>
              <a:rPr sz="3600" spc="-305" dirty="0">
                <a:solidFill>
                  <a:srgbClr val="FFFFFF"/>
                </a:solidFill>
                <a:latin typeface="Arial" panose="020B0604020202020204" pitchFamily="34" charset="0"/>
                <a:cs typeface="Arial" panose="020B0604020202020204" pitchFamily="34" charset="0"/>
              </a:rPr>
              <a:t> </a:t>
            </a:r>
            <a:r>
              <a:rPr sz="3600" spc="-175" dirty="0">
                <a:solidFill>
                  <a:srgbClr val="FFFFFF"/>
                </a:solidFill>
                <a:latin typeface="Arial" panose="020B0604020202020204" pitchFamily="34" charset="0"/>
                <a:cs typeface="Arial" panose="020B0604020202020204" pitchFamily="34" charset="0"/>
              </a:rPr>
              <a:t>hại:</a:t>
            </a:r>
            <a:r>
              <a:rPr sz="3600" spc="-305" dirty="0">
                <a:solidFill>
                  <a:srgbClr val="FFFFFF"/>
                </a:solidFill>
                <a:latin typeface="Arial" panose="020B0604020202020204" pitchFamily="34" charset="0"/>
                <a:cs typeface="Arial" panose="020B0604020202020204" pitchFamily="34" charset="0"/>
              </a:rPr>
              <a:t> </a:t>
            </a:r>
            <a:r>
              <a:rPr sz="3600" spc="-125" dirty="0">
                <a:solidFill>
                  <a:srgbClr val="FFFFFF"/>
                </a:solidFill>
                <a:latin typeface="Arial" panose="020B0604020202020204" pitchFamily="34" charset="0"/>
                <a:cs typeface="Arial" panose="020B0604020202020204" pitchFamily="34" charset="0"/>
              </a:rPr>
              <a:t>kiểm</a:t>
            </a:r>
            <a:r>
              <a:rPr sz="3600" spc="-305" dirty="0">
                <a:solidFill>
                  <a:srgbClr val="FFFFFF"/>
                </a:solidFill>
                <a:latin typeface="Arial" panose="020B0604020202020204" pitchFamily="34" charset="0"/>
                <a:cs typeface="Arial" panose="020B0604020202020204" pitchFamily="34" charset="0"/>
              </a:rPr>
              <a:t> </a:t>
            </a:r>
            <a:r>
              <a:rPr sz="3600" spc="-50" dirty="0">
                <a:solidFill>
                  <a:srgbClr val="FFFFFF"/>
                </a:solidFill>
                <a:latin typeface="Arial" panose="020B0604020202020204" pitchFamily="34" charset="0"/>
                <a:cs typeface="Arial" panose="020B0604020202020204" pitchFamily="34" charset="0"/>
              </a:rPr>
              <a:t>tra</a:t>
            </a:r>
            <a:r>
              <a:rPr sz="3600" spc="-30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độc</a:t>
            </a:r>
            <a:r>
              <a:rPr sz="3600" spc="-305"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tính</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của</a:t>
            </a:r>
            <a:r>
              <a:rPr sz="3600" spc="-305"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ch</a:t>
            </a:r>
            <a:r>
              <a:rPr sz="3600" spc="-445" dirty="0">
                <a:solidFill>
                  <a:srgbClr val="FFFFFF"/>
                </a:solidFill>
                <a:latin typeface="Arial" panose="020B0604020202020204" pitchFamily="34" charset="0"/>
                <a:cs typeface="Arial" panose="020B0604020202020204" pitchFamily="34" charset="0"/>
              </a:rPr>
              <a:t>â</a:t>
            </a:r>
            <a:r>
              <a:rPr sz="5400" spc="562" baseline="12037" dirty="0">
                <a:solidFill>
                  <a:srgbClr val="FFFFFF"/>
                </a:solidFill>
                <a:latin typeface="Arial" panose="020B0604020202020204" pitchFamily="34" charset="0"/>
                <a:cs typeface="Arial" panose="020B0604020202020204" pitchFamily="34" charset="0"/>
              </a:rPr>
              <a:t>́</a:t>
            </a:r>
            <a:r>
              <a:rPr sz="3600" spc="-15" dirty="0">
                <a:solidFill>
                  <a:srgbClr val="FFFFFF"/>
                </a:solidFill>
                <a:latin typeface="Arial" panose="020B0604020202020204" pitchFamily="34" charset="0"/>
                <a:cs typeface="Arial" panose="020B0604020202020204" pitchFamily="34" charset="0"/>
              </a:rPr>
              <a:t>t</a:t>
            </a:r>
            <a:r>
              <a:rPr sz="3600" spc="-305" dirty="0">
                <a:solidFill>
                  <a:srgbClr val="FFFFFF"/>
                </a:solidFill>
                <a:latin typeface="Arial" panose="020B0604020202020204" pitchFamily="34" charset="0"/>
                <a:cs typeface="Arial" panose="020B0604020202020204" pitchFamily="34" charset="0"/>
              </a:rPr>
              <a:t> </a:t>
            </a:r>
            <a:r>
              <a:rPr sz="3600" spc="-40" dirty="0">
                <a:solidFill>
                  <a:srgbClr val="FFFFFF"/>
                </a:solidFill>
                <a:latin typeface="Arial" panose="020B0604020202020204" pitchFamily="34" charset="0"/>
                <a:cs typeface="Arial" panose="020B0604020202020204" pitchFamily="34" charset="0"/>
              </a:rPr>
              <a:t>trên</a:t>
            </a:r>
            <a:r>
              <a:rPr sz="3600" spc="-305"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động</a:t>
            </a:r>
            <a:r>
              <a:rPr sz="3600" spc="-30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vật</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hoặc</a:t>
            </a:r>
            <a:r>
              <a:rPr sz="3600" spc="-305" dirty="0">
                <a:solidFill>
                  <a:srgbClr val="FFFFFF"/>
                </a:solidFill>
                <a:latin typeface="Arial" panose="020B0604020202020204" pitchFamily="34" charset="0"/>
                <a:cs typeface="Arial" panose="020B0604020202020204" pitchFamily="34" charset="0"/>
              </a:rPr>
              <a:t> </a:t>
            </a:r>
            <a:r>
              <a:rPr sz="3600" spc="-95" dirty="0">
                <a:solidFill>
                  <a:srgbClr val="FFFFFF"/>
                </a:solidFill>
                <a:latin typeface="Arial" panose="020B0604020202020204" pitchFamily="34" charset="0"/>
                <a:cs typeface="Arial" panose="020B0604020202020204" pitchFamily="34" charset="0"/>
              </a:rPr>
              <a:t>tê</a:t>
            </a:r>
            <a:r>
              <a:rPr sz="5400" spc="-142" baseline="12037" dirty="0">
                <a:solidFill>
                  <a:srgbClr val="FFFFFF"/>
                </a:solidFill>
                <a:latin typeface="Arial" panose="020B0604020202020204" pitchFamily="34" charset="0"/>
                <a:cs typeface="Arial" panose="020B0604020202020204" pitchFamily="34" charset="0"/>
              </a:rPr>
              <a:t>́</a:t>
            </a:r>
            <a:r>
              <a:rPr sz="5400" spc="97" baseline="12037"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bào.</a:t>
            </a:r>
            <a:endParaRPr sz="3600" dirty="0">
              <a:latin typeface="Arial" panose="020B0604020202020204" pitchFamily="34" charset="0"/>
              <a:cs typeface="Arial" panose="020B0604020202020204" pitchFamily="34" charset="0"/>
            </a:endParaRPr>
          </a:p>
          <a:p>
            <a:pPr marL="1320165" marR="702945">
              <a:lnSpc>
                <a:spcPts val="4200"/>
              </a:lnSpc>
            </a:pPr>
            <a:r>
              <a:rPr sz="3600" spc="-30" dirty="0">
                <a:solidFill>
                  <a:srgbClr val="FFFFFF"/>
                </a:solidFill>
                <a:latin typeface="Arial" panose="020B0604020202020204" pitchFamily="34" charset="0"/>
                <a:cs typeface="Arial" panose="020B0604020202020204" pitchFamily="34" charset="0"/>
              </a:rPr>
              <a:t>Thử</a:t>
            </a:r>
            <a:r>
              <a:rPr sz="3600" spc="-70" dirty="0">
                <a:solidFill>
                  <a:srgbClr val="FFFFFF"/>
                </a:solidFill>
                <a:latin typeface="Arial" panose="020B0604020202020204" pitchFamily="34" charset="0"/>
                <a:cs typeface="Arial" panose="020B0604020202020204" pitchFamily="34" charset="0"/>
              </a:rPr>
              <a:t> </a:t>
            </a:r>
            <a:r>
              <a:rPr sz="3600" spc="-50" dirty="0">
                <a:solidFill>
                  <a:srgbClr val="FFFFFF"/>
                </a:solidFill>
                <a:latin typeface="Arial" panose="020B0604020202020204" pitchFamily="34" charset="0"/>
                <a:cs typeface="Arial" panose="020B0604020202020204" pitchFamily="34" charset="0"/>
              </a:rPr>
              <a:t>nghiệp</a:t>
            </a:r>
            <a:r>
              <a:rPr sz="3600" spc="-290"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ảnh</a:t>
            </a:r>
            <a:r>
              <a:rPr sz="3600" spc="-285" dirty="0">
                <a:solidFill>
                  <a:srgbClr val="FFFFFF"/>
                </a:solidFill>
                <a:latin typeface="Arial" panose="020B0604020202020204" pitchFamily="34" charset="0"/>
                <a:cs typeface="Arial" panose="020B0604020202020204" pitchFamily="34" charset="0"/>
              </a:rPr>
              <a:t> </a:t>
            </a:r>
            <a:r>
              <a:rPr sz="3600" spc="-100" dirty="0">
                <a:solidFill>
                  <a:srgbClr val="FFFFFF"/>
                </a:solidFill>
                <a:latin typeface="Arial" panose="020B0604020202020204" pitchFamily="34" charset="0"/>
                <a:cs typeface="Arial" panose="020B0604020202020204" pitchFamily="34" charset="0"/>
              </a:rPr>
              <a:t>hưởng</a:t>
            </a:r>
            <a:r>
              <a:rPr sz="3600" spc="-290" dirty="0">
                <a:solidFill>
                  <a:srgbClr val="FFFFFF"/>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môi</a:t>
            </a:r>
            <a:r>
              <a:rPr sz="3600" spc="-290" dirty="0">
                <a:solidFill>
                  <a:srgbClr val="FFFFFF"/>
                </a:solidFill>
                <a:latin typeface="Arial" panose="020B0604020202020204" pitchFamily="34" charset="0"/>
                <a:cs typeface="Arial" panose="020B0604020202020204" pitchFamily="34" charset="0"/>
              </a:rPr>
              <a:t> </a:t>
            </a:r>
            <a:r>
              <a:rPr sz="3600" spc="-150" dirty="0">
                <a:solidFill>
                  <a:srgbClr val="FFFFFF"/>
                </a:solidFill>
                <a:latin typeface="Arial" panose="020B0604020202020204" pitchFamily="34" charset="0"/>
                <a:cs typeface="Arial" panose="020B0604020202020204" pitchFamily="34" charset="0"/>
              </a:rPr>
              <a:t>trường:</a:t>
            </a:r>
            <a:r>
              <a:rPr sz="3600" spc="-285"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đánh</a:t>
            </a:r>
            <a:r>
              <a:rPr sz="3600" spc="-290" dirty="0">
                <a:solidFill>
                  <a:srgbClr val="FFFFFF"/>
                </a:solidFill>
                <a:latin typeface="Arial" panose="020B0604020202020204" pitchFamily="34" charset="0"/>
                <a:cs typeface="Arial" panose="020B0604020202020204" pitchFamily="34" charset="0"/>
              </a:rPr>
              <a:t> </a:t>
            </a:r>
            <a:r>
              <a:rPr sz="3600" spc="-140" dirty="0">
                <a:solidFill>
                  <a:srgbClr val="FFFFFF"/>
                </a:solidFill>
                <a:latin typeface="Arial" panose="020B0604020202020204" pitchFamily="34" charset="0"/>
                <a:cs typeface="Arial" panose="020B0604020202020204" pitchFamily="34" charset="0"/>
              </a:rPr>
              <a:t>giá</a:t>
            </a:r>
            <a:r>
              <a:rPr sz="3600" spc="-28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tác</a:t>
            </a:r>
            <a:r>
              <a:rPr sz="3600" spc="-290"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động</a:t>
            </a:r>
            <a:r>
              <a:rPr sz="3600" spc="-2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của</a:t>
            </a:r>
            <a:r>
              <a:rPr sz="3600" spc="-285" dirty="0">
                <a:solidFill>
                  <a:srgbClr val="FFFFFF"/>
                </a:solidFill>
                <a:latin typeface="Arial" panose="020B0604020202020204" pitchFamily="34" charset="0"/>
                <a:cs typeface="Arial" panose="020B0604020202020204" pitchFamily="34" charset="0"/>
              </a:rPr>
              <a:t> </a:t>
            </a:r>
            <a:r>
              <a:rPr sz="3600" spc="-15" dirty="0">
                <a:solidFill>
                  <a:srgbClr val="FFFFFF"/>
                </a:solidFill>
                <a:latin typeface="Arial" panose="020B0604020202020204" pitchFamily="34" charset="0"/>
                <a:cs typeface="Arial" panose="020B0604020202020204" pitchFamily="34" charset="0"/>
              </a:rPr>
              <a:t>ch</a:t>
            </a:r>
            <a:r>
              <a:rPr sz="3600" spc="-445" dirty="0">
                <a:solidFill>
                  <a:srgbClr val="FFFFFF"/>
                </a:solidFill>
                <a:latin typeface="Arial" panose="020B0604020202020204" pitchFamily="34" charset="0"/>
                <a:cs typeface="Arial" panose="020B0604020202020204" pitchFamily="34" charset="0"/>
              </a:rPr>
              <a:t>â</a:t>
            </a:r>
            <a:r>
              <a:rPr sz="5400" spc="562" baseline="12037" dirty="0">
                <a:solidFill>
                  <a:srgbClr val="FFFFFF"/>
                </a:solidFill>
                <a:latin typeface="Arial" panose="020B0604020202020204" pitchFamily="34" charset="0"/>
                <a:cs typeface="Arial" panose="020B0604020202020204" pitchFamily="34" charset="0"/>
              </a:rPr>
              <a:t>́</a:t>
            </a:r>
            <a:r>
              <a:rPr sz="3600" spc="-15" dirty="0">
                <a:solidFill>
                  <a:srgbClr val="FFFFFF"/>
                </a:solidFill>
                <a:latin typeface="Arial" panose="020B0604020202020204" pitchFamily="34" charset="0"/>
                <a:cs typeface="Arial" panose="020B0604020202020204" pitchFamily="34" charset="0"/>
              </a:rPr>
              <a:t>t</a:t>
            </a:r>
            <a:r>
              <a:rPr sz="3600" spc="-285" dirty="0">
                <a:solidFill>
                  <a:srgbClr val="FFFFFF"/>
                </a:solidFill>
                <a:latin typeface="Arial" panose="020B0604020202020204" pitchFamily="34" charset="0"/>
                <a:cs typeface="Arial" panose="020B0604020202020204" pitchFamily="34" charset="0"/>
              </a:rPr>
              <a:t> </a:t>
            </a:r>
            <a:r>
              <a:rPr sz="3600" spc="-40" dirty="0">
                <a:solidFill>
                  <a:srgbClr val="FFFFFF"/>
                </a:solidFill>
                <a:latin typeface="Arial" panose="020B0604020202020204" pitchFamily="34" charset="0"/>
                <a:cs typeface="Arial" panose="020B0604020202020204" pitchFamily="34" charset="0"/>
              </a:rPr>
              <a:t>lên</a:t>
            </a:r>
            <a:r>
              <a:rPr sz="3600" spc="-290" dirty="0">
                <a:solidFill>
                  <a:srgbClr val="FFFFFF"/>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môi</a:t>
            </a:r>
            <a:r>
              <a:rPr sz="3600" spc="-290" dirty="0">
                <a:solidFill>
                  <a:srgbClr val="FFFFFF"/>
                </a:solidFill>
                <a:latin typeface="Arial" panose="020B0604020202020204" pitchFamily="34" charset="0"/>
                <a:cs typeface="Arial" panose="020B0604020202020204" pitchFamily="34" charset="0"/>
              </a:rPr>
              <a:t> </a:t>
            </a:r>
            <a:r>
              <a:rPr sz="3600" spc="-75" dirty="0">
                <a:solidFill>
                  <a:srgbClr val="FFFFFF"/>
                </a:solidFill>
                <a:latin typeface="Arial" panose="020B0604020202020204" pitchFamily="34" charset="0"/>
                <a:cs typeface="Arial" panose="020B0604020202020204" pitchFamily="34" charset="0"/>
              </a:rPr>
              <a:t>trường</a:t>
            </a:r>
            <a:r>
              <a:rPr sz="3600" spc="-290"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nước, </a:t>
            </a:r>
            <a:r>
              <a:rPr sz="3600" spc="-70" dirty="0">
                <a:solidFill>
                  <a:srgbClr val="FFFFFF"/>
                </a:solidFill>
                <a:latin typeface="Arial" panose="020B0604020202020204" pitchFamily="34" charset="0"/>
                <a:cs typeface="Arial" panose="020B0604020202020204" pitchFamily="34" charset="0"/>
              </a:rPr>
              <a:t>đ</a:t>
            </a:r>
            <a:r>
              <a:rPr sz="3600" spc="-500" dirty="0">
                <a:solidFill>
                  <a:srgbClr val="FFFFFF"/>
                </a:solidFill>
                <a:latin typeface="Arial" panose="020B0604020202020204" pitchFamily="34" charset="0"/>
                <a:cs typeface="Arial" panose="020B0604020202020204" pitchFamily="34" charset="0"/>
              </a:rPr>
              <a:t>â</a:t>
            </a:r>
            <a:r>
              <a:rPr sz="5400" spc="480" baseline="12037" dirty="0">
                <a:solidFill>
                  <a:srgbClr val="FFFFFF"/>
                </a:solidFill>
                <a:latin typeface="Arial" panose="020B0604020202020204" pitchFamily="34" charset="0"/>
                <a:cs typeface="Arial" panose="020B0604020202020204" pitchFamily="34" charset="0"/>
              </a:rPr>
              <a:t>́</a:t>
            </a:r>
            <a:r>
              <a:rPr sz="3600" spc="-70" dirty="0">
                <a:solidFill>
                  <a:srgbClr val="FFFFFF"/>
                </a:solidFill>
                <a:latin typeface="Arial" panose="020B0604020202020204" pitchFamily="34" charset="0"/>
                <a:cs typeface="Arial" panose="020B0604020202020204" pitchFamily="34" charset="0"/>
              </a:rPr>
              <a:t>t,</a:t>
            </a:r>
            <a:r>
              <a:rPr sz="3600" spc="-285"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và</a:t>
            </a:r>
            <a:r>
              <a:rPr sz="3600" spc="-285" dirty="0">
                <a:solidFill>
                  <a:srgbClr val="FFFFFF"/>
                </a:solidFill>
                <a:latin typeface="Arial" panose="020B0604020202020204" pitchFamily="34" charset="0"/>
                <a:cs typeface="Arial" panose="020B0604020202020204" pitchFamily="34" charset="0"/>
              </a:rPr>
              <a:t> </a:t>
            </a:r>
            <a:r>
              <a:rPr sz="3600" spc="-120" dirty="0">
                <a:solidFill>
                  <a:srgbClr val="FFFFFF"/>
                </a:solidFill>
                <a:latin typeface="Arial" panose="020B0604020202020204" pitchFamily="34" charset="0"/>
                <a:cs typeface="Arial" panose="020B0604020202020204" pitchFamily="34" charset="0"/>
              </a:rPr>
              <a:t>không</a:t>
            </a:r>
            <a:r>
              <a:rPr sz="3600" spc="-285"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khí.</a:t>
            </a:r>
            <a:endParaRPr sz="3600" dirty="0">
              <a:latin typeface="Arial" panose="020B0604020202020204" pitchFamily="34" charset="0"/>
              <a:cs typeface="Arial" panose="020B0604020202020204" pitchFamily="34" charset="0"/>
            </a:endParaRPr>
          </a:p>
          <a:p>
            <a:pPr marL="596900" indent="-571500">
              <a:lnSpc>
                <a:spcPct val="100000"/>
              </a:lnSpc>
              <a:spcBef>
                <a:spcPts val="360"/>
              </a:spcBef>
              <a:buFont typeface="Wingdings" panose="05000000000000000000" pitchFamily="2" charset="2"/>
              <a:buChar char="§"/>
            </a:pPr>
            <a:r>
              <a:rPr sz="3600" b="1" dirty="0">
                <a:solidFill>
                  <a:srgbClr val="FF0000"/>
                </a:solidFill>
                <a:latin typeface="Arial" panose="020B0604020202020204" pitchFamily="34" charset="0"/>
                <a:cs typeface="Arial" panose="020B0604020202020204" pitchFamily="34" charset="0"/>
              </a:rPr>
              <a:t>Thông tin tổng hợp: </a:t>
            </a:r>
            <a:r>
              <a:rPr sz="3600" dirty="0">
                <a:solidFill>
                  <a:srgbClr val="FFFFFF"/>
                </a:solidFill>
                <a:latin typeface="Arial" panose="020B0604020202020204" pitchFamily="34" charset="0"/>
                <a:cs typeface="Arial" panose="020B0604020202020204" pitchFamily="34" charset="0"/>
              </a:rPr>
              <a:t>từ</a:t>
            </a:r>
            <a:r>
              <a:rPr sz="3600" spc="-7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290" dirty="0">
                <a:solidFill>
                  <a:srgbClr val="FFFFFF"/>
                </a:solidFill>
                <a:latin typeface="Arial" panose="020B0604020202020204" pitchFamily="34" charset="0"/>
                <a:cs typeface="Arial" panose="020B0604020202020204" pitchFamily="34" charset="0"/>
              </a:rPr>
              <a:t> </a:t>
            </a:r>
            <a:r>
              <a:rPr sz="3600" spc="-85" dirty="0">
                <a:solidFill>
                  <a:srgbClr val="FFFFFF"/>
                </a:solidFill>
                <a:latin typeface="Arial" panose="020B0604020202020204" pitchFamily="34" charset="0"/>
                <a:cs typeface="Arial" panose="020B0604020202020204" pitchFamily="34" charset="0"/>
              </a:rPr>
              <a:t>ngu</a:t>
            </a:r>
            <a:r>
              <a:rPr sz="3600" spc="-905" dirty="0">
                <a:solidFill>
                  <a:srgbClr val="FFFFFF"/>
                </a:solidFill>
                <a:latin typeface="Arial" panose="020B0604020202020204" pitchFamily="34" charset="0"/>
                <a:cs typeface="Arial" panose="020B0604020202020204" pitchFamily="34" charset="0"/>
              </a:rPr>
              <a:t>ô</a:t>
            </a:r>
            <a:r>
              <a:rPr sz="5400" spc="-127" baseline="12037" dirty="0">
                <a:solidFill>
                  <a:srgbClr val="FFFFFF"/>
                </a:solidFill>
                <a:latin typeface="Arial" panose="020B0604020202020204" pitchFamily="34" charset="0"/>
                <a:cs typeface="Arial" panose="020B0604020202020204" pitchFamily="34" charset="0"/>
              </a:rPr>
              <a:t>̀</a:t>
            </a:r>
            <a:r>
              <a:rPr sz="5400" spc="-307" baseline="12037" dirty="0">
                <a:solidFill>
                  <a:srgbClr val="FFFFFF"/>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n</a:t>
            </a:r>
            <a:r>
              <a:rPr sz="3600" spc="-290" dirty="0">
                <a:solidFill>
                  <a:srgbClr val="FFFFFF"/>
                </a:solidFill>
                <a:latin typeface="Arial" panose="020B0604020202020204" pitchFamily="34" charset="0"/>
                <a:cs typeface="Arial" panose="020B0604020202020204" pitchFamily="34" charset="0"/>
              </a:rPr>
              <a:t> </a:t>
            </a:r>
            <a:r>
              <a:rPr sz="3600" spc="-25" dirty="0">
                <a:solidFill>
                  <a:srgbClr val="FFFFFF"/>
                </a:solidFill>
                <a:latin typeface="Arial" panose="020B0604020202020204" pitchFamily="34" charset="0"/>
                <a:cs typeface="Arial" panose="020B0604020202020204" pitchFamily="34" charset="0"/>
              </a:rPr>
              <a:t>như</a:t>
            </a:r>
            <a:endParaRPr sz="3600" dirty="0">
              <a:latin typeface="Arial" panose="020B0604020202020204" pitchFamily="34" charset="0"/>
              <a:cs typeface="Arial" panose="020B0604020202020204" pitchFamily="34" charset="0"/>
            </a:endParaRPr>
          </a:p>
          <a:p>
            <a:pPr marL="1320165" marR="229870">
              <a:lnSpc>
                <a:spcPts val="4200"/>
              </a:lnSpc>
              <a:spcBef>
                <a:spcPts val="100"/>
              </a:spcBef>
            </a:pPr>
            <a:r>
              <a:rPr sz="3600" spc="-95" dirty="0">
                <a:solidFill>
                  <a:srgbClr val="FFFFFF"/>
                </a:solidFill>
                <a:latin typeface="Arial" panose="020B0604020202020204" pitchFamily="34" charset="0"/>
                <a:cs typeface="Arial" panose="020B0604020202020204" pitchFamily="34" charset="0"/>
              </a:rPr>
              <a:t>Tài</a:t>
            </a:r>
            <a:r>
              <a:rPr sz="3600" spc="-30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liệu</a:t>
            </a:r>
            <a:r>
              <a:rPr sz="3600" spc="-30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nghiên</a:t>
            </a:r>
            <a:r>
              <a:rPr sz="3600" spc="-300" dirty="0">
                <a:solidFill>
                  <a:srgbClr val="FFFFFF"/>
                </a:solidFill>
                <a:latin typeface="Arial" panose="020B0604020202020204" pitchFamily="34" charset="0"/>
                <a:cs typeface="Arial" panose="020B0604020202020204" pitchFamily="34" charset="0"/>
              </a:rPr>
              <a:t> </a:t>
            </a:r>
            <a:r>
              <a:rPr sz="3600" spc="-145" dirty="0">
                <a:solidFill>
                  <a:srgbClr val="FFFFFF"/>
                </a:solidFill>
                <a:latin typeface="Arial" panose="020B0604020202020204" pitchFamily="34" charset="0"/>
                <a:cs typeface="Arial" panose="020B0604020202020204" pitchFamily="34" charset="0"/>
              </a:rPr>
              <a:t>cứu:</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sử</a:t>
            </a:r>
            <a:r>
              <a:rPr sz="3600" spc="-8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dụng</a:t>
            </a:r>
            <a:r>
              <a:rPr sz="3600" spc="-300" dirty="0">
                <a:solidFill>
                  <a:srgbClr val="FFFFFF"/>
                </a:solidFill>
                <a:latin typeface="Arial" panose="020B0604020202020204" pitchFamily="34" charset="0"/>
                <a:cs typeface="Arial" panose="020B0604020202020204" pitchFamily="34" charset="0"/>
              </a:rPr>
              <a:t> </a:t>
            </a:r>
            <a:r>
              <a:rPr sz="3600" spc="-80" dirty="0">
                <a:solidFill>
                  <a:srgbClr val="FFFFFF"/>
                </a:solidFill>
                <a:latin typeface="Arial" panose="020B0604020202020204" pitchFamily="34" charset="0"/>
                <a:cs typeface="Arial" panose="020B0604020202020204" pitchFamily="34" charset="0"/>
              </a:rPr>
              <a:t>k</a:t>
            </a:r>
            <a:r>
              <a:rPr sz="3600" spc="-465" dirty="0">
                <a:solidFill>
                  <a:srgbClr val="FFFFFF"/>
                </a:solidFill>
                <a:latin typeface="Arial" panose="020B0604020202020204" pitchFamily="34" charset="0"/>
                <a:cs typeface="Arial" panose="020B0604020202020204" pitchFamily="34" charset="0"/>
              </a:rPr>
              <a:t>ê</a:t>
            </a:r>
            <a:r>
              <a:rPr sz="5400" spc="419" baseline="12037" dirty="0">
                <a:solidFill>
                  <a:srgbClr val="FFFFFF"/>
                </a:solidFill>
                <a:latin typeface="Arial" panose="020B0604020202020204" pitchFamily="34" charset="0"/>
                <a:cs typeface="Arial" panose="020B0604020202020204" pitchFamily="34" charset="0"/>
              </a:rPr>
              <a:t>́</a:t>
            </a:r>
            <a:r>
              <a:rPr sz="3600" spc="-80" dirty="0">
                <a:solidFill>
                  <a:srgbClr val="FFFFFF"/>
                </a:solidFill>
                <a:latin typeface="Arial" panose="020B0604020202020204" pitchFamily="34" charset="0"/>
                <a:cs typeface="Arial" panose="020B0604020202020204" pitchFamily="34" charset="0"/>
              </a:rPr>
              <a:t>t</a:t>
            </a:r>
            <a:r>
              <a:rPr sz="3600" spc="-30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quả</a:t>
            </a:r>
            <a:r>
              <a:rPr sz="3600" spc="-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từ</a:t>
            </a:r>
            <a:r>
              <a:rPr sz="3600" spc="-8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30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nghiên</a:t>
            </a:r>
            <a:r>
              <a:rPr sz="3600" spc="-305"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cứu</a:t>
            </a:r>
            <a:r>
              <a:rPr sz="3600" spc="-300" dirty="0">
                <a:solidFill>
                  <a:srgbClr val="FFFFFF"/>
                </a:solidFill>
                <a:latin typeface="Arial" panose="020B0604020202020204" pitchFamily="34" charset="0"/>
                <a:cs typeface="Arial" panose="020B0604020202020204" pitchFamily="34" charset="0"/>
              </a:rPr>
              <a:t> </a:t>
            </a:r>
            <a:r>
              <a:rPr sz="3600" spc="-114" dirty="0">
                <a:solidFill>
                  <a:srgbClr val="FFFFFF"/>
                </a:solidFill>
                <a:latin typeface="Arial" panose="020B0604020202020204" pitchFamily="34" charset="0"/>
                <a:cs typeface="Arial" panose="020B0604020202020204" pitchFamily="34" charset="0"/>
              </a:rPr>
              <a:t>khoa</a:t>
            </a:r>
            <a:r>
              <a:rPr sz="3600" spc="-305" dirty="0">
                <a:solidFill>
                  <a:srgbClr val="FFFFFF"/>
                </a:solidFill>
                <a:latin typeface="Arial" panose="020B0604020202020204" pitchFamily="34" charset="0"/>
                <a:cs typeface="Arial" panose="020B0604020202020204" pitchFamily="34" charset="0"/>
              </a:rPr>
              <a:t> </a:t>
            </a:r>
            <a:r>
              <a:rPr sz="3600" spc="55" dirty="0">
                <a:solidFill>
                  <a:srgbClr val="FFFFFF"/>
                </a:solidFill>
                <a:latin typeface="Arial" panose="020B0604020202020204" pitchFamily="34" charset="0"/>
                <a:cs typeface="Arial" panose="020B0604020202020204" pitchFamily="34" charset="0"/>
              </a:rPr>
              <a:t>học</a:t>
            </a:r>
            <a:r>
              <a:rPr sz="3600" spc="-305" dirty="0">
                <a:solidFill>
                  <a:srgbClr val="FFFFFF"/>
                </a:solidFill>
                <a:latin typeface="Arial" panose="020B0604020202020204" pitchFamily="34" charset="0"/>
                <a:cs typeface="Arial" panose="020B0604020202020204" pitchFamily="34" charset="0"/>
              </a:rPr>
              <a:t> </a:t>
            </a:r>
            <a:r>
              <a:rPr sz="3600" spc="-35" dirty="0">
                <a:solidFill>
                  <a:srgbClr val="FFFFFF"/>
                </a:solidFill>
                <a:latin typeface="Arial" panose="020B0604020202020204" pitchFamily="34" charset="0"/>
                <a:cs typeface="Arial" panose="020B0604020202020204" pitchFamily="34" charset="0"/>
              </a:rPr>
              <a:t>liên</a:t>
            </a:r>
            <a:r>
              <a:rPr sz="3600" spc="-300" dirty="0">
                <a:solidFill>
                  <a:srgbClr val="FFFFFF"/>
                </a:solidFill>
                <a:latin typeface="Arial" panose="020B0604020202020204" pitchFamily="34" charset="0"/>
                <a:cs typeface="Arial" panose="020B0604020202020204" pitchFamily="34" charset="0"/>
              </a:rPr>
              <a:t> </a:t>
            </a:r>
            <a:r>
              <a:rPr sz="3600" spc="-65" dirty="0">
                <a:solidFill>
                  <a:srgbClr val="FFFFFF"/>
                </a:solidFill>
                <a:latin typeface="Arial" panose="020B0604020202020204" pitchFamily="34" charset="0"/>
                <a:cs typeface="Arial" panose="020B0604020202020204" pitchFamily="34" charset="0"/>
              </a:rPr>
              <a:t>quan</a:t>
            </a:r>
            <a:r>
              <a:rPr sz="3600" spc="-305"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đ</a:t>
            </a:r>
            <a:r>
              <a:rPr sz="3600" spc="-405" dirty="0">
                <a:solidFill>
                  <a:srgbClr val="FFFFFF"/>
                </a:solidFill>
                <a:latin typeface="Arial" panose="020B0604020202020204" pitchFamily="34" charset="0"/>
                <a:cs typeface="Arial" panose="020B0604020202020204" pitchFamily="34" charset="0"/>
              </a:rPr>
              <a:t>ê</a:t>
            </a:r>
            <a:r>
              <a:rPr sz="5400" spc="509" baseline="12037" dirty="0">
                <a:solidFill>
                  <a:srgbClr val="FFFFFF"/>
                </a:solidFill>
                <a:latin typeface="Arial" panose="020B0604020202020204" pitchFamily="34" charset="0"/>
                <a:cs typeface="Arial" panose="020B0604020202020204" pitchFamily="34" charset="0"/>
              </a:rPr>
              <a:t>́</a:t>
            </a:r>
            <a:r>
              <a:rPr sz="3600" spc="-20" dirty="0">
                <a:solidFill>
                  <a:srgbClr val="FFFFFF"/>
                </a:solidFill>
                <a:latin typeface="Arial" panose="020B0604020202020204" pitchFamily="34" charset="0"/>
                <a:cs typeface="Arial" panose="020B0604020202020204" pitchFamily="34" charset="0"/>
              </a:rPr>
              <a:t>n</a:t>
            </a:r>
            <a:r>
              <a:rPr sz="3600" spc="-300" dirty="0">
                <a:solidFill>
                  <a:srgbClr val="FFFFFF"/>
                </a:solidFill>
                <a:latin typeface="Arial" panose="020B0604020202020204" pitchFamily="34" charset="0"/>
                <a:cs typeface="Arial" panose="020B0604020202020204" pitchFamily="34" charset="0"/>
              </a:rPr>
              <a:t> </a:t>
            </a:r>
            <a:r>
              <a:rPr sz="3600" spc="-5" dirty="0">
                <a:solidFill>
                  <a:srgbClr val="FFFFFF"/>
                </a:solidFill>
                <a:latin typeface="Arial" panose="020B0604020202020204" pitchFamily="34" charset="0"/>
                <a:cs typeface="Arial" panose="020B0604020202020204" pitchFamily="34" charset="0"/>
              </a:rPr>
              <a:t>ch</a:t>
            </a:r>
            <a:r>
              <a:rPr sz="3600" spc="-434" dirty="0">
                <a:solidFill>
                  <a:srgbClr val="FFFFFF"/>
                </a:solidFill>
                <a:latin typeface="Arial" panose="020B0604020202020204" pitchFamily="34" charset="0"/>
                <a:cs typeface="Arial" panose="020B0604020202020204" pitchFamily="34" charset="0"/>
              </a:rPr>
              <a:t>â</a:t>
            </a:r>
            <a:r>
              <a:rPr sz="5400" spc="577" baseline="12037" dirty="0">
                <a:solidFill>
                  <a:srgbClr val="FFFFFF"/>
                </a:solidFill>
                <a:latin typeface="Arial" panose="020B0604020202020204" pitchFamily="34" charset="0"/>
                <a:cs typeface="Arial" panose="020B0604020202020204" pitchFamily="34" charset="0"/>
              </a:rPr>
              <a:t>́</a:t>
            </a:r>
            <a:r>
              <a:rPr sz="3600" spc="-5" dirty="0">
                <a:solidFill>
                  <a:srgbClr val="FFFFFF"/>
                </a:solidFill>
                <a:latin typeface="Arial" panose="020B0604020202020204" pitchFamily="34" charset="0"/>
                <a:cs typeface="Arial" panose="020B0604020202020204" pitchFamily="34" charset="0"/>
              </a:rPr>
              <a:t>t.</a:t>
            </a:r>
            <a:r>
              <a:rPr sz="3600" spc="-15" dirty="0">
                <a:solidFill>
                  <a:srgbClr val="FFFFFF"/>
                </a:solidFill>
                <a:latin typeface="Arial" panose="020B0604020202020204" pitchFamily="34" charset="0"/>
                <a:cs typeface="Arial" panose="020B0604020202020204" pitchFamily="34" charset="0"/>
              </a:rPr>
              <a:t> </a:t>
            </a:r>
            <a:r>
              <a:rPr sz="3600" spc="-95" dirty="0">
                <a:solidFill>
                  <a:srgbClr val="FFFFFF"/>
                </a:solidFill>
                <a:latin typeface="Arial" panose="020B0604020202020204" pitchFamily="34" charset="0"/>
                <a:cs typeface="Arial" panose="020B0604020202020204" pitchFamily="34" charset="0"/>
              </a:rPr>
              <a:t>Kinh</a:t>
            </a:r>
            <a:r>
              <a:rPr sz="3600" spc="-295" dirty="0">
                <a:solidFill>
                  <a:srgbClr val="FFFFFF"/>
                </a:solidFill>
                <a:latin typeface="Arial" panose="020B0604020202020204" pitchFamily="34" charset="0"/>
                <a:cs typeface="Arial" panose="020B0604020202020204" pitchFamily="34" charset="0"/>
              </a:rPr>
              <a:t> </a:t>
            </a:r>
            <a:r>
              <a:rPr sz="3600" spc="-90" dirty="0">
                <a:solidFill>
                  <a:srgbClr val="FFFFFF"/>
                </a:solidFill>
                <a:latin typeface="Arial" panose="020B0604020202020204" pitchFamily="34" charset="0"/>
                <a:cs typeface="Arial" panose="020B0604020202020204" pitchFamily="34" charset="0"/>
              </a:rPr>
              <a:t>nghiệm</a:t>
            </a:r>
            <a:r>
              <a:rPr sz="3600" spc="-2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sử</a:t>
            </a:r>
            <a:r>
              <a:rPr sz="3600" spc="-70" dirty="0">
                <a:solidFill>
                  <a:srgbClr val="FFFFFF"/>
                </a:solidFill>
                <a:latin typeface="Arial" panose="020B0604020202020204" pitchFamily="34" charset="0"/>
                <a:cs typeface="Arial" panose="020B0604020202020204" pitchFamily="34" charset="0"/>
              </a:rPr>
              <a:t> </a:t>
            </a:r>
            <a:r>
              <a:rPr sz="3600" spc="-135" dirty="0">
                <a:solidFill>
                  <a:srgbClr val="FFFFFF"/>
                </a:solidFill>
                <a:latin typeface="Arial" panose="020B0604020202020204" pitchFamily="34" charset="0"/>
                <a:cs typeface="Arial" panose="020B0604020202020204" pitchFamily="34" charset="0"/>
              </a:rPr>
              <a:t>dụng:</a:t>
            </a:r>
            <a:r>
              <a:rPr sz="3600" spc="-295" dirty="0">
                <a:solidFill>
                  <a:srgbClr val="FFFFFF"/>
                </a:solidFill>
                <a:latin typeface="Arial" panose="020B0604020202020204" pitchFamily="34" charset="0"/>
                <a:cs typeface="Arial" panose="020B0604020202020204" pitchFamily="34" charset="0"/>
              </a:rPr>
              <a:t> </a:t>
            </a:r>
            <a:r>
              <a:rPr sz="3600" spc="-45" dirty="0">
                <a:solidFill>
                  <a:srgbClr val="FFFFFF"/>
                </a:solidFill>
                <a:latin typeface="Arial" panose="020B0604020202020204" pitchFamily="34" charset="0"/>
                <a:cs typeface="Arial" panose="020B0604020202020204" pitchFamily="34" charset="0"/>
              </a:rPr>
              <a:t>đánh</a:t>
            </a:r>
            <a:r>
              <a:rPr sz="3600" spc="-290" dirty="0">
                <a:solidFill>
                  <a:srgbClr val="FFFFFF"/>
                </a:solidFill>
                <a:latin typeface="Arial" panose="020B0604020202020204" pitchFamily="34" charset="0"/>
                <a:cs typeface="Arial" panose="020B0604020202020204" pitchFamily="34" charset="0"/>
              </a:rPr>
              <a:t> </a:t>
            </a:r>
            <a:r>
              <a:rPr sz="3600" spc="-140" dirty="0">
                <a:solidFill>
                  <a:srgbClr val="FFFFFF"/>
                </a:solidFill>
                <a:latin typeface="Arial" panose="020B0604020202020204" pitchFamily="34" charset="0"/>
                <a:cs typeface="Arial" panose="020B0604020202020204" pitchFamily="34" charset="0"/>
              </a:rPr>
              <a:t>giá</a:t>
            </a:r>
            <a:r>
              <a:rPr sz="3600" spc="-290" dirty="0">
                <a:solidFill>
                  <a:srgbClr val="FFFFFF"/>
                </a:solidFill>
                <a:latin typeface="Arial" panose="020B0604020202020204" pitchFamily="34" charset="0"/>
                <a:cs typeface="Arial" panose="020B0604020202020204" pitchFamily="34" charset="0"/>
              </a:rPr>
              <a:t> </a:t>
            </a:r>
            <a:r>
              <a:rPr sz="3600" spc="-60" dirty="0">
                <a:solidFill>
                  <a:srgbClr val="FFFFFF"/>
                </a:solidFill>
                <a:latin typeface="Arial" panose="020B0604020202020204" pitchFamily="34" charset="0"/>
                <a:cs typeface="Arial" panose="020B0604020202020204" pitchFamily="34" charset="0"/>
              </a:rPr>
              <a:t>thông</a:t>
            </a:r>
            <a:r>
              <a:rPr sz="3600" spc="-295" dirty="0">
                <a:solidFill>
                  <a:srgbClr val="FFFFFF"/>
                </a:solidFill>
                <a:latin typeface="Arial" panose="020B0604020202020204" pitchFamily="34" charset="0"/>
                <a:cs typeface="Arial" panose="020B0604020202020204" pitchFamily="34" charset="0"/>
              </a:rPr>
              <a:t> </a:t>
            </a:r>
            <a:r>
              <a:rPr sz="3600" spc="-20" dirty="0">
                <a:solidFill>
                  <a:srgbClr val="FFFFFF"/>
                </a:solidFill>
                <a:latin typeface="Arial" panose="020B0604020202020204" pitchFamily="34" charset="0"/>
                <a:cs typeface="Arial" panose="020B0604020202020204" pitchFamily="34" charset="0"/>
              </a:rPr>
              <a:t>tin</a:t>
            </a:r>
            <a:r>
              <a:rPr sz="3600" spc="-2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từ</a:t>
            </a:r>
            <a:r>
              <a:rPr sz="3600" spc="-7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các</a:t>
            </a:r>
            <a:r>
              <a:rPr sz="3600" spc="-295" dirty="0">
                <a:solidFill>
                  <a:srgbClr val="FFFFFF"/>
                </a:solidFill>
                <a:latin typeface="Arial" panose="020B0604020202020204" pitchFamily="34" charset="0"/>
                <a:cs typeface="Arial" panose="020B0604020202020204" pitchFamily="34" charset="0"/>
              </a:rPr>
              <a:t> </a:t>
            </a:r>
            <a:r>
              <a:rPr sz="3600" spc="-75" dirty="0">
                <a:solidFill>
                  <a:srgbClr val="FFFFFF"/>
                </a:solidFill>
                <a:latin typeface="Arial" panose="020B0604020202020204" pitchFamily="34" charset="0"/>
                <a:cs typeface="Arial" panose="020B0604020202020204" pitchFamily="34" charset="0"/>
              </a:rPr>
              <a:t>trường</a:t>
            </a:r>
            <a:r>
              <a:rPr sz="3600" spc="-290" dirty="0">
                <a:solidFill>
                  <a:srgbClr val="FFFFFF"/>
                </a:solidFill>
                <a:latin typeface="Arial" panose="020B0604020202020204" pitchFamily="34" charset="0"/>
                <a:cs typeface="Arial" panose="020B0604020202020204" pitchFamily="34" charset="0"/>
              </a:rPr>
              <a:t> </a:t>
            </a:r>
            <a:r>
              <a:rPr sz="3600" spc="-55" dirty="0">
                <a:solidFill>
                  <a:srgbClr val="FFFFFF"/>
                </a:solidFill>
                <a:latin typeface="Arial" panose="020B0604020202020204" pitchFamily="34" charset="0"/>
                <a:cs typeface="Arial" panose="020B0604020202020204" pitchFamily="34" charset="0"/>
              </a:rPr>
              <a:t>hợp</a:t>
            </a:r>
            <a:r>
              <a:rPr sz="3600" spc="-2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sử</a:t>
            </a:r>
            <a:r>
              <a:rPr sz="3600" spc="-70"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dụng</a:t>
            </a:r>
            <a:r>
              <a:rPr sz="3600" spc="-295" dirty="0">
                <a:solidFill>
                  <a:srgbClr val="FFFFFF"/>
                </a:solidFill>
                <a:latin typeface="Arial" panose="020B0604020202020204" pitchFamily="34" charset="0"/>
                <a:cs typeface="Arial" panose="020B0604020202020204" pitchFamily="34" charset="0"/>
              </a:rPr>
              <a:t> </a:t>
            </a:r>
            <a:r>
              <a:rPr sz="3600" spc="-10" dirty="0">
                <a:solidFill>
                  <a:srgbClr val="FFFFFF"/>
                </a:solidFill>
                <a:latin typeface="Arial" panose="020B0604020202020204" pitchFamily="34" charset="0"/>
                <a:cs typeface="Arial" panose="020B0604020202020204" pitchFamily="34" charset="0"/>
              </a:rPr>
              <a:t>trước</a:t>
            </a:r>
            <a:r>
              <a:rPr sz="3600" spc="-2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đó</a:t>
            </a:r>
            <a:r>
              <a:rPr sz="3600" spc="-290" dirty="0">
                <a:solidFill>
                  <a:srgbClr val="FFFFFF"/>
                </a:solidFill>
                <a:latin typeface="Arial" panose="020B0604020202020204" pitchFamily="34" charset="0"/>
                <a:cs typeface="Arial" panose="020B0604020202020204" pitchFamily="34" charset="0"/>
              </a:rPr>
              <a:t> </a:t>
            </a:r>
            <a:r>
              <a:rPr sz="3600" dirty="0">
                <a:solidFill>
                  <a:srgbClr val="FFFFFF"/>
                </a:solidFill>
                <a:latin typeface="Arial" panose="020B0604020202020204" pitchFamily="34" charset="0"/>
                <a:cs typeface="Arial" panose="020B0604020202020204" pitchFamily="34" charset="0"/>
              </a:rPr>
              <a:t>của</a:t>
            </a:r>
            <a:r>
              <a:rPr sz="3600" spc="-295" dirty="0">
                <a:solidFill>
                  <a:srgbClr val="FFFFFF"/>
                </a:solidFill>
                <a:latin typeface="Arial" panose="020B0604020202020204" pitchFamily="34" charset="0"/>
                <a:cs typeface="Arial" panose="020B0604020202020204" pitchFamily="34" charset="0"/>
              </a:rPr>
              <a:t> </a:t>
            </a:r>
            <a:r>
              <a:rPr sz="3600" spc="-5" dirty="0">
                <a:solidFill>
                  <a:srgbClr val="FFFFFF"/>
                </a:solidFill>
                <a:latin typeface="Arial" panose="020B0604020202020204" pitchFamily="34" charset="0"/>
                <a:cs typeface="Arial" panose="020B0604020202020204" pitchFamily="34" charset="0"/>
              </a:rPr>
              <a:t>ch</a:t>
            </a:r>
            <a:r>
              <a:rPr sz="3600" spc="-434" dirty="0">
                <a:solidFill>
                  <a:srgbClr val="FFFFFF"/>
                </a:solidFill>
                <a:latin typeface="Arial" panose="020B0604020202020204" pitchFamily="34" charset="0"/>
                <a:cs typeface="Arial" panose="020B0604020202020204" pitchFamily="34" charset="0"/>
              </a:rPr>
              <a:t>â</a:t>
            </a:r>
            <a:r>
              <a:rPr sz="5400" spc="577" baseline="12037" dirty="0">
                <a:solidFill>
                  <a:srgbClr val="FFFFFF"/>
                </a:solidFill>
                <a:latin typeface="Arial" panose="020B0604020202020204" pitchFamily="34" charset="0"/>
                <a:cs typeface="Arial" panose="020B0604020202020204" pitchFamily="34" charset="0"/>
              </a:rPr>
              <a:t>́</a:t>
            </a:r>
            <a:r>
              <a:rPr sz="3600" spc="-5" dirty="0">
                <a:solidFill>
                  <a:srgbClr val="FFFFFF"/>
                </a:solidFill>
                <a:latin typeface="Arial" panose="020B0604020202020204" pitchFamily="34" charset="0"/>
                <a:cs typeface="Arial" panose="020B0604020202020204" pitchFamily="34" charset="0"/>
              </a:rPr>
              <a:t>t.</a:t>
            </a:r>
            <a:endParaRPr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95551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92440"/>
        </a:solidFill>
        <a:effectLst/>
      </p:bgPr>
    </p:bg>
    <p:spTree>
      <p:nvGrpSpPr>
        <p:cNvPr id="1" name="">
          <a:extLst>
            <a:ext uri="{FF2B5EF4-FFF2-40B4-BE49-F238E27FC236}">
              <a16:creationId xmlns:a16="http://schemas.microsoft.com/office/drawing/2014/main" id="{4C6B9462-7FA1-C28F-D71F-3B0F8B1C0C76}"/>
            </a:ext>
          </a:extLst>
        </p:cNvPr>
        <p:cNvGrpSpPr/>
        <p:nvPr/>
      </p:nvGrpSpPr>
      <p:grpSpPr>
        <a:xfrm>
          <a:off x="0" y="0"/>
          <a:ext cx="0" cy="0"/>
          <a:chOff x="0" y="0"/>
          <a:chExt cx="0" cy="0"/>
        </a:xfrm>
      </p:grpSpPr>
      <p:sp>
        <p:nvSpPr>
          <p:cNvPr id="10" name="Freeform 10">
            <a:extLst>
              <a:ext uri="{FF2B5EF4-FFF2-40B4-BE49-F238E27FC236}">
                <a16:creationId xmlns:a16="http://schemas.microsoft.com/office/drawing/2014/main" id="{55E30FD5-6ADD-6313-B1C9-A969D277CA72}"/>
              </a:ext>
            </a:extLst>
          </p:cNvPr>
          <p:cNvSpPr/>
          <p:nvPr/>
        </p:nvSpPr>
        <p:spPr>
          <a:xfrm rot="941437">
            <a:off x="13586051" y="6029335"/>
            <a:ext cx="4666365" cy="4190124"/>
          </a:xfrm>
          <a:custGeom>
            <a:avLst/>
            <a:gdLst/>
            <a:ahLst/>
            <a:cxnLst/>
            <a:rect l="l" t="t" r="r" b="b"/>
            <a:pathLst>
              <a:path w="6182607" h="6182607">
                <a:moveTo>
                  <a:pt x="0" y="0"/>
                </a:moveTo>
                <a:lnTo>
                  <a:pt x="6182606" y="0"/>
                </a:lnTo>
                <a:lnTo>
                  <a:pt x="6182606" y="6182607"/>
                </a:lnTo>
                <a:lnTo>
                  <a:pt x="0" y="6182607"/>
                </a:lnTo>
                <a:lnTo>
                  <a:pt x="0" y="0"/>
                </a:lnTo>
                <a:close/>
              </a:path>
            </a:pathLst>
          </a:custGeom>
          <a:blipFill>
            <a:blip r:embed="rId2">
              <a:alphaModFix amt="36000"/>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5" name="object 12">
            <a:extLst>
              <a:ext uri="{FF2B5EF4-FFF2-40B4-BE49-F238E27FC236}">
                <a16:creationId xmlns:a16="http://schemas.microsoft.com/office/drawing/2014/main" id="{7D918C8B-944E-7003-9041-C629114C3E53}"/>
              </a:ext>
            </a:extLst>
          </p:cNvPr>
          <p:cNvSpPr txBox="1">
            <a:spLocks/>
          </p:cNvSpPr>
          <p:nvPr/>
        </p:nvSpPr>
        <p:spPr>
          <a:xfrm>
            <a:off x="170955" y="252953"/>
            <a:ext cx="163570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srgbClr val="FF5E13"/>
                </a:solidFill>
                <a:effectLst/>
                <a:uLnTx/>
                <a:uFillTx/>
                <a:latin typeface="Arial" panose="020B0604020202020204" pitchFamily="34" charset="0"/>
                <a:ea typeface="+mj-ea"/>
                <a:cs typeface="Arial" panose="020B0604020202020204" pitchFamily="34" charset="0"/>
              </a:rPr>
              <a:t>2.2. HỆ THỐNG PHÂN LOẠI VÀ </a:t>
            </a:r>
            <a:r>
              <a:rPr lang="en-US" b="1" dirty="0">
                <a:solidFill>
                  <a:srgbClr val="FF5E13"/>
                </a:solidFill>
                <a:latin typeface="Arial" panose="020B0604020202020204" pitchFamily="34" charset="0"/>
                <a:cs typeface="Arial" panose="020B0604020202020204" pitchFamily="34" charset="0"/>
              </a:rPr>
              <a:t>NHÃN GHI QUỐC TẾ (GHS)</a:t>
            </a:r>
          </a:p>
        </p:txBody>
      </p:sp>
      <p:pic>
        <p:nvPicPr>
          <p:cNvPr id="3" name="object 2">
            <a:extLst>
              <a:ext uri="{FF2B5EF4-FFF2-40B4-BE49-F238E27FC236}">
                <a16:creationId xmlns:a16="http://schemas.microsoft.com/office/drawing/2014/main" id="{A8DD8E6F-9274-4199-A614-DBB90B80F424}"/>
              </a:ext>
            </a:extLst>
          </p:cNvPr>
          <p:cNvPicPr/>
          <p:nvPr/>
        </p:nvPicPr>
        <p:blipFill>
          <a:blip r:embed="rId4" cstate="print"/>
          <a:stretch>
            <a:fillRect/>
          </a:stretch>
        </p:blipFill>
        <p:spPr>
          <a:xfrm>
            <a:off x="1828800" y="1371228"/>
            <a:ext cx="13663087" cy="8210367"/>
          </a:xfrm>
          <a:prstGeom prst="rect">
            <a:avLst/>
          </a:prstGeom>
        </p:spPr>
      </p:pic>
      <p:sp>
        <p:nvSpPr>
          <p:cNvPr id="2" name="TextBox 1">
            <a:extLst>
              <a:ext uri="{FF2B5EF4-FFF2-40B4-BE49-F238E27FC236}">
                <a16:creationId xmlns:a16="http://schemas.microsoft.com/office/drawing/2014/main" id="{FC7F976F-5BF9-6FBF-7F35-DDC8525D5A90}"/>
              </a:ext>
            </a:extLst>
          </p:cNvPr>
          <p:cNvSpPr txBox="1"/>
          <p:nvPr/>
        </p:nvSpPr>
        <p:spPr>
          <a:xfrm>
            <a:off x="1981200" y="4790497"/>
            <a:ext cx="1371600" cy="369332"/>
          </a:xfrm>
          <a:prstGeom prst="rect">
            <a:avLst/>
          </a:prstGeom>
          <a:noFill/>
        </p:spPr>
        <p:txBody>
          <a:bodyPr wrap="square" rtlCol="0">
            <a:spAutoFit/>
          </a:bodyPr>
          <a:lstStyle/>
          <a:p>
            <a:r>
              <a:rPr lang="en-US" dirty="0" err="1"/>
              <a:t>Thuốc</a:t>
            </a:r>
            <a:r>
              <a:rPr lang="en-US" dirty="0"/>
              <a:t> </a:t>
            </a:r>
            <a:r>
              <a:rPr lang="en-US" dirty="0" err="1"/>
              <a:t>nổ</a:t>
            </a:r>
            <a:endParaRPr lang="en-US" dirty="0"/>
          </a:p>
        </p:txBody>
      </p:sp>
      <p:sp>
        <p:nvSpPr>
          <p:cNvPr id="4" name="TextBox 3">
            <a:extLst>
              <a:ext uri="{FF2B5EF4-FFF2-40B4-BE49-F238E27FC236}">
                <a16:creationId xmlns:a16="http://schemas.microsoft.com/office/drawing/2014/main" id="{07F97BBD-D4E5-249D-4DFD-97016E149EC6}"/>
              </a:ext>
            </a:extLst>
          </p:cNvPr>
          <p:cNvSpPr txBox="1"/>
          <p:nvPr/>
        </p:nvSpPr>
        <p:spPr>
          <a:xfrm>
            <a:off x="3958193" y="4790497"/>
            <a:ext cx="1859576" cy="369332"/>
          </a:xfrm>
          <a:prstGeom prst="rect">
            <a:avLst/>
          </a:prstGeom>
          <a:noFill/>
        </p:spPr>
        <p:txBody>
          <a:bodyPr wrap="square" rtlCol="0">
            <a:spAutoFit/>
          </a:bodyPr>
          <a:lstStyle/>
          <a:p>
            <a:r>
              <a:rPr lang="en-US" dirty="0" err="1"/>
              <a:t>Chất</a:t>
            </a:r>
            <a:r>
              <a:rPr lang="en-US" dirty="0"/>
              <a:t> </a:t>
            </a:r>
            <a:r>
              <a:rPr lang="en-US" dirty="0" err="1"/>
              <a:t>lỏng</a:t>
            </a:r>
            <a:r>
              <a:rPr lang="en-US" dirty="0"/>
              <a:t> </a:t>
            </a:r>
            <a:r>
              <a:rPr lang="en-US" dirty="0" err="1"/>
              <a:t>dễ</a:t>
            </a:r>
            <a:r>
              <a:rPr lang="en-US" dirty="0"/>
              <a:t> </a:t>
            </a:r>
            <a:r>
              <a:rPr lang="en-US" dirty="0" err="1"/>
              <a:t>cháy</a:t>
            </a:r>
            <a:endParaRPr lang="en-US" dirty="0"/>
          </a:p>
        </p:txBody>
      </p:sp>
      <p:sp>
        <p:nvSpPr>
          <p:cNvPr id="5" name="TextBox 4">
            <a:extLst>
              <a:ext uri="{FF2B5EF4-FFF2-40B4-BE49-F238E27FC236}">
                <a16:creationId xmlns:a16="http://schemas.microsoft.com/office/drawing/2014/main" id="{DA1F9882-263B-64AD-7B93-059F8EEB4249}"/>
              </a:ext>
            </a:extLst>
          </p:cNvPr>
          <p:cNvSpPr txBox="1"/>
          <p:nvPr/>
        </p:nvSpPr>
        <p:spPr>
          <a:xfrm>
            <a:off x="6629400" y="4799988"/>
            <a:ext cx="1859576" cy="369332"/>
          </a:xfrm>
          <a:prstGeom prst="rect">
            <a:avLst/>
          </a:prstGeom>
          <a:noFill/>
        </p:spPr>
        <p:txBody>
          <a:bodyPr wrap="square" rtlCol="0">
            <a:spAutoFit/>
          </a:bodyPr>
          <a:lstStyle/>
          <a:p>
            <a:r>
              <a:rPr lang="en-US" dirty="0" err="1"/>
              <a:t>Chất</a:t>
            </a:r>
            <a:r>
              <a:rPr lang="en-US" dirty="0"/>
              <a:t> </a:t>
            </a:r>
            <a:r>
              <a:rPr lang="en-US" dirty="0" err="1"/>
              <a:t>lỏng</a:t>
            </a:r>
            <a:r>
              <a:rPr lang="en-US" dirty="0"/>
              <a:t> oxy </a:t>
            </a:r>
            <a:r>
              <a:rPr lang="en-US" dirty="0" err="1"/>
              <a:t>hóa</a:t>
            </a:r>
            <a:endParaRPr lang="en-US" dirty="0"/>
          </a:p>
        </p:txBody>
      </p:sp>
      <p:sp>
        <p:nvSpPr>
          <p:cNvPr id="6" name="TextBox 5">
            <a:extLst>
              <a:ext uri="{FF2B5EF4-FFF2-40B4-BE49-F238E27FC236}">
                <a16:creationId xmlns:a16="http://schemas.microsoft.com/office/drawing/2014/main" id="{A479F7A3-C1E9-C744-7B48-316D9AC9C827}"/>
              </a:ext>
            </a:extLst>
          </p:cNvPr>
          <p:cNvSpPr txBox="1"/>
          <p:nvPr/>
        </p:nvSpPr>
        <p:spPr>
          <a:xfrm>
            <a:off x="9799026" y="4774168"/>
            <a:ext cx="1040231" cy="369332"/>
          </a:xfrm>
          <a:prstGeom prst="rect">
            <a:avLst/>
          </a:prstGeom>
          <a:noFill/>
        </p:spPr>
        <p:txBody>
          <a:bodyPr wrap="square" rtlCol="0">
            <a:spAutoFit/>
          </a:bodyPr>
          <a:lstStyle/>
          <a:p>
            <a:r>
              <a:rPr lang="en-US" dirty="0" err="1"/>
              <a:t>Khí</a:t>
            </a:r>
            <a:r>
              <a:rPr lang="en-US" dirty="0"/>
              <a:t> </a:t>
            </a:r>
            <a:r>
              <a:rPr lang="en-US" dirty="0" err="1"/>
              <a:t>nén</a:t>
            </a:r>
            <a:endParaRPr lang="en-US" dirty="0"/>
          </a:p>
        </p:txBody>
      </p:sp>
      <p:sp>
        <p:nvSpPr>
          <p:cNvPr id="7" name="TextBox 6">
            <a:extLst>
              <a:ext uri="{FF2B5EF4-FFF2-40B4-BE49-F238E27FC236}">
                <a16:creationId xmlns:a16="http://schemas.microsoft.com/office/drawing/2014/main" id="{B3568090-F617-F41B-31BE-6FB8A0D9472C}"/>
              </a:ext>
            </a:extLst>
          </p:cNvPr>
          <p:cNvSpPr txBox="1"/>
          <p:nvPr/>
        </p:nvSpPr>
        <p:spPr>
          <a:xfrm>
            <a:off x="12055877" y="4810588"/>
            <a:ext cx="2180500" cy="369332"/>
          </a:xfrm>
          <a:prstGeom prst="rect">
            <a:avLst/>
          </a:prstGeom>
          <a:noFill/>
        </p:spPr>
        <p:txBody>
          <a:bodyPr wrap="square" rtlCol="0">
            <a:spAutoFit/>
          </a:bodyPr>
          <a:lstStyle/>
          <a:p>
            <a:r>
              <a:rPr lang="en-US" dirty="0" err="1"/>
              <a:t>Ăn</a:t>
            </a:r>
            <a:r>
              <a:rPr lang="en-US" dirty="0"/>
              <a:t> </a:t>
            </a:r>
            <a:r>
              <a:rPr lang="en-US" dirty="0" err="1"/>
              <a:t>mòn</a:t>
            </a:r>
            <a:r>
              <a:rPr lang="en-US" dirty="0"/>
              <a:t> </a:t>
            </a:r>
            <a:r>
              <a:rPr lang="en-US" dirty="0" err="1"/>
              <a:t>kim</a:t>
            </a:r>
            <a:r>
              <a:rPr lang="en-US" dirty="0"/>
              <a:t> </a:t>
            </a:r>
            <a:r>
              <a:rPr lang="en-US" dirty="0" err="1"/>
              <a:t>loại</a:t>
            </a:r>
            <a:endParaRPr lang="en-US" dirty="0"/>
          </a:p>
        </p:txBody>
      </p:sp>
      <p:sp>
        <p:nvSpPr>
          <p:cNvPr id="8" name="TextBox 7">
            <a:extLst>
              <a:ext uri="{FF2B5EF4-FFF2-40B4-BE49-F238E27FC236}">
                <a16:creationId xmlns:a16="http://schemas.microsoft.com/office/drawing/2014/main" id="{1F9D376C-F5F5-0D2D-CBEA-B23269E07D6E}"/>
              </a:ext>
            </a:extLst>
          </p:cNvPr>
          <p:cNvSpPr txBox="1"/>
          <p:nvPr/>
        </p:nvSpPr>
        <p:spPr>
          <a:xfrm>
            <a:off x="2133600" y="8394432"/>
            <a:ext cx="2180500" cy="369332"/>
          </a:xfrm>
          <a:prstGeom prst="rect">
            <a:avLst/>
          </a:prstGeom>
          <a:noFill/>
        </p:spPr>
        <p:txBody>
          <a:bodyPr wrap="square" rtlCol="0">
            <a:spAutoFit/>
          </a:bodyPr>
          <a:lstStyle/>
          <a:p>
            <a:r>
              <a:rPr lang="en-US" dirty="0" err="1"/>
              <a:t>Độc</a:t>
            </a:r>
            <a:r>
              <a:rPr lang="en-US" dirty="0"/>
              <a:t> </a:t>
            </a:r>
            <a:r>
              <a:rPr lang="en-US" dirty="0" err="1"/>
              <a:t>tính</a:t>
            </a:r>
            <a:r>
              <a:rPr lang="en-US" dirty="0"/>
              <a:t> </a:t>
            </a:r>
            <a:r>
              <a:rPr lang="en-US" dirty="0" err="1"/>
              <a:t>cấp</a:t>
            </a:r>
            <a:r>
              <a:rPr lang="en-US" dirty="0"/>
              <a:t> </a:t>
            </a:r>
            <a:r>
              <a:rPr lang="en-US" dirty="0" err="1"/>
              <a:t>tính</a:t>
            </a:r>
            <a:endParaRPr lang="en-US" dirty="0"/>
          </a:p>
        </p:txBody>
      </p:sp>
      <p:sp>
        <p:nvSpPr>
          <p:cNvPr id="9" name="TextBox 8">
            <a:extLst>
              <a:ext uri="{FF2B5EF4-FFF2-40B4-BE49-F238E27FC236}">
                <a16:creationId xmlns:a16="http://schemas.microsoft.com/office/drawing/2014/main" id="{AC53D9A7-CF3B-4091-1894-BF62F21DC769}"/>
              </a:ext>
            </a:extLst>
          </p:cNvPr>
          <p:cNvSpPr txBox="1"/>
          <p:nvPr/>
        </p:nvSpPr>
        <p:spPr>
          <a:xfrm>
            <a:off x="4638494" y="8350258"/>
            <a:ext cx="1305106" cy="369332"/>
          </a:xfrm>
          <a:prstGeom prst="rect">
            <a:avLst/>
          </a:prstGeom>
          <a:noFill/>
        </p:spPr>
        <p:txBody>
          <a:bodyPr wrap="square" rtlCol="0">
            <a:spAutoFit/>
          </a:bodyPr>
          <a:lstStyle/>
          <a:p>
            <a:r>
              <a:rPr lang="en-US" dirty="0" err="1"/>
              <a:t>Ăn</a:t>
            </a:r>
            <a:r>
              <a:rPr lang="en-US" dirty="0"/>
              <a:t> </a:t>
            </a:r>
            <a:r>
              <a:rPr lang="en-US" dirty="0" err="1"/>
              <a:t>mòn</a:t>
            </a:r>
            <a:r>
              <a:rPr lang="en-US" dirty="0"/>
              <a:t> da</a:t>
            </a:r>
          </a:p>
        </p:txBody>
      </p:sp>
      <p:sp>
        <p:nvSpPr>
          <p:cNvPr id="11" name="TextBox 10">
            <a:extLst>
              <a:ext uri="{FF2B5EF4-FFF2-40B4-BE49-F238E27FC236}">
                <a16:creationId xmlns:a16="http://schemas.microsoft.com/office/drawing/2014/main" id="{9CD4CD71-41F5-8117-C78C-5DD83A942A0B}"/>
              </a:ext>
            </a:extLst>
          </p:cNvPr>
          <p:cNvSpPr txBox="1"/>
          <p:nvPr/>
        </p:nvSpPr>
        <p:spPr>
          <a:xfrm>
            <a:off x="7044373" y="8413414"/>
            <a:ext cx="1305106" cy="369332"/>
          </a:xfrm>
          <a:prstGeom prst="rect">
            <a:avLst/>
          </a:prstGeom>
          <a:noFill/>
        </p:spPr>
        <p:txBody>
          <a:bodyPr wrap="square" rtlCol="0">
            <a:spAutoFit/>
          </a:bodyPr>
          <a:lstStyle/>
          <a:p>
            <a:r>
              <a:rPr lang="en-US" dirty="0" err="1"/>
              <a:t>Kích</a:t>
            </a:r>
            <a:r>
              <a:rPr lang="en-US" dirty="0"/>
              <a:t> </a:t>
            </a:r>
            <a:r>
              <a:rPr lang="en-US" dirty="0" err="1"/>
              <a:t>ứng</a:t>
            </a:r>
            <a:r>
              <a:rPr lang="en-US" dirty="0"/>
              <a:t> da</a:t>
            </a:r>
          </a:p>
        </p:txBody>
      </p:sp>
      <p:sp>
        <p:nvSpPr>
          <p:cNvPr id="12" name="TextBox 11">
            <a:extLst>
              <a:ext uri="{FF2B5EF4-FFF2-40B4-BE49-F238E27FC236}">
                <a16:creationId xmlns:a16="http://schemas.microsoft.com/office/drawing/2014/main" id="{F1675E67-D8EE-7A11-A2AF-451125DFA9F9}"/>
              </a:ext>
            </a:extLst>
          </p:cNvPr>
          <p:cNvSpPr txBox="1"/>
          <p:nvPr/>
        </p:nvSpPr>
        <p:spPr>
          <a:xfrm>
            <a:off x="9071022" y="8329011"/>
            <a:ext cx="2008730" cy="369332"/>
          </a:xfrm>
          <a:prstGeom prst="rect">
            <a:avLst/>
          </a:prstGeom>
          <a:noFill/>
        </p:spPr>
        <p:txBody>
          <a:bodyPr wrap="square" rtlCol="0">
            <a:spAutoFit/>
          </a:bodyPr>
          <a:lstStyle/>
          <a:p>
            <a:r>
              <a:rPr lang="en-US" dirty="0" err="1"/>
              <a:t>Nguy</a:t>
            </a:r>
            <a:r>
              <a:rPr lang="en-US" dirty="0"/>
              <a:t> </a:t>
            </a:r>
            <a:r>
              <a:rPr lang="en-US" dirty="0" err="1"/>
              <a:t>cơ</a:t>
            </a:r>
            <a:r>
              <a:rPr lang="en-US" dirty="0"/>
              <a:t> </a:t>
            </a:r>
            <a:r>
              <a:rPr lang="en-US" dirty="0" err="1"/>
              <a:t>hít</a:t>
            </a:r>
            <a:r>
              <a:rPr lang="en-US" dirty="0"/>
              <a:t> </a:t>
            </a:r>
            <a:r>
              <a:rPr lang="en-US" dirty="0" err="1"/>
              <a:t>phải</a:t>
            </a:r>
            <a:endParaRPr lang="en-US" dirty="0"/>
          </a:p>
        </p:txBody>
      </p:sp>
      <p:sp>
        <p:nvSpPr>
          <p:cNvPr id="13" name="TextBox 12">
            <a:extLst>
              <a:ext uri="{FF2B5EF4-FFF2-40B4-BE49-F238E27FC236}">
                <a16:creationId xmlns:a16="http://schemas.microsoft.com/office/drawing/2014/main" id="{1903F758-803A-8766-6AF3-BD81E8DAD5B8}"/>
              </a:ext>
            </a:extLst>
          </p:cNvPr>
          <p:cNvSpPr txBox="1"/>
          <p:nvPr/>
        </p:nvSpPr>
        <p:spPr>
          <a:xfrm>
            <a:off x="12560687" y="8258490"/>
            <a:ext cx="2008730" cy="646331"/>
          </a:xfrm>
          <a:prstGeom prst="rect">
            <a:avLst/>
          </a:prstGeom>
          <a:noFill/>
        </p:spPr>
        <p:txBody>
          <a:bodyPr wrap="square" rtlCol="0">
            <a:spAutoFit/>
          </a:bodyPr>
          <a:lstStyle/>
          <a:p>
            <a:r>
              <a:rPr lang="en-US" dirty="0" err="1"/>
              <a:t>Nguy</a:t>
            </a:r>
            <a:r>
              <a:rPr lang="en-US" dirty="0"/>
              <a:t> </a:t>
            </a:r>
            <a:r>
              <a:rPr lang="en-US" dirty="0" err="1"/>
              <a:t>hiểm</a:t>
            </a:r>
            <a:r>
              <a:rPr lang="en-US" dirty="0"/>
              <a:t> </a:t>
            </a:r>
            <a:r>
              <a:rPr lang="en-US" dirty="0" err="1"/>
              <a:t>cho</a:t>
            </a:r>
            <a:r>
              <a:rPr lang="en-US" dirty="0"/>
              <a:t> </a:t>
            </a:r>
            <a:r>
              <a:rPr lang="en-US" dirty="0" err="1"/>
              <a:t>môi</a:t>
            </a:r>
            <a:r>
              <a:rPr lang="en-US" dirty="0"/>
              <a:t> </a:t>
            </a:r>
            <a:r>
              <a:rPr lang="en-US" dirty="0" err="1"/>
              <a:t>trường</a:t>
            </a:r>
            <a:r>
              <a:rPr lang="en-US" dirty="0"/>
              <a:t> </a:t>
            </a:r>
            <a:r>
              <a:rPr lang="en-US" dirty="0" err="1"/>
              <a:t>nước</a:t>
            </a:r>
            <a:endParaRPr lang="en-US" dirty="0"/>
          </a:p>
        </p:txBody>
      </p:sp>
    </p:spTree>
    <p:extLst>
      <p:ext uri="{BB962C8B-B14F-4D97-AF65-F5344CB8AC3E}">
        <p14:creationId xmlns:p14="http://schemas.microsoft.com/office/powerpoint/2010/main" val="2816103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1000"/>
                                        <p:tgtEl>
                                          <p:spTgt spid="11"/>
                                        </p:tgtEl>
                                      </p:cBhvr>
                                    </p:animEffect>
                                    <p:anim calcmode="lin" valueType="num">
                                      <p:cBhvr>
                                        <p:cTn id="54" dur="1000" fill="hold"/>
                                        <p:tgtEl>
                                          <p:spTgt spid="11"/>
                                        </p:tgtEl>
                                        <p:attrNameLst>
                                          <p:attrName>ppt_x</p:attrName>
                                        </p:attrNameLst>
                                      </p:cBhvr>
                                      <p:tavLst>
                                        <p:tav tm="0">
                                          <p:val>
                                            <p:strVal val="#ppt_x"/>
                                          </p:val>
                                        </p:tav>
                                        <p:tav tm="100000">
                                          <p:val>
                                            <p:strVal val="#ppt_x"/>
                                          </p:val>
                                        </p:tav>
                                      </p:tavLst>
                                    </p:anim>
                                    <p:anim calcmode="lin" valueType="num">
                                      <p:cBhvr>
                                        <p:cTn id="5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1000"/>
                                        <p:tgtEl>
                                          <p:spTgt spid="13"/>
                                        </p:tgtEl>
                                      </p:cBhvr>
                                    </p:animEffect>
                                    <p:anim calcmode="lin" valueType="num">
                                      <p:cBhvr>
                                        <p:cTn id="61" dur="1000" fill="hold"/>
                                        <p:tgtEl>
                                          <p:spTgt spid="13"/>
                                        </p:tgtEl>
                                        <p:attrNameLst>
                                          <p:attrName>ppt_x</p:attrName>
                                        </p:attrNameLst>
                                      </p:cBhvr>
                                      <p:tavLst>
                                        <p:tav tm="0">
                                          <p:val>
                                            <p:strVal val="#ppt_x"/>
                                          </p:val>
                                        </p:tav>
                                        <p:tav tm="100000">
                                          <p:val>
                                            <p:strVal val="#ppt_x"/>
                                          </p:val>
                                        </p:tav>
                                      </p:tavLst>
                                    </p:anim>
                                    <p:anim calcmode="lin" valueType="num">
                                      <p:cBhvr>
                                        <p:cTn id="6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8" grpId="0"/>
      <p:bldP spid="9" grpId="0"/>
      <p:bldP spid="11" grpId="0"/>
      <p:bldP spid="12" grpId="0"/>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E6E3E-25E6-5571-12BC-D5D2B0D4604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359B6BA-2821-93F6-9972-3A26A93A7D81}"/>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 name="Group 3">
            <a:extLst>
              <a:ext uri="{FF2B5EF4-FFF2-40B4-BE49-F238E27FC236}">
                <a16:creationId xmlns:a16="http://schemas.microsoft.com/office/drawing/2014/main" id="{ED4A91EF-CDF2-97AE-4E91-6B8DEEA4941F}"/>
              </a:ext>
            </a:extLst>
          </p:cNvPr>
          <p:cNvGrpSpPr/>
          <p:nvPr/>
        </p:nvGrpSpPr>
        <p:grpSpPr>
          <a:xfrm>
            <a:off x="-959220" y="-851394"/>
            <a:ext cx="2655856" cy="2460686"/>
            <a:chOff x="0" y="0"/>
            <a:chExt cx="5307708" cy="5307708"/>
          </a:xfrm>
        </p:grpSpPr>
        <p:sp>
          <p:nvSpPr>
            <p:cNvPr id="4" name="Freeform 4">
              <a:extLst>
                <a:ext uri="{FF2B5EF4-FFF2-40B4-BE49-F238E27FC236}">
                  <a16:creationId xmlns:a16="http://schemas.microsoft.com/office/drawing/2014/main" id="{AA7B66F8-4258-523C-4562-53247ED4B4E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5" name="Group 5">
              <a:extLst>
                <a:ext uri="{FF2B5EF4-FFF2-40B4-BE49-F238E27FC236}">
                  <a16:creationId xmlns:a16="http://schemas.microsoft.com/office/drawing/2014/main" id="{64390535-4D27-5224-C92A-017B782F5095}"/>
                </a:ext>
              </a:extLst>
            </p:cNvPr>
            <p:cNvGrpSpPr/>
            <p:nvPr/>
          </p:nvGrpSpPr>
          <p:grpSpPr>
            <a:xfrm>
              <a:off x="757795" y="757795"/>
              <a:ext cx="3792117" cy="3792117"/>
              <a:chOff x="0" y="0"/>
              <a:chExt cx="812800" cy="812800"/>
            </a:xfrm>
          </p:grpSpPr>
          <p:sp>
            <p:nvSpPr>
              <p:cNvPr id="6" name="Freeform 6">
                <a:extLst>
                  <a:ext uri="{FF2B5EF4-FFF2-40B4-BE49-F238E27FC236}">
                    <a16:creationId xmlns:a16="http://schemas.microsoft.com/office/drawing/2014/main" id="{0666328D-577A-16F5-4410-0C6BA223878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a:extLst>
                  <a:ext uri="{FF2B5EF4-FFF2-40B4-BE49-F238E27FC236}">
                    <a16:creationId xmlns:a16="http://schemas.microsoft.com/office/drawing/2014/main" id="{93453CD9-078C-2893-1DE4-D94564730217}"/>
                  </a:ext>
                </a:extLst>
              </p:cNvPr>
              <p:cNvSpPr txBox="1"/>
              <p:nvPr/>
            </p:nvSpPr>
            <p:spPr>
              <a:xfrm>
                <a:off x="76200" y="28575"/>
                <a:ext cx="660400" cy="708025"/>
              </a:xfrm>
              <a:prstGeom prst="rect">
                <a:avLst/>
              </a:prstGeom>
            </p:spPr>
            <p:txBody>
              <a:bodyPr lIns="50800" tIns="50800" rIns="50800" bIns="50800" rtlCol="0" anchor="ctr"/>
              <a:lstStyle/>
              <a:p>
                <a:pPr marL="0" marR="0" lvl="0" indent="0" algn="ctr" defTabSz="914400" rtl="0" eaLnBrk="1" fontAlgn="auto" latinLnBrk="0" hangingPunct="1">
                  <a:lnSpc>
                    <a:spcPts val="3586"/>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sp>
        <p:nvSpPr>
          <p:cNvPr id="34" name="object 12">
            <a:extLst>
              <a:ext uri="{FF2B5EF4-FFF2-40B4-BE49-F238E27FC236}">
                <a16:creationId xmlns:a16="http://schemas.microsoft.com/office/drawing/2014/main" id="{A5A36E8A-5F46-C035-AAB1-1FD7443A1275}"/>
              </a:ext>
            </a:extLst>
          </p:cNvPr>
          <p:cNvSpPr txBox="1">
            <a:spLocks/>
          </p:cNvSpPr>
          <p:nvPr/>
        </p:nvSpPr>
        <p:spPr>
          <a:xfrm>
            <a:off x="1930951" y="297056"/>
            <a:ext cx="163570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srgbClr val="FF5E13"/>
                </a:solidFill>
                <a:effectLst/>
                <a:uLnTx/>
                <a:uFillTx/>
                <a:latin typeface="Arial" panose="020B0604020202020204" pitchFamily="34" charset="0"/>
                <a:ea typeface="+mj-ea"/>
                <a:cs typeface="Arial" panose="020B0604020202020204" pitchFamily="34" charset="0"/>
              </a:rPr>
              <a:t>2.2. HỆ THỐNG PHÂN LOẠI VÀ NHÃN GHI QUỐC TẾ (GHS)</a:t>
            </a:r>
          </a:p>
        </p:txBody>
      </p:sp>
      <p:pic>
        <p:nvPicPr>
          <p:cNvPr id="11" name="object 2">
            <a:extLst>
              <a:ext uri="{FF2B5EF4-FFF2-40B4-BE49-F238E27FC236}">
                <a16:creationId xmlns:a16="http://schemas.microsoft.com/office/drawing/2014/main" id="{A3527922-5571-906B-496A-CECD420035BA}"/>
              </a:ext>
            </a:extLst>
          </p:cNvPr>
          <p:cNvPicPr/>
          <p:nvPr/>
        </p:nvPicPr>
        <p:blipFill>
          <a:blip r:embed="rId5" cstate="print"/>
          <a:stretch>
            <a:fillRect/>
          </a:stretch>
        </p:blipFill>
        <p:spPr>
          <a:xfrm>
            <a:off x="5257800" y="1409965"/>
            <a:ext cx="7086600" cy="9174091"/>
          </a:xfrm>
          <a:prstGeom prst="rect">
            <a:avLst/>
          </a:prstGeom>
        </p:spPr>
      </p:pic>
      <p:sp>
        <p:nvSpPr>
          <p:cNvPr id="8" name="TextBox 15">
            <a:extLst>
              <a:ext uri="{FF2B5EF4-FFF2-40B4-BE49-F238E27FC236}">
                <a16:creationId xmlns:a16="http://schemas.microsoft.com/office/drawing/2014/main" id="{C56BBC63-62F3-629E-2A7C-D4729D39DD99}"/>
              </a:ext>
            </a:extLst>
          </p:cNvPr>
          <p:cNvSpPr txBox="1"/>
          <p:nvPr/>
        </p:nvSpPr>
        <p:spPr>
          <a:xfrm>
            <a:off x="201146" y="348869"/>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43</a:t>
            </a:r>
          </a:p>
        </p:txBody>
      </p:sp>
    </p:spTree>
    <p:extLst>
      <p:ext uri="{BB962C8B-B14F-4D97-AF65-F5344CB8AC3E}">
        <p14:creationId xmlns:p14="http://schemas.microsoft.com/office/powerpoint/2010/main" val="12310148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EF453-5666-DE12-2B50-7F340C12C1A6}"/>
            </a:ext>
          </a:extLst>
        </p:cNvPr>
        <p:cNvGrpSpPr/>
        <p:nvPr/>
      </p:nvGrpSpPr>
      <p:grpSpPr>
        <a:xfrm>
          <a:off x="0" y="0"/>
          <a:ext cx="0" cy="0"/>
          <a:chOff x="0" y="0"/>
          <a:chExt cx="0" cy="0"/>
        </a:xfrm>
      </p:grpSpPr>
      <p:sp>
        <p:nvSpPr>
          <p:cNvPr id="7" name="TextBox 7">
            <a:extLst>
              <a:ext uri="{FF2B5EF4-FFF2-40B4-BE49-F238E27FC236}">
                <a16:creationId xmlns:a16="http://schemas.microsoft.com/office/drawing/2014/main" id="{CFA0CDEA-BBD9-3636-12C6-AD2F0489426C}"/>
              </a:ext>
            </a:extLst>
          </p:cNvPr>
          <p:cNvSpPr txBox="1"/>
          <p:nvPr/>
        </p:nvSpPr>
        <p:spPr>
          <a:xfrm>
            <a:off x="12081875"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Poppins Bold"/>
                <a:ea typeface="Poppins Bold"/>
                <a:cs typeface="Poppins Bold"/>
                <a:sym typeface="Poppins Bold"/>
              </a:rPr>
              <a:t>HOME</a:t>
            </a:r>
          </a:p>
        </p:txBody>
      </p:sp>
      <p:sp>
        <p:nvSpPr>
          <p:cNvPr id="8" name="TextBox 8">
            <a:extLst>
              <a:ext uri="{FF2B5EF4-FFF2-40B4-BE49-F238E27FC236}">
                <a16:creationId xmlns:a16="http://schemas.microsoft.com/office/drawing/2014/main" id="{4C7A06DA-037E-FAC3-26C1-DDEAF53B7E6D}"/>
              </a:ext>
            </a:extLst>
          </p:cNvPr>
          <p:cNvSpPr txBox="1"/>
          <p:nvPr/>
        </p:nvSpPr>
        <p:spPr>
          <a:xfrm>
            <a:off x="14024887"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Poppins"/>
                <a:ea typeface="Poppins"/>
                <a:cs typeface="Poppins"/>
                <a:sym typeface="Poppins"/>
              </a:rPr>
              <a:t>ABOUT US</a:t>
            </a:r>
          </a:p>
        </p:txBody>
      </p:sp>
      <p:sp>
        <p:nvSpPr>
          <p:cNvPr id="9" name="TextBox 9">
            <a:extLst>
              <a:ext uri="{FF2B5EF4-FFF2-40B4-BE49-F238E27FC236}">
                <a16:creationId xmlns:a16="http://schemas.microsoft.com/office/drawing/2014/main" id="{F2A48A29-110F-0783-B421-9237E7717190}"/>
              </a:ext>
            </a:extLst>
          </p:cNvPr>
          <p:cNvSpPr txBox="1"/>
          <p:nvPr/>
        </p:nvSpPr>
        <p:spPr>
          <a:xfrm>
            <a:off x="15965226"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Poppins"/>
                <a:ea typeface="Poppins"/>
                <a:cs typeface="Poppins"/>
                <a:sym typeface="Poppins"/>
              </a:rPr>
              <a:t>SERVICES</a:t>
            </a:r>
          </a:p>
        </p:txBody>
      </p:sp>
      <p:sp>
        <p:nvSpPr>
          <p:cNvPr id="10" name="TextBox 10">
            <a:extLst>
              <a:ext uri="{FF2B5EF4-FFF2-40B4-BE49-F238E27FC236}">
                <a16:creationId xmlns:a16="http://schemas.microsoft.com/office/drawing/2014/main" id="{4D21C8CC-0DE5-91A2-F263-5359D589B9D5}"/>
              </a:ext>
            </a:extLst>
          </p:cNvPr>
          <p:cNvSpPr txBox="1"/>
          <p:nvPr/>
        </p:nvSpPr>
        <p:spPr>
          <a:xfrm>
            <a:off x="10223315" y="2766865"/>
            <a:ext cx="5421469" cy="1095375"/>
          </a:xfrm>
          <a:prstGeom prst="rect">
            <a:avLst/>
          </a:prstGeom>
        </p:spPr>
        <p:txBody>
          <a:bodyPr lIns="0" tIns="0" rIns="0" bIns="0" rtlCol="0" anchor="t">
            <a:spAutoFit/>
          </a:bodyPr>
          <a:lstStyle/>
          <a:p>
            <a:pPr marL="0" marR="0" lvl="0" indent="0" algn="l" defTabSz="914400" rtl="0" eaLnBrk="1" fontAlgn="auto" latinLnBrk="0" hangingPunct="1">
              <a:lnSpc>
                <a:spcPts val="8400"/>
              </a:lnSpc>
              <a:spcBef>
                <a:spcPts val="0"/>
              </a:spcBef>
              <a:spcAft>
                <a:spcPts val="0"/>
              </a:spcAft>
              <a:buClrTx/>
              <a:buSzTx/>
              <a:buFontTx/>
              <a:buNone/>
              <a:tabLst/>
              <a:defRPr/>
            </a:pPr>
            <a:r>
              <a:rPr kumimoji="0" lang="en-US" sz="6000" b="1" i="0" u="none" strike="noStrike" kern="1200" cap="none" spc="0" normalizeH="0" baseline="0" noProof="0">
                <a:ln>
                  <a:noFill/>
                </a:ln>
                <a:solidFill>
                  <a:srgbClr val="FFFFFF"/>
                </a:solidFill>
                <a:effectLst/>
                <a:uLnTx/>
                <a:uFillTx/>
                <a:latin typeface="Poppins Bold"/>
                <a:ea typeface="Poppins Bold"/>
                <a:cs typeface="Poppins Bold"/>
                <a:sym typeface="Poppins Bold"/>
              </a:rPr>
              <a:t>Introduction</a:t>
            </a:r>
          </a:p>
        </p:txBody>
      </p:sp>
      <p:sp>
        <p:nvSpPr>
          <p:cNvPr id="11" name="TextBox 11">
            <a:extLst>
              <a:ext uri="{FF2B5EF4-FFF2-40B4-BE49-F238E27FC236}">
                <a16:creationId xmlns:a16="http://schemas.microsoft.com/office/drawing/2014/main" id="{275260B9-4249-FCAC-7700-B6C991837D26}"/>
              </a:ext>
            </a:extLst>
          </p:cNvPr>
          <p:cNvSpPr txBox="1"/>
          <p:nvPr/>
        </p:nvSpPr>
        <p:spPr>
          <a:xfrm>
            <a:off x="10223315" y="4490890"/>
            <a:ext cx="6335723" cy="1111885"/>
          </a:xfrm>
          <a:prstGeom prst="rect">
            <a:avLst/>
          </a:prstGeom>
        </p:spPr>
        <p:txBody>
          <a:bodyPr lIns="0" tIns="0" rIns="0" bIns="0" rtlCol="0" anchor="t">
            <a:spAutoFit/>
          </a:bodyPr>
          <a:lstStyle/>
          <a:p>
            <a:pPr marL="0" marR="0" lvl="0" indent="0" algn="just" defTabSz="914400" rtl="0" eaLnBrk="1" fontAlgn="auto" latinLnBrk="0" hangingPunct="1">
              <a:lnSpc>
                <a:spcPts val="224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Poppins"/>
                <a:cs typeface="Poppins"/>
                <a:sym typeface="Poppins"/>
              </a:rPr>
              <a:t>Lorem ipsum dolor sit amet, consectetur adipiscing elit, sed do eiusmod tempor incididunt ut labore et dolore magna aliqua. Ut enim ad minim veniam, quis nostrud exercitation ullamco laboris nisi ut aliquip ex ea commodo consequat.</a:t>
            </a:r>
          </a:p>
        </p:txBody>
      </p:sp>
      <p:sp>
        <p:nvSpPr>
          <p:cNvPr id="12" name="TextBox 12">
            <a:extLst>
              <a:ext uri="{FF2B5EF4-FFF2-40B4-BE49-F238E27FC236}">
                <a16:creationId xmlns:a16="http://schemas.microsoft.com/office/drawing/2014/main" id="{D6096B05-F3A9-BB8D-A5A7-C715F89580F4}"/>
              </a:ext>
            </a:extLst>
          </p:cNvPr>
          <p:cNvSpPr txBox="1"/>
          <p:nvPr/>
        </p:nvSpPr>
        <p:spPr>
          <a:xfrm>
            <a:off x="10223315" y="6227275"/>
            <a:ext cx="6335723" cy="1111885"/>
          </a:xfrm>
          <a:prstGeom prst="rect">
            <a:avLst/>
          </a:prstGeom>
        </p:spPr>
        <p:txBody>
          <a:bodyPr lIns="0" tIns="0" rIns="0" bIns="0" rtlCol="0" anchor="t">
            <a:spAutoFit/>
          </a:bodyPr>
          <a:lstStyle/>
          <a:p>
            <a:pPr marL="0" marR="0" lvl="0" indent="0" algn="just" defTabSz="914400" rtl="0" eaLnBrk="1" fontAlgn="auto" latinLnBrk="0" hangingPunct="1">
              <a:lnSpc>
                <a:spcPts val="224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Poppins"/>
                <a:cs typeface="Poppins"/>
                <a:sym typeface="Poppins"/>
              </a:rPr>
              <a:t>Duis aute irure dolor in reprehenderit in voluptate velit esse cillum dolore eu fugiat nulla pariatur. Excepteur sint occaecat cupidatat non proident, sunt in culpa qui officia deserunt mollit anim id est laborum.</a:t>
            </a:r>
          </a:p>
        </p:txBody>
      </p:sp>
      <p:grpSp>
        <p:nvGrpSpPr>
          <p:cNvPr id="13" name="Group 13">
            <a:extLst>
              <a:ext uri="{FF2B5EF4-FFF2-40B4-BE49-F238E27FC236}">
                <a16:creationId xmlns:a16="http://schemas.microsoft.com/office/drawing/2014/main" id="{2A567345-32DB-6245-9388-CE9CFBD2DBBD}"/>
              </a:ext>
            </a:extLst>
          </p:cNvPr>
          <p:cNvGrpSpPr/>
          <p:nvPr/>
        </p:nvGrpSpPr>
        <p:grpSpPr>
          <a:xfrm>
            <a:off x="16559037" y="8908169"/>
            <a:ext cx="350131" cy="350131"/>
            <a:chOff x="0" y="0"/>
            <a:chExt cx="131625" cy="131625"/>
          </a:xfrm>
        </p:grpSpPr>
        <p:sp>
          <p:nvSpPr>
            <p:cNvPr id="14" name="Freeform 14">
              <a:extLst>
                <a:ext uri="{FF2B5EF4-FFF2-40B4-BE49-F238E27FC236}">
                  <a16:creationId xmlns:a16="http://schemas.microsoft.com/office/drawing/2014/main" id="{10E8C346-D154-085A-ED10-097F8F60E529}"/>
                </a:ext>
              </a:extLst>
            </p:cNvPr>
            <p:cNvSpPr/>
            <p:nvPr/>
          </p:nvSpPr>
          <p:spPr>
            <a:xfrm>
              <a:off x="0" y="0"/>
              <a:ext cx="131625" cy="131625"/>
            </a:xfrm>
            <a:custGeom>
              <a:avLst/>
              <a:gdLst/>
              <a:ahLst/>
              <a:cxnLst/>
              <a:rect l="l" t="t" r="r" b="b"/>
              <a:pathLst>
                <a:path w="131625" h="131625">
                  <a:moveTo>
                    <a:pt x="0" y="0"/>
                  </a:moveTo>
                  <a:lnTo>
                    <a:pt x="131625" y="0"/>
                  </a:lnTo>
                  <a:lnTo>
                    <a:pt x="131625" y="131625"/>
                  </a:lnTo>
                  <a:lnTo>
                    <a:pt x="0" y="131625"/>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TextBox 15">
              <a:extLst>
                <a:ext uri="{FF2B5EF4-FFF2-40B4-BE49-F238E27FC236}">
                  <a16:creationId xmlns:a16="http://schemas.microsoft.com/office/drawing/2014/main" id="{D61CBE57-4B0A-2D02-6C02-2873D98C0503}"/>
                </a:ext>
              </a:extLst>
            </p:cNvPr>
            <p:cNvSpPr txBox="1"/>
            <p:nvPr/>
          </p:nvSpPr>
          <p:spPr>
            <a:xfrm>
              <a:off x="0" y="-66675"/>
              <a:ext cx="131625" cy="198300"/>
            </a:xfrm>
            <a:prstGeom prst="rect">
              <a:avLst/>
            </a:prstGeom>
          </p:spPr>
          <p:txBody>
            <a:bodyPr lIns="50800" tIns="50800" rIns="50800" bIns="50800" rtlCol="0" anchor="ctr"/>
            <a:lstStyle/>
            <a:p>
              <a:pPr marL="0" marR="0" lvl="0" indent="0" algn="ctr" defTabSz="914400" rtl="0" eaLnBrk="1" fontAlgn="auto" latinLnBrk="0" hangingPunct="1">
                <a:lnSpc>
                  <a:spcPts val="28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6" name="Group 16">
            <a:extLst>
              <a:ext uri="{FF2B5EF4-FFF2-40B4-BE49-F238E27FC236}">
                <a16:creationId xmlns:a16="http://schemas.microsoft.com/office/drawing/2014/main" id="{BCA5C583-E2EE-083B-E7F4-85934127A57D}"/>
              </a:ext>
            </a:extLst>
          </p:cNvPr>
          <p:cNvGrpSpPr/>
          <p:nvPr/>
        </p:nvGrpSpPr>
        <p:grpSpPr>
          <a:xfrm>
            <a:off x="16909169" y="8558037"/>
            <a:ext cx="350131" cy="350131"/>
            <a:chOff x="0" y="0"/>
            <a:chExt cx="131625" cy="131625"/>
          </a:xfrm>
        </p:grpSpPr>
        <p:sp>
          <p:nvSpPr>
            <p:cNvPr id="17" name="Freeform 17">
              <a:extLst>
                <a:ext uri="{FF2B5EF4-FFF2-40B4-BE49-F238E27FC236}">
                  <a16:creationId xmlns:a16="http://schemas.microsoft.com/office/drawing/2014/main" id="{E2B8FE02-2BB9-A44E-B5A8-F59B5DD77AEF}"/>
                </a:ext>
              </a:extLst>
            </p:cNvPr>
            <p:cNvSpPr/>
            <p:nvPr/>
          </p:nvSpPr>
          <p:spPr>
            <a:xfrm>
              <a:off x="0" y="0"/>
              <a:ext cx="131625" cy="131625"/>
            </a:xfrm>
            <a:custGeom>
              <a:avLst/>
              <a:gdLst/>
              <a:ahLst/>
              <a:cxnLst/>
              <a:rect l="l" t="t" r="r" b="b"/>
              <a:pathLst>
                <a:path w="131625" h="131625">
                  <a:moveTo>
                    <a:pt x="0" y="0"/>
                  </a:moveTo>
                  <a:lnTo>
                    <a:pt x="131625" y="0"/>
                  </a:lnTo>
                  <a:lnTo>
                    <a:pt x="131625" y="131625"/>
                  </a:lnTo>
                  <a:lnTo>
                    <a:pt x="0" y="131625"/>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TextBox 18">
              <a:extLst>
                <a:ext uri="{FF2B5EF4-FFF2-40B4-BE49-F238E27FC236}">
                  <a16:creationId xmlns:a16="http://schemas.microsoft.com/office/drawing/2014/main" id="{88974C1D-8EA6-B281-C9D8-02F04F31A4FE}"/>
                </a:ext>
              </a:extLst>
            </p:cNvPr>
            <p:cNvSpPr txBox="1"/>
            <p:nvPr/>
          </p:nvSpPr>
          <p:spPr>
            <a:xfrm>
              <a:off x="0" y="-66675"/>
              <a:ext cx="131625" cy="198300"/>
            </a:xfrm>
            <a:prstGeom prst="rect">
              <a:avLst/>
            </a:prstGeom>
          </p:spPr>
          <p:txBody>
            <a:bodyPr lIns="50800" tIns="50800" rIns="50800" bIns="50800" rtlCol="0" anchor="ctr"/>
            <a:lstStyle/>
            <a:p>
              <a:pPr marL="0" marR="0" lvl="0" indent="0" algn="ctr" defTabSz="914400" rtl="0" eaLnBrk="1" fontAlgn="auto" latinLnBrk="0" hangingPunct="1">
                <a:lnSpc>
                  <a:spcPts val="28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6" name="object 18">
            <a:extLst>
              <a:ext uri="{FF2B5EF4-FFF2-40B4-BE49-F238E27FC236}">
                <a16:creationId xmlns:a16="http://schemas.microsoft.com/office/drawing/2014/main" id="{FD55AACB-5889-7B7A-5102-F8CBC53D5FB2}"/>
              </a:ext>
            </a:extLst>
          </p:cNvPr>
          <p:cNvSpPr txBox="1"/>
          <p:nvPr/>
        </p:nvSpPr>
        <p:spPr>
          <a:xfrm>
            <a:off x="248685" y="930275"/>
            <a:ext cx="17653635" cy="8835752"/>
          </a:xfrm>
          <a:prstGeom prst="rect">
            <a:avLst/>
          </a:prstGeom>
        </p:spPr>
        <p:txBody>
          <a:bodyPr vert="horz" wrap="square" lIns="0" tIns="88900" rIns="0" bIns="0" rtlCol="0">
            <a:spAutoFit/>
          </a:bodyPr>
          <a:lstStyle/>
          <a:p>
            <a:pPr marL="25400">
              <a:lnSpc>
                <a:spcPct val="100000"/>
              </a:lnSpc>
              <a:spcBef>
                <a:spcPts val="700"/>
              </a:spcBef>
            </a:pPr>
            <a:r>
              <a:rPr sz="3200" b="1" spc="-254" dirty="0">
                <a:solidFill>
                  <a:srgbClr val="F1601F"/>
                </a:solidFill>
                <a:latin typeface="Arial" panose="020B0604020202020204" pitchFamily="34" charset="0"/>
                <a:cs typeface="Arial" panose="020B0604020202020204" pitchFamily="34" charset="0"/>
              </a:rPr>
              <a:t>Axit</a:t>
            </a:r>
            <a:r>
              <a:rPr sz="3200" b="1" spc="-315" dirty="0">
                <a:solidFill>
                  <a:srgbClr val="F1601F"/>
                </a:solidFill>
                <a:latin typeface="Arial" panose="020B0604020202020204" pitchFamily="34" charset="0"/>
                <a:cs typeface="Arial" panose="020B0604020202020204" pitchFamily="34" charset="0"/>
              </a:rPr>
              <a:t> </a:t>
            </a:r>
            <a:r>
              <a:rPr sz="3200" b="1" spc="-175" dirty="0">
                <a:solidFill>
                  <a:srgbClr val="F1601F"/>
                </a:solidFill>
                <a:latin typeface="Arial" panose="020B0604020202020204" pitchFamily="34" charset="0"/>
                <a:cs typeface="Arial" panose="020B0604020202020204" pitchFamily="34" charset="0"/>
              </a:rPr>
              <a:t>Hydrocloric</a:t>
            </a:r>
            <a:r>
              <a:rPr sz="3200" b="1" spc="-315" dirty="0">
                <a:solidFill>
                  <a:srgbClr val="F1601F"/>
                </a:solidFill>
                <a:latin typeface="Arial" panose="020B0604020202020204" pitchFamily="34" charset="0"/>
                <a:cs typeface="Arial" panose="020B0604020202020204" pitchFamily="34" charset="0"/>
              </a:rPr>
              <a:t> (HCl)</a:t>
            </a:r>
            <a:endParaRPr sz="3200" dirty="0">
              <a:solidFill>
                <a:srgbClr val="F1601F"/>
              </a:solidFill>
              <a:latin typeface="Arial" panose="020B0604020202020204" pitchFamily="34" charset="0"/>
              <a:cs typeface="Arial" panose="020B0604020202020204" pitchFamily="34" charset="0"/>
            </a:endParaRPr>
          </a:p>
          <a:p>
            <a:pPr marL="673100" indent="-341630">
              <a:lnSpc>
                <a:spcPct val="100000"/>
              </a:lnSpc>
              <a:spcBef>
                <a:spcPts val="600"/>
              </a:spcBef>
              <a:buClr>
                <a:srgbClr val="FFFFFF"/>
              </a:buClr>
              <a:buAutoNum type="arabicPeriod"/>
              <a:tabLst>
                <a:tab pos="673100" algn="l"/>
              </a:tabLst>
            </a:pPr>
            <a:r>
              <a:rPr sz="3200" dirty="0">
                <a:solidFill>
                  <a:srgbClr val="F1601F"/>
                </a:solidFill>
                <a:latin typeface="Arial" panose="020B0604020202020204" pitchFamily="34" charset="0"/>
                <a:cs typeface="Arial" panose="020B0604020202020204" pitchFamily="34" charset="0"/>
              </a:rPr>
              <a:t>Dữ</a:t>
            </a:r>
            <a:r>
              <a:rPr sz="3200" spc="-120" dirty="0">
                <a:solidFill>
                  <a:srgbClr val="F1601F"/>
                </a:solidFill>
                <a:latin typeface="Arial" panose="020B0604020202020204" pitchFamily="34" charset="0"/>
                <a:cs typeface="Arial" panose="020B0604020202020204" pitchFamily="34" charset="0"/>
              </a:rPr>
              <a:t> </a:t>
            </a:r>
            <a:r>
              <a:rPr sz="3200" spc="-10" dirty="0">
                <a:solidFill>
                  <a:srgbClr val="F1601F"/>
                </a:solidFill>
                <a:latin typeface="Arial" panose="020B0604020202020204" pitchFamily="34" charset="0"/>
                <a:cs typeface="Arial" panose="020B0604020202020204" pitchFamily="34" charset="0"/>
              </a:rPr>
              <a:t>liệu</a:t>
            </a:r>
            <a:r>
              <a:rPr sz="3200" spc="-320" dirty="0">
                <a:solidFill>
                  <a:srgbClr val="F1601F"/>
                </a:solidFill>
                <a:latin typeface="Arial" panose="020B0604020202020204" pitchFamily="34" charset="0"/>
                <a:cs typeface="Arial" panose="020B0604020202020204" pitchFamily="34" charset="0"/>
              </a:rPr>
              <a:t> </a:t>
            </a:r>
            <a:r>
              <a:rPr sz="3200" spc="-40" dirty="0">
                <a:solidFill>
                  <a:srgbClr val="F1601F"/>
                </a:solidFill>
                <a:latin typeface="Arial" panose="020B0604020202020204" pitchFamily="34" charset="0"/>
                <a:cs typeface="Arial" panose="020B0604020202020204" pitchFamily="34" charset="0"/>
              </a:rPr>
              <a:t>v</a:t>
            </a:r>
            <a:r>
              <a:rPr sz="3200" spc="-775" dirty="0">
                <a:solidFill>
                  <a:srgbClr val="F1601F"/>
                </a:solidFill>
                <a:latin typeface="Arial" panose="020B0604020202020204" pitchFamily="34" charset="0"/>
                <a:cs typeface="Arial" panose="020B0604020202020204" pitchFamily="34" charset="0"/>
              </a:rPr>
              <a:t>ê</a:t>
            </a:r>
            <a:r>
              <a:rPr sz="4800" spc="-60" baseline="12037" dirty="0">
                <a:solidFill>
                  <a:srgbClr val="F1601F"/>
                </a:solidFill>
                <a:latin typeface="Arial" panose="020B0604020202020204" pitchFamily="34" charset="0"/>
                <a:cs typeface="Arial" panose="020B0604020202020204" pitchFamily="34" charset="0"/>
              </a:rPr>
              <a:t>̀</a:t>
            </a:r>
            <a:r>
              <a:rPr sz="4800" spc="547" baseline="12037" dirty="0">
                <a:solidFill>
                  <a:srgbClr val="F1601F"/>
                </a:solidFill>
                <a:latin typeface="Arial" panose="020B0604020202020204" pitchFamily="34" charset="0"/>
                <a:cs typeface="Arial" panose="020B0604020202020204" pitchFamily="34" charset="0"/>
              </a:rPr>
              <a:t> </a:t>
            </a:r>
            <a:r>
              <a:rPr sz="3200" spc="-120" dirty="0">
                <a:solidFill>
                  <a:srgbClr val="F1601F"/>
                </a:solidFill>
                <a:latin typeface="Arial" panose="020B0604020202020204" pitchFamily="34" charset="0"/>
                <a:cs typeface="Arial" panose="020B0604020202020204" pitchFamily="34" charset="0"/>
              </a:rPr>
              <a:t>nguy</a:t>
            </a:r>
            <a:r>
              <a:rPr sz="3200" spc="-320" dirty="0">
                <a:solidFill>
                  <a:srgbClr val="F1601F"/>
                </a:solidFill>
                <a:latin typeface="Arial" panose="020B0604020202020204" pitchFamily="34" charset="0"/>
                <a:cs typeface="Arial" panose="020B0604020202020204" pitchFamily="34" charset="0"/>
              </a:rPr>
              <a:t> </a:t>
            </a:r>
            <a:r>
              <a:rPr sz="3200" spc="-10" dirty="0">
                <a:solidFill>
                  <a:srgbClr val="F1601F"/>
                </a:solidFill>
                <a:latin typeface="Arial" panose="020B0604020202020204" pitchFamily="34" charset="0"/>
                <a:cs typeface="Arial" panose="020B0604020202020204" pitchFamily="34" charset="0"/>
              </a:rPr>
              <a:t>hiểm:</a:t>
            </a:r>
            <a:endParaRPr sz="3200" dirty="0">
              <a:solidFill>
                <a:srgbClr val="F1601F"/>
              </a:solidFill>
              <a:latin typeface="Arial" panose="020B0604020202020204" pitchFamily="34" charset="0"/>
              <a:cs typeface="Arial" panose="020B0604020202020204" pitchFamily="34" charset="0"/>
            </a:endParaRPr>
          </a:p>
          <a:p>
            <a:pPr marL="914400" marR="6431280" indent="-457200" defTabSz="1257300">
              <a:lnSpc>
                <a:spcPts val="4200"/>
              </a:lnSpc>
              <a:spcBef>
                <a:spcPts val="240"/>
              </a:spcBef>
              <a:buFont typeface="Wingdings" panose="05000000000000000000" pitchFamily="2" charset="2"/>
              <a:buChar char="ü"/>
            </a:pPr>
            <a:r>
              <a:rPr sz="3200" spc="-70" dirty="0">
                <a:solidFill>
                  <a:srgbClr val="000099"/>
                </a:solidFill>
                <a:latin typeface="Arial" panose="020B0604020202020204" pitchFamily="34" charset="0"/>
                <a:cs typeface="Arial" panose="020B0604020202020204" pitchFamily="34" charset="0"/>
              </a:rPr>
              <a:t>Tính</a:t>
            </a:r>
            <a:r>
              <a:rPr sz="3200" spc="-295" dirty="0">
                <a:solidFill>
                  <a:srgbClr val="000099"/>
                </a:solidFill>
                <a:latin typeface="Arial" panose="020B0604020202020204" pitchFamily="34" charset="0"/>
                <a:cs typeface="Arial" panose="020B0604020202020204" pitchFamily="34" charset="0"/>
              </a:rPr>
              <a:t> </a:t>
            </a:r>
            <a:r>
              <a:rPr sz="3200" spc="-15" dirty="0">
                <a:solidFill>
                  <a:srgbClr val="000099"/>
                </a:solidFill>
                <a:latin typeface="Arial" panose="020B0604020202020204" pitchFamily="34" charset="0"/>
                <a:cs typeface="Arial" panose="020B0604020202020204" pitchFamily="34" charset="0"/>
              </a:rPr>
              <a:t>ch</a:t>
            </a:r>
            <a:r>
              <a:rPr sz="3200" spc="-445" dirty="0">
                <a:solidFill>
                  <a:srgbClr val="000099"/>
                </a:solidFill>
                <a:latin typeface="Arial" panose="020B0604020202020204" pitchFamily="34" charset="0"/>
                <a:cs typeface="Arial" panose="020B0604020202020204" pitchFamily="34" charset="0"/>
              </a:rPr>
              <a:t>â</a:t>
            </a:r>
            <a:r>
              <a:rPr sz="4800" spc="562" baseline="12037" dirty="0">
                <a:solidFill>
                  <a:srgbClr val="000099"/>
                </a:solidFill>
                <a:latin typeface="Arial" panose="020B0604020202020204" pitchFamily="34" charset="0"/>
                <a:cs typeface="Arial" panose="020B0604020202020204" pitchFamily="34" charset="0"/>
              </a:rPr>
              <a:t>́</a:t>
            </a:r>
            <a:r>
              <a:rPr sz="3200" spc="-15" dirty="0">
                <a:solidFill>
                  <a:srgbClr val="000099"/>
                </a:solidFill>
                <a:latin typeface="Arial" panose="020B0604020202020204" pitchFamily="34" charset="0"/>
                <a:cs typeface="Arial" panose="020B0604020202020204" pitchFamily="34" charset="0"/>
              </a:rPr>
              <a:t>t</a:t>
            </a:r>
            <a:r>
              <a:rPr sz="3200" spc="-290" dirty="0">
                <a:solidFill>
                  <a:srgbClr val="000099"/>
                </a:solidFill>
                <a:latin typeface="Arial" panose="020B0604020202020204" pitchFamily="34" charset="0"/>
                <a:cs typeface="Arial" panose="020B0604020202020204" pitchFamily="34" charset="0"/>
              </a:rPr>
              <a:t> </a:t>
            </a:r>
            <a:r>
              <a:rPr sz="3200" spc="-65" dirty="0">
                <a:solidFill>
                  <a:srgbClr val="000099"/>
                </a:solidFill>
                <a:latin typeface="Arial" panose="020B0604020202020204" pitchFamily="34" charset="0"/>
                <a:cs typeface="Arial" panose="020B0604020202020204" pitchFamily="34" charset="0"/>
              </a:rPr>
              <a:t>hóa</a:t>
            </a:r>
            <a:r>
              <a:rPr sz="3200" spc="-295" dirty="0">
                <a:solidFill>
                  <a:srgbClr val="000099"/>
                </a:solidFill>
                <a:latin typeface="Arial" panose="020B0604020202020204" pitchFamily="34" charset="0"/>
                <a:cs typeface="Arial" panose="020B0604020202020204" pitchFamily="34" charset="0"/>
              </a:rPr>
              <a:t> </a:t>
            </a:r>
            <a:r>
              <a:rPr sz="3200" spc="-114" dirty="0">
                <a:solidFill>
                  <a:srgbClr val="000099"/>
                </a:solidFill>
                <a:latin typeface="Arial" panose="020B0604020202020204" pitchFamily="34" charset="0"/>
                <a:cs typeface="Arial" panose="020B0604020202020204" pitchFamily="34" charset="0"/>
              </a:rPr>
              <a:t>học:</a:t>
            </a:r>
            <a:r>
              <a:rPr sz="3200" spc="-295" dirty="0">
                <a:solidFill>
                  <a:srgbClr val="000099"/>
                </a:solidFill>
                <a:latin typeface="Arial" panose="020B0604020202020204" pitchFamily="34" charset="0"/>
                <a:cs typeface="Arial" panose="020B0604020202020204" pitchFamily="34" charset="0"/>
              </a:rPr>
              <a:t> </a:t>
            </a:r>
            <a:r>
              <a:rPr sz="3200" spc="-105" dirty="0">
                <a:solidFill>
                  <a:srgbClr val="000099"/>
                </a:solidFill>
                <a:latin typeface="Arial" panose="020B0604020202020204" pitchFamily="34" charset="0"/>
                <a:cs typeface="Arial" panose="020B0604020202020204" pitchFamily="34" charset="0"/>
              </a:rPr>
              <a:t>axit</a:t>
            </a:r>
            <a:r>
              <a:rPr sz="3200" spc="-295" dirty="0">
                <a:solidFill>
                  <a:srgbClr val="000099"/>
                </a:solidFill>
                <a:latin typeface="Arial" panose="020B0604020202020204" pitchFamily="34" charset="0"/>
                <a:cs typeface="Arial" panose="020B0604020202020204" pitchFamily="34" charset="0"/>
              </a:rPr>
              <a:t> </a:t>
            </a:r>
            <a:r>
              <a:rPr sz="3200" spc="-120" dirty="0">
                <a:solidFill>
                  <a:srgbClr val="000099"/>
                </a:solidFill>
                <a:latin typeface="Arial" panose="020B0604020202020204" pitchFamily="34" charset="0"/>
                <a:cs typeface="Arial" panose="020B0604020202020204" pitchFamily="34" charset="0"/>
              </a:rPr>
              <a:t>mạnh,</a:t>
            </a:r>
            <a:r>
              <a:rPr sz="3200" spc="-290" dirty="0">
                <a:solidFill>
                  <a:srgbClr val="000099"/>
                </a:solidFill>
                <a:latin typeface="Arial" panose="020B0604020202020204" pitchFamily="34" charset="0"/>
                <a:cs typeface="Arial" panose="020B0604020202020204" pitchFamily="34" charset="0"/>
              </a:rPr>
              <a:t> </a:t>
            </a:r>
            <a:r>
              <a:rPr sz="3200" spc="65" dirty="0">
                <a:solidFill>
                  <a:srgbClr val="000099"/>
                </a:solidFill>
                <a:latin typeface="Arial" panose="020B0604020202020204" pitchFamily="34" charset="0"/>
                <a:cs typeface="Arial" panose="020B0604020202020204" pitchFamily="34" charset="0"/>
              </a:rPr>
              <a:t>có</a:t>
            </a:r>
            <a:r>
              <a:rPr sz="3200" spc="-295" dirty="0">
                <a:solidFill>
                  <a:srgbClr val="000099"/>
                </a:solidFill>
                <a:latin typeface="Arial" panose="020B0604020202020204" pitchFamily="34" charset="0"/>
                <a:cs typeface="Arial" panose="020B0604020202020204" pitchFamily="34" charset="0"/>
              </a:rPr>
              <a:t> </a:t>
            </a:r>
            <a:r>
              <a:rPr sz="3200" spc="-114" dirty="0">
                <a:solidFill>
                  <a:srgbClr val="000099"/>
                </a:solidFill>
                <a:latin typeface="Arial" panose="020B0604020202020204" pitchFamily="34" charset="0"/>
                <a:cs typeface="Arial" panose="020B0604020202020204" pitchFamily="34" charset="0"/>
              </a:rPr>
              <a:t>khả</a:t>
            </a:r>
            <a:r>
              <a:rPr sz="3200" spc="-70" dirty="0">
                <a:solidFill>
                  <a:srgbClr val="000099"/>
                </a:solidFill>
                <a:latin typeface="Arial" panose="020B0604020202020204" pitchFamily="34" charset="0"/>
                <a:cs typeface="Arial" panose="020B0604020202020204" pitchFamily="34" charset="0"/>
              </a:rPr>
              <a:t> </a:t>
            </a:r>
            <a:r>
              <a:rPr sz="3200" spc="-120" dirty="0">
                <a:solidFill>
                  <a:srgbClr val="000099"/>
                </a:solidFill>
                <a:latin typeface="Arial" panose="020B0604020202020204" pitchFamily="34" charset="0"/>
                <a:cs typeface="Arial" panose="020B0604020202020204" pitchFamily="34" charset="0"/>
              </a:rPr>
              <a:t>năng</a:t>
            </a:r>
            <a:r>
              <a:rPr sz="3200" spc="-295" dirty="0">
                <a:solidFill>
                  <a:srgbClr val="000099"/>
                </a:solidFill>
                <a:latin typeface="Arial" panose="020B0604020202020204" pitchFamily="34" charset="0"/>
                <a:cs typeface="Arial" panose="020B0604020202020204" pitchFamily="34" charset="0"/>
              </a:rPr>
              <a:t> </a:t>
            </a:r>
            <a:r>
              <a:rPr sz="3200" spc="-155" dirty="0">
                <a:solidFill>
                  <a:srgbClr val="000099"/>
                </a:solidFill>
                <a:latin typeface="Arial" panose="020B0604020202020204" pitchFamily="34" charset="0"/>
                <a:cs typeface="Arial" panose="020B0604020202020204" pitchFamily="34" charset="0"/>
              </a:rPr>
              <a:t>gây</a:t>
            </a:r>
            <a:r>
              <a:rPr sz="3200" spc="-295" dirty="0">
                <a:solidFill>
                  <a:srgbClr val="000099"/>
                </a:solidFill>
                <a:latin typeface="Arial" panose="020B0604020202020204" pitchFamily="34" charset="0"/>
                <a:cs typeface="Arial" panose="020B0604020202020204" pitchFamily="34" charset="0"/>
              </a:rPr>
              <a:t> </a:t>
            </a:r>
            <a:r>
              <a:rPr sz="3200" spc="-100" dirty="0">
                <a:solidFill>
                  <a:srgbClr val="000099"/>
                </a:solidFill>
                <a:latin typeface="Arial" panose="020B0604020202020204" pitchFamily="34" charset="0"/>
                <a:cs typeface="Arial" panose="020B0604020202020204" pitchFamily="34" charset="0"/>
              </a:rPr>
              <a:t>ăn</a:t>
            </a:r>
            <a:r>
              <a:rPr sz="3200" spc="-290" dirty="0">
                <a:solidFill>
                  <a:srgbClr val="000099"/>
                </a:solidFill>
                <a:latin typeface="Arial" panose="020B0604020202020204" pitchFamily="34" charset="0"/>
                <a:cs typeface="Arial" panose="020B0604020202020204" pitchFamily="34" charset="0"/>
              </a:rPr>
              <a:t> </a:t>
            </a:r>
            <a:r>
              <a:rPr sz="3200" spc="-40" dirty="0">
                <a:solidFill>
                  <a:srgbClr val="000099"/>
                </a:solidFill>
                <a:latin typeface="Arial" panose="020B0604020202020204" pitchFamily="34" charset="0"/>
                <a:cs typeface="Arial" panose="020B0604020202020204" pitchFamily="34" charset="0"/>
              </a:rPr>
              <a:t>mòn. </a:t>
            </a:r>
            <a:endParaRPr lang="en-US" sz="3200" spc="-40" dirty="0">
              <a:solidFill>
                <a:srgbClr val="000099"/>
              </a:solidFill>
              <a:latin typeface="Arial" panose="020B0604020202020204" pitchFamily="34" charset="0"/>
              <a:cs typeface="Arial" panose="020B0604020202020204" pitchFamily="34" charset="0"/>
            </a:endParaRPr>
          </a:p>
          <a:p>
            <a:pPr marL="914400" marR="6431280" indent="-457200" defTabSz="1257300">
              <a:lnSpc>
                <a:spcPts val="4200"/>
              </a:lnSpc>
              <a:spcBef>
                <a:spcPts val="240"/>
              </a:spcBef>
              <a:buFont typeface="Wingdings" panose="05000000000000000000" pitchFamily="2" charset="2"/>
              <a:buChar char="ü"/>
            </a:pPr>
            <a:r>
              <a:rPr sz="3200" spc="-70" dirty="0" err="1">
                <a:solidFill>
                  <a:srgbClr val="000099"/>
                </a:solidFill>
                <a:latin typeface="Arial" panose="020B0604020202020204" pitchFamily="34" charset="0"/>
                <a:cs typeface="Arial" panose="020B0604020202020204" pitchFamily="34" charset="0"/>
              </a:rPr>
              <a:t>Tính</a:t>
            </a:r>
            <a:r>
              <a:rPr sz="3200" spc="-300" dirty="0">
                <a:solidFill>
                  <a:srgbClr val="000099"/>
                </a:solidFill>
                <a:latin typeface="Arial" panose="020B0604020202020204" pitchFamily="34" charset="0"/>
                <a:cs typeface="Arial" panose="020B0604020202020204" pitchFamily="34" charset="0"/>
              </a:rPr>
              <a:t> </a:t>
            </a:r>
            <a:r>
              <a:rPr sz="3200" spc="-15" dirty="0">
                <a:solidFill>
                  <a:srgbClr val="000099"/>
                </a:solidFill>
                <a:latin typeface="Arial" panose="020B0604020202020204" pitchFamily="34" charset="0"/>
                <a:cs typeface="Arial" panose="020B0604020202020204" pitchFamily="34" charset="0"/>
              </a:rPr>
              <a:t>ch</a:t>
            </a:r>
            <a:r>
              <a:rPr sz="3200" spc="-445" dirty="0">
                <a:solidFill>
                  <a:srgbClr val="000099"/>
                </a:solidFill>
                <a:latin typeface="Arial" panose="020B0604020202020204" pitchFamily="34" charset="0"/>
                <a:cs typeface="Arial" panose="020B0604020202020204" pitchFamily="34" charset="0"/>
              </a:rPr>
              <a:t>â</a:t>
            </a:r>
            <a:r>
              <a:rPr sz="4800" spc="562" baseline="12037" dirty="0">
                <a:solidFill>
                  <a:srgbClr val="000099"/>
                </a:solidFill>
                <a:latin typeface="Arial" panose="020B0604020202020204" pitchFamily="34" charset="0"/>
                <a:cs typeface="Arial" panose="020B0604020202020204" pitchFamily="34" charset="0"/>
              </a:rPr>
              <a:t>́</a:t>
            </a:r>
            <a:r>
              <a:rPr sz="3200" spc="-15" dirty="0">
                <a:solidFill>
                  <a:srgbClr val="000099"/>
                </a:solidFill>
                <a:latin typeface="Arial" panose="020B0604020202020204" pitchFamily="34" charset="0"/>
                <a:cs typeface="Arial" panose="020B0604020202020204" pitchFamily="34" charset="0"/>
              </a:rPr>
              <a:t>t</a:t>
            </a:r>
            <a:r>
              <a:rPr sz="3200" spc="-300" dirty="0">
                <a:solidFill>
                  <a:srgbClr val="000099"/>
                </a:solidFill>
                <a:latin typeface="Arial" panose="020B0604020202020204" pitchFamily="34" charset="0"/>
                <a:cs typeface="Arial" panose="020B0604020202020204" pitchFamily="34" charset="0"/>
              </a:rPr>
              <a:t> </a:t>
            </a:r>
            <a:r>
              <a:rPr sz="3200" spc="-10" dirty="0">
                <a:solidFill>
                  <a:srgbClr val="000099"/>
                </a:solidFill>
                <a:latin typeface="Arial" panose="020B0604020202020204" pitchFamily="34" charset="0"/>
                <a:cs typeface="Arial" panose="020B0604020202020204" pitchFamily="34" charset="0"/>
              </a:rPr>
              <a:t>vật</a:t>
            </a:r>
            <a:r>
              <a:rPr sz="3200" spc="-300" dirty="0">
                <a:solidFill>
                  <a:srgbClr val="000099"/>
                </a:solidFill>
                <a:latin typeface="Arial" panose="020B0604020202020204" pitchFamily="34" charset="0"/>
                <a:cs typeface="Arial" panose="020B0604020202020204" pitchFamily="34" charset="0"/>
              </a:rPr>
              <a:t> </a:t>
            </a:r>
            <a:r>
              <a:rPr sz="3200" spc="-204" dirty="0">
                <a:solidFill>
                  <a:srgbClr val="000099"/>
                </a:solidFill>
                <a:latin typeface="Arial" panose="020B0604020202020204" pitchFamily="34" charset="0"/>
                <a:cs typeface="Arial" panose="020B0604020202020204" pitchFamily="34" charset="0"/>
              </a:rPr>
              <a:t>lý:</a:t>
            </a:r>
            <a:r>
              <a:rPr sz="3200" spc="-300" dirty="0">
                <a:solidFill>
                  <a:srgbClr val="000099"/>
                </a:solidFill>
                <a:latin typeface="Arial" panose="020B0604020202020204" pitchFamily="34" charset="0"/>
                <a:cs typeface="Arial" panose="020B0604020202020204" pitchFamily="34" charset="0"/>
              </a:rPr>
              <a:t> </a:t>
            </a:r>
            <a:r>
              <a:rPr sz="3200" spc="-60" dirty="0">
                <a:solidFill>
                  <a:srgbClr val="000099"/>
                </a:solidFill>
                <a:latin typeface="Arial" panose="020B0604020202020204" pitchFamily="34" charset="0"/>
                <a:cs typeface="Arial" panose="020B0604020202020204" pitchFamily="34" charset="0"/>
              </a:rPr>
              <a:t>dạng</a:t>
            </a:r>
            <a:r>
              <a:rPr sz="3200" spc="-300" dirty="0">
                <a:solidFill>
                  <a:srgbClr val="000099"/>
                </a:solidFill>
                <a:latin typeface="Arial" panose="020B0604020202020204" pitchFamily="34" charset="0"/>
                <a:cs typeface="Arial" panose="020B0604020202020204" pitchFamily="34" charset="0"/>
              </a:rPr>
              <a:t> </a:t>
            </a:r>
            <a:r>
              <a:rPr sz="3200" spc="-125" dirty="0">
                <a:solidFill>
                  <a:srgbClr val="000099"/>
                </a:solidFill>
                <a:latin typeface="Arial" panose="020B0604020202020204" pitchFamily="34" charset="0"/>
                <a:cs typeface="Arial" panose="020B0604020202020204" pitchFamily="34" charset="0"/>
              </a:rPr>
              <a:t>khí</a:t>
            </a:r>
            <a:r>
              <a:rPr sz="3200" spc="-295" dirty="0">
                <a:solidFill>
                  <a:srgbClr val="000099"/>
                </a:solidFill>
                <a:latin typeface="Arial" panose="020B0604020202020204" pitchFamily="34" charset="0"/>
                <a:cs typeface="Arial" panose="020B0604020202020204" pitchFamily="34" charset="0"/>
              </a:rPr>
              <a:t> </a:t>
            </a:r>
            <a:r>
              <a:rPr sz="3200" spc="-145" dirty="0">
                <a:solidFill>
                  <a:srgbClr val="000099"/>
                </a:solidFill>
                <a:latin typeface="Arial" panose="020B0604020202020204" pitchFamily="34" charset="0"/>
                <a:cs typeface="Arial" panose="020B0604020202020204" pitchFamily="34" charset="0"/>
              </a:rPr>
              <a:t>ở</a:t>
            </a:r>
            <a:r>
              <a:rPr sz="3200" spc="-80" dirty="0">
                <a:solidFill>
                  <a:srgbClr val="000099"/>
                </a:solidFill>
                <a:latin typeface="Arial" panose="020B0604020202020204" pitchFamily="34" charset="0"/>
                <a:cs typeface="Arial" panose="020B0604020202020204" pitchFamily="34" charset="0"/>
              </a:rPr>
              <a:t> </a:t>
            </a:r>
            <a:r>
              <a:rPr sz="3200" spc="-10" dirty="0">
                <a:solidFill>
                  <a:srgbClr val="000099"/>
                </a:solidFill>
                <a:latin typeface="Arial" panose="020B0604020202020204" pitchFamily="34" charset="0"/>
                <a:cs typeface="Arial" panose="020B0604020202020204" pitchFamily="34" charset="0"/>
              </a:rPr>
              <a:t>đi</a:t>
            </a:r>
            <a:r>
              <a:rPr sz="3200" spc="-745" dirty="0">
                <a:solidFill>
                  <a:srgbClr val="000099"/>
                </a:solidFill>
                <a:latin typeface="Arial" panose="020B0604020202020204" pitchFamily="34" charset="0"/>
                <a:cs typeface="Arial" panose="020B0604020202020204" pitchFamily="34" charset="0"/>
              </a:rPr>
              <a:t>ê</a:t>
            </a:r>
            <a:r>
              <a:rPr sz="4800" spc="-15" baseline="12037" dirty="0">
                <a:solidFill>
                  <a:srgbClr val="000099"/>
                </a:solidFill>
                <a:latin typeface="Arial" panose="020B0604020202020204" pitchFamily="34" charset="0"/>
                <a:cs typeface="Arial" panose="020B0604020202020204" pitchFamily="34" charset="0"/>
              </a:rPr>
              <a:t>̀</a:t>
            </a:r>
            <a:r>
              <a:rPr sz="4800" spc="-502" baseline="12037" dirty="0">
                <a:solidFill>
                  <a:srgbClr val="000099"/>
                </a:solidFill>
                <a:latin typeface="Arial" panose="020B0604020202020204" pitchFamily="34" charset="0"/>
                <a:cs typeface="Arial" panose="020B0604020202020204" pitchFamily="34" charset="0"/>
              </a:rPr>
              <a:t> </a:t>
            </a:r>
            <a:r>
              <a:rPr sz="3200" spc="-85" dirty="0">
                <a:solidFill>
                  <a:srgbClr val="000099"/>
                </a:solidFill>
                <a:latin typeface="Arial" panose="020B0604020202020204" pitchFamily="34" charset="0"/>
                <a:cs typeface="Arial" panose="020B0604020202020204" pitchFamily="34" charset="0"/>
              </a:rPr>
              <a:t>u</a:t>
            </a:r>
            <a:r>
              <a:rPr sz="3200" spc="-300" dirty="0">
                <a:solidFill>
                  <a:srgbClr val="000099"/>
                </a:solidFill>
                <a:latin typeface="Arial" panose="020B0604020202020204" pitchFamily="34" charset="0"/>
                <a:cs typeface="Arial" panose="020B0604020202020204" pitchFamily="34" charset="0"/>
              </a:rPr>
              <a:t> </a:t>
            </a:r>
            <a:r>
              <a:rPr sz="3200" spc="-95" dirty="0">
                <a:solidFill>
                  <a:srgbClr val="000099"/>
                </a:solidFill>
                <a:latin typeface="Arial" panose="020B0604020202020204" pitchFamily="34" charset="0"/>
                <a:cs typeface="Arial" panose="020B0604020202020204" pitchFamily="34" charset="0"/>
              </a:rPr>
              <a:t>kiện</a:t>
            </a:r>
            <a:r>
              <a:rPr sz="3200" spc="-300" dirty="0">
                <a:solidFill>
                  <a:srgbClr val="000099"/>
                </a:solidFill>
                <a:latin typeface="Arial" panose="020B0604020202020204" pitchFamily="34" charset="0"/>
                <a:cs typeface="Arial" panose="020B0604020202020204" pitchFamily="34" charset="0"/>
              </a:rPr>
              <a:t> </a:t>
            </a:r>
            <a:r>
              <a:rPr sz="3200" spc="-35" dirty="0">
                <a:solidFill>
                  <a:srgbClr val="000099"/>
                </a:solidFill>
                <a:latin typeface="Arial" panose="020B0604020202020204" pitchFamily="34" charset="0"/>
                <a:cs typeface="Arial" panose="020B0604020202020204" pitchFamily="34" charset="0"/>
              </a:rPr>
              <a:t>tiêu</a:t>
            </a:r>
            <a:r>
              <a:rPr sz="3200" spc="-300" dirty="0">
                <a:solidFill>
                  <a:srgbClr val="000099"/>
                </a:solidFill>
                <a:latin typeface="Arial" panose="020B0604020202020204" pitchFamily="34" charset="0"/>
                <a:cs typeface="Arial" panose="020B0604020202020204" pitchFamily="34" charset="0"/>
              </a:rPr>
              <a:t> </a:t>
            </a:r>
            <a:r>
              <a:rPr sz="3200" spc="-10" dirty="0">
                <a:solidFill>
                  <a:srgbClr val="000099"/>
                </a:solidFill>
                <a:latin typeface="Arial" panose="020B0604020202020204" pitchFamily="34" charset="0"/>
                <a:cs typeface="Arial" panose="020B0604020202020204" pitchFamily="34" charset="0"/>
              </a:rPr>
              <a:t>chuẩn.</a:t>
            </a:r>
            <a:endParaRPr sz="3200" dirty="0">
              <a:solidFill>
                <a:srgbClr val="000099"/>
              </a:solidFill>
              <a:latin typeface="Arial" panose="020B0604020202020204" pitchFamily="34" charset="0"/>
              <a:cs typeface="Arial" panose="020B0604020202020204" pitchFamily="34" charset="0"/>
            </a:endParaRPr>
          </a:p>
          <a:p>
            <a:pPr marL="914400" marR="394970" indent="-457200" defTabSz="1257300">
              <a:lnSpc>
                <a:spcPts val="4200"/>
              </a:lnSpc>
              <a:buFont typeface="Wingdings" panose="05000000000000000000" pitchFamily="2" charset="2"/>
              <a:buChar char="ü"/>
            </a:pPr>
            <a:r>
              <a:rPr sz="3200" spc="60" dirty="0">
                <a:solidFill>
                  <a:srgbClr val="000099"/>
                </a:solidFill>
                <a:latin typeface="Arial" panose="020B0604020202020204" pitchFamily="34" charset="0"/>
                <a:cs typeface="Arial" panose="020B0604020202020204" pitchFamily="34" charset="0"/>
              </a:rPr>
              <a:t>Độc</a:t>
            </a:r>
            <a:r>
              <a:rPr sz="3200" spc="-295" dirty="0">
                <a:solidFill>
                  <a:srgbClr val="000099"/>
                </a:solidFill>
                <a:latin typeface="Arial" panose="020B0604020202020204" pitchFamily="34" charset="0"/>
                <a:cs typeface="Arial" panose="020B0604020202020204" pitchFamily="34" charset="0"/>
              </a:rPr>
              <a:t> </a:t>
            </a:r>
            <a:r>
              <a:rPr sz="3200" spc="-35" dirty="0">
                <a:solidFill>
                  <a:srgbClr val="000099"/>
                </a:solidFill>
                <a:latin typeface="Arial" panose="020B0604020202020204" pitchFamily="34" charset="0"/>
                <a:cs typeface="Arial" panose="020B0604020202020204" pitchFamily="34" charset="0"/>
              </a:rPr>
              <a:t>hại</a:t>
            </a:r>
            <a:r>
              <a:rPr sz="3200" spc="-290" dirty="0">
                <a:solidFill>
                  <a:srgbClr val="000099"/>
                </a:solidFill>
                <a:latin typeface="Arial" panose="020B0604020202020204" pitchFamily="34" charset="0"/>
                <a:cs typeface="Arial" panose="020B0604020202020204" pitchFamily="34" charset="0"/>
              </a:rPr>
              <a:t> </a:t>
            </a:r>
            <a:r>
              <a:rPr sz="3200" spc="-114" dirty="0">
                <a:solidFill>
                  <a:srgbClr val="000099"/>
                </a:solidFill>
                <a:latin typeface="Arial" panose="020B0604020202020204" pitchFamily="34" charset="0"/>
                <a:cs typeface="Arial" panose="020B0604020202020204" pitchFamily="34" charset="0"/>
              </a:rPr>
              <a:t>và</a:t>
            </a:r>
            <a:r>
              <a:rPr sz="3200" spc="-29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tác</a:t>
            </a:r>
            <a:r>
              <a:rPr sz="3200" spc="-290" dirty="0">
                <a:solidFill>
                  <a:srgbClr val="000099"/>
                </a:solidFill>
                <a:latin typeface="Arial" panose="020B0604020202020204" pitchFamily="34" charset="0"/>
                <a:cs typeface="Arial" panose="020B0604020202020204" pitchFamily="34" charset="0"/>
              </a:rPr>
              <a:t> </a:t>
            </a:r>
            <a:r>
              <a:rPr sz="3200" spc="-25" dirty="0">
                <a:solidFill>
                  <a:srgbClr val="000099"/>
                </a:solidFill>
                <a:latin typeface="Arial" panose="020B0604020202020204" pitchFamily="34" charset="0"/>
                <a:cs typeface="Arial" panose="020B0604020202020204" pitchFamily="34" charset="0"/>
              </a:rPr>
              <a:t>động</a:t>
            </a:r>
            <a:r>
              <a:rPr sz="3200" spc="-29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sức</a:t>
            </a:r>
            <a:r>
              <a:rPr sz="3200" spc="-290" dirty="0">
                <a:solidFill>
                  <a:srgbClr val="000099"/>
                </a:solidFill>
                <a:latin typeface="Arial" panose="020B0604020202020204" pitchFamily="34" charset="0"/>
                <a:cs typeface="Arial" panose="020B0604020202020204" pitchFamily="34" charset="0"/>
              </a:rPr>
              <a:t> </a:t>
            </a:r>
            <a:r>
              <a:rPr sz="3200" spc="-180" dirty="0">
                <a:solidFill>
                  <a:srgbClr val="000099"/>
                </a:solidFill>
                <a:latin typeface="Arial" panose="020B0604020202020204" pitchFamily="34" charset="0"/>
                <a:cs typeface="Arial" panose="020B0604020202020204" pitchFamily="34" charset="0"/>
              </a:rPr>
              <a:t>khỏe:</a:t>
            </a:r>
            <a:r>
              <a:rPr sz="3200" spc="-290" dirty="0">
                <a:solidFill>
                  <a:srgbClr val="000099"/>
                </a:solidFill>
                <a:latin typeface="Arial" panose="020B0604020202020204" pitchFamily="34" charset="0"/>
                <a:cs typeface="Arial" panose="020B0604020202020204" pitchFamily="34" charset="0"/>
              </a:rPr>
              <a:t> </a:t>
            </a:r>
            <a:r>
              <a:rPr sz="3200" spc="-155" dirty="0">
                <a:solidFill>
                  <a:srgbClr val="000099"/>
                </a:solidFill>
                <a:latin typeface="Arial" panose="020B0604020202020204" pitchFamily="34" charset="0"/>
                <a:cs typeface="Arial" panose="020B0604020202020204" pitchFamily="34" charset="0"/>
              </a:rPr>
              <a:t>gây</a:t>
            </a:r>
            <a:r>
              <a:rPr sz="3200" spc="-290" dirty="0">
                <a:solidFill>
                  <a:srgbClr val="000099"/>
                </a:solidFill>
                <a:latin typeface="Arial" panose="020B0604020202020204" pitchFamily="34" charset="0"/>
                <a:cs typeface="Arial" panose="020B0604020202020204" pitchFamily="34" charset="0"/>
              </a:rPr>
              <a:t> </a:t>
            </a:r>
            <a:r>
              <a:rPr sz="3200" spc="-70" dirty="0">
                <a:solidFill>
                  <a:srgbClr val="000099"/>
                </a:solidFill>
                <a:latin typeface="Arial" panose="020B0604020202020204" pitchFamily="34" charset="0"/>
                <a:cs typeface="Arial" panose="020B0604020202020204" pitchFamily="34" charset="0"/>
              </a:rPr>
              <a:t>kích</a:t>
            </a:r>
            <a:r>
              <a:rPr sz="3200" spc="-290" dirty="0">
                <a:solidFill>
                  <a:srgbClr val="000099"/>
                </a:solidFill>
                <a:latin typeface="Arial" panose="020B0604020202020204" pitchFamily="34" charset="0"/>
                <a:cs typeface="Arial" panose="020B0604020202020204" pitchFamily="34" charset="0"/>
              </a:rPr>
              <a:t> </a:t>
            </a:r>
            <a:r>
              <a:rPr sz="3200" spc="-95" dirty="0">
                <a:solidFill>
                  <a:srgbClr val="000099"/>
                </a:solidFill>
                <a:latin typeface="Arial" panose="020B0604020202020204" pitchFamily="34" charset="0"/>
                <a:cs typeface="Arial" panose="020B0604020202020204" pitchFamily="34" charset="0"/>
              </a:rPr>
              <a:t>ứng</a:t>
            </a:r>
            <a:r>
              <a:rPr sz="3200" spc="-295"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cho</a:t>
            </a:r>
            <a:r>
              <a:rPr sz="3200" spc="-290" dirty="0">
                <a:solidFill>
                  <a:srgbClr val="000099"/>
                </a:solidFill>
                <a:latin typeface="Arial" panose="020B0604020202020204" pitchFamily="34" charset="0"/>
                <a:cs typeface="Arial" panose="020B0604020202020204" pitchFamily="34" charset="0"/>
              </a:rPr>
              <a:t> </a:t>
            </a:r>
            <a:r>
              <a:rPr sz="3200" spc="-45" dirty="0">
                <a:solidFill>
                  <a:srgbClr val="000099"/>
                </a:solidFill>
                <a:latin typeface="Arial" panose="020B0604020202020204" pitchFamily="34" charset="0"/>
                <a:cs typeface="Arial" panose="020B0604020202020204" pitchFamily="34" charset="0"/>
              </a:rPr>
              <a:t>da</a:t>
            </a:r>
            <a:r>
              <a:rPr sz="3200" spc="-290" dirty="0">
                <a:solidFill>
                  <a:srgbClr val="000099"/>
                </a:solidFill>
                <a:latin typeface="Arial" panose="020B0604020202020204" pitchFamily="34" charset="0"/>
                <a:cs typeface="Arial" panose="020B0604020202020204" pitchFamily="34" charset="0"/>
              </a:rPr>
              <a:t> </a:t>
            </a:r>
            <a:r>
              <a:rPr sz="3200" spc="-114" dirty="0">
                <a:solidFill>
                  <a:srgbClr val="000099"/>
                </a:solidFill>
                <a:latin typeface="Arial" panose="020B0604020202020204" pitchFamily="34" charset="0"/>
                <a:cs typeface="Arial" panose="020B0604020202020204" pitchFamily="34" charset="0"/>
              </a:rPr>
              <a:t>và</a:t>
            </a:r>
            <a:r>
              <a:rPr sz="3200" spc="-290" dirty="0">
                <a:solidFill>
                  <a:srgbClr val="000099"/>
                </a:solidFill>
                <a:latin typeface="Arial" panose="020B0604020202020204" pitchFamily="34" charset="0"/>
                <a:cs typeface="Arial" panose="020B0604020202020204" pitchFamily="34" charset="0"/>
              </a:rPr>
              <a:t> </a:t>
            </a:r>
            <a:r>
              <a:rPr sz="3200" spc="-114" dirty="0">
                <a:solidFill>
                  <a:srgbClr val="000099"/>
                </a:solidFill>
                <a:latin typeface="Arial" panose="020B0604020202020204" pitchFamily="34" charset="0"/>
                <a:cs typeface="Arial" panose="020B0604020202020204" pitchFamily="34" charset="0"/>
              </a:rPr>
              <a:t>m</a:t>
            </a:r>
            <a:r>
              <a:rPr sz="3200" spc="-545" dirty="0">
                <a:solidFill>
                  <a:srgbClr val="000099"/>
                </a:solidFill>
                <a:latin typeface="Arial" panose="020B0604020202020204" pitchFamily="34" charset="0"/>
                <a:cs typeface="Arial" panose="020B0604020202020204" pitchFamily="34" charset="0"/>
              </a:rPr>
              <a:t>ă</a:t>
            </a:r>
            <a:r>
              <a:rPr sz="4800" spc="412" baseline="12037" dirty="0">
                <a:solidFill>
                  <a:srgbClr val="000099"/>
                </a:solidFill>
                <a:latin typeface="Arial" panose="020B0604020202020204" pitchFamily="34" charset="0"/>
                <a:cs typeface="Arial" panose="020B0604020202020204" pitchFamily="34" charset="0"/>
              </a:rPr>
              <a:t>́</a:t>
            </a:r>
            <a:r>
              <a:rPr sz="3200" spc="-114" dirty="0">
                <a:solidFill>
                  <a:srgbClr val="000099"/>
                </a:solidFill>
                <a:latin typeface="Arial" panose="020B0604020202020204" pitchFamily="34" charset="0"/>
                <a:cs typeface="Arial" panose="020B0604020202020204" pitchFamily="34" charset="0"/>
              </a:rPr>
              <a:t>t,</a:t>
            </a:r>
            <a:r>
              <a:rPr sz="3200" spc="-290" dirty="0">
                <a:solidFill>
                  <a:srgbClr val="000099"/>
                </a:solidFill>
                <a:latin typeface="Arial" panose="020B0604020202020204" pitchFamily="34" charset="0"/>
                <a:cs typeface="Arial" panose="020B0604020202020204" pitchFamily="34" charset="0"/>
              </a:rPr>
              <a:t> </a:t>
            </a:r>
            <a:r>
              <a:rPr sz="3200" spc="65" dirty="0">
                <a:solidFill>
                  <a:srgbClr val="000099"/>
                </a:solidFill>
                <a:latin typeface="Arial" panose="020B0604020202020204" pitchFamily="34" charset="0"/>
                <a:cs typeface="Arial" panose="020B0604020202020204" pitchFamily="34" charset="0"/>
              </a:rPr>
              <a:t>có</a:t>
            </a:r>
            <a:r>
              <a:rPr sz="3200" spc="-29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thể</a:t>
            </a:r>
            <a:r>
              <a:rPr sz="3200" spc="-70" dirty="0">
                <a:solidFill>
                  <a:srgbClr val="000099"/>
                </a:solidFill>
                <a:latin typeface="Arial" panose="020B0604020202020204" pitchFamily="34" charset="0"/>
                <a:cs typeface="Arial" panose="020B0604020202020204" pitchFamily="34" charset="0"/>
              </a:rPr>
              <a:t> </a:t>
            </a:r>
            <a:r>
              <a:rPr sz="3200" spc="-155" dirty="0">
                <a:solidFill>
                  <a:srgbClr val="000099"/>
                </a:solidFill>
                <a:latin typeface="Arial" panose="020B0604020202020204" pitchFamily="34" charset="0"/>
                <a:cs typeface="Arial" panose="020B0604020202020204" pitchFamily="34" charset="0"/>
              </a:rPr>
              <a:t>gây</a:t>
            </a:r>
            <a:r>
              <a:rPr sz="3200" spc="-29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tổn</a:t>
            </a:r>
            <a:r>
              <a:rPr sz="3200" spc="-290" dirty="0">
                <a:solidFill>
                  <a:srgbClr val="000099"/>
                </a:solidFill>
                <a:latin typeface="Arial" panose="020B0604020202020204" pitchFamily="34" charset="0"/>
                <a:cs typeface="Arial" panose="020B0604020202020204" pitchFamily="34" charset="0"/>
              </a:rPr>
              <a:t> </a:t>
            </a:r>
            <a:r>
              <a:rPr sz="3200" spc="-75" dirty="0">
                <a:solidFill>
                  <a:srgbClr val="000099"/>
                </a:solidFill>
                <a:latin typeface="Arial" panose="020B0604020202020204" pitchFamily="34" charset="0"/>
                <a:cs typeface="Arial" panose="020B0604020202020204" pitchFamily="34" charset="0"/>
              </a:rPr>
              <a:t>thương</a:t>
            </a:r>
            <a:r>
              <a:rPr sz="3200" spc="-295" dirty="0">
                <a:solidFill>
                  <a:srgbClr val="000099"/>
                </a:solidFill>
                <a:latin typeface="Arial" panose="020B0604020202020204" pitchFamily="34" charset="0"/>
                <a:cs typeface="Arial" panose="020B0604020202020204" pitchFamily="34" charset="0"/>
              </a:rPr>
              <a:t> </a:t>
            </a:r>
            <a:r>
              <a:rPr sz="3200" spc="-20" dirty="0">
                <a:solidFill>
                  <a:srgbClr val="000099"/>
                </a:solidFill>
                <a:latin typeface="Arial" panose="020B0604020202020204" pitchFamily="34" charset="0"/>
                <a:cs typeface="Arial" panose="020B0604020202020204" pitchFamily="34" charset="0"/>
              </a:rPr>
              <a:t>đường </a:t>
            </a:r>
            <a:r>
              <a:rPr sz="3200" spc="-25" dirty="0">
                <a:solidFill>
                  <a:srgbClr val="000099"/>
                </a:solidFill>
                <a:latin typeface="Arial" panose="020B0604020202020204" pitchFamily="34" charset="0"/>
                <a:cs typeface="Arial" panose="020B0604020202020204" pitchFamily="34" charset="0"/>
              </a:rPr>
              <a:t>hô</a:t>
            </a:r>
            <a:r>
              <a:rPr sz="3200" spc="-310" dirty="0">
                <a:solidFill>
                  <a:srgbClr val="000099"/>
                </a:solidFill>
                <a:latin typeface="Arial" panose="020B0604020202020204" pitchFamily="34" charset="0"/>
                <a:cs typeface="Arial" panose="020B0604020202020204" pitchFamily="34" charset="0"/>
              </a:rPr>
              <a:t> </a:t>
            </a:r>
            <a:r>
              <a:rPr sz="3200" spc="-5" dirty="0">
                <a:solidFill>
                  <a:srgbClr val="000099"/>
                </a:solidFill>
                <a:latin typeface="Arial" panose="020B0604020202020204" pitchFamily="34" charset="0"/>
                <a:cs typeface="Arial" panose="020B0604020202020204" pitchFamily="34" charset="0"/>
              </a:rPr>
              <a:t>h</a:t>
            </a:r>
            <a:r>
              <a:rPr sz="3200" spc="-434" dirty="0">
                <a:solidFill>
                  <a:srgbClr val="000099"/>
                </a:solidFill>
                <a:latin typeface="Arial" panose="020B0604020202020204" pitchFamily="34" charset="0"/>
                <a:cs typeface="Arial" panose="020B0604020202020204" pitchFamily="34" charset="0"/>
              </a:rPr>
              <a:t>â</a:t>
            </a:r>
            <a:r>
              <a:rPr sz="4800" spc="577" baseline="12037" dirty="0">
                <a:solidFill>
                  <a:srgbClr val="000099"/>
                </a:solidFill>
                <a:latin typeface="Arial" panose="020B0604020202020204" pitchFamily="34" charset="0"/>
                <a:cs typeface="Arial" panose="020B0604020202020204" pitchFamily="34" charset="0"/>
              </a:rPr>
              <a:t>́</a:t>
            </a:r>
            <a:r>
              <a:rPr sz="3200" spc="-5" dirty="0">
                <a:solidFill>
                  <a:srgbClr val="000099"/>
                </a:solidFill>
                <a:latin typeface="Arial" panose="020B0604020202020204" pitchFamily="34" charset="0"/>
                <a:cs typeface="Arial" panose="020B0604020202020204" pitchFamily="34" charset="0"/>
              </a:rPr>
              <a:t>p.</a:t>
            </a:r>
            <a:endParaRPr sz="3200" dirty="0">
              <a:solidFill>
                <a:srgbClr val="000099"/>
              </a:solidFill>
              <a:latin typeface="Arial" panose="020B0604020202020204" pitchFamily="34" charset="0"/>
              <a:cs typeface="Arial" panose="020B0604020202020204" pitchFamily="34" charset="0"/>
            </a:endParaRPr>
          </a:p>
          <a:p>
            <a:pPr marL="673100" indent="-347980">
              <a:spcBef>
                <a:spcPts val="360"/>
              </a:spcBef>
              <a:buClr>
                <a:srgbClr val="FFFFFF"/>
              </a:buClr>
              <a:buAutoNum type="arabicPeriod" startAt="2"/>
              <a:tabLst>
                <a:tab pos="673100" algn="l"/>
              </a:tabLst>
            </a:pPr>
            <a:r>
              <a:rPr sz="3200" b="1" spc="-254" dirty="0">
                <a:solidFill>
                  <a:srgbClr val="F1601F"/>
                </a:solidFill>
                <a:latin typeface="Arial" panose="020B0604020202020204" pitchFamily="34" charset="0"/>
                <a:cs typeface="Arial" panose="020B0604020202020204" pitchFamily="34" charset="0"/>
              </a:rPr>
              <a:t>Dữ liệu kiểm nghiệm:</a:t>
            </a:r>
          </a:p>
          <a:p>
            <a:pPr marL="812800" marR="17780" indent="-407988">
              <a:lnSpc>
                <a:spcPts val="4200"/>
              </a:lnSpc>
              <a:spcBef>
                <a:spcPts val="240"/>
              </a:spcBef>
              <a:buFont typeface="Wingdings" panose="05000000000000000000" pitchFamily="2" charset="2"/>
              <a:buChar char="ü"/>
            </a:pPr>
            <a:r>
              <a:rPr sz="3200" spc="-30" dirty="0">
                <a:solidFill>
                  <a:srgbClr val="000099"/>
                </a:solidFill>
                <a:latin typeface="Arial" panose="020B0604020202020204" pitchFamily="34" charset="0"/>
                <a:cs typeface="Arial" panose="020B0604020202020204" pitchFamily="34" charset="0"/>
              </a:rPr>
              <a:t>Thử</a:t>
            </a:r>
            <a:r>
              <a:rPr sz="3200" spc="-80" dirty="0">
                <a:solidFill>
                  <a:srgbClr val="000099"/>
                </a:solidFill>
                <a:latin typeface="Arial" panose="020B0604020202020204" pitchFamily="34" charset="0"/>
                <a:cs typeface="Arial" panose="020B0604020202020204" pitchFamily="34" charset="0"/>
              </a:rPr>
              <a:t> </a:t>
            </a:r>
            <a:r>
              <a:rPr sz="3200" spc="-90" dirty="0">
                <a:solidFill>
                  <a:srgbClr val="000099"/>
                </a:solidFill>
                <a:latin typeface="Arial" panose="020B0604020202020204" pitchFamily="34" charset="0"/>
                <a:cs typeface="Arial" panose="020B0604020202020204" pitchFamily="34" charset="0"/>
              </a:rPr>
              <a:t>nghiệm</a:t>
            </a:r>
            <a:r>
              <a:rPr sz="3200" spc="-300" dirty="0">
                <a:solidFill>
                  <a:srgbClr val="000099"/>
                </a:solidFill>
                <a:latin typeface="Arial" panose="020B0604020202020204" pitchFamily="34" charset="0"/>
                <a:cs typeface="Arial" panose="020B0604020202020204" pitchFamily="34" charset="0"/>
              </a:rPr>
              <a:t> </a:t>
            </a:r>
            <a:r>
              <a:rPr sz="3200" spc="-45" dirty="0">
                <a:solidFill>
                  <a:srgbClr val="000099"/>
                </a:solidFill>
                <a:latin typeface="Arial" panose="020B0604020202020204" pitchFamily="34" charset="0"/>
                <a:cs typeface="Arial" panose="020B0604020202020204" pitchFamily="34" charset="0"/>
              </a:rPr>
              <a:t>cháy</a:t>
            </a:r>
            <a:r>
              <a:rPr sz="3200" spc="-295" dirty="0">
                <a:solidFill>
                  <a:srgbClr val="000099"/>
                </a:solidFill>
                <a:latin typeface="Arial" panose="020B0604020202020204" pitchFamily="34" charset="0"/>
                <a:cs typeface="Arial" panose="020B0604020202020204" pitchFamily="34" charset="0"/>
              </a:rPr>
              <a:t> </a:t>
            </a:r>
            <a:r>
              <a:rPr sz="3200" spc="-114" dirty="0">
                <a:solidFill>
                  <a:srgbClr val="000099"/>
                </a:solidFill>
                <a:latin typeface="Arial" panose="020B0604020202020204" pitchFamily="34" charset="0"/>
                <a:cs typeface="Arial" panose="020B0604020202020204" pitchFamily="34" charset="0"/>
              </a:rPr>
              <a:t>và</a:t>
            </a:r>
            <a:r>
              <a:rPr sz="3200" spc="-300" dirty="0">
                <a:solidFill>
                  <a:srgbClr val="000099"/>
                </a:solidFill>
                <a:latin typeface="Arial" panose="020B0604020202020204" pitchFamily="34" charset="0"/>
                <a:cs typeface="Arial" panose="020B0604020202020204" pitchFamily="34" charset="0"/>
              </a:rPr>
              <a:t> </a:t>
            </a:r>
            <a:r>
              <a:rPr sz="3200" spc="-175" dirty="0">
                <a:solidFill>
                  <a:srgbClr val="000099"/>
                </a:solidFill>
                <a:latin typeface="Arial" panose="020B0604020202020204" pitchFamily="34" charset="0"/>
                <a:cs typeface="Arial" panose="020B0604020202020204" pitchFamily="34" charset="0"/>
              </a:rPr>
              <a:t>nổ:</a:t>
            </a:r>
            <a:r>
              <a:rPr sz="3200" spc="-295" dirty="0">
                <a:solidFill>
                  <a:srgbClr val="000099"/>
                </a:solidFill>
                <a:latin typeface="Arial" panose="020B0604020202020204" pitchFamily="34" charset="0"/>
                <a:cs typeface="Arial" panose="020B0604020202020204" pitchFamily="34" charset="0"/>
              </a:rPr>
              <a:t> </a:t>
            </a:r>
            <a:r>
              <a:rPr sz="3200" spc="-125" dirty="0">
                <a:solidFill>
                  <a:srgbClr val="000099"/>
                </a:solidFill>
                <a:latin typeface="Arial" panose="020B0604020202020204" pitchFamily="34" charset="0"/>
                <a:cs typeface="Arial" panose="020B0604020202020204" pitchFamily="34" charset="0"/>
              </a:rPr>
              <a:t>không</a:t>
            </a:r>
            <a:r>
              <a:rPr sz="3200" spc="-300" dirty="0">
                <a:solidFill>
                  <a:srgbClr val="000099"/>
                </a:solidFill>
                <a:latin typeface="Arial" panose="020B0604020202020204" pitchFamily="34" charset="0"/>
                <a:cs typeface="Arial" panose="020B0604020202020204" pitchFamily="34" charset="0"/>
              </a:rPr>
              <a:t> </a:t>
            </a:r>
            <a:r>
              <a:rPr sz="3200" spc="-105" dirty="0">
                <a:solidFill>
                  <a:srgbClr val="000099"/>
                </a:solidFill>
                <a:latin typeface="Arial" panose="020B0604020202020204" pitchFamily="34" charset="0"/>
                <a:cs typeface="Arial" panose="020B0604020202020204" pitchFamily="34" charset="0"/>
              </a:rPr>
              <a:t>cháy,</a:t>
            </a:r>
            <a:r>
              <a:rPr sz="3200" spc="-295" dirty="0">
                <a:solidFill>
                  <a:srgbClr val="000099"/>
                </a:solidFill>
                <a:latin typeface="Arial" panose="020B0604020202020204" pitchFamily="34" charset="0"/>
                <a:cs typeface="Arial" panose="020B0604020202020204" pitchFamily="34" charset="0"/>
              </a:rPr>
              <a:t> </a:t>
            </a:r>
            <a:r>
              <a:rPr sz="3200" spc="-85" dirty="0">
                <a:solidFill>
                  <a:srgbClr val="000099"/>
                </a:solidFill>
                <a:latin typeface="Arial" panose="020B0604020202020204" pitchFamily="34" charset="0"/>
                <a:cs typeface="Arial" panose="020B0604020202020204" pitchFamily="34" charset="0"/>
              </a:rPr>
              <a:t>nhưng</a:t>
            </a:r>
            <a:r>
              <a:rPr sz="3200" spc="-300" dirty="0">
                <a:solidFill>
                  <a:srgbClr val="000099"/>
                </a:solidFill>
                <a:latin typeface="Arial" panose="020B0604020202020204" pitchFamily="34" charset="0"/>
                <a:cs typeface="Arial" panose="020B0604020202020204" pitchFamily="34" charset="0"/>
              </a:rPr>
              <a:t> </a:t>
            </a:r>
            <a:r>
              <a:rPr sz="3200" spc="65" dirty="0">
                <a:solidFill>
                  <a:srgbClr val="000099"/>
                </a:solidFill>
                <a:latin typeface="Arial" panose="020B0604020202020204" pitchFamily="34" charset="0"/>
                <a:cs typeface="Arial" panose="020B0604020202020204" pitchFamily="34" charset="0"/>
              </a:rPr>
              <a:t>có</a:t>
            </a:r>
            <a:r>
              <a:rPr sz="3200" spc="-295"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thể</a:t>
            </a:r>
            <a:r>
              <a:rPr sz="3200" spc="-8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tạo</a:t>
            </a:r>
            <a:r>
              <a:rPr sz="3200" spc="-300" dirty="0">
                <a:solidFill>
                  <a:srgbClr val="000099"/>
                </a:solidFill>
                <a:latin typeface="Arial" panose="020B0604020202020204" pitchFamily="34" charset="0"/>
                <a:cs typeface="Arial" panose="020B0604020202020204" pitchFamily="34" charset="0"/>
              </a:rPr>
              <a:t> </a:t>
            </a:r>
            <a:r>
              <a:rPr sz="3200" spc="-125" dirty="0">
                <a:solidFill>
                  <a:srgbClr val="000099"/>
                </a:solidFill>
                <a:latin typeface="Arial" panose="020B0604020202020204" pitchFamily="34" charset="0"/>
                <a:cs typeface="Arial" panose="020B0604020202020204" pitchFamily="34" charset="0"/>
              </a:rPr>
              <a:t>khí</a:t>
            </a:r>
            <a:r>
              <a:rPr sz="3200" spc="-295" dirty="0">
                <a:solidFill>
                  <a:srgbClr val="000099"/>
                </a:solidFill>
                <a:latin typeface="Arial" panose="020B0604020202020204" pitchFamily="34" charset="0"/>
                <a:cs typeface="Arial" panose="020B0604020202020204" pitchFamily="34" charset="0"/>
              </a:rPr>
              <a:t> </a:t>
            </a:r>
            <a:r>
              <a:rPr sz="3200" spc="90" dirty="0">
                <a:solidFill>
                  <a:srgbClr val="000099"/>
                </a:solidFill>
                <a:latin typeface="Arial" panose="020B0604020202020204" pitchFamily="34" charset="0"/>
                <a:cs typeface="Arial" panose="020B0604020202020204" pitchFamily="34" charset="0"/>
              </a:rPr>
              <a:t>độc</a:t>
            </a:r>
            <a:r>
              <a:rPr sz="3200" spc="-300" dirty="0">
                <a:solidFill>
                  <a:srgbClr val="000099"/>
                </a:solidFill>
                <a:latin typeface="Arial" panose="020B0604020202020204" pitchFamily="34" charset="0"/>
                <a:cs typeface="Arial" panose="020B0604020202020204" pitchFamily="34" charset="0"/>
              </a:rPr>
              <a:t> </a:t>
            </a:r>
            <a:r>
              <a:rPr sz="3200" spc="-35" dirty="0">
                <a:solidFill>
                  <a:srgbClr val="000099"/>
                </a:solidFill>
                <a:latin typeface="Arial" panose="020B0604020202020204" pitchFamily="34" charset="0"/>
                <a:cs typeface="Arial" panose="020B0604020202020204" pitchFamily="34" charset="0"/>
              </a:rPr>
              <a:t>hại</a:t>
            </a:r>
            <a:r>
              <a:rPr sz="3200" spc="-295" dirty="0">
                <a:solidFill>
                  <a:srgbClr val="000099"/>
                </a:solidFill>
                <a:latin typeface="Arial" panose="020B0604020202020204" pitchFamily="34" charset="0"/>
                <a:cs typeface="Arial" panose="020B0604020202020204" pitchFamily="34" charset="0"/>
              </a:rPr>
              <a:t> </a:t>
            </a:r>
            <a:r>
              <a:rPr sz="3200" spc="-125" dirty="0">
                <a:solidFill>
                  <a:srgbClr val="000099"/>
                </a:solidFill>
                <a:latin typeface="Arial" panose="020B0604020202020204" pitchFamily="34" charset="0"/>
                <a:cs typeface="Arial" panose="020B0604020202020204" pitchFamily="34" charset="0"/>
              </a:rPr>
              <a:t>khi</a:t>
            </a:r>
            <a:r>
              <a:rPr sz="3200" spc="-30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tác</a:t>
            </a:r>
            <a:r>
              <a:rPr sz="3200" spc="-295" dirty="0">
                <a:solidFill>
                  <a:srgbClr val="000099"/>
                </a:solidFill>
                <a:latin typeface="Arial" panose="020B0604020202020204" pitchFamily="34" charset="0"/>
                <a:cs typeface="Arial" panose="020B0604020202020204" pitchFamily="34" charset="0"/>
              </a:rPr>
              <a:t> </a:t>
            </a:r>
            <a:r>
              <a:rPr sz="3200" spc="-25" dirty="0">
                <a:solidFill>
                  <a:srgbClr val="000099"/>
                </a:solidFill>
                <a:latin typeface="Arial" panose="020B0604020202020204" pitchFamily="34" charset="0"/>
                <a:cs typeface="Arial" panose="020B0604020202020204" pitchFamily="34" charset="0"/>
              </a:rPr>
              <a:t>động</a:t>
            </a:r>
            <a:r>
              <a:rPr sz="3200" spc="-300" dirty="0">
                <a:solidFill>
                  <a:srgbClr val="000099"/>
                </a:solidFill>
                <a:latin typeface="Arial" panose="020B0604020202020204" pitchFamily="34" charset="0"/>
                <a:cs typeface="Arial" panose="020B0604020202020204" pitchFamily="34" charset="0"/>
              </a:rPr>
              <a:t> </a:t>
            </a:r>
            <a:r>
              <a:rPr sz="3200" spc="-40" dirty="0">
                <a:solidFill>
                  <a:srgbClr val="000099"/>
                </a:solidFill>
                <a:latin typeface="Arial" panose="020B0604020202020204" pitchFamily="34" charset="0"/>
                <a:cs typeface="Arial" panose="020B0604020202020204" pitchFamily="34" charset="0"/>
              </a:rPr>
              <a:t>lên</a:t>
            </a:r>
            <a:r>
              <a:rPr sz="3200" spc="-295" dirty="0">
                <a:solidFill>
                  <a:srgbClr val="000099"/>
                </a:solidFill>
                <a:latin typeface="Arial" panose="020B0604020202020204" pitchFamily="34" charset="0"/>
                <a:cs typeface="Arial" panose="020B0604020202020204" pitchFamily="34" charset="0"/>
              </a:rPr>
              <a:t> </a:t>
            </a:r>
            <a:r>
              <a:rPr sz="3200" spc="-175" dirty="0">
                <a:solidFill>
                  <a:srgbClr val="000099"/>
                </a:solidFill>
                <a:latin typeface="Arial" panose="020B0604020202020204" pitchFamily="34" charset="0"/>
                <a:cs typeface="Arial" panose="020B0604020202020204" pitchFamily="34" charset="0"/>
              </a:rPr>
              <a:t>kim</a:t>
            </a:r>
            <a:r>
              <a:rPr sz="3200" spc="-300" dirty="0">
                <a:solidFill>
                  <a:srgbClr val="000099"/>
                </a:solidFill>
                <a:latin typeface="Arial" panose="020B0604020202020204" pitchFamily="34" charset="0"/>
                <a:cs typeface="Arial" panose="020B0604020202020204" pitchFamily="34" charset="0"/>
              </a:rPr>
              <a:t> </a:t>
            </a:r>
            <a:r>
              <a:rPr sz="3200" spc="-20" dirty="0">
                <a:solidFill>
                  <a:srgbClr val="000099"/>
                </a:solidFill>
                <a:latin typeface="Arial" panose="020B0604020202020204" pitchFamily="34" charset="0"/>
                <a:cs typeface="Arial" panose="020B0604020202020204" pitchFamily="34" charset="0"/>
              </a:rPr>
              <a:t>loại </a:t>
            </a:r>
            <a:r>
              <a:rPr sz="3200" spc="-10" dirty="0">
                <a:solidFill>
                  <a:srgbClr val="000099"/>
                </a:solidFill>
                <a:latin typeface="Arial" panose="020B0604020202020204" pitchFamily="34" charset="0"/>
                <a:cs typeface="Arial" panose="020B0604020202020204" pitchFamily="34" charset="0"/>
              </a:rPr>
              <a:t>như</a:t>
            </a:r>
            <a:r>
              <a:rPr sz="3200" spc="-185" dirty="0">
                <a:solidFill>
                  <a:srgbClr val="000099"/>
                </a:solidFill>
                <a:latin typeface="Arial" panose="020B0604020202020204" pitchFamily="34" charset="0"/>
                <a:cs typeface="Arial" panose="020B0604020202020204" pitchFamily="34" charset="0"/>
              </a:rPr>
              <a:t> </a:t>
            </a:r>
            <a:r>
              <a:rPr sz="3200" spc="-5" dirty="0">
                <a:solidFill>
                  <a:srgbClr val="000099"/>
                </a:solidFill>
                <a:latin typeface="Arial" panose="020B0604020202020204" pitchFamily="34" charset="0"/>
                <a:cs typeface="Arial" panose="020B0604020202020204" pitchFamily="34" charset="0"/>
              </a:rPr>
              <a:t>k</a:t>
            </a:r>
            <a:r>
              <a:rPr sz="3200" spc="-420" dirty="0">
                <a:solidFill>
                  <a:srgbClr val="000099"/>
                </a:solidFill>
                <a:latin typeface="Arial" panose="020B0604020202020204" pitchFamily="34" charset="0"/>
                <a:cs typeface="Arial" panose="020B0604020202020204" pitchFamily="34" charset="0"/>
              </a:rPr>
              <a:t>e</a:t>
            </a:r>
            <a:r>
              <a:rPr sz="3200" spc="385" dirty="0">
                <a:solidFill>
                  <a:srgbClr val="000099"/>
                </a:solidFill>
                <a:latin typeface="Arial" panose="020B0604020202020204" pitchFamily="34" charset="0"/>
                <a:cs typeface="Arial" panose="020B0604020202020204" pitchFamily="34" charset="0"/>
              </a:rPr>
              <a:t>̃</a:t>
            </a:r>
            <a:r>
              <a:rPr sz="3200" spc="-5" dirty="0">
                <a:solidFill>
                  <a:srgbClr val="000099"/>
                </a:solidFill>
                <a:latin typeface="Arial" panose="020B0604020202020204" pitchFamily="34" charset="0"/>
                <a:cs typeface="Arial" panose="020B0604020202020204" pitchFamily="34" charset="0"/>
              </a:rPr>
              <a:t>m.</a:t>
            </a:r>
            <a:endParaRPr sz="3200" dirty="0">
              <a:solidFill>
                <a:srgbClr val="000099"/>
              </a:solidFill>
              <a:latin typeface="Arial" panose="020B0604020202020204" pitchFamily="34" charset="0"/>
              <a:cs typeface="Arial" panose="020B0604020202020204" pitchFamily="34" charset="0"/>
            </a:endParaRPr>
          </a:p>
          <a:p>
            <a:pPr marL="812800" indent="-407988">
              <a:lnSpc>
                <a:spcPct val="100000"/>
              </a:lnSpc>
              <a:spcBef>
                <a:spcPts val="359"/>
              </a:spcBef>
              <a:buFont typeface="Wingdings" panose="05000000000000000000" pitchFamily="2" charset="2"/>
              <a:buChar char="ü"/>
            </a:pPr>
            <a:r>
              <a:rPr sz="3200" spc="-30" dirty="0">
                <a:solidFill>
                  <a:srgbClr val="000099"/>
                </a:solidFill>
                <a:latin typeface="Arial" panose="020B0604020202020204" pitchFamily="34" charset="0"/>
                <a:cs typeface="Arial" panose="020B0604020202020204" pitchFamily="34" charset="0"/>
              </a:rPr>
              <a:t>Thử</a:t>
            </a:r>
            <a:r>
              <a:rPr sz="3200" spc="-85" dirty="0">
                <a:solidFill>
                  <a:srgbClr val="000099"/>
                </a:solidFill>
                <a:latin typeface="Arial" panose="020B0604020202020204" pitchFamily="34" charset="0"/>
                <a:cs typeface="Arial" panose="020B0604020202020204" pitchFamily="34" charset="0"/>
              </a:rPr>
              <a:t> </a:t>
            </a:r>
            <a:r>
              <a:rPr sz="3200" spc="-90" dirty="0">
                <a:solidFill>
                  <a:srgbClr val="000099"/>
                </a:solidFill>
                <a:latin typeface="Arial" panose="020B0604020202020204" pitchFamily="34" charset="0"/>
                <a:cs typeface="Arial" panose="020B0604020202020204" pitchFamily="34" charset="0"/>
              </a:rPr>
              <a:t>nghiệm</a:t>
            </a:r>
            <a:r>
              <a:rPr sz="3200" spc="-300" dirty="0">
                <a:solidFill>
                  <a:srgbClr val="000099"/>
                </a:solidFill>
                <a:latin typeface="Arial" panose="020B0604020202020204" pitchFamily="34" charset="0"/>
                <a:cs typeface="Arial" panose="020B0604020202020204" pitchFamily="34" charset="0"/>
              </a:rPr>
              <a:t> </a:t>
            </a:r>
            <a:r>
              <a:rPr sz="3200" spc="90" dirty="0">
                <a:solidFill>
                  <a:srgbClr val="000099"/>
                </a:solidFill>
                <a:latin typeface="Arial" panose="020B0604020202020204" pitchFamily="34" charset="0"/>
                <a:cs typeface="Arial" panose="020B0604020202020204" pitchFamily="34" charset="0"/>
              </a:rPr>
              <a:t>độc</a:t>
            </a:r>
            <a:r>
              <a:rPr sz="3200" spc="-300" dirty="0">
                <a:solidFill>
                  <a:srgbClr val="000099"/>
                </a:solidFill>
                <a:latin typeface="Arial" panose="020B0604020202020204" pitchFamily="34" charset="0"/>
                <a:cs typeface="Arial" panose="020B0604020202020204" pitchFamily="34" charset="0"/>
              </a:rPr>
              <a:t> </a:t>
            </a:r>
            <a:r>
              <a:rPr sz="3200" spc="-175" dirty="0">
                <a:solidFill>
                  <a:srgbClr val="000099"/>
                </a:solidFill>
                <a:latin typeface="Arial" panose="020B0604020202020204" pitchFamily="34" charset="0"/>
                <a:cs typeface="Arial" panose="020B0604020202020204" pitchFamily="34" charset="0"/>
              </a:rPr>
              <a:t>hại:</a:t>
            </a:r>
            <a:r>
              <a:rPr sz="3200" spc="-300" dirty="0">
                <a:solidFill>
                  <a:srgbClr val="000099"/>
                </a:solidFill>
                <a:latin typeface="Arial" panose="020B0604020202020204" pitchFamily="34" charset="0"/>
                <a:cs typeface="Arial" panose="020B0604020202020204" pitchFamily="34" charset="0"/>
              </a:rPr>
              <a:t> </a:t>
            </a:r>
            <a:r>
              <a:rPr sz="3200" spc="90" dirty="0">
                <a:solidFill>
                  <a:srgbClr val="000099"/>
                </a:solidFill>
                <a:latin typeface="Arial" panose="020B0604020202020204" pitchFamily="34" charset="0"/>
                <a:cs typeface="Arial" panose="020B0604020202020204" pitchFamily="34" charset="0"/>
              </a:rPr>
              <a:t>độc</a:t>
            </a:r>
            <a:r>
              <a:rPr sz="3200" spc="-300" dirty="0">
                <a:solidFill>
                  <a:srgbClr val="000099"/>
                </a:solidFill>
                <a:latin typeface="Arial" panose="020B0604020202020204" pitchFamily="34" charset="0"/>
                <a:cs typeface="Arial" panose="020B0604020202020204" pitchFamily="34" charset="0"/>
              </a:rPr>
              <a:t> </a:t>
            </a:r>
            <a:r>
              <a:rPr sz="3200" spc="-35" dirty="0">
                <a:solidFill>
                  <a:srgbClr val="000099"/>
                </a:solidFill>
                <a:latin typeface="Arial" panose="020B0604020202020204" pitchFamily="34" charset="0"/>
                <a:cs typeface="Arial" panose="020B0604020202020204" pitchFamily="34" charset="0"/>
              </a:rPr>
              <a:t>hại</a:t>
            </a:r>
            <a:r>
              <a:rPr sz="3200" spc="-305"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cho</a:t>
            </a:r>
            <a:r>
              <a:rPr sz="3200" spc="-30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hệ</a:t>
            </a:r>
            <a:r>
              <a:rPr sz="3200" spc="-80" dirty="0">
                <a:solidFill>
                  <a:srgbClr val="000099"/>
                </a:solidFill>
                <a:latin typeface="Arial" panose="020B0604020202020204" pitchFamily="34" charset="0"/>
                <a:cs typeface="Arial" panose="020B0604020202020204" pitchFamily="34" charset="0"/>
              </a:rPr>
              <a:t> </a:t>
            </a:r>
            <a:r>
              <a:rPr sz="3200" spc="-25" dirty="0">
                <a:solidFill>
                  <a:srgbClr val="000099"/>
                </a:solidFill>
                <a:latin typeface="Arial" panose="020B0604020202020204" pitchFamily="34" charset="0"/>
                <a:cs typeface="Arial" panose="020B0604020202020204" pitchFamily="34" charset="0"/>
              </a:rPr>
              <a:t>hô</a:t>
            </a:r>
            <a:r>
              <a:rPr sz="3200" spc="-300" dirty="0">
                <a:solidFill>
                  <a:srgbClr val="000099"/>
                </a:solidFill>
                <a:latin typeface="Arial" panose="020B0604020202020204" pitchFamily="34" charset="0"/>
                <a:cs typeface="Arial" panose="020B0604020202020204" pitchFamily="34" charset="0"/>
              </a:rPr>
              <a:t> </a:t>
            </a:r>
            <a:r>
              <a:rPr sz="3200" spc="-35" dirty="0">
                <a:solidFill>
                  <a:srgbClr val="000099"/>
                </a:solidFill>
                <a:latin typeface="Arial" panose="020B0604020202020204" pitchFamily="34" charset="0"/>
                <a:cs typeface="Arial" panose="020B0604020202020204" pitchFamily="34" charset="0"/>
              </a:rPr>
              <a:t>h</a:t>
            </a:r>
            <a:r>
              <a:rPr sz="3200" spc="-465" dirty="0">
                <a:solidFill>
                  <a:srgbClr val="000099"/>
                </a:solidFill>
                <a:latin typeface="Arial" panose="020B0604020202020204" pitchFamily="34" charset="0"/>
                <a:cs typeface="Arial" panose="020B0604020202020204" pitchFamily="34" charset="0"/>
              </a:rPr>
              <a:t>â</a:t>
            </a:r>
            <a:r>
              <a:rPr sz="4800" spc="532" baseline="12037" dirty="0">
                <a:solidFill>
                  <a:srgbClr val="000099"/>
                </a:solidFill>
                <a:latin typeface="Arial" panose="020B0604020202020204" pitchFamily="34" charset="0"/>
                <a:cs typeface="Arial" panose="020B0604020202020204" pitchFamily="34" charset="0"/>
              </a:rPr>
              <a:t>́</a:t>
            </a:r>
            <a:r>
              <a:rPr sz="3200" spc="-35" dirty="0">
                <a:solidFill>
                  <a:srgbClr val="000099"/>
                </a:solidFill>
                <a:latin typeface="Arial" panose="020B0604020202020204" pitchFamily="34" charset="0"/>
                <a:cs typeface="Arial" panose="020B0604020202020204" pitchFamily="34" charset="0"/>
              </a:rPr>
              <a:t>p</a:t>
            </a:r>
            <a:r>
              <a:rPr sz="3200" spc="-300" dirty="0">
                <a:solidFill>
                  <a:srgbClr val="000099"/>
                </a:solidFill>
                <a:latin typeface="Arial" panose="020B0604020202020204" pitchFamily="34" charset="0"/>
                <a:cs typeface="Arial" panose="020B0604020202020204" pitchFamily="34" charset="0"/>
              </a:rPr>
              <a:t> </a:t>
            </a:r>
            <a:r>
              <a:rPr sz="3200" spc="-114" dirty="0">
                <a:solidFill>
                  <a:srgbClr val="000099"/>
                </a:solidFill>
                <a:latin typeface="Arial" panose="020B0604020202020204" pitchFamily="34" charset="0"/>
                <a:cs typeface="Arial" panose="020B0604020202020204" pitchFamily="34" charset="0"/>
              </a:rPr>
              <a:t>và</a:t>
            </a:r>
            <a:r>
              <a:rPr sz="3200" spc="-300" dirty="0">
                <a:solidFill>
                  <a:srgbClr val="000099"/>
                </a:solidFill>
                <a:latin typeface="Arial" panose="020B0604020202020204" pitchFamily="34" charset="0"/>
                <a:cs typeface="Arial" panose="020B0604020202020204" pitchFamily="34" charset="0"/>
              </a:rPr>
              <a:t> </a:t>
            </a:r>
            <a:r>
              <a:rPr sz="3200" spc="-135" dirty="0">
                <a:solidFill>
                  <a:srgbClr val="000099"/>
                </a:solidFill>
                <a:latin typeface="Arial" panose="020B0604020202020204" pitchFamily="34" charset="0"/>
                <a:cs typeface="Arial" panose="020B0604020202020204" pitchFamily="34" charset="0"/>
              </a:rPr>
              <a:t>da,</a:t>
            </a:r>
            <a:r>
              <a:rPr sz="3200" spc="-305"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được</a:t>
            </a:r>
            <a:r>
              <a:rPr sz="3200" spc="-300" dirty="0">
                <a:solidFill>
                  <a:srgbClr val="000099"/>
                </a:solidFill>
                <a:latin typeface="Arial" panose="020B0604020202020204" pitchFamily="34" charset="0"/>
                <a:cs typeface="Arial" panose="020B0604020202020204" pitchFamily="34" charset="0"/>
              </a:rPr>
              <a:t> </a:t>
            </a:r>
            <a:r>
              <a:rPr sz="3200" spc="-45" dirty="0">
                <a:solidFill>
                  <a:srgbClr val="000099"/>
                </a:solidFill>
                <a:latin typeface="Arial" panose="020B0604020202020204" pitchFamily="34" charset="0"/>
                <a:cs typeface="Arial" panose="020B0604020202020204" pitchFamily="34" charset="0"/>
              </a:rPr>
              <a:t>phân</a:t>
            </a:r>
            <a:r>
              <a:rPr sz="3200" spc="-30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loại</a:t>
            </a:r>
            <a:r>
              <a:rPr sz="3200" spc="-300" dirty="0">
                <a:solidFill>
                  <a:srgbClr val="000099"/>
                </a:solidFill>
                <a:latin typeface="Arial" panose="020B0604020202020204" pitchFamily="34" charset="0"/>
                <a:cs typeface="Arial" panose="020B0604020202020204" pitchFamily="34" charset="0"/>
              </a:rPr>
              <a:t> </a:t>
            </a:r>
            <a:r>
              <a:rPr sz="3200" spc="-45" dirty="0">
                <a:solidFill>
                  <a:srgbClr val="000099"/>
                </a:solidFill>
                <a:latin typeface="Arial" panose="020B0604020202020204" pitchFamily="34" charset="0"/>
                <a:cs typeface="Arial" panose="020B0604020202020204" pitchFamily="34" charset="0"/>
              </a:rPr>
              <a:t>là</a:t>
            </a:r>
            <a:r>
              <a:rPr sz="3200" spc="-300" dirty="0">
                <a:solidFill>
                  <a:srgbClr val="000099"/>
                </a:solidFill>
                <a:latin typeface="Arial" panose="020B0604020202020204" pitchFamily="34" charset="0"/>
                <a:cs typeface="Arial" panose="020B0604020202020204" pitchFamily="34" charset="0"/>
              </a:rPr>
              <a:t> </a:t>
            </a:r>
            <a:r>
              <a:rPr sz="3200" spc="-15" dirty="0">
                <a:solidFill>
                  <a:srgbClr val="000099"/>
                </a:solidFill>
                <a:latin typeface="Arial" panose="020B0604020202020204" pitchFamily="34" charset="0"/>
                <a:cs typeface="Arial" panose="020B0604020202020204" pitchFamily="34" charset="0"/>
              </a:rPr>
              <a:t>ch</a:t>
            </a:r>
            <a:r>
              <a:rPr sz="3200" spc="-445" dirty="0">
                <a:solidFill>
                  <a:srgbClr val="000099"/>
                </a:solidFill>
                <a:latin typeface="Arial" panose="020B0604020202020204" pitchFamily="34" charset="0"/>
                <a:cs typeface="Arial" panose="020B0604020202020204" pitchFamily="34" charset="0"/>
              </a:rPr>
              <a:t>â</a:t>
            </a:r>
            <a:r>
              <a:rPr sz="4800" spc="562" baseline="12037" dirty="0">
                <a:solidFill>
                  <a:srgbClr val="000099"/>
                </a:solidFill>
                <a:latin typeface="Arial" panose="020B0604020202020204" pitchFamily="34" charset="0"/>
                <a:cs typeface="Arial" panose="020B0604020202020204" pitchFamily="34" charset="0"/>
              </a:rPr>
              <a:t>́</a:t>
            </a:r>
            <a:r>
              <a:rPr sz="3200" spc="-15" dirty="0">
                <a:solidFill>
                  <a:srgbClr val="000099"/>
                </a:solidFill>
                <a:latin typeface="Arial" panose="020B0604020202020204" pitchFamily="34" charset="0"/>
                <a:cs typeface="Arial" panose="020B0604020202020204" pitchFamily="34" charset="0"/>
              </a:rPr>
              <a:t>t</a:t>
            </a:r>
            <a:r>
              <a:rPr sz="3200" spc="-300" dirty="0">
                <a:solidFill>
                  <a:srgbClr val="000099"/>
                </a:solidFill>
                <a:latin typeface="Arial" panose="020B0604020202020204" pitchFamily="34" charset="0"/>
                <a:cs typeface="Arial" panose="020B0604020202020204" pitchFamily="34" charset="0"/>
              </a:rPr>
              <a:t> </a:t>
            </a:r>
            <a:r>
              <a:rPr sz="3200" spc="-100" dirty="0">
                <a:solidFill>
                  <a:srgbClr val="000099"/>
                </a:solidFill>
                <a:latin typeface="Arial" panose="020B0604020202020204" pitchFamily="34" charset="0"/>
                <a:cs typeface="Arial" panose="020B0604020202020204" pitchFamily="34" charset="0"/>
              </a:rPr>
              <a:t>ăn</a:t>
            </a:r>
            <a:r>
              <a:rPr sz="3200" spc="-305" dirty="0">
                <a:solidFill>
                  <a:srgbClr val="000099"/>
                </a:solidFill>
                <a:latin typeface="Arial" panose="020B0604020202020204" pitchFamily="34" charset="0"/>
                <a:cs typeface="Arial" panose="020B0604020202020204" pitchFamily="34" charset="0"/>
              </a:rPr>
              <a:t> </a:t>
            </a:r>
            <a:r>
              <a:rPr sz="3200" spc="-20" dirty="0">
                <a:solidFill>
                  <a:srgbClr val="000099"/>
                </a:solidFill>
                <a:latin typeface="Arial" panose="020B0604020202020204" pitchFamily="34" charset="0"/>
                <a:cs typeface="Arial" panose="020B0604020202020204" pitchFamily="34" charset="0"/>
              </a:rPr>
              <a:t>mòn.</a:t>
            </a:r>
            <a:endParaRPr sz="3200" dirty="0">
              <a:solidFill>
                <a:srgbClr val="000099"/>
              </a:solidFill>
              <a:latin typeface="Arial" panose="020B0604020202020204" pitchFamily="34" charset="0"/>
              <a:cs typeface="Arial" panose="020B0604020202020204" pitchFamily="34" charset="0"/>
            </a:endParaRPr>
          </a:p>
          <a:p>
            <a:pPr marL="673100" indent="-360045">
              <a:spcBef>
                <a:spcPts val="600"/>
              </a:spcBef>
              <a:buClr>
                <a:srgbClr val="FFFFFF"/>
              </a:buClr>
              <a:buAutoNum type="arabicPeriod" startAt="3"/>
              <a:tabLst>
                <a:tab pos="673100" algn="l"/>
              </a:tabLst>
            </a:pPr>
            <a:r>
              <a:rPr sz="3200" b="1" spc="-254" dirty="0">
                <a:solidFill>
                  <a:srgbClr val="F1601F"/>
                </a:solidFill>
                <a:latin typeface="Arial" panose="020B0604020202020204" pitchFamily="34" charset="0"/>
                <a:cs typeface="Arial" panose="020B0604020202020204" pitchFamily="34" charset="0"/>
              </a:rPr>
              <a:t>Thông tin </a:t>
            </a:r>
            <a:r>
              <a:rPr sz="3200" b="1" spc="-254" dirty="0" err="1">
                <a:solidFill>
                  <a:srgbClr val="F1601F"/>
                </a:solidFill>
                <a:latin typeface="Arial" panose="020B0604020202020204" pitchFamily="34" charset="0"/>
                <a:cs typeface="Arial" panose="020B0604020202020204" pitchFamily="34" charset="0"/>
              </a:rPr>
              <a:t>tổng</a:t>
            </a:r>
            <a:r>
              <a:rPr sz="3200" b="1" spc="-254" dirty="0">
                <a:solidFill>
                  <a:srgbClr val="F1601F"/>
                </a:solidFill>
                <a:latin typeface="Arial" panose="020B0604020202020204" pitchFamily="34" charset="0"/>
                <a:cs typeface="Arial" panose="020B0604020202020204" pitchFamily="34" charset="0"/>
              </a:rPr>
              <a:t> </a:t>
            </a:r>
            <a:r>
              <a:rPr sz="3200" b="1" spc="-254" dirty="0" err="1">
                <a:solidFill>
                  <a:srgbClr val="F1601F"/>
                </a:solidFill>
                <a:latin typeface="Arial" panose="020B0604020202020204" pitchFamily="34" charset="0"/>
                <a:cs typeface="Arial" panose="020B0604020202020204" pitchFamily="34" charset="0"/>
              </a:rPr>
              <a:t>hợp</a:t>
            </a:r>
            <a:r>
              <a:rPr sz="3200" b="1" spc="-254" dirty="0">
                <a:solidFill>
                  <a:srgbClr val="F1601F"/>
                </a:solidFill>
                <a:latin typeface="Arial" panose="020B0604020202020204" pitchFamily="34" charset="0"/>
                <a:cs typeface="Arial" panose="020B0604020202020204" pitchFamily="34" charset="0"/>
              </a:rPr>
              <a:t>:</a:t>
            </a:r>
          </a:p>
          <a:p>
            <a:pPr marL="914400" marR="212725" indent="-457200" defTabSz="1168400">
              <a:lnSpc>
                <a:spcPts val="4200"/>
              </a:lnSpc>
              <a:spcBef>
                <a:spcPts val="240"/>
              </a:spcBef>
              <a:buFont typeface="Wingdings" panose="05000000000000000000" pitchFamily="2" charset="2"/>
              <a:buChar char="ü"/>
            </a:pPr>
            <a:r>
              <a:rPr sz="3200" spc="-95" dirty="0" err="1">
                <a:solidFill>
                  <a:srgbClr val="000099"/>
                </a:solidFill>
                <a:latin typeface="Arial" panose="020B0604020202020204" pitchFamily="34" charset="0"/>
                <a:cs typeface="Arial" panose="020B0604020202020204" pitchFamily="34" charset="0"/>
              </a:rPr>
              <a:t>Tài</a:t>
            </a:r>
            <a:r>
              <a:rPr sz="3200" spc="-290" dirty="0">
                <a:solidFill>
                  <a:srgbClr val="000099"/>
                </a:solidFill>
                <a:latin typeface="Arial" panose="020B0604020202020204" pitchFamily="34" charset="0"/>
                <a:cs typeface="Arial" panose="020B0604020202020204" pitchFamily="34" charset="0"/>
              </a:rPr>
              <a:t> </a:t>
            </a:r>
            <a:r>
              <a:rPr sz="3200" spc="-10" dirty="0" err="1">
                <a:solidFill>
                  <a:srgbClr val="000099"/>
                </a:solidFill>
                <a:latin typeface="Arial" panose="020B0604020202020204" pitchFamily="34" charset="0"/>
                <a:cs typeface="Arial" panose="020B0604020202020204" pitchFamily="34" charset="0"/>
              </a:rPr>
              <a:t>liệu</a:t>
            </a:r>
            <a:r>
              <a:rPr sz="3200" spc="-290" dirty="0">
                <a:solidFill>
                  <a:srgbClr val="000099"/>
                </a:solidFill>
                <a:latin typeface="Arial" panose="020B0604020202020204" pitchFamily="34" charset="0"/>
                <a:cs typeface="Arial" panose="020B0604020202020204" pitchFamily="34" charset="0"/>
              </a:rPr>
              <a:t> </a:t>
            </a:r>
            <a:r>
              <a:rPr sz="3200" spc="-90" dirty="0" err="1">
                <a:solidFill>
                  <a:srgbClr val="000099"/>
                </a:solidFill>
                <a:latin typeface="Arial" panose="020B0604020202020204" pitchFamily="34" charset="0"/>
                <a:cs typeface="Arial" panose="020B0604020202020204" pitchFamily="34" charset="0"/>
              </a:rPr>
              <a:t>nghiên</a:t>
            </a:r>
            <a:r>
              <a:rPr sz="3200" spc="-285" dirty="0">
                <a:solidFill>
                  <a:srgbClr val="000099"/>
                </a:solidFill>
                <a:latin typeface="Arial" panose="020B0604020202020204" pitchFamily="34" charset="0"/>
                <a:cs typeface="Arial" panose="020B0604020202020204" pitchFamily="34" charset="0"/>
              </a:rPr>
              <a:t> </a:t>
            </a:r>
            <a:r>
              <a:rPr sz="3200" spc="-145" dirty="0" err="1">
                <a:solidFill>
                  <a:srgbClr val="000099"/>
                </a:solidFill>
                <a:latin typeface="Arial" panose="020B0604020202020204" pitchFamily="34" charset="0"/>
                <a:cs typeface="Arial" panose="020B0604020202020204" pitchFamily="34" charset="0"/>
              </a:rPr>
              <a:t>cứu</a:t>
            </a:r>
            <a:r>
              <a:rPr sz="3200" spc="-145" dirty="0">
                <a:solidFill>
                  <a:srgbClr val="000099"/>
                </a:solidFill>
                <a:latin typeface="Arial" panose="020B0604020202020204" pitchFamily="34" charset="0"/>
                <a:cs typeface="Arial" panose="020B0604020202020204" pitchFamily="34" charset="0"/>
              </a:rPr>
              <a:t>:</a:t>
            </a:r>
            <a:r>
              <a:rPr sz="3200" spc="-290" dirty="0">
                <a:solidFill>
                  <a:srgbClr val="000099"/>
                </a:solidFill>
                <a:latin typeface="Arial" panose="020B0604020202020204" pitchFamily="34" charset="0"/>
                <a:cs typeface="Arial" panose="020B0604020202020204" pitchFamily="34" charset="0"/>
              </a:rPr>
              <a:t> </a:t>
            </a:r>
            <a:r>
              <a:rPr sz="3200" spc="-55" dirty="0" err="1">
                <a:solidFill>
                  <a:srgbClr val="000099"/>
                </a:solidFill>
                <a:latin typeface="Arial" panose="020B0604020202020204" pitchFamily="34" charset="0"/>
                <a:cs typeface="Arial" panose="020B0604020202020204" pitchFamily="34" charset="0"/>
              </a:rPr>
              <a:t>nhi</a:t>
            </a:r>
            <a:r>
              <a:rPr sz="3200" spc="-790" dirty="0" err="1">
                <a:solidFill>
                  <a:srgbClr val="000099"/>
                </a:solidFill>
                <a:latin typeface="Arial" panose="020B0604020202020204" pitchFamily="34" charset="0"/>
                <a:cs typeface="Arial" panose="020B0604020202020204" pitchFamily="34" charset="0"/>
              </a:rPr>
              <a:t>ê</a:t>
            </a:r>
            <a:r>
              <a:rPr sz="4800" spc="-82" baseline="12037" dirty="0">
                <a:solidFill>
                  <a:srgbClr val="000099"/>
                </a:solidFill>
                <a:latin typeface="Arial" panose="020B0604020202020204" pitchFamily="34" charset="0"/>
                <a:cs typeface="Arial" panose="020B0604020202020204" pitchFamily="34" charset="0"/>
              </a:rPr>
              <a:t>̀</a:t>
            </a:r>
            <a:r>
              <a:rPr sz="4800" spc="-480" baseline="12037" dirty="0">
                <a:solidFill>
                  <a:srgbClr val="000099"/>
                </a:solidFill>
                <a:latin typeface="Arial" panose="020B0604020202020204" pitchFamily="34" charset="0"/>
                <a:cs typeface="Arial" panose="020B0604020202020204" pitchFamily="34" charset="0"/>
              </a:rPr>
              <a:t> </a:t>
            </a:r>
            <a:r>
              <a:rPr sz="3200" spc="-85" dirty="0">
                <a:solidFill>
                  <a:srgbClr val="000099"/>
                </a:solidFill>
                <a:latin typeface="Arial" panose="020B0604020202020204" pitchFamily="34" charset="0"/>
                <a:cs typeface="Arial" panose="020B0604020202020204" pitchFamily="34" charset="0"/>
              </a:rPr>
              <a:t>u</a:t>
            </a:r>
            <a:r>
              <a:rPr sz="3200" spc="-290" dirty="0">
                <a:solidFill>
                  <a:srgbClr val="000099"/>
                </a:solidFill>
                <a:latin typeface="Arial" panose="020B0604020202020204" pitchFamily="34" charset="0"/>
                <a:cs typeface="Arial" panose="020B0604020202020204" pitchFamily="34" charset="0"/>
              </a:rPr>
              <a:t> </a:t>
            </a:r>
            <a:r>
              <a:rPr sz="3200" spc="-90" dirty="0" err="1">
                <a:solidFill>
                  <a:srgbClr val="000099"/>
                </a:solidFill>
                <a:latin typeface="Arial" panose="020B0604020202020204" pitchFamily="34" charset="0"/>
                <a:cs typeface="Arial" panose="020B0604020202020204" pitchFamily="34" charset="0"/>
              </a:rPr>
              <a:t>nghiên</a:t>
            </a:r>
            <a:r>
              <a:rPr sz="3200" spc="-285" dirty="0">
                <a:solidFill>
                  <a:srgbClr val="000099"/>
                </a:solidFill>
                <a:latin typeface="Arial" panose="020B0604020202020204" pitchFamily="34" charset="0"/>
                <a:cs typeface="Arial" panose="020B0604020202020204" pitchFamily="34" charset="0"/>
              </a:rPr>
              <a:t> </a:t>
            </a:r>
            <a:r>
              <a:rPr sz="3200" dirty="0" err="1">
                <a:solidFill>
                  <a:srgbClr val="000099"/>
                </a:solidFill>
                <a:latin typeface="Arial" panose="020B0604020202020204" pitchFamily="34" charset="0"/>
                <a:cs typeface="Arial" panose="020B0604020202020204" pitchFamily="34" charset="0"/>
              </a:rPr>
              <a:t>cứu</a:t>
            </a:r>
            <a:r>
              <a:rPr sz="3200" spc="-290" dirty="0">
                <a:solidFill>
                  <a:srgbClr val="000099"/>
                </a:solidFill>
                <a:latin typeface="Arial" panose="020B0604020202020204" pitchFamily="34" charset="0"/>
                <a:cs typeface="Arial" panose="020B0604020202020204" pitchFamily="34" charset="0"/>
              </a:rPr>
              <a:t> </a:t>
            </a:r>
            <a:r>
              <a:rPr sz="3200" spc="-40" dirty="0" err="1">
                <a:solidFill>
                  <a:srgbClr val="000099"/>
                </a:solidFill>
                <a:latin typeface="Arial" panose="020B0604020202020204" pitchFamily="34" charset="0"/>
                <a:cs typeface="Arial" panose="020B0604020202020204" pitchFamily="34" charset="0"/>
              </a:rPr>
              <a:t>v</a:t>
            </a:r>
            <a:r>
              <a:rPr sz="3200" spc="-775" dirty="0" err="1">
                <a:solidFill>
                  <a:srgbClr val="000099"/>
                </a:solidFill>
                <a:latin typeface="Arial" panose="020B0604020202020204" pitchFamily="34" charset="0"/>
                <a:cs typeface="Arial" panose="020B0604020202020204" pitchFamily="34" charset="0"/>
              </a:rPr>
              <a:t>ê</a:t>
            </a:r>
            <a:r>
              <a:rPr sz="4800" spc="-60" baseline="12037" dirty="0">
                <a:solidFill>
                  <a:srgbClr val="000099"/>
                </a:solidFill>
                <a:latin typeface="Arial" panose="020B0604020202020204" pitchFamily="34" charset="0"/>
                <a:cs typeface="Arial" panose="020B0604020202020204" pitchFamily="34" charset="0"/>
              </a:rPr>
              <a:t>̀</a:t>
            </a:r>
            <a:r>
              <a:rPr sz="4800" spc="667" baseline="12037" dirty="0">
                <a:solidFill>
                  <a:srgbClr val="000099"/>
                </a:solidFill>
                <a:latin typeface="Arial" panose="020B0604020202020204" pitchFamily="34" charset="0"/>
                <a:cs typeface="Arial" panose="020B0604020202020204" pitchFamily="34" charset="0"/>
              </a:rPr>
              <a:t> </a:t>
            </a:r>
            <a:r>
              <a:rPr sz="3200" spc="-45" dirty="0" err="1">
                <a:solidFill>
                  <a:srgbClr val="000099"/>
                </a:solidFill>
                <a:latin typeface="Arial" panose="020B0604020202020204" pitchFamily="34" charset="0"/>
                <a:cs typeface="Arial" panose="020B0604020202020204" pitchFamily="34" charset="0"/>
              </a:rPr>
              <a:t>ảnh</a:t>
            </a:r>
            <a:r>
              <a:rPr sz="3200" spc="-290" dirty="0">
                <a:solidFill>
                  <a:srgbClr val="000099"/>
                </a:solidFill>
                <a:latin typeface="Arial" panose="020B0604020202020204" pitchFamily="34" charset="0"/>
                <a:cs typeface="Arial" panose="020B0604020202020204" pitchFamily="34" charset="0"/>
              </a:rPr>
              <a:t> </a:t>
            </a:r>
            <a:r>
              <a:rPr sz="3200" spc="-100" dirty="0" err="1">
                <a:solidFill>
                  <a:srgbClr val="000099"/>
                </a:solidFill>
                <a:latin typeface="Arial" panose="020B0604020202020204" pitchFamily="34" charset="0"/>
                <a:cs typeface="Arial" panose="020B0604020202020204" pitchFamily="34" charset="0"/>
              </a:rPr>
              <a:t>hưởng</a:t>
            </a:r>
            <a:r>
              <a:rPr sz="3200" spc="-285" dirty="0">
                <a:solidFill>
                  <a:srgbClr val="000099"/>
                </a:solidFill>
                <a:latin typeface="Arial" panose="020B0604020202020204" pitchFamily="34" charset="0"/>
                <a:cs typeface="Arial" panose="020B0604020202020204" pitchFamily="34" charset="0"/>
              </a:rPr>
              <a:t> </a:t>
            </a:r>
            <a:r>
              <a:rPr sz="3200" dirty="0" err="1">
                <a:solidFill>
                  <a:srgbClr val="000099"/>
                </a:solidFill>
                <a:latin typeface="Arial" panose="020B0604020202020204" pitchFamily="34" charset="0"/>
                <a:cs typeface="Arial" panose="020B0604020202020204" pitchFamily="34" charset="0"/>
              </a:rPr>
              <a:t>của</a:t>
            </a:r>
            <a:r>
              <a:rPr sz="3200" spc="-290" dirty="0">
                <a:solidFill>
                  <a:srgbClr val="000099"/>
                </a:solidFill>
                <a:latin typeface="Arial" panose="020B0604020202020204" pitchFamily="34" charset="0"/>
                <a:cs typeface="Arial" panose="020B0604020202020204" pitchFamily="34" charset="0"/>
              </a:rPr>
              <a:t> </a:t>
            </a:r>
            <a:r>
              <a:rPr sz="3200" spc="-105" dirty="0" err="1">
                <a:solidFill>
                  <a:srgbClr val="000099"/>
                </a:solidFill>
                <a:latin typeface="Arial" panose="020B0604020202020204" pitchFamily="34" charset="0"/>
                <a:cs typeface="Arial" panose="020B0604020202020204" pitchFamily="34" charset="0"/>
              </a:rPr>
              <a:t>axit</a:t>
            </a:r>
            <a:r>
              <a:rPr sz="3200" spc="-285" dirty="0">
                <a:solidFill>
                  <a:srgbClr val="000099"/>
                </a:solidFill>
                <a:latin typeface="Arial" panose="020B0604020202020204" pitchFamily="34" charset="0"/>
                <a:cs typeface="Arial" panose="020B0604020202020204" pitchFamily="34" charset="0"/>
              </a:rPr>
              <a:t> </a:t>
            </a:r>
            <a:r>
              <a:rPr sz="3200" dirty="0" err="1">
                <a:solidFill>
                  <a:srgbClr val="000099"/>
                </a:solidFill>
                <a:latin typeface="Arial" panose="020B0604020202020204" pitchFamily="34" charset="0"/>
                <a:cs typeface="Arial" panose="020B0604020202020204" pitchFamily="34" charset="0"/>
              </a:rPr>
              <a:t>hydrocloric</a:t>
            </a:r>
            <a:r>
              <a:rPr sz="3200" spc="-290" dirty="0">
                <a:solidFill>
                  <a:srgbClr val="000099"/>
                </a:solidFill>
                <a:latin typeface="Arial" panose="020B0604020202020204" pitchFamily="34" charset="0"/>
                <a:cs typeface="Arial" panose="020B0604020202020204" pitchFamily="34" charset="0"/>
              </a:rPr>
              <a:t> </a:t>
            </a:r>
            <a:r>
              <a:rPr sz="3200" spc="-215" dirty="0" err="1">
                <a:solidFill>
                  <a:srgbClr val="000099"/>
                </a:solidFill>
                <a:latin typeface="Arial" panose="020B0604020202020204" pitchFamily="34" charset="0"/>
                <a:cs typeface="Arial" panose="020B0604020202020204" pitchFamily="34" charset="0"/>
              </a:rPr>
              <a:t>đô</a:t>
            </a:r>
            <a:r>
              <a:rPr sz="4800" spc="-322" baseline="12037" dirty="0">
                <a:solidFill>
                  <a:srgbClr val="000099"/>
                </a:solidFill>
                <a:latin typeface="Arial" panose="020B0604020202020204" pitchFamily="34" charset="0"/>
                <a:cs typeface="Arial" panose="020B0604020202020204" pitchFamily="34" charset="0"/>
              </a:rPr>
              <a:t>́</a:t>
            </a:r>
            <a:r>
              <a:rPr sz="4800" spc="-832" baseline="12037" dirty="0">
                <a:solidFill>
                  <a:srgbClr val="000099"/>
                </a:solidFill>
                <a:latin typeface="Arial" panose="020B0604020202020204" pitchFamily="34" charset="0"/>
                <a:cs typeface="Arial" panose="020B0604020202020204" pitchFamily="34" charset="0"/>
              </a:rPr>
              <a:t> </a:t>
            </a:r>
            <a:r>
              <a:rPr sz="3200" spc="-30" dirty="0" err="1">
                <a:solidFill>
                  <a:srgbClr val="000099"/>
                </a:solidFill>
                <a:latin typeface="Arial" panose="020B0604020202020204" pitchFamily="34" charset="0"/>
                <a:cs typeface="Arial" panose="020B0604020202020204" pitchFamily="34" charset="0"/>
              </a:rPr>
              <a:t>i</a:t>
            </a:r>
            <a:r>
              <a:rPr sz="3200" spc="-285" dirty="0">
                <a:solidFill>
                  <a:srgbClr val="000099"/>
                </a:solidFill>
                <a:latin typeface="Arial" panose="020B0604020202020204" pitchFamily="34" charset="0"/>
                <a:cs typeface="Arial" panose="020B0604020202020204" pitchFamily="34" charset="0"/>
              </a:rPr>
              <a:t> </a:t>
            </a:r>
            <a:r>
              <a:rPr sz="3200" spc="-85" dirty="0" err="1">
                <a:solidFill>
                  <a:srgbClr val="000099"/>
                </a:solidFill>
                <a:latin typeface="Arial" panose="020B0604020202020204" pitchFamily="34" charset="0"/>
                <a:cs typeface="Arial" panose="020B0604020202020204" pitchFamily="34" charset="0"/>
              </a:rPr>
              <a:t>với</a:t>
            </a:r>
            <a:r>
              <a:rPr sz="3200" spc="-290" dirty="0">
                <a:solidFill>
                  <a:srgbClr val="000099"/>
                </a:solidFill>
                <a:latin typeface="Arial" panose="020B0604020202020204" pitchFamily="34" charset="0"/>
                <a:cs typeface="Arial" panose="020B0604020202020204" pitchFamily="34" charset="0"/>
              </a:rPr>
              <a:t> </a:t>
            </a:r>
            <a:r>
              <a:rPr sz="3200" dirty="0" err="1">
                <a:solidFill>
                  <a:srgbClr val="000099"/>
                </a:solidFill>
                <a:latin typeface="Arial" panose="020B0604020202020204" pitchFamily="34" charset="0"/>
                <a:cs typeface="Arial" panose="020B0604020202020204" pitchFamily="34" charset="0"/>
              </a:rPr>
              <a:t>sức</a:t>
            </a:r>
            <a:r>
              <a:rPr sz="3200" spc="-285" dirty="0">
                <a:solidFill>
                  <a:srgbClr val="000099"/>
                </a:solidFill>
                <a:latin typeface="Arial" panose="020B0604020202020204" pitchFamily="34" charset="0"/>
                <a:cs typeface="Arial" panose="020B0604020202020204" pitchFamily="34" charset="0"/>
              </a:rPr>
              <a:t> </a:t>
            </a:r>
            <a:r>
              <a:rPr sz="3200" spc="-20" dirty="0" err="1">
                <a:solidFill>
                  <a:srgbClr val="000099"/>
                </a:solidFill>
                <a:latin typeface="Arial" panose="020B0604020202020204" pitchFamily="34" charset="0"/>
                <a:cs typeface="Arial" panose="020B0604020202020204" pitchFamily="34" charset="0"/>
              </a:rPr>
              <a:t>khỏe</a:t>
            </a:r>
            <a:r>
              <a:rPr sz="3200" spc="-20" dirty="0">
                <a:solidFill>
                  <a:srgbClr val="000099"/>
                </a:solidFill>
                <a:latin typeface="Arial" panose="020B0604020202020204" pitchFamily="34" charset="0"/>
                <a:cs typeface="Arial" panose="020B0604020202020204" pitchFamily="34" charset="0"/>
              </a:rPr>
              <a:t> </a:t>
            </a:r>
            <a:r>
              <a:rPr sz="3200" spc="-114" dirty="0" err="1">
                <a:solidFill>
                  <a:srgbClr val="000099"/>
                </a:solidFill>
                <a:latin typeface="Arial" panose="020B0604020202020204" pitchFamily="34" charset="0"/>
                <a:cs typeface="Arial" panose="020B0604020202020204" pitchFamily="34" charset="0"/>
              </a:rPr>
              <a:t>và</a:t>
            </a:r>
            <a:r>
              <a:rPr sz="3200" spc="-300" dirty="0">
                <a:solidFill>
                  <a:srgbClr val="000099"/>
                </a:solidFill>
                <a:latin typeface="Arial" panose="020B0604020202020204" pitchFamily="34" charset="0"/>
                <a:cs typeface="Arial" panose="020B0604020202020204" pitchFamily="34" charset="0"/>
              </a:rPr>
              <a:t> </a:t>
            </a:r>
            <a:r>
              <a:rPr sz="3200" spc="-65" dirty="0" err="1">
                <a:solidFill>
                  <a:srgbClr val="000099"/>
                </a:solidFill>
                <a:latin typeface="Arial" panose="020B0604020202020204" pitchFamily="34" charset="0"/>
                <a:cs typeface="Arial" panose="020B0604020202020204" pitchFamily="34" charset="0"/>
              </a:rPr>
              <a:t>môi</a:t>
            </a:r>
            <a:r>
              <a:rPr sz="3200" spc="-300" dirty="0">
                <a:solidFill>
                  <a:srgbClr val="000099"/>
                </a:solidFill>
                <a:latin typeface="Arial" panose="020B0604020202020204" pitchFamily="34" charset="0"/>
                <a:cs typeface="Arial" panose="020B0604020202020204" pitchFamily="34" charset="0"/>
              </a:rPr>
              <a:t> </a:t>
            </a:r>
            <a:r>
              <a:rPr sz="3200" spc="-10" dirty="0" err="1">
                <a:solidFill>
                  <a:srgbClr val="000099"/>
                </a:solidFill>
                <a:latin typeface="Arial" panose="020B0604020202020204" pitchFamily="34" charset="0"/>
                <a:cs typeface="Arial" panose="020B0604020202020204" pitchFamily="34" charset="0"/>
              </a:rPr>
              <a:t>trường</a:t>
            </a:r>
            <a:r>
              <a:rPr sz="3200" spc="-10" dirty="0">
                <a:solidFill>
                  <a:srgbClr val="000099"/>
                </a:solidFill>
                <a:latin typeface="Arial" panose="020B0604020202020204" pitchFamily="34" charset="0"/>
                <a:cs typeface="Arial" panose="020B0604020202020204" pitchFamily="34" charset="0"/>
              </a:rPr>
              <a:t>.</a:t>
            </a:r>
            <a:endParaRPr sz="3200" dirty="0">
              <a:solidFill>
                <a:srgbClr val="000099"/>
              </a:solidFill>
              <a:latin typeface="Arial" panose="020B0604020202020204" pitchFamily="34" charset="0"/>
              <a:cs typeface="Arial" panose="020B0604020202020204" pitchFamily="34" charset="0"/>
            </a:endParaRPr>
          </a:p>
          <a:p>
            <a:pPr marL="914400" marR="375285" indent="-457200" defTabSz="1168400">
              <a:lnSpc>
                <a:spcPts val="4200"/>
              </a:lnSpc>
              <a:buFont typeface="Wingdings" panose="05000000000000000000" pitchFamily="2" charset="2"/>
              <a:buChar char="ü"/>
            </a:pPr>
            <a:r>
              <a:rPr sz="3200" spc="-90" dirty="0" err="1">
                <a:solidFill>
                  <a:srgbClr val="000099"/>
                </a:solidFill>
                <a:latin typeface="Arial" panose="020B0604020202020204" pitchFamily="34" charset="0"/>
                <a:cs typeface="Arial" panose="020B0604020202020204" pitchFamily="34" charset="0"/>
              </a:rPr>
              <a:t>Kinh</a:t>
            </a:r>
            <a:r>
              <a:rPr sz="3200" spc="-305" dirty="0">
                <a:solidFill>
                  <a:srgbClr val="000099"/>
                </a:solidFill>
                <a:latin typeface="Arial" panose="020B0604020202020204" pitchFamily="34" charset="0"/>
                <a:cs typeface="Arial" panose="020B0604020202020204" pitchFamily="34" charset="0"/>
              </a:rPr>
              <a:t> </a:t>
            </a:r>
            <a:r>
              <a:rPr sz="3200" spc="-90" dirty="0" err="1">
                <a:solidFill>
                  <a:srgbClr val="000099"/>
                </a:solidFill>
                <a:latin typeface="Arial" panose="020B0604020202020204" pitchFamily="34" charset="0"/>
                <a:cs typeface="Arial" panose="020B0604020202020204" pitchFamily="34" charset="0"/>
              </a:rPr>
              <a:t>nghiệm</a:t>
            </a:r>
            <a:r>
              <a:rPr sz="3200" spc="-300" dirty="0">
                <a:solidFill>
                  <a:srgbClr val="000099"/>
                </a:solidFill>
                <a:latin typeface="Arial" panose="020B0604020202020204" pitchFamily="34" charset="0"/>
                <a:cs typeface="Arial" panose="020B0604020202020204" pitchFamily="34" charset="0"/>
              </a:rPr>
              <a:t> </a:t>
            </a:r>
            <a:r>
              <a:rPr sz="3200" dirty="0" err="1">
                <a:solidFill>
                  <a:srgbClr val="000099"/>
                </a:solidFill>
                <a:latin typeface="Arial" panose="020B0604020202020204" pitchFamily="34" charset="0"/>
                <a:cs typeface="Arial" panose="020B0604020202020204" pitchFamily="34" charset="0"/>
              </a:rPr>
              <a:t>sử</a:t>
            </a:r>
            <a:r>
              <a:rPr sz="3200" spc="-85" dirty="0">
                <a:solidFill>
                  <a:srgbClr val="000099"/>
                </a:solidFill>
                <a:latin typeface="Arial" panose="020B0604020202020204" pitchFamily="34" charset="0"/>
                <a:cs typeface="Arial" panose="020B0604020202020204" pitchFamily="34" charset="0"/>
              </a:rPr>
              <a:t> </a:t>
            </a:r>
            <a:r>
              <a:rPr sz="3200" spc="-135" dirty="0" err="1">
                <a:solidFill>
                  <a:srgbClr val="000099"/>
                </a:solidFill>
                <a:latin typeface="Arial" panose="020B0604020202020204" pitchFamily="34" charset="0"/>
                <a:cs typeface="Arial" panose="020B0604020202020204" pitchFamily="34" charset="0"/>
              </a:rPr>
              <a:t>dụng</a:t>
            </a:r>
            <a:r>
              <a:rPr sz="3200" spc="-135" dirty="0">
                <a:solidFill>
                  <a:srgbClr val="000099"/>
                </a:solidFill>
                <a:latin typeface="Arial" panose="020B0604020202020204" pitchFamily="34" charset="0"/>
                <a:cs typeface="Arial" panose="020B0604020202020204" pitchFamily="34" charset="0"/>
              </a:rPr>
              <a:t>:</a:t>
            </a:r>
            <a:r>
              <a:rPr sz="3200" spc="-300" dirty="0">
                <a:solidFill>
                  <a:srgbClr val="000099"/>
                </a:solidFill>
                <a:latin typeface="Arial" panose="020B0604020202020204" pitchFamily="34" charset="0"/>
                <a:cs typeface="Arial" panose="020B0604020202020204" pitchFamily="34" charset="0"/>
              </a:rPr>
              <a:t> </a:t>
            </a:r>
            <a:r>
              <a:rPr sz="3200" dirty="0" err="1">
                <a:solidFill>
                  <a:srgbClr val="000099"/>
                </a:solidFill>
                <a:latin typeface="Arial" panose="020B0604020202020204" pitchFamily="34" charset="0"/>
                <a:cs typeface="Arial" panose="020B0604020202020204" pitchFamily="34" charset="0"/>
              </a:rPr>
              <a:t>được</a:t>
            </a:r>
            <a:r>
              <a:rPr sz="3200" spc="-305" dirty="0">
                <a:solidFill>
                  <a:srgbClr val="000099"/>
                </a:solidFill>
                <a:latin typeface="Arial" panose="020B0604020202020204" pitchFamily="34" charset="0"/>
                <a:cs typeface="Arial" panose="020B0604020202020204" pitchFamily="34" charset="0"/>
              </a:rPr>
              <a:t> </a:t>
            </a:r>
            <a:r>
              <a:rPr sz="3200" dirty="0" err="1">
                <a:solidFill>
                  <a:srgbClr val="000099"/>
                </a:solidFill>
                <a:latin typeface="Arial" panose="020B0604020202020204" pitchFamily="34" charset="0"/>
                <a:cs typeface="Arial" panose="020B0604020202020204" pitchFamily="34" charset="0"/>
              </a:rPr>
              <a:t>sử</a:t>
            </a:r>
            <a:r>
              <a:rPr sz="3200" spc="-80" dirty="0">
                <a:solidFill>
                  <a:srgbClr val="000099"/>
                </a:solidFill>
                <a:latin typeface="Arial" panose="020B0604020202020204" pitchFamily="34" charset="0"/>
                <a:cs typeface="Arial" panose="020B0604020202020204" pitchFamily="34" charset="0"/>
              </a:rPr>
              <a:t> </a:t>
            </a:r>
            <a:r>
              <a:rPr sz="3200" spc="-10" dirty="0" err="1">
                <a:solidFill>
                  <a:srgbClr val="000099"/>
                </a:solidFill>
                <a:latin typeface="Arial" panose="020B0604020202020204" pitchFamily="34" charset="0"/>
                <a:cs typeface="Arial" panose="020B0604020202020204" pitchFamily="34" charset="0"/>
              </a:rPr>
              <a:t>dụng</a:t>
            </a:r>
            <a:r>
              <a:rPr sz="3200" spc="-300" dirty="0">
                <a:solidFill>
                  <a:srgbClr val="000099"/>
                </a:solidFill>
                <a:latin typeface="Arial" panose="020B0604020202020204" pitchFamily="34" charset="0"/>
                <a:cs typeface="Arial" panose="020B0604020202020204" pitchFamily="34" charset="0"/>
              </a:rPr>
              <a:t> </a:t>
            </a:r>
            <a:r>
              <a:rPr sz="3200" spc="-55" dirty="0" err="1">
                <a:solidFill>
                  <a:srgbClr val="000099"/>
                </a:solidFill>
                <a:latin typeface="Arial" panose="020B0604020202020204" pitchFamily="34" charset="0"/>
                <a:cs typeface="Arial" panose="020B0604020202020204" pitchFamily="34" charset="0"/>
              </a:rPr>
              <a:t>trong</a:t>
            </a:r>
            <a:r>
              <a:rPr sz="3200" spc="-305" dirty="0">
                <a:solidFill>
                  <a:srgbClr val="000099"/>
                </a:solidFill>
                <a:latin typeface="Arial" panose="020B0604020202020204" pitchFamily="34" charset="0"/>
                <a:cs typeface="Arial" panose="020B0604020202020204" pitchFamily="34" charset="0"/>
              </a:rPr>
              <a:t> </a:t>
            </a:r>
            <a:r>
              <a:rPr sz="3200" spc="-100" dirty="0" err="1">
                <a:solidFill>
                  <a:srgbClr val="000099"/>
                </a:solidFill>
                <a:latin typeface="Arial" panose="020B0604020202020204" pitchFamily="34" charset="0"/>
                <a:cs typeface="Arial" panose="020B0604020202020204" pitchFamily="34" charset="0"/>
              </a:rPr>
              <a:t>ngành</a:t>
            </a:r>
            <a:r>
              <a:rPr sz="3200" spc="-300" dirty="0">
                <a:solidFill>
                  <a:srgbClr val="000099"/>
                </a:solidFill>
                <a:latin typeface="Arial" panose="020B0604020202020204" pitchFamily="34" charset="0"/>
                <a:cs typeface="Arial" panose="020B0604020202020204" pitchFamily="34" charset="0"/>
              </a:rPr>
              <a:t> </a:t>
            </a:r>
            <a:r>
              <a:rPr sz="3200" spc="-65" dirty="0" err="1">
                <a:solidFill>
                  <a:srgbClr val="000099"/>
                </a:solidFill>
                <a:latin typeface="Arial" panose="020B0604020202020204" pitchFamily="34" charset="0"/>
                <a:cs typeface="Arial" panose="020B0604020202020204" pitchFamily="34" charset="0"/>
              </a:rPr>
              <a:t>hóa</a:t>
            </a:r>
            <a:r>
              <a:rPr sz="3200" spc="-305" dirty="0">
                <a:solidFill>
                  <a:srgbClr val="000099"/>
                </a:solidFill>
                <a:latin typeface="Arial" panose="020B0604020202020204" pitchFamily="34" charset="0"/>
                <a:cs typeface="Arial" panose="020B0604020202020204" pitchFamily="34" charset="0"/>
              </a:rPr>
              <a:t> </a:t>
            </a:r>
            <a:r>
              <a:rPr sz="3200" spc="-60" dirty="0" err="1">
                <a:solidFill>
                  <a:srgbClr val="000099"/>
                </a:solidFill>
                <a:latin typeface="Arial" panose="020B0604020202020204" pitchFamily="34" charset="0"/>
                <a:cs typeface="Arial" panose="020B0604020202020204" pitchFamily="34" charset="0"/>
              </a:rPr>
              <a:t>ch</a:t>
            </a:r>
            <a:r>
              <a:rPr sz="3200" spc="-490" dirty="0" err="1">
                <a:solidFill>
                  <a:srgbClr val="000099"/>
                </a:solidFill>
                <a:latin typeface="Arial" panose="020B0604020202020204" pitchFamily="34" charset="0"/>
                <a:cs typeface="Arial" panose="020B0604020202020204" pitchFamily="34" charset="0"/>
              </a:rPr>
              <a:t>â</a:t>
            </a:r>
            <a:r>
              <a:rPr sz="4800" spc="494" baseline="12037" dirty="0" err="1">
                <a:solidFill>
                  <a:srgbClr val="000099"/>
                </a:solidFill>
                <a:latin typeface="Arial" panose="020B0604020202020204" pitchFamily="34" charset="0"/>
                <a:cs typeface="Arial" panose="020B0604020202020204" pitchFamily="34" charset="0"/>
              </a:rPr>
              <a:t>́</a:t>
            </a:r>
            <a:r>
              <a:rPr sz="3200" spc="-60" dirty="0" err="1">
                <a:solidFill>
                  <a:srgbClr val="000099"/>
                </a:solidFill>
                <a:latin typeface="Arial" panose="020B0604020202020204" pitchFamily="34" charset="0"/>
                <a:cs typeface="Arial" panose="020B0604020202020204" pitchFamily="34" charset="0"/>
              </a:rPr>
              <a:t>t</a:t>
            </a:r>
            <a:r>
              <a:rPr sz="3200" spc="-60" dirty="0">
                <a:solidFill>
                  <a:srgbClr val="000099"/>
                </a:solidFill>
                <a:latin typeface="Arial" panose="020B0604020202020204" pitchFamily="34" charset="0"/>
                <a:cs typeface="Arial" panose="020B0604020202020204" pitchFamily="34" charset="0"/>
              </a:rPr>
              <a:t>,</a:t>
            </a:r>
            <a:r>
              <a:rPr sz="3200" spc="-295" dirty="0">
                <a:solidFill>
                  <a:srgbClr val="000099"/>
                </a:solidFill>
                <a:latin typeface="Arial" panose="020B0604020202020204" pitchFamily="34" charset="0"/>
                <a:cs typeface="Arial" panose="020B0604020202020204" pitchFamily="34" charset="0"/>
              </a:rPr>
              <a:t> </a:t>
            </a:r>
            <a:r>
              <a:rPr sz="3200" spc="-45" dirty="0" err="1">
                <a:solidFill>
                  <a:srgbClr val="000099"/>
                </a:solidFill>
                <a:latin typeface="Arial" panose="020B0604020202020204" pitchFamily="34" charset="0"/>
                <a:cs typeface="Arial" panose="020B0604020202020204" pitchFamily="34" charset="0"/>
              </a:rPr>
              <a:t>công</a:t>
            </a:r>
            <a:r>
              <a:rPr sz="3200" spc="-310" dirty="0">
                <a:solidFill>
                  <a:srgbClr val="000099"/>
                </a:solidFill>
                <a:latin typeface="Arial" panose="020B0604020202020204" pitchFamily="34" charset="0"/>
                <a:cs typeface="Arial" panose="020B0604020202020204" pitchFamily="34" charset="0"/>
              </a:rPr>
              <a:t> </a:t>
            </a:r>
            <a:r>
              <a:rPr sz="3200" spc="-50" dirty="0" err="1">
                <a:solidFill>
                  <a:srgbClr val="000099"/>
                </a:solidFill>
                <a:latin typeface="Arial" panose="020B0604020202020204" pitchFamily="34" charset="0"/>
                <a:cs typeface="Arial" panose="020B0604020202020204" pitchFamily="34" charset="0"/>
              </a:rPr>
              <a:t>nghiệp</a:t>
            </a:r>
            <a:r>
              <a:rPr sz="3200" spc="-300" dirty="0">
                <a:solidFill>
                  <a:srgbClr val="000099"/>
                </a:solidFill>
                <a:latin typeface="Arial" panose="020B0604020202020204" pitchFamily="34" charset="0"/>
                <a:cs typeface="Arial" panose="020B0604020202020204" pitchFamily="34" charset="0"/>
              </a:rPr>
              <a:t> </a:t>
            </a:r>
            <a:r>
              <a:rPr sz="3200" spc="-100" dirty="0" err="1">
                <a:solidFill>
                  <a:srgbClr val="000099"/>
                </a:solidFill>
                <a:latin typeface="Arial" panose="020B0604020202020204" pitchFamily="34" charset="0"/>
                <a:cs typeface="Arial" panose="020B0604020202020204" pitchFamily="34" charset="0"/>
              </a:rPr>
              <a:t>làm</a:t>
            </a:r>
            <a:r>
              <a:rPr sz="3200" spc="-300" dirty="0">
                <a:solidFill>
                  <a:srgbClr val="000099"/>
                </a:solidFill>
                <a:latin typeface="Arial" panose="020B0604020202020204" pitchFamily="34" charset="0"/>
                <a:cs typeface="Arial" panose="020B0604020202020204" pitchFamily="34" charset="0"/>
              </a:rPr>
              <a:t> </a:t>
            </a:r>
            <a:r>
              <a:rPr sz="3200" spc="-20" dirty="0" err="1">
                <a:solidFill>
                  <a:srgbClr val="000099"/>
                </a:solidFill>
                <a:latin typeface="Arial" panose="020B0604020202020204" pitchFamily="34" charset="0"/>
                <a:cs typeface="Arial" panose="020B0604020202020204" pitchFamily="34" charset="0"/>
              </a:rPr>
              <a:t>sạch</a:t>
            </a:r>
            <a:r>
              <a:rPr sz="3200" spc="-305" dirty="0">
                <a:solidFill>
                  <a:srgbClr val="000099"/>
                </a:solidFill>
                <a:latin typeface="Arial" panose="020B0604020202020204" pitchFamily="34" charset="0"/>
                <a:cs typeface="Arial" panose="020B0604020202020204" pitchFamily="34" charset="0"/>
              </a:rPr>
              <a:t> </a:t>
            </a:r>
            <a:r>
              <a:rPr sz="3200" spc="-114" dirty="0" err="1">
                <a:solidFill>
                  <a:srgbClr val="000099"/>
                </a:solidFill>
                <a:latin typeface="Arial" panose="020B0604020202020204" pitchFamily="34" charset="0"/>
                <a:cs typeface="Arial" panose="020B0604020202020204" pitchFamily="34" charset="0"/>
              </a:rPr>
              <a:t>và</a:t>
            </a:r>
            <a:r>
              <a:rPr sz="3200" spc="-300" dirty="0">
                <a:solidFill>
                  <a:srgbClr val="000099"/>
                </a:solidFill>
                <a:latin typeface="Arial" panose="020B0604020202020204" pitchFamily="34" charset="0"/>
                <a:cs typeface="Arial" panose="020B0604020202020204" pitchFamily="34" charset="0"/>
              </a:rPr>
              <a:t> </a:t>
            </a:r>
            <a:r>
              <a:rPr sz="3200" spc="-25" dirty="0" err="1">
                <a:solidFill>
                  <a:srgbClr val="000099"/>
                </a:solidFill>
                <a:latin typeface="Arial" panose="020B0604020202020204" pitchFamily="34" charset="0"/>
                <a:cs typeface="Arial" panose="020B0604020202020204" pitchFamily="34" charset="0"/>
              </a:rPr>
              <a:t>làm</a:t>
            </a:r>
            <a:r>
              <a:rPr sz="3200" spc="-25" dirty="0">
                <a:solidFill>
                  <a:srgbClr val="000099"/>
                </a:solidFill>
                <a:latin typeface="Arial" panose="020B0604020202020204" pitchFamily="34" charset="0"/>
                <a:cs typeface="Arial" panose="020B0604020202020204" pitchFamily="34" charset="0"/>
              </a:rPr>
              <a:t> </a:t>
            </a:r>
            <a:r>
              <a:rPr sz="3200" spc="-20" dirty="0" err="1">
                <a:solidFill>
                  <a:srgbClr val="000099"/>
                </a:solidFill>
                <a:latin typeface="Arial" panose="020B0604020202020204" pitchFamily="34" charset="0"/>
                <a:cs typeface="Arial" panose="020B0604020202020204" pitchFamily="34" charset="0"/>
              </a:rPr>
              <a:t>mát</a:t>
            </a:r>
            <a:r>
              <a:rPr sz="3200" spc="-20" dirty="0">
                <a:solidFill>
                  <a:srgbClr val="000099"/>
                </a:solidFill>
                <a:latin typeface="Arial" panose="020B0604020202020204" pitchFamily="34" charset="0"/>
                <a:cs typeface="Arial" panose="020B0604020202020204" pitchFamily="34" charset="0"/>
              </a:rPr>
              <a:t>.</a:t>
            </a:r>
            <a:endParaRPr sz="3200" dirty="0">
              <a:solidFill>
                <a:srgbClr val="000099"/>
              </a:solidFill>
              <a:latin typeface="Arial" panose="020B0604020202020204" pitchFamily="34" charset="0"/>
              <a:cs typeface="Arial" panose="020B0604020202020204" pitchFamily="34" charset="0"/>
            </a:endParaRPr>
          </a:p>
          <a:p>
            <a:pPr marL="25400" marR="155575">
              <a:lnSpc>
                <a:spcPts val="4200"/>
              </a:lnSpc>
            </a:pPr>
            <a:r>
              <a:rPr sz="3200" spc="-80" dirty="0">
                <a:solidFill>
                  <a:srgbClr val="000099"/>
                </a:solidFill>
                <a:latin typeface="Arial" panose="020B0604020202020204" pitchFamily="34" charset="0"/>
                <a:cs typeface="Arial" panose="020B0604020202020204" pitchFamily="34" charset="0"/>
              </a:rPr>
              <a:t>Thông</a:t>
            </a:r>
            <a:r>
              <a:rPr sz="3200" spc="-285" dirty="0">
                <a:solidFill>
                  <a:srgbClr val="000099"/>
                </a:solidFill>
                <a:latin typeface="Arial" panose="020B0604020202020204" pitchFamily="34" charset="0"/>
                <a:cs typeface="Arial" panose="020B0604020202020204" pitchFamily="34" charset="0"/>
              </a:rPr>
              <a:t> </a:t>
            </a:r>
            <a:r>
              <a:rPr sz="3200" spc="-65" dirty="0">
                <a:solidFill>
                  <a:srgbClr val="000099"/>
                </a:solidFill>
                <a:latin typeface="Arial" panose="020B0604020202020204" pitchFamily="34" charset="0"/>
                <a:cs typeface="Arial" panose="020B0604020202020204" pitchFamily="34" charset="0"/>
              </a:rPr>
              <a:t>qua</a:t>
            </a:r>
            <a:r>
              <a:rPr sz="3200" spc="-285"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việc</a:t>
            </a:r>
            <a:r>
              <a:rPr sz="3200" spc="-280" dirty="0">
                <a:solidFill>
                  <a:srgbClr val="000099"/>
                </a:solidFill>
                <a:latin typeface="Arial" panose="020B0604020202020204" pitchFamily="34" charset="0"/>
                <a:cs typeface="Arial" panose="020B0604020202020204" pitchFamily="34" charset="0"/>
              </a:rPr>
              <a:t> </a:t>
            </a:r>
            <a:r>
              <a:rPr sz="3200" spc="-30" dirty="0">
                <a:solidFill>
                  <a:srgbClr val="000099"/>
                </a:solidFill>
                <a:latin typeface="Arial" panose="020B0604020202020204" pitchFamily="34" charset="0"/>
                <a:cs typeface="Arial" panose="020B0604020202020204" pitchFamily="34" charset="0"/>
              </a:rPr>
              <a:t>tổng</a:t>
            </a:r>
            <a:r>
              <a:rPr sz="3200" spc="-285" dirty="0">
                <a:solidFill>
                  <a:srgbClr val="000099"/>
                </a:solidFill>
                <a:latin typeface="Arial" panose="020B0604020202020204" pitchFamily="34" charset="0"/>
                <a:cs typeface="Arial" panose="020B0604020202020204" pitchFamily="34" charset="0"/>
              </a:rPr>
              <a:t> </a:t>
            </a:r>
            <a:r>
              <a:rPr sz="3200" spc="-55" dirty="0">
                <a:solidFill>
                  <a:srgbClr val="000099"/>
                </a:solidFill>
                <a:latin typeface="Arial" panose="020B0604020202020204" pitchFamily="34" charset="0"/>
                <a:cs typeface="Arial" panose="020B0604020202020204" pitchFamily="34" charset="0"/>
              </a:rPr>
              <a:t>hợp</a:t>
            </a:r>
            <a:r>
              <a:rPr sz="3200" spc="-280" dirty="0">
                <a:solidFill>
                  <a:srgbClr val="000099"/>
                </a:solidFill>
                <a:latin typeface="Arial" panose="020B0604020202020204" pitchFamily="34" charset="0"/>
                <a:cs typeface="Arial" panose="020B0604020202020204" pitchFamily="34" charset="0"/>
              </a:rPr>
              <a:t> </a:t>
            </a:r>
            <a:r>
              <a:rPr sz="3200" spc="-60" dirty="0">
                <a:solidFill>
                  <a:srgbClr val="000099"/>
                </a:solidFill>
                <a:latin typeface="Arial" panose="020B0604020202020204" pitchFamily="34" charset="0"/>
                <a:cs typeface="Arial" panose="020B0604020202020204" pitchFamily="34" charset="0"/>
              </a:rPr>
              <a:t>thông</a:t>
            </a:r>
            <a:r>
              <a:rPr sz="3200" spc="-285" dirty="0">
                <a:solidFill>
                  <a:srgbClr val="000099"/>
                </a:solidFill>
                <a:latin typeface="Arial" panose="020B0604020202020204" pitchFamily="34" charset="0"/>
                <a:cs typeface="Arial" panose="020B0604020202020204" pitchFamily="34" charset="0"/>
              </a:rPr>
              <a:t> </a:t>
            </a:r>
            <a:r>
              <a:rPr sz="3200" spc="-20" dirty="0">
                <a:solidFill>
                  <a:srgbClr val="000099"/>
                </a:solidFill>
                <a:latin typeface="Arial" panose="020B0604020202020204" pitchFamily="34" charset="0"/>
                <a:cs typeface="Arial" panose="020B0604020202020204" pitchFamily="34" charset="0"/>
              </a:rPr>
              <a:t>tin</a:t>
            </a:r>
            <a:r>
              <a:rPr sz="3200" spc="-285"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từ</a:t>
            </a:r>
            <a:r>
              <a:rPr sz="3200" spc="-60" dirty="0">
                <a:solidFill>
                  <a:srgbClr val="000099"/>
                </a:solidFill>
                <a:latin typeface="Arial" panose="020B0604020202020204" pitchFamily="34" charset="0"/>
                <a:cs typeface="Arial" panose="020B0604020202020204" pitchFamily="34" charset="0"/>
              </a:rPr>
              <a:t> </a:t>
            </a:r>
            <a:r>
              <a:rPr sz="3200" spc="-85" dirty="0">
                <a:solidFill>
                  <a:srgbClr val="000099"/>
                </a:solidFill>
                <a:latin typeface="Arial" panose="020B0604020202020204" pitchFamily="34" charset="0"/>
                <a:cs typeface="Arial" panose="020B0604020202020204" pitchFamily="34" charset="0"/>
              </a:rPr>
              <a:t>những</a:t>
            </a:r>
            <a:r>
              <a:rPr sz="3200" spc="-285" dirty="0">
                <a:solidFill>
                  <a:srgbClr val="000099"/>
                </a:solidFill>
                <a:latin typeface="Arial" panose="020B0604020202020204" pitchFamily="34" charset="0"/>
                <a:cs typeface="Arial" panose="020B0604020202020204" pitchFamily="34" charset="0"/>
              </a:rPr>
              <a:t> </a:t>
            </a:r>
            <a:r>
              <a:rPr sz="3200" spc="-85" dirty="0">
                <a:solidFill>
                  <a:srgbClr val="000099"/>
                </a:solidFill>
                <a:latin typeface="Arial" panose="020B0604020202020204" pitchFamily="34" charset="0"/>
                <a:cs typeface="Arial" panose="020B0604020202020204" pitchFamily="34" charset="0"/>
              </a:rPr>
              <a:t>ngu</a:t>
            </a:r>
            <a:r>
              <a:rPr sz="3200" spc="-905" dirty="0">
                <a:solidFill>
                  <a:srgbClr val="000099"/>
                </a:solidFill>
                <a:latin typeface="Arial" panose="020B0604020202020204" pitchFamily="34" charset="0"/>
                <a:cs typeface="Arial" panose="020B0604020202020204" pitchFamily="34" charset="0"/>
              </a:rPr>
              <a:t>ô</a:t>
            </a:r>
            <a:r>
              <a:rPr sz="4800" spc="-127" baseline="12037" dirty="0">
                <a:solidFill>
                  <a:srgbClr val="000099"/>
                </a:solidFill>
                <a:latin typeface="Arial" panose="020B0604020202020204" pitchFamily="34" charset="0"/>
                <a:cs typeface="Arial" panose="020B0604020202020204" pitchFamily="34" charset="0"/>
              </a:rPr>
              <a:t>̀</a:t>
            </a:r>
            <a:r>
              <a:rPr sz="4800" spc="-284" baseline="12037" dirty="0">
                <a:solidFill>
                  <a:srgbClr val="000099"/>
                </a:solidFill>
                <a:latin typeface="Arial" panose="020B0604020202020204" pitchFamily="34" charset="0"/>
                <a:cs typeface="Arial" panose="020B0604020202020204" pitchFamily="34" charset="0"/>
              </a:rPr>
              <a:t> </a:t>
            </a:r>
            <a:r>
              <a:rPr sz="3200" spc="-65" dirty="0">
                <a:solidFill>
                  <a:srgbClr val="000099"/>
                </a:solidFill>
                <a:latin typeface="Arial" panose="020B0604020202020204" pitchFamily="34" charset="0"/>
                <a:cs typeface="Arial" panose="020B0604020202020204" pitchFamily="34" charset="0"/>
              </a:rPr>
              <a:t>n</a:t>
            </a:r>
            <a:r>
              <a:rPr sz="3200" spc="-285" dirty="0">
                <a:solidFill>
                  <a:srgbClr val="000099"/>
                </a:solidFill>
                <a:latin typeface="Arial" panose="020B0604020202020204" pitchFamily="34" charset="0"/>
                <a:cs typeface="Arial" panose="020B0604020202020204" pitchFamily="34" charset="0"/>
              </a:rPr>
              <a:t> </a:t>
            </a:r>
            <a:r>
              <a:rPr sz="3200" spc="-95" dirty="0">
                <a:solidFill>
                  <a:srgbClr val="000099"/>
                </a:solidFill>
                <a:latin typeface="Arial" panose="020B0604020202020204" pitchFamily="34" charset="0"/>
                <a:cs typeface="Arial" panose="020B0604020202020204" pitchFamily="34" charset="0"/>
              </a:rPr>
              <a:t>trên,</a:t>
            </a:r>
            <a:r>
              <a:rPr sz="3200" spc="-285" dirty="0">
                <a:solidFill>
                  <a:srgbClr val="000099"/>
                </a:solidFill>
                <a:latin typeface="Arial" panose="020B0604020202020204" pitchFamily="34" charset="0"/>
                <a:cs typeface="Arial" panose="020B0604020202020204" pitchFamily="34" charset="0"/>
              </a:rPr>
              <a:t> </a:t>
            </a:r>
            <a:r>
              <a:rPr sz="3200" spc="-15" dirty="0">
                <a:solidFill>
                  <a:srgbClr val="000099"/>
                </a:solidFill>
                <a:latin typeface="Arial" panose="020B0604020202020204" pitchFamily="34" charset="0"/>
                <a:cs typeface="Arial" panose="020B0604020202020204" pitchFamily="34" charset="0"/>
              </a:rPr>
              <a:t>ch</a:t>
            </a:r>
            <a:r>
              <a:rPr sz="3200" spc="-445" dirty="0">
                <a:solidFill>
                  <a:srgbClr val="000099"/>
                </a:solidFill>
                <a:latin typeface="Arial" panose="020B0604020202020204" pitchFamily="34" charset="0"/>
                <a:cs typeface="Arial" panose="020B0604020202020204" pitchFamily="34" charset="0"/>
              </a:rPr>
              <a:t>â</a:t>
            </a:r>
            <a:r>
              <a:rPr sz="4800" spc="562" baseline="12037" dirty="0">
                <a:solidFill>
                  <a:srgbClr val="000099"/>
                </a:solidFill>
                <a:latin typeface="Arial" panose="020B0604020202020204" pitchFamily="34" charset="0"/>
                <a:cs typeface="Arial" panose="020B0604020202020204" pitchFamily="34" charset="0"/>
              </a:rPr>
              <a:t>́</a:t>
            </a:r>
            <a:r>
              <a:rPr sz="3200" spc="-15" dirty="0">
                <a:solidFill>
                  <a:srgbClr val="000099"/>
                </a:solidFill>
                <a:latin typeface="Arial" panose="020B0604020202020204" pitchFamily="34" charset="0"/>
                <a:cs typeface="Arial" panose="020B0604020202020204" pitchFamily="34" charset="0"/>
              </a:rPr>
              <a:t>t</a:t>
            </a:r>
            <a:r>
              <a:rPr sz="3200" spc="-280" dirty="0">
                <a:solidFill>
                  <a:srgbClr val="000099"/>
                </a:solidFill>
                <a:latin typeface="Arial" panose="020B0604020202020204" pitchFamily="34" charset="0"/>
                <a:cs typeface="Arial" panose="020B0604020202020204" pitchFamily="34" charset="0"/>
              </a:rPr>
              <a:t> </a:t>
            </a:r>
            <a:r>
              <a:rPr sz="3200" spc="-105" dirty="0">
                <a:solidFill>
                  <a:srgbClr val="000099"/>
                </a:solidFill>
                <a:latin typeface="Arial" panose="020B0604020202020204" pitchFamily="34" charset="0"/>
                <a:cs typeface="Arial" panose="020B0604020202020204" pitchFamily="34" charset="0"/>
              </a:rPr>
              <a:t>axit</a:t>
            </a:r>
            <a:r>
              <a:rPr sz="3200" spc="-285"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hydrocloric</a:t>
            </a:r>
            <a:r>
              <a:rPr sz="3200" spc="-28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được</a:t>
            </a:r>
            <a:r>
              <a:rPr sz="3200" spc="-285" dirty="0">
                <a:solidFill>
                  <a:srgbClr val="000099"/>
                </a:solidFill>
                <a:latin typeface="Arial" panose="020B0604020202020204" pitchFamily="34" charset="0"/>
                <a:cs typeface="Arial" panose="020B0604020202020204" pitchFamily="34" charset="0"/>
              </a:rPr>
              <a:t> </a:t>
            </a:r>
            <a:r>
              <a:rPr sz="3200" spc="-45" dirty="0">
                <a:solidFill>
                  <a:srgbClr val="000099"/>
                </a:solidFill>
                <a:latin typeface="Arial" panose="020B0604020202020204" pitchFamily="34" charset="0"/>
                <a:cs typeface="Arial" panose="020B0604020202020204" pitchFamily="34" charset="0"/>
              </a:rPr>
              <a:t>phân</a:t>
            </a:r>
            <a:r>
              <a:rPr sz="3200" spc="-28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loại</a:t>
            </a:r>
            <a:r>
              <a:rPr sz="3200" spc="-285" dirty="0">
                <a:solidFill>
                  <a:srgbClr val="000099"/>
                </a:solidFill>
                <a:latin typeface="Arial" panose="020B0604020202020204" pitchFamily="34" charset="0"/>
                <a:cs typeface="Arial" panose="020B0604020202020204" pitchFamily="34" charset="0"/>
              </a:rPr>
              <a:t> </a:t>
            </a:r>
            <a:r>
              <a:rPr sz="3200" spc="-25" dirty="0">
                <a:solidFill>
                  <a:srgbClr val="000099"/>
                </a:solidFill>
                <a:latin typeface="Arial" panose="020B0604020202020204" pitchFamily="34" charset="0"/>
                <a:cs typeface="Arial" panose="020B0604020202020204" pitchFamily="34" charset="0"/>
              </a:rPr>
              <a:t>và </a:t>
            </a:r>
            <a:r>
              <a:rPr sz="3200" spc="-75" dirty="0">
                <a:solidFill>
                  <a:srgbClr val="000099"/>
                </a:solidFill>
                <a:latin typeface="Arial" panose="020B0604020202020204" pitchFamily="34" charset="0"/>
                <a:cs typeface="Arial" panose="020B0604020202020204" pitchFamily="34" charset="0"/>
              </a:rPr>
              <a:t>nhãn</a:t>
            </a:r>
            <a:r>
              <a:rPr sz="3200" spc="-295" dirty="0">
                <a:solidFill>
                  <a:srgbClr val="000099"/>
                </a:solidFill>
                <a:latin typeface="Arial" panose="020B0604020202020204" pitchFamily="34" charset="0"/>
                <a:cs typeface="Arial" panose="020B0604020202020204" pitchFamily="34" charset="0"/>
              </a:rPr>
              <a:t> </a:t>
            </a:r>
            <a:r>
              <a:rPr sz="3200" spc="-100" dirty="0">
                <a:solidFill>
                  <a:srgbClr val="000099"/>
                </a:solidFill>
                <a:latin typeface="Arial" panose="020B0604020202020204" pitchFamily="34" charset="0"/>
                <a:cs typeface="Arial" panose="020B0604020202020204" pitchFamily="34" charset="0"/>
              </a:rPr>
              <a:t>ghi</a:t>
            </a:r>
            <a:r>
              <a:rPr sz="3200" spc="-290" dirty="0">
                <a:solidFill>
                  <a:srgbClr val="000099"/>
                </a:solidFill>
                <a:latin typeface="Arial" panose="020B0604020202020204" pitchFamily="34" charset="0"/>
                <a:cs typeface="Arial" panose="020B0604020202020204" pitchFamily="34" charset="0"/>
              </a:rPr>
              <a:t> </a:t>
            </a:r>
            <a:r>
              <a:rPr sz="3200" spc="-25" dirty="0">
                <a:solidFill>
                  <a:srgbClr val="000099"/>
                </a:solidFill>
                <a:latin typeface="Arial" panose="020B0604020202020204" pitchFamily="34" charset="0"/>
                <a:cs typeface="Arial" panose="020B0604020202020204" pitchFamily="34" charset="0"/>
              </a:rPr>
              <a:t>theo</a:t>
            </a:r>
            <a:r>
              <a:rPr sz="3200" spc="-290" dirty="0">
                <a:solidFill>
                  <a:srgbClr val="000099"/>
                </a:solidFill>
                <a:latin typeface="Arial" panose="020B0604020202020204" pitchFamily="34" charset="0"/>
                <a:cs typeface="Arial" panose="020B0604020202020204" pitchFamily="34" charset="0"/>
              </a:rPr>
              <a:t> </a:t>
            </a:r>
            <a:r>
              <a:rPr sz="3200" spc="-120" dirty="0">
                <a:solidFill>
                  <a:srgbClr val="000099"/>
                </a:solidFill>
                <a:latin typeface="Arial" panose="020B0604020202020204" pitchFamily="34" charset="0"/>
                <a:cs typeface="Arial" panose="020B0604020202020204" pitchFamily="34" charset="0"/>
              </a:rPr>
              <a:t>GHS</a:t>
            </a:r>
            <a:r>
              <a:rPr sz="3200" spc="-29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để</a:t>
            </a:r>
            <a:r>
              <a:rPr sz="3200" spc="-75" dirty="0">
                <a:solidFill>
                  <a:srgbClr val="000099"/>
                </a:solidFill>
                <a:latin typeface="Arial" panose="020B0604020202020204" pitchFamily="34" charset="0"/>
                <a:cs typeface="Arial" panose="020B0604020202020204" pitchFamily="34" charset="0"/>
              </a:rPr>
              <a:t> </a:t>
            </a:r>
            <a:r>
              <a:rPr sz="3200" spc="-60" dirty="0">
                <a:solidFill>
                  <a:srgbClr val="000099"/>
                </a:solidFill>
                <a:latin typeface="Arial" panose="020B0604020202020204" pitchFamily="34" charset="0"/>
                <a:cs typeface="Arial" panose="020B0604020202020204" pitchFamily="34" charset="0"/>
              </a:rPr>
              <a:t>cung</a:t>
            </a:r>
            <a:r>
              <a:rPr sz="3200" spc="-290" dirty="0">
                <a:solidFill>
                  <a:srgbClr val="000099"/>
                </a:solidFill>
                <a:latin typeface="Arial" panose="020B0604020202020204" pitchFamily="34" charset="0"/>
                <a:cs typeface="Arial" panose="020B0604020202020204" pitchFamily="34" charset="0"/>
              </a:rPr>
              <a:t> </a:t>
            </a:r>
            <a:r>
              <a:rPr sz="3200" spc="10" dirty="0">
                <a:solidFill>
                  <a:srgbClr val="000099"/>
                </a:solidFill>
                <a:latin typeface="Arial" panose="020B0604020202020204" pitchFamily="34" charset="0"/>
                <a:cs typeface="Arial" panose="020B0604020202020204" pitchFamily="34" charset="0"/>
              </a:rPr>
              <a:t>c</a:t>
            </a:r>
            <a:r>
              <a:rPr sz="3200" spc="-420" dirty="0">
                <a:solidFill>
                  <a:srgbClr val="000099"/>
                </a:solidFill>
                <a:latin typeface="Arial" panose="020B0604020202020204" pitchFamily="34" charset="0"/>
                <a:cs typeface="Arial" panose="020B0604020202020204" pitchFamily="34" charset="0"/>
              </a:rPr>
              <a:t>â</a:t>
            </a:r>
            <a:r>
              <a:rPr sz="4800" spc="600" baseline="12037" dirty="0">
                <a:solidFill>
                  <a:srgbClr val="000099"/>
                </a:solidFill>
                <a:latin typeface="Arial" panose="020B0604020202020204" pitchFamily="34" charset="0"/>
                <a:cs typeface="Arial" panose="020B0604020202020204" pitchFamily="34" charset="0"/>
              </a:rPr>
              <a:t>́</a:t>
            </a:r>
            <a:r>
              <a:rPr sz="3200" spc="10" dirty="0">
                <a:solidFill>
                  <a:srgbClr val="000099"/>
                </a:solidFill>
                <a:latin typeface="Arial" panose="020B0604020202020204" pitchFamily="34" charset="0"/>
                <a:cs typeface="Arial" panose="020B0604020202020204" pitchFamily="34" charset="0"/>
              </a:rPr>
              <a:t>p</a:t>
            </a:r>
            <a:r>
              <a:rPr sz="3200" spc="-290" dirty="0">
                <a:solidFill>
                  <a:srgbClr val="000099"/>
                </a:solidFill>
                <a:latin typeface="Arial" panose="020B0604020202020204" pitchFamily="34" charset="0"/>
                <a:cs typeface="Arial" panose="020B0604020202020204" pitchFamily="34" charset="0"/>
              </a:rPr>
              <a:t> </a:t>
            </a:r>
            <a:r>
              <a:rPr sz="3200" spc="-60" dirty="0">
                <a:solidFill>
                  <a:srgbClr val="000099"/>
                </a:solidFill>
                <a:latin typeface="Arial" panose="020B0604020202020204" pitchFamily="34" charset="0"/>
                <a:cs typeface="Arial" panose="020B0604020202020204" pitchFamily="34" charset="0"/>
              </a:rPr>
              <a:t>thông</a:t>
            </a:r>
            <a:r>
              <a:rPr sz="3200" spc="-290" dirty="0">
                <a:solidFill>
                  <a:srgbClr val="000099"/>
                </a:solidFill>
                <a:latin typeface="Arial" panose="020B0604020202020204" pitchFamily="34" charset="0"/>
                <a:cs typeface="Arial" panose="020B0604020202020204" pitchFamily="34" charset="0"/>
              </a:rPr>
              <a:t> </a:t>
            </a:r>
            <a:r>
              <a:rPr sz="3200" spc="-20" dirty="0">
                <a:solidFill>
                  <a:srgbClr val="000099"/>
                </a:solidFill>
                <a:latin typeface="Arial" panose="020B0604020202020204" pitchFamily="34" charset="0"/>
                <a:cs typeface="Arial" panose="020B0604020202020204" pitchFamily="34" charset="0"/>
              </a:rPr>
              <a:t>tin</a:t>
            </a:r>
            <a:r>
              <a:rPr sz="3200" spc="-290" dirty="0">
                <a:solidFill>
                  <a:srgbClr val="000099"/>
                </a:solidFill>
                <a:latin typeface="Arial" panose="020B0604020202020204" pitchFamily="34" charset="0"/>
                <a:cs typeface="Arial" panose="020B0604020202020204" pitchFamily="34" charset="0"/>
              </a:rPr>
              <a:t> </a:t>
            </a:r>
            <a:r>
              <a:rPr sz="3200" spc="-25" dirty="0">
                <a:solidFill>
                  <a:srgbClr val="000099"/>
                </a:solidFill>
                <a:latin typeface="Arial" panose="020B0604020202020204" pitchFamily="34" charset="0"/>
                <a:cs typeface="Arial" panose="020B0604020202020204" pitchFamily="34" charset="0"/>
              </a:rPr>
              <a:t>chính</a:t>
            </a:r>
            <a:r>
              <a:rPr sz="3200" spc="-295" dirty="0">
                <a:solidFill>
                  <a:srgbClr val="000099"/>
                </a:solidFill>
                <a:latin typeface="Arial" panose="020B0604020202020204" pitchFamily="34" charset="0"/>
                <a:cs typeface="Arial" panose="020B0604020202020204" pitchFamily="34" charset="0"/>
              </a:rPr>
              <a:t> </a:t>
            </a:r>
            <a:r>
              <a:rPr sz="3200" spc="-110" dirty="0">
                <a:solidFill>
                  <a:srgbClr val="000099"/>
                </a:solidFill>
                <a:latin typeface="Arial" panose="020B0604020202020204" pitchFamily="34" charset="0"/>
                <a:cs typeface="Arial" panose="020B0604020202020204" pitchFamily="34" charset="0"/>
              </a:rPr>
              <a:t>xác</a:t>
            </a:r>
            <a:r>
              <a:rPr sz="3200" spc="-290" dirty="0">
                <a:solidFill>
                  <a:srgbClr val="000099"/>
                </a:solidFill>
                <a:latin typeface="Arial" panose="020B0604020202020204" pitchFamily="34" charset="0"/>
                <a:cs typeface="Arial" panose="020B0604020202020204" pitchFamily="34" charset="0"/>
              </a:rPr>
              <a:t> </a:t>
            </a:r>
            <a:r>
              <a:rPr sz="3200" spc="-114" dirty="0">
                <a:solidFill>
                  <a:srgbClr val="000099"/>
                </a:solidFill>
                <a:latin typeface="Arial" panose="020B0604020202020204" pitchFamily="34" charset="0"/>
                <a:cs typeface="Arial" panose="020B0604020202020204" pitchFamily="34" charset="0"/>
              </a:rPr>
              <a:t>và</a:t>
            </a:r>
            <a:r>
              <a:rPr sz="3200" spc="-290" dirty="0">
                <a:solidFill>
                  <a:srgbClr val="000099"/>
                </a:solidFill>
                <a:latin typeface="Arial" panose="020B0604020202020204" pitchFamily="34" charset="0"/>
                <a:cs typeface="Arial" panose="020B0604020202020204" pitchFamily="34" charset="0"/>
              </a:rPr>
              <a:t> </a:t>
            </a:r>
            <a:r>
              <a:rPr sz="3200" spc="15" dirty="0">
                <a:solidFill>
                  <a:srgbClr val="000099"/>
                </a:solidFill>
                <a:latin typeface="Arial" panose="020B0604020202020204" pitchFamily="34" charset="0"/>
                <a:cs typeface="Arial" panose="020B0604020202020204" pitchFamily="34" charset="0"/>
              </a:rPr>
              <a:t>đ</a:t>
            </a:r>
            <a:r>
              <a:rPr sz="3200" spc="-805" dirty="0">
                <a:solidFill>
                  <a:srgbClr val="000099"/>
                </a:solidFill>
                <a:latin typeface="Arial" panose="020B0604020202020204" pitchFamily="34" charset="0"/>
                <a:cs typeface="Arial" panose="020B0604020202020204" pitchFamily="34" charset="0"/>
              </a:rPr>
              <a:t>ô</a:t>
            </a:r>
            <a:r>
              <a:rPr sz="4800" spc="22" baseline="12037" dirty="0">
                <a:solidFill>
                  <a:srgbClr val="000099"/>
                </a:solidFill>
                <a:latin typeface="Arial" panose="020B0604020202020204" pitchFamily="34" charset="0"/>
                <a:cs typeface="Arial" panose="020B0604020202020204" pitchFamily="34" charset="0"/>
              </a:rPr>
              <a:t>̀</a:t>
            </a:r>
            <a:r>
              <a:rPr sz="4800" spc="-300" baseline="12037" dirty="0">
                <a:solidFill>
                  <a:srgbClr val="000099"/>
                </a:solidFill>
                <a:latin typeface="Arial" panose="020B0604020202020204" pitchFamily="34" charset="0"/>
                <a:cs typeface="Arial" panose="020B0604020202020204" pitchFamily="34" charset="0"/>
              </a:rPr>
              <a:t> </a:t>
            </a:r>
            <a:r>
              <a:rPr sz="3200" spc="-140" dirty="0">
                <a:solidFill>
                  <a:srgbClr val="000099"/>
                </a:solidFill>
                <a:latin typeface="Arial" panose="020B0604020202020204" pitchFamily="34" charset="0"/>
                <a:cs typeface="Arial" panose="020B0604020202020204" pitchFamily="34" charset="0"/>
              </a:rPr>
              <a:t>ng</a:t>
            </a:r>
            <a:r>
              <a:rPr sz="3200" spc="-295" dirty="0">
                <a:solidFill>
                  <a:srgbClr val="000099"/>
                </a:solidFill>
                <a:latin typeface="Arial" panose="020B0604020202020204" pitchFamily="34" charset="0"/>
                <a:cs typeface="Arial" panose="020B0604020202020204" pitchFamily="34" charset="0"/>
              </a:rPr>
              <a:t> </a:t>
            </a:r>
            <a:r>
              <a:rPr sz="3200" spc="-45" dirty="0">
                <a:solidFill>
                  <a:srgbClr val="000099"/>
                </a:solidFill>
                <a:latin typeface="Arial" panose="020B0604020202020204" pitchFamily="34" charset="0"/>
                <a:cs typeface="Arial" panose="020B0604020202020204" pitchFamily="34" charset="0"/>
              </a:rPr>
              <a:t>nh</a:t>
            </a:r>
            <a:r>
              <a:rPr sz="3200" spc="-475" dirty="0">
                <a:solidFill>
                  <a:srgbClr val="000099"/>
                </a:solidFill>
                <a:latin typeface="Arial" panose="020B0604020202020204" pitchFamily="34" charset="0"/>
                <a:cs typeface="Arial" panose="020B0604020202020204" pitchFamily="34" charset="0"/>
              </a:rPr>
              <a:t>â</a:t>
            </a:r>
            <a:r>
              <a:rPr sz="4800" spc="517" baseline="12037" dirty="0">
                <a:solidFill>
                  <a:srgbClr val="000099"/>
                </a:solidFill>
                <a:latin typeface="Arial" panose="020B0604020202020204" pitchFamily="34" charset="0"/>
                <a:cs typeface="Arial" panose="020B0604020202020204" pitchFamily="34" charset="0"/>
              </a:rPr>
              <a:t>́</a:t>
            </a:r>
            <a:r>
              <a:rPr sz="3200" spc="-45" dirty="0">
                <a:solidFill>
                  <a:srgbClr val="000099"/>
                </a:solidFill>
                <a:latin typeface="Arial" panose="020B0604020202020204" pitchFamily="34" charset="0"/>
                <a:cs typeface="Arial" panose="020B0604020202020204" pitchFamily="34" charset="0"/>
              </a:rPr>
              <a:t>t</a:t>
            </a:r>
            <a:r>
              <a:rPr sz="3200" spc="-285" dirty="0">
                <a:solidFill>
                  <a:srgbClr val="000099"/>
                </a:solidFill>
                <a:latin typeface="Arial" panose="020B0604020202020204" pitchFamily="34" charset="0"/>
                <a:cs typeface="Arial" panose="020B0604020202020204" pitchFamily="34" charset="0"/>
              </a:rPr>
              <a:t> </a:t>
            </a:r>
            <a:r>
              <a:rPr sz="3200" spc="-40" dirty="0">
                <a:solidFill>
                  <a:srgbClr val="000099"/>
                </a:solidFill>
                <a:latin typeface="Arial" panose="020B0604020202020204" pitchFamily="34" charset="0"/>
                <a:cs typeface="Arial" panose="020B0604020202020204" pitchFamily="34" charset="0"/>
              </a:rPr>
              <a:t>v</a:t>
            </a:r>
            <a:r>
              <a:rPr sz="3200" spc="-775" dirty="0">
                <a:solidFill>
                  <a:srgbClr val="000099"/>
                </a:solidFill>
                <a:latin typeface="Arial" panose="020B0604020202020204" pitchFamily="34" charset="0"/>
                <a:cs typeface="Arial" panose="020B0604020202020204" pitchFamily="34" charset="0"/>
              </a:rPr>
              <a:t>ê</a:t>
            </a:r>
            <a:r>
              <a:rPr sz="4800" spc="-60" baseline="12037" dirty="0">
                <a:solidFill>
                  <a:srgbClr val="000099"/>
                </a:solidFill>
                <a:latin typeface="Arial" panose="020B0604020202020204" pitchFamily="34" charset="0"/>
                <a:cs typeface="Arial" panose="020B0604020202020204" pitchFamily="34" charset="0"/>
              </a:rPr>
              <a:t>̀</a:t>
            </a:r>
            <a:r>
              <a:rPr sz="4800" spc="644" baseline="12037" dirty="0">
                <a:solidFill>
                  <a:srgbClr val="000099"/>
                </a:solidFill>
                <a:latin typeface="Arial" panose="020B0604020202020204" pitchFamily="34" charset="0"/>
                <a:cs typeface="Arial" panose="020B0604020202020204" pitchFamily="34" charset="0"/>
              </a:rPr>
              <a:t> </a:t>
            </a:r>
            <a:r>
              <a:rPr sz="3200" spc="-20" dirty="0">
                <a:solidFill>
                  <a:srgbClr val="000099"/>
                </a:solidFill>
                <a:latin typeface="Arial" panose="020B0604020202020204" pitchFamily="34" charset="0"/>
                <a:cs typeface="Arial" panose="020B0604020202020204" pitchFamily="34" charset="0"/>
              </a:rPr>
              <a:t>tính</a:t>
            </a:r>
            <a:r>
              <a:rPr sz="3200" spc="-290" dirty="0">
                <a:solidFill>
                  <a:srgbClr val="000099"/>
                </a:solidFill>
                <a:latin typeface="Arial" panose="020B0604020202020204" pitchFamily="34" charset="0"/>
                <a:cs typeface="Arial" panose="020B0604020202020204" pitchFamily="34" charset="0"/>
              </a:rPr>
              <a:t> </a:t>
            </a:r>
            <a:r>
              <a:rPr sz="3200" spc="-120" dirty="0">
                <a:solidFill>
                  <a:srgbClr val="000099"/>
                </a:solidFill>
                <a:latin typeface="Arial" panose="020B0604020202020204" pitchFamily="34" charset="0"/>
                <a:cs typeface="Arial" panose="020B0604020202020204" pitchFamily="34" charset="0"/>
              </a:rPr>
              <a:t>nguy</a:t>
            </a:r>
            <a:r>
              <a:rPr sz="3200" spc="-290" dirty="0">
                <a:solidFill>
                  <a:srgbClr val="000099"/>
                </a:solidFill>
                <a:latin typeface="Arial" panose="020B0604020202020204" pitchFamily="34" charset="0"/>
                <a:cs typeface="Arial" panose="020B0604020202020204" pitchFamily="34" charset="0"/>
              </a:rPr>
              <a:t> </a:t>
            </a:r>
            <a:r>
              <a:rPr sz="3200" spc="-70" dirty="0">
                <a:solidFill>
                  <a:srgbClr val="000099"/>
                </a:solidFill>
                <a:latin typeface="Arial" panose="020B0604020202020204" pitchFamily="34" charset="0"/>
                <a:cs typeface="Arial" panose="020B0604020202020204" pitchFamily="34" charset="0"/>
              </a:rPr>
              <a:t>hiểm</a:t>
            </a:r>
            <a:r>
              <a:rPr sz="3200" spc="-290" dirty="0">
                <a:solidFill>
                  <a:srgbClr val="000099"/>
                </a:solidFill>
                <a:latin typeface="Arial" panose="020B0604020202020204" pitchFamily="34" charset="0"/>
                <a:cs typeface="Arial" panose="020B0604020202020204" pitchFamily="34" charset="0"/>
              </a:rPr>
              <a:t> </a:t>
            </a:r>
            <a:r>
              <a:rPr sz="3200" dirty="0">
                <a:solidFill>
                  <a:srgbClr val="000099"/>
                </a:solidFill>
                <a:latin typeface="Arial" panose="020B0604020202020204" pitchFamily="34" charset="0"/>
                <a:cs typeface="Arial" panose="020B0604020202020204" pitchFamily="34" charset="0"/>
              </a:rPr>
              <a:t>của</a:t>
            </a:r>
            <a:r>
              <a:rPr sz="3200" spc="-290" dirty="0">
                <a:solidFill>
                  <a:srgbClr val="000099"/>
                </a:solidFill>
                <a:latin typeface="Arial" panose="020B0604020202020204" pitchFamily="34" charset="0"/>
                <a:cs typeface="Arial" panose="020B0604020202020204" pitchFamily="34" charset="0"/>
              </a:rPr>
              <a:t> </a:t>
            </a:r>
            <a:r>
              <a:rPr sz="3200" spc="-25" dirty="0">
                <a:solidFill>
                  <a:srgbClr val="000099"/>
                </a:solidFill>
                <a:latin typeface="Arial" panose="020B0604020202020204" pitchFamily="34" charset="0"/>
                <a:cs typeface="Arial" panose="020B0604020202020204" pitchFamily="34" charset="0"/>
              </a:rPr>
              <a:t>nó.</a:t>
            </a:r>
            <a:endParaRPr sz="3200" dirty="0">
              <a:solidFill>
                <a:srgbClr val="000099"/>
              </a:solidFill>
              <a:latin typeface="Arial" panose="020B0604020202020204" pitchFamily="34" charset="0"/>
              <a:cs typeface="Arial" panose="020B0604020202020204" pitchFamily="34" charset="0"/>
            </a:endParaRPr>
          </a:p>
        </p:txBody>
      </p:sp>
      <p:sp>
        <p:nvSpPr>
          <p:cNvPr id="27" name="object 12">
            <a:extLst>
              <a:ext uri="{FF2B5EF4-FFF2-40B4-BE49-F238E27FC236}">
                <a16:creationId xmlns:a16="http://schemas.microsoft.com/office/drawing/2014/main" id="{7E457777-CDE1-24BF-3899-238D1CB59ABB}"/>
              </a:ext>
            </a:extLst>
          </p:cNvPr>
          <p:cNvSpPr txBox="1">
            <a:spLocks/>
          </p:cNvSpPr>
          <p:nvPr/>
        </p:nvSpPr>
        <p:spPr>
          <a:xfrm>
            <a:off x="1519871" y="278406"/>
            <a:ext cx="163570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srgbClr val="FF5E13"/>
                </a:solidFill>
                <a:effectLst/>
                <a:uLnTx/>
                <a:uFillTx/>
                <a:latin typeface="Arial" panose="020B0604020202020204" pitchFamily="34" charset="0"/>
                <a:ea typeface="+mj-ea"/>
                <a:cs typeface="Arial" panose="020B0604020202020204" pitchFamily="34" charset="0"/>
              </a:rPr>
              <a:t>2.2. HỆ THỐNG PHÂN LOẠI VÀ NHÃN GHI QUỐC TẾ (GHS)</a:t>
            </a:r>
          </a:p>
        </p:txBody>
      </p:sp>
      <p:grpSp>
        <p:nvGrpSpPr>
          <p:cNvPr id="2" name="Group 3">
            <a:extLst>
              <a:ext uri="{FF2B5EF4-FFF2-40B4-BE49-F238E27FC236}">
                <a16:creationId xmlns:a16="http://schemas.microsoft.com/office/drawing/2014/main" id="{862D883D-F394-1D03-0B95-B6EB54D4DBDB}"/>
              </a:ext>
            </a:extLst>
          </p:cNvPr>
          <p:cNvGrpSpPr/>
          <p:nvPr/>
        </p:nvGrpSpPr>
        <p:grpSpPr>
          <a:xfrm>
            <a:off x="-942248" y="-1104900"/>
            <a:ext cx="2655856" cy="2460686"/>
            <a:chOff x="0" y="0"/>
            <a:chExt cx="5307708" cy="5307708"/>
          </a:xfrm>
        </p:grpSpPr>
        <p:sp>
          <p:nvSpPr>
            <p:cNvPr id="3" name="Freeform 4">
              <a:extLst>
                <a:ext uri="{FF2B5EF4-FFF2-40B4-BE49-F238E27FC236}">
                  <a16:creationId xmlns:a16="http://schemas.microsoft.com/office/drawing/2014/main" id="{3281B12F-E43F-3965-B0F9-06A4BDD35BF0}"/>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2">
                <a:alphaModFix amt="24000"/>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4" name="Group 5">
              <a:extLst>
                <a:ext uri="{FF2B5EF4-FFF2-40B4-BE49-F238E27FC236}">
                  <a16:creationId xmlns:a16="http://schemas.microsoft.com/office/drawing/2014/main" id="{F8CBEE35-F7B8-B1DF-9938-5D9D127628A8}"/>
                </a:ext>
              </a:extLst>
            </p:cNvPr>
            <p:cNvGrpSpPr/>
            <p:nvPr/>
          </p:nvGrpSpPr>
          <p:grpSpPr>
            <a:xfrm>
              <a:off x="757795" y="757795"/>
              <a:ext cx="3792117" cy="3792117"/>
              <a:chOff x="0" y="0"/>
              <a:chExt cx="812800" cy="812800"/>
            </a:xfrm>
          </p:grpSpPr>
          <p:sp>
            <p:nvSpPr>
              <p:cNvPr id="5" name="Freeform 6">
                <a:extLst>
                  <a:ext uri="{FF2B5EF4-FFF2-40B4-BE49-F238E27FC236}">
                    <a16:creationId xmlns:a16="http://schemas.microsoft.com/office/drawing/2014/main" id="{FD5B26B6-2755-AE48-859B-BFAB3480219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TextBox 7">
                <a:extLst>
                  <a:ext uri="{FF2B5EF4-FFF2-40B4-BE49-F238E27FC236}">
                    <a16:creationId xmlns:a16="http://schemas.microsoft.com/office/drawing/2014/main" id="{DBB6CB86-8777-CB7A-15AB-6A410BAA3732}"/>
                  </a:ext>
                </a:extLst>
              </p:cNvPr>
              <p:cNvSpPr txBox="1"/>
              <p:nvPr/>
            </p:nvSpPr>
            <p:spPr>
              <a:xfrm>
                <a:off x="76200" y="28575"/>
                <a:ext cx="660400" cy="708025"/>
              </a:xfrm>
              <a:prstGeom prst="rect">
                <a:avLst/>
              </a:prstGeom>
            </p:spPr>
            <p:txBody>
              <a:bodyPr lIns="50800" tIns="50800" rIns="50800" bIns="50800" rtlCol="0" anchor="ctr"/>
              <a:lstStyle/>
              <a:p>
                <a:pPr marL="0" marR="0" lvl="0" indent="0" algn="ctr" defTabSz="914400" rtl="0" eaLnBrk="1" fontAlgn="auto" latinLnBrk="0" hangingPunct="1">
                  <a:lnSpc>
                    <a:spcPts val="3586"/>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sp>
        <p:nvSpPr>
          <p:cNvPr id="19" name="TextBox 15">
            <a:extLst>
              <a:ext uri="{FF2B5EF4-FFF2-40B4-BE49-F238E27FC236}">
                <a16:creationId xmlns:a16="http://schemas.microsoft.com/office/drawing/2014/main" id="{9C79B4E2-575C-75D2-4BE2-5E58C59703C0}"/>
              </a:ext>
            </a:extLst>
          </p:cNvPr>
          <p:cNvSpPr txBox="1"/>
          <p:nvPr/>
        </p:nvSpPr>
        <p:spPr>
          <a:xfrm>
            <a:off x="218118" y="95363"/>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44</a:t>
            </a:r>
          </a:p>
        </p:txBody>
      </p:sp>
    </p:spTree>
    <p:extLst>
      <p:ext uri="{BB962C8B-B14F-4D97-AF65-F5344CB8AC3E}">
        <p14:creationId xmlns:p14="http://schemas.microsoft.com/office/powerpoint/2010/main" val="17705350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C69E1-041E-1E52-D235-9D6A2310EEB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38F7146-9A58-CA67-D1D8-7C9B3AAD650C}"/>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endParaRPr lang="en-US"/>
          </a:p>
        </p:txBody>
      </p:sp>
      <p:grpSp>
        <p:nvGrpSpPr>
          <p:cNvPr id="3" name="Group 3">
            <a:extLst>
              <a:ext uri="{FF2B5EF4-FFF2-40B4-BE49-F238E27FC236}">
                <a16:creationId xmlns:a16="http://schemas.microsoft.com/office/drawing/2014/main" id="{DD103569-BFC0-90D0-3D40-57F758971F58}"/>
              </a:ext>
            </a:extLst>
          </p:cNvPr>
          <p:cNvGrpSpPr/>
          <p:nvPr/>
        </p:nvGrpSpPr>
        <p:grpSpPr>
          <a:xfrm>
            <a:off x="-1056429" y="-1108306"/>
            <a:ext cx="2732056" cy="2635692"/>
            <a:chOff x="0" y="0"/>
            <a:chExt cx="5307708" cy="5307708"/>
          </a:xfrm>
        </p:grpSpPr>
        <p:sp>
          <p:nvSpPr>
            <p:cNvPr id="4" name="Freeform 4">
              <a:extLst>
                <a:ext uri="{FF2B5EF4-FFF2-40B4-BE49-F238E27FC236}">
                  <a16:creationId xmlns:a16="http://schemas.microsoft.com/office/drawing/2014/main" id="{09BE014F-48A4-988E-1A54-668778DDCE45}"/>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5" name="Group 5">
              <a:extLst>
                <a:ext uri="{FF2B5EF4-FFF2-40B4-BE49-F238E27FC236}">
                  <a16:creationId xmlns:a16="http://schemas.microsoft.com/office/drawing/2014/main" id="{641A903D-5AAE-FBF7-DA2F-FD988B1B57F4}"/>
                </a:ext>
              </a:extLst>
            </p:cNvPr>
            <p:cNvGrpSpPr/>
            <p:nvPr/>
          </p:nvGrpSpPr>
          <p:grpSpPr>
            <a:xfrm>
              <a:off x="757795" y="757795"/>
              <a:ext cx="3792117" cy="3792117"/>
              <a:chOff x="0" y="0"/>
              <a:chExt cx="812800" cy="812800"/>
            </a:xfrm>
          </p:grpSpPr>
          <p:sp>
            <p:nvSpPr>
              <p:cNvPr id="6" name="Freeform 6">
                <a:extLst>
                  <a:ext uri="{FF2B5EF4-FFF2-40B4-BE49-F238E27FC236}">
                    <a16:creationId xmlns:a16="http://schemas.microsoft.com/office/drawing/2014/main" id="{419788D9-5F7F-AAE5-3EAB-7408D0333D1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7" name="TextBox 7">
                <a:extLst>
                  <a:ext uri="{FF2B5EF4-FFF2-40B4-BE49-F238E27FC236}">
                    <a16:creationId xmlns:a16="http://schemas.microsoft.com/office/drawing/2014/main" id="{3DBCC7A9-CDF5-8898-5505-E0948ACD0BB6}"/>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p>
            </p:txBody>
          </p:sp>
        </p:grpSp>
      </p:grpSp>
      <p:grpSp>
        <p:nvGrpSpPr>
          <p:cNvPr id="8" name="Group 8">
            <a:extLst>
              <a:ext uri="{FF2B5EF4-FFF2-40B4-BE49-F238E27FC236}">
                <a16:creationId xmlns:a16="http://schemas.microsoft.com/office/drawing/2014/main" id="{73F662B8-AC1A-D5A5-DB80-7C9343931DB6}"/>
              </a:ext>
            </a:extLst>
          </p:cNvPr>
          <p:cNvGrpSpPr/>
          <p:nvPr/>
        </p:nvGrpSpPr>
        <p:grpSpPr>
          <a:xfrm>
            <a:off x="0" y="4581987"/>
            <a:ext cx="18288000" cy="5881217"/>
            <a:chOff x="0" y="0"/>
            <a:chExt cx="4888040" cy="1548962"/>
          </a:xfrm>
        </p:grpSpPr>
        <p:sp>
          <p:nvSpPr>
            <p:cNvPr id="9" name="Freeform 9">
              <a:extLst>
                <a:ext uri="{FF2B5EF4-FFF2-40B4-BE49-F238E27FC236}">
                  <a16:creationId xmlns:a16="http://schemas.microsoft.com/office/drawing/2014/main" id="{B7174567-30DD-7032-094D-8B8E6B54CC84}"/>
                </a:ext>
              </a:extLst>
            </p:cNvPr>
            <p:cNvSpPr/>
            <p:nvPr/>
          </p:nvSpPr>
          <p:spPr>
            <a:xfrm>
              <a:off x="0" y="0"/>
              <a:ext cx="4888040" cy="1548962"/>
            </a:xfrm>
            <a:custGeom>
              <a:avLst/>
              <a:gdLst/>
              <a:ahLst/>
              <a:cxnLst/>
              <a:rect l="l" t="t" r="r" b="b"/>
              <a:pathLst>
                <a:path w="4888040" h="1548962">
                  <a:moveTo>
                    <a:pt x="0" y="0"/>
                  </a:moveTo>
                  <a:lnTo>
                    <a:pt x="4888040" y="0"/>
                  </a:lnTo>
                  <a:lnTo>
                    <a:pt x="4888040" y="1548962"/>
                  </a:lnTo>
                  <a:lnTo>
                    <a:pt x="0" y="1548962"/>
                  </a:lnTo>
                  <a:close/>
                </a:path>
              </a:pathLst>
            </a:custGeom>
            <a:solidFill>
              <a:srgbClr val="FF5E13"/>
            </a:solidFill>
          </p:spPr>
          <p:txBody>
            <a:bodyPr/>
            <a:lstStyle/>
            <a:p>
              <a:endParaRPr lang="en-US"/>
            </a:p>
          </p:txBody>
        </p:sp>
        <p:sp>
          <p:nvSpPr>
            <p:cNvPr id="10" name="TextBox 10">
              <a:extLst>
                <a:ext uri="{FF2B5EF4-FFF2-40B4-BE49-F238E27FC236}">
                  <a16:creationId xmlns:a16="http://schemas.microsoft.com/office/drawing/2014/main" id="{3F20CB28-11C4-01CB-E956-A0FE360B3C23}"/>
                </a:ext>
              </a:extLst>
            </p:cNvPr>
            <p:cNvSpPr txBox="1"/>
            <p:nvPr/>
          </p:nvSpPr>
          <p:spPr>
            <a:xfrm>
              <a:off x="0" y="-47625"/>
              <a:ext cx="4888040" cy="1596587"/>
            </a:xfrm>
            <a:prstGeom prst="rect">
              <a:avLst/>
            </a:prstGeom>
          </p:spPr>
          <p:txBody>
            <a:bodyPr lIns="50800" tIns="50800" rIns="50800" bIns="50800" rtlCol="0" anchor="ctr"/>
            <a:lstStyle/>
            <a:p>
              <a:pPr algn="ctr">
                <a:lnSpc>
                  <a:spcPts val="3586"/>
                </a:lnSpc>
              </a:pPr>
              <a:endParaRPr/>
            </a:p>
          </p:txBody>
        </p:sp>
      </p:grpSp>
      <p:pic>
        <p:nvPicPr>
          <p:cNvPr id="26" name="object 2">
            <a:extLst>
              <a:ext uri="{FF2B5EF4-FFF2-40B4-BE49-F238E27FC236}">
                <a16:creationId xmlns:a16="http://schemas.microsoft.com/office/drawing/2014/main" id="{C73AC91B-B367-E4F1-4FDF-F9F65493050E}"/>
              </a:ext>
            </a:extLst>
          </p:cNvPr>
          <p:cNvPicPr/>
          <p:nvPr/>
        </p:nvPicPr>
        <p:blipFill>
          <a:blip r:embed="rId5" cstate="print"/>
          <a:stretch>
            <a:fillRect/>
          </a:stretch>
        </p:blipFill>
        <p:spPr>
          <a:xfrm>
            <a:off x="231130" y="2801057"/>
            <a:ext cx="5886449" cy="7077074"/>
          </a:xfrm>
          <a:prstGeom prst="rect">
            <a:avLst/>
          </a:prstGeom>
        </p:spPr>
      </p:pic>
      <p:pic>
        <p:nvPicPr>
          <p:cNvPr id="34" name="object 3">
            <a:extLst>
              <a:ext uri="{FF2B5EF4-FFF2-40B4-BE49-F238E27FC236}">
                <a16:creationId xmlns:a16="http://schemas.microsoft.com/office/drawing/2014/main" id="{0ABFA72D-9C09-E77E-BE50-CA08616D1F5D}"/>
              </a:ext>
            </a:extLst>
          </p:cNvPr>
          <p:cNvPicPr/>
          <p:nvPr/>
        </p:nvPicPr>
        <p:blipFill>
          <a:blip r:embed="rId6" cstate="print"/>
          <a:stretch>
            <a:fillRect/>
          </a:stretch>
        </p:blipFill>
        <p:spPr>
          <a:xfrm>
            <a:off x="6371094" y="2721682"/>
            <a:ext cx="5275290" cy="7143749"/>
          </a:xfrm>
          <a:prstGeom prst="rect">
            <a:avLst/>
          </a:prstGeom>
        </p:spPr>
      </p:pic>
      <p:pic>
        <p:nvPicPr>
          <p:cNvPr id="35" name="object 4">
            <a:extLst>
              <a:ext uri="{FF2B5EF4-FFF2-40B4-BE49-F238E27FC236}">
                <a16:creationId xmlns:a16="http://schemas.microsoft.com/office/drawing/2014/main" id="{DDA83B37-4499-42C1-29F0-1352B04C22C4}"/>
              </a:ext>
            </a:extLst>
          </p:cNvPr>
          <p:cNvPicPr/>
          <p:nvPr/>
        </p:nvPicPr>
        <p:blipFill>
          <a:blip r:embed="rId7" cstate="print"/>
          <a:stretch>
            <a:fillRect/>
          </a:stretch>
        </p:blipFill>
        <p:spPr>
          <a:xfrm>
            <a:off x="11899900" y="2801057"/>
            <a:ext cx="6362700" cy="6931246"/>
          </a:xfrm>
          <a:prstGeom prst="rect">
            <a:avLst/>
          </a:prstGeom>
        </p:spPr>
      </p:pic>
      <p:sp>
        <p:nvSpPr>
          <p:cNvPr id="36" name="object 12">
            <a:extLst>
              <a:ext uri="{FF2B5EF4-FFF2-40B4-BE49-F238E27FC236}">
                <a16:creationId xmlns:a16="http://schemas.microsoft.com/office/drawing/2014/main" id="{018F6226-39FA-BB26-9515-4339A6A72BAD}"/>
              </a:ext>
            </a:extLst>
          </p:cNvPr>
          <p:cNvSpPr txBox="1">
            <a:spLocks/>
          </p:cNvSpPr>
          <p:nvPr/>
        </p:nvSpPr>
        <p:spPr>
          <a:xfrm>
            <a:off x="1120275" y="311531"/>
            <a:ext cx="163570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srgbClr val="FF5E13"/>
                </a:solidFill>
                <a:effectLst/>
                <a:uLnTx/>
                <a:uFillTx/>
                <a:latin typeface="Arial" panose="020B0604020202020204" pitchFamily="34" charset="0"/>
                <a:ea typeface="+mj-ea"/>
                <a:cs typeface="Arial" panose="020B0604020202020204" pitchFamily="34" charset="0"/>
              </a:rPr>
              <a:t>2.2. HỆ THỐNG PHÂN LOẠI VÀ NHÃN GHI QUỐC TẾ (GHS)</a:t>
            </a:r>
          </a:p>
        </p:txBody>
      </p:sp>
      <p:sp>
        <p:nvSpPr>
          <p:cNvPr id="11" name="TextBox 15">
            <a:extLst>
              <a:ext uri="{FF2B5EF4-FFF2-40B4-BE49-F238E27FC236}">
                <a16:creationId xmlns:a16="http://schemas.microsoft.com/office/drawing/2014/main" id="{29C25749-FA7F-EB1D-D237-A1C171CAFB87}"/>
              </a:ext>
            </a:extLst>
          </p:cNvPr>
          <p:cNvSpPr txBox="1"/>
          <p:nvPr/>
        </p:nvSpPr>
        <p:spPr>
          <a:xfrm>
            <a:off x="180834" y="20954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45</a:t>
            </a:r>
          </a:p>
        </p:txBody>
      </p:sp>
    </p:spTree>
    <p:extLst>
      <p:ext uri="{BB962C8B-B14F-4D97-AF65-F5344CB8AC3E}">
        <p14:creationId xmlns:p14="http://schemas.microsoft.com/office/powerpoint/2010/main" val="11123526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11070-1D9D-0820-9E45-C98381BAACF2}"/>
            </a:ext>
          </a:extLst>
        </p:cNvPr>
        <p:cNvGrpSpPr/>
        <p:nvPr/>
      </p:nvGrpSpPr>
      <p:grpSpPr>
        <a:xfrm>
          <a:off x="0" y="0"/>
          <a:ext cx="0" cy="0"/>
          <a:chOff x="0" y="0"/>
          <a:chExt cx="0" cy="0"/>
        </a:xfrm>
      </p:grpSpPr>
      <p:sp>
        <p:nvSpPr>
          <p:cNvPr id="7" name="TextBox 7">
            <a:extLst>
              <a:ext uri="{FF2B5EF4-FFF2-40B4-BE49-F238E27FC236}">
                <a16:creationId xmlns:a16="http://schemas.microsoft.com/office/drawing/2014/main" id="{7A4ABDA6-F44D-BFE6-118F-0A1EF17C1C04}"/>
              </a:ext>
            </a:extLst>
          </p:cNvPr>
          <p:cNvSpPr txBox="1"/>
          <p:nvPr/>
        </p:nvSpPr>
        <p:spPr>
          <a:xfrm>
            <a:off x="12081875"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Poppins Bold"/>
                <a:ea typeface="Poppins Bold"/>
                <a:cs typeface="Poppins Bold"/>
                <a:sym typeface="Poppins Bold"/>
              </a:rPr>
              <a:t>HOME</a:t>
            </a:r>
          </a:p>
        </p:txBody>
      </p:sp>
      <p:sp>
        <p:nvSpPr>
          <p:cNvPr id="8" name="TextBox 8">
            <a:extLst>
              <a:ext uri="{FF2B5EF4-FFF2-40B4-BE49-F238E27FC236}">
                <a16:creationId xmlns:a16="http://schemas.microsoft.com/office/drawing/2014/main" id="{0D6D5A13-2A1A-BA49-C118-7F2C0FBA52BF}"/>
              </a:ext>
            </a:extLst>
          </p:cNvPr>
          <p:cNvSpPr txBox="1"/>
          <p:nvPr/>
        </p:nvSpPr>
        <p:spPr>
          <a:xfrm>
            <a:off x="14024887"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Poppins"/>
                <a:ea typeface="Poppins"/>
                <a:cs typeface="Poppins"/>
                <a:sym typeface="Poppins"/>
              </a:rPr>
              <a:t>ABOUT US</a:t>
            </a:r>
          </a:p>
        </p:txBody>
      </p:sp>
      <p:sp>
        <p:nvSpPr>
          <p:cNvPr id="9" name="TextBox 9">
            <a:extLst>
              <a:ext uri="{FF2B5EF4-FFF2-40B4-BE49-F238E27FC236}">
                <a16:creationId xmlns:a16="http://schemas.microsoft.com/office/drawing/2014/main" id="{1839469C-5FA4-4954-EF3D-9885929BDD96}"/>
              </a:ext>
            </a:extLst>
          </p:cNvPr>
          <p:cNvSpPr txBox="1"/>
          <p:nvPr/>
        </p:nvSpPr>
        <p:spPr>
          <a:xfrm>
            <a:off x="15965226"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Poppins"/>
                <a:ea typeface="Poppins"/>
                <a:cs typeface="Poppins"/>
                <a:sym typeface="Poppins"/>
              </a:rPr>
              <a:t>SERVICES</a:t>
            </a:r>
          </a:p>
        </p:txBody>
      </p:sp>
      <p:sp>
        <p:nvSpPr>
          <p:cNvPr id="10" name="TextBox 10">
            <a:extLst>
              <a:ext uri="{FF2B5EF4-FFF2-40B4-BE49-F238E27FC236}">
                <a16:creationId xmlns:a16="http://schemas.microsoft.com/office/drawing/2014/main" id="{B1F42D6D-6B6D-EB68-3374-9942E174A932}"/>
              </a:ext>
            </a:extLst>
          </p:cNvPr>
          <p:cNvSpPr txBox="1"/>
          <p:nvPr/>
        </p:nvSpPr>
        <p:spPr>
          <a:xfrm>
            <a:off x="10223315" y="2766865"/>
            <a:ext cx="5421469" cy="1095375"/>
          </a:xfrm>
          <a:prstGeom prst="rect">
            <a:avLst/>
          </a:prstGeom>
        </p:spPr>
        <p:txBody>
          <a:bodyPr lIns="0" tIns="0" rIns="0" bIns="0" rtlCol="0" anchor="t">
            <a:spAutoFit/>
          </a:bodyPr>
          <a:lstStyle/>
          <a:p>
            <a:pPr marL="0" marR="0" lvl="0" indent="0" algn="l" defTabSz="914400" rtl="0" eaLnBrk="1" fontAlgn="auto" latinLnBrk="0" hangingPunct="1">
              <a:lnSpc>
                <a:spcPts val="8400"/>
              </a:lnSpc>
              <a:spcBef>
                <a:spcPts val="0"/>
              </a:spcBef>
              <a:spcAft>
                <a:spcPts val="0"/>
              </a:spcAft>
              <a:buClrTx/>
              <a:buSzTx/>
              <a:buFontTx/>
              <a:buNone/>
              <a:tabLst/>
              <a:defRPr/>
            </a:pPr>
            <a:r>
              <a:rPr kumimoji="0" lang="en-US" sz="6000" b="1" i="0" u="none" strike="noStrike" kern="1200" cap="none" spc="0" normalizeH="0" baseline="0" noProof="0">
                <a:ln>
                  <a:noFill/>
                </a:ln>
                <a:solidFill>
                  <a:srgbClr val="FFFFFF"/>
                </a:solidFill>
                <a:effectLst/>
                <a:uLnTx/>
                <a:uFillTx/>
                <a:latin typeface="Poppins Bold"/>
                <a:ea typeface="Poppins Bold"/>
                <a:cs typeface="Poppins Bold"/>
                <a:sym typeface="Poppins Bold"/>
              </a:rPr>
              <a:t>Introduction</a:t>
            </a:r>
          </a:p>
        </p:txBody>
      </p:sp>
      <p:sp>
        <p:nvSpPr>
          <p:cNvPr id="11" name="TextBox 11">
            <a:extLst>
              <a:ext uri="{FF2B5EF4-FFF2-40B4-BE49-F238E27FC236}">
                <a16:creationId xmlns:a16="http://schemas.microsoft.com/office/drawing/2014/main" id="{BC1973BA-DBBC-DA82-EF0B-12A58FA86DDA}"/>
              </a:ext>
            </a:extLst>
          </p:cNvPr>
          <p:cNvSpPr txBox="1"/>
          <p:nvPr/>
        </p:nvSpPr>
        <p:spPr>
          <a:xfrm>
            <a:off x="10223315" y="4490890"/>
            <a:ext cx="6335723" cy="1111885"/>
          </a:xfrm>
          <a:prstGeom prst="rect">
            <a:avLst/>
          </a:prstGeom>
        </p:spPr>
        <p:txBody>
          <a:bodyPr lIns="0" tIns="0" rIns="0" bIns="0" rtlCol="0" anchor="t">
            <a:spAutoFit/>
          </a:bodyPr>
          <a:lstStyle/>
          <a:p>
            <a:pPr marL="0" marR="0" lvl="0" indent="0" algn="just" defTabSz="914400" rtl="0" eaLnBrk="1" fontAlgn="auto" latinLnBrk="0" hangingPunct="1">
              <a:lnSpc>
                <a:spcPts val="224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Poppins"/>
                <a:cs typeface="Poppins"/>
                <a:sym typeface="Poppins"/>
              </a:rPr>
              <a:t>Lorem ipsum dolor sit amet, consectetur adipiscing elit, sed do eiusmod tempor incididunt ut labore et dolore magna aliqua. Ut enim ad minim veniam, quis nostrud exercitation ullamco laboris nisi ut aliquip ex ea commodo consequat.</a:t>
            </a:r>
          </a:p>
        </p:txBody>
      </p:sp>
      <p:sp>
        <p:nvSpPr>
          <p:cNvPr id="12" name="TextBox 12">
            <a:extLst>
              <a:ext uri="{FF2B5EF4-FFF2-40B4-BE49-F238E27FC236}">
                <a16:creationId xmlns:a16="http://schemas.microsoft.com/office/drawing/2014/main" id="{5EA07E66-139E-58F9-1BD3-923B035458C8}"/>
              </a:ext>
            </a:extLst>
          </p:cNvPr>
          <p:cNvSpPr txBox="1"/>
          <p:nvPr/>
        </p:nvSpPr>
        <p:spPr>
          <a:xfrm>
            <a:off x="10223315" y="6227275"/>
            <a:ext cx="6335723" cy="1111885"/>
          </a:xfrm>
          <a:prstGeom prst="rect">
            <a:avLst/>
          </a:prstGeom>
        </p:spPr>
        <p:txBody>
          <a:bodyPr lIns="0" tIns="0" rIns="0" bIns="0" rtlCol="0" anchor="t">
            <a:spAutoFit/>
          </a:bodyPr>
          <a:lstStyle/>
          <a:p>
            <a:pPr marL="0" marR="0" lvl="0" indent="0" algn="just" defTabSz="914400" rtl="0" eaLnBrk="1" fontAlgn="auto" latinLnBrk="0" hangingPunct="1">
              <a:lnSpc>
                <a:spcPts val="224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Poppins"/>
                <a:cs typeface="Poppins"/>
                <a:sym typeface="Poppins"/>
              </a:rPr>
              <a:t>Duis aute irure dolor in reprehenderit in voluptate velit esse cillum dolore eu fugiat nulla pariatur. Excepteur sint occaecat cupidatat non proident, sunt in culpa qui officia deserunt mollit anim id est laborum.</a:t>
            </a:r>
          </a:p>
        </p:txBody>
      </p:sp>
      <p:grpSp>
        <p:nvGrpSpPr>
          <p:cNvPr id="13" name="Group 13">
            <a:extLst>
              <a:ext uri="{FF2B5EF4-FFF2-40B4-BE49-F238E27FC236}">
                <a16:creationId xmlns:a16="http://schemas.microsoft.com/office/drawing/2014/main" id="{C2336F2D-FC1B-17BA-3B76-D6061358387B}"/>
              </a:ext>
            </a:extLst>
          </p:cNvPr>
          <p:cNvGrpSpPr/>
          <p:nvPr/>
        </p:nvGrpSpPr>
        <p:grpSpPr>
          <a:xfrm>
            <a:off x="16559037" y="8908169"/>
            <a:ext cx="350131" cy="350131"/>
            <a:chOff x="0" y="0"/>
            <a:chExt cx="131625" cy="131625"/>
          </a:xfrm>
        </p:grpSpPr>
        <p:sp>
          <p:nvSpPr>
            <p:cNvPr id="14" name="Freeform 14">
              <a:extLst>
                <a:ext uri="{FF2B5EF4-FFF2-40B4-BE49-F238E27FC236}">
                  <a16:creationId xmlns:a16="http://schemas.microsoft.com/office/drawing/2014/main" id="{8725415A-9A94-4C10-AFB9-D137783226BF}"/>
                </a:ext>
              </a:extLst>
            </p:cNvPr>
            <p:cNvSpPr/>
            <p:nvPr/>
          </p:nvSpPr>
          <p:spPr>
            <a:xfrm>
              <a:off x="0" y="0"/>
              <a:ext cx="131625" cy="131625"/>
            </a:xfrm>
            <a:custGeom>
              <a:avLst/>
              <a:gdLst/>
              <a:ahLst/>
              <a:cxnLst/>
              <a:rect l="l" t="t" r="r" b="b"/>
              <a:pathLst>
                <a:path w="131625" h="131625">
                  <a:moveTo>
                    <a:pt x="0" y="0"/>
                  </a:moveTo>
                  <a:lnTo>
                    <a:pt x="131625" y="0"/>
                  </a:lnTo>
                  <a:lnTo>
                    <a:pt x="131625" y="131625"/>
                  </a:lnTo>
                  <a:lnTo>
                    <a:pt x="0" y="131625"/>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TextBox 15">
              <a:extLst>
                <a:ext uri="{FF2B5EF4-FFF2-40B4-BE49-F238E27FC236}">
                  <a16:creationId xmlns:a16="http://schemas.microsoft.com/office/drawing/2014/main" id="{31417279-4ED0-EE85-E694-6C785AA016C5}"/>
                </a:ext>
              </a:extLst>
            </p:cNvPr>
            <p:cNvSpPr txBox="1"/>
            <p:nvPr/>
          </p:nvSpPr>
          <p:spPr>
            <a:xfrm>
              <a:off x="0" y="-66675"/>
              <a:ext cx="131625" cy="198300"/>
            </a:xfrm>
            <a:prstGeom prst="rect">
              <a:avLst/>
            </a:prstGeom>
          </p:spPr>
          <p:txBody>
            <a:bodyPr lIns="50800" tIns="50800" rIns="50800" bIns="50800" rtlCol="0" anchor="ctr"/>
            <a:lstStyle/>
            <a:p>
              <a:pPr marL="0" marR="0" lvl="0" indent="0" algn="ctr" defTabSz="914400" rtl="0" eaLnBrk="1" fontAlgn="auto" latinLnBrk="0" hangingPunct="1">
                <a:lnSpc>
                  <a:spcPts val="28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6" name="Group 16">
            <a:extLst>
              <a:ext uri="{FF2B5EF4-FFF2-40B4-BE49-F238E27FC236}">
                <a16:creationId xmlns:a16="http://schemas.microsoft.com/office/drawing/2014/main" id="{3F25E71C-0DC8-B3F8-F329-F1884646D873}"/>
              </a:ext>
            </a:extLst>
          </p:cNvPr>
          <p:cNvGrpSpPr/>
          <p:nvPr/>
        </p:nvGrpSpPr>
        <p:grpSpPr>
          <a:xfrm>
            <a:off x="16909169" y="8558037"/>
            <a:ext cx="350131" cy="350131"/>
            <a:chOff x="0" y="0"/>
            <a:chExt cx="131625" cy="131625"/>
          </a:xfrm>
        </p:grpSpPr>
        <p:sp>
          <p:nvSpPr>
            <p:cNvPr id="17" name="Freeform 17">
              <a:extLst>
                <a:ext uri="{FF2B5EF4-FFF2-40B4-BE49-F238E27FC236}">
                  <a16:creationId xmlns:a16="http://schemas.microsoft.com/office/drawing/2014/main" id="{4964369B-3831-B08C-665F-E3E629161FDB}"/>
                </a:ext>
              </a:extLst>
            </p:cNvPr>
            <p:cNvSpPr/>
            <p:nvPr/>
          </p:nvSpPr>
          <p:spPr>
            <a:xfrm>
              <a:off x="0" y="0"/>
              <a:ext cx="131625" cy="131625"/>
            </a:xfrm>
            <a:custGeom>
              <a:avLst/>
              <a:gdLst/>
              <a:ahLst/>
              <a:cxnLst/>
              <a:rect l="l" t="t" r="r" b="b"/>
              <a:pathLst>
                <a:path w="131625" h="131625">
                  <a:moveTo>
                    <a:pt x="0" y="0"/>
                  </a:moveTo>
                  <a:lnTo>
                    <a:pt x="131625" y="0"/>
                  </a:lnTo>
                  <a:lnTo>
                    <a:pt x="131625" y="131625"/>
                  </a:lnTo>
                  <a:lnTo>
                    <a:pt x="0" y="131625"/>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TextBox 18">
              <a:extLst>
                <a:ext uri="{FF2B5EF4-FFF2-40B4-BE49-F238E27FC236}">
                  <a16:creationId xmlns:a16="http://schemas.microsoft.com/office/drawing/2014/main" id="{A1A08EB2-6AFE-2A5C-8F35-960218D8792F}"/>
                </a:ext>
              </a:extLst>
            </p:cNvPr>
            <p:cNvSpPr txBox="1"/>
            <p:nvPr/>
          </p:nvSpPr>
          <p:spPr>
            <a:xfrm>
              <a:off x="0" y="-66675"/>
              <a:ext cx="131625" cy="198300"/>
            </a:xfrm>
            <a:prstGeom prst="rect">
              <a:avLst/>
            </a:prstGeom>
          </p:spPr>
          <p:txBody>
            <a:bodyPr lIns="50800" tIns="50800" rIns="50800" bIns="50800" rtlCol="0" anchor="ctr"/>
            <a:lstStyle/>
            <a:p>
              <a:pPr marL="0" marR="0" lvl="0" indent="0" algn="ctr" defTabSz="914400" rtl="0" eaLnBrk="1" fontAlgn="auto" latinLnBrk="0" hangingPunct="1">
                <a:lnSpc>
                  <a:spcPts val="28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 name="object 14">
            <a:extLst>
              <a:ext uri="{FF2B5EF4-FFF2-40B4-BE49-F238E27FC236}">
                <a16:creationId xmlns:a16="http://schemas.microsoft.com/office/drawing/2014/main" id="{4E28CD49-2A9C-1307-A84C-1E7B08DFED11}"/>
              </a:ext>
            </a:extLst>
          </p:cNvPr>
          <p:cNvSpPr txBox="1">
            <a:spLocks/>
          </p:cNvSpPr>
          <p:nvPr/>
        </p:nvSpPr>
        <p:spPr>
          <a:xfrm>
            <a:off x="1624506" y="468921"/>
            <a:ext cx="7900494"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dirty="0">
                <a:solidFill>
                  <a:srgbClr val="F1601F"/>
                </a:solidFill>
                <a:latin typeface="Arial" panose="020B0604020202020204" pitchFamily="34" charset="0"/>
                <a:cs typeface="Arial" panose="020B0604020202020204" pitchFamily="34" charset="0"/>
              </a:rPr>
              <a:t>2.3.</a:t>
            </a:r>
            <a:r>
              <a:rPr lang="en-US" b="1" spc="35" dirty="0">
                <a:solidFill>
                  <a:srgbClr val="F1601F"/>
                </a:solidFill>
                <a:latin typeface="Arial" panose="020B0604020202020204" pitchFamily="34" charset="0"/>
                <a:cs typeface="Arial" panose="020B0604020202020204" pitchFamily="34" charset="0"/>
              </a:rPr>
              <a:t> </a:t>
            </a:r>
            <a:r>
              <a:rPr lang="en-US" b="1" spc="-204" dirty="0">
                <a:solidFill>
                  <a:srgbClr val="F1601F"/>
                </a:solidFill>
                <a:latin typeface="Arial" panose="020B0604020202020204" pitchFamily="34" charset="0"/>
                <a:cs typeface="Arial" panose="020B0604020202020204" pitchFamily="34" charset="0"/>
              </a:rPr>
              <a:t>BÀI</a:t>
            </a:r>
            <a:r>
              <a:rPr lang="en-US" b="1" spc="35" dirty="0">
                <a:solidFill>
                  <a:srgbClr val="F1601F"/>
                </a:solidFill>
                <a:latin typeface="Arial" panose="020B0604020202020204" pitchFamily="34" charset="0"/>
                <a:cs typeface="Arial" panose="020B0604020202020204" pitchFamily="34" charset="0"/>
              </a:rPr>
              <a:t> </a:t>
            </a:r>
            <a:r>
              <a:rPr lang="en-US" b="1" spc="-170" dirty="0">
                <a:solidFill>
                  <a:srgbClr val="F1601F"/>
                </a:solidFill>
                <a:latin typeface="Arial" panose="020B0604020202020204" pitchFamily="34" charset="0"/>
                <a:cs typeface="Arial" panose="020B0604020202020204" pitchFamily="34" charset="0"/>
              </a:rPr>
              <a:t>TẬP</a:t>
            </a:r>
            <a:r>
              <a:rPr lang="en-US" b="1" spc="40" dirty="0">
                <a:solidFill>
                  <a:srgbClr val="F1601F"/>
                </a:solidFill>
                <a:latin typeface="Arial" panose="020B0604020202020204" pitchFamily="34" charset="0"/>
                <a:cs typeface="Arial" panose="020B0604020202020204" pitchFamily="34" charset="0"/>
              </a:rPr>
              <a:t> </a:t>
            </a:r>
            <a:r>
              <a:rPr lang="en-US" b="1" dirty="0">
                <a:solidFill>
                  <a:srgbClr val="F1601F"/>
                </a:solidFill>
                <a:latin typeface="Arial" panose="020B0604020202020204" pitchFamily="34" charset="0"/>
                <a:cs typeface="Arial" panose="020B0604020202020204" pitchFamily="34" charset="0"/>
              </a:rPr>
              <a:t>-</a:t>
            </a:r>
            <a:r>
              <a:rPr lang="en-US" b="1" spc="35" dirty="0">
                <a:solidFill>
                  <a:srgbClr val="F1601F"/>
                </a:solidFill>
                <a:latin typeface="Arial" panose="020B0604020202020204" pitchFamily="34" charset="0"/>
                <a:cs typeface="Arial" panose="020B0604020202020204" pitchFamily="34" charset="0"/>
              </a:rPr>
              <a:t> </a:t>
            </a:r>
            <a:r>
              <a:rPr lang="en-US" b="1" spc="-310" dirty="0">
                <a:solidFill>
                  <a:srgbClr val="F1601F"/>
                </a:solidFill>
                <a:latin typeface="Arial" panose="020B0604020202020204" pitchFamily="34" charset="0"/>
                <a:cs typeface="Arial" panose="020B0604020202020204" pitchFamily="34" charset="0"/>
              </a:rPr>
              <a:t>THỰC</a:t>
            </a:r>
            <a:r>
              <a:rPr lang="en-US" b="1" spc="40" dirty="0">
                <a:solidFill>
                  <a:srgbClr val="F1601F"/>
                </a:solidFill>
                <a:latin typeface="Arial" panose="020B0604020202020204" pitchFamily="34" charset="0"/>
                <a:cs typeface="Arial" panose="020B0604020202020204" pitchFamily="34" charset="0"/>
              </a:rPr>
              <a:t> </a:t>
            </a:r>
            <a:r>
              <a:rPr lang="en-US" b="1" spc="-95" dirty="0">
                <a:solidFill>
                  <a:srgbClr val="F1601F"/>
                </a:solidFill>
                <a:latin typeface="Arial" panose="020B0604020202020204" pitchFamily="34" charset="0"/>
                <a:cs typeface="Arial" panose="020B0604020202020204" pitchFamily="34" charset="0"/>
              </a:rPr>
              <a:t>HÀNH</a:t>
            </a:r>
          </a:p>
        </p:txBody>
      </p:sp>
      <p:sp>
        <p:nvSpPr>
          <p:cNvPr id="3" name="object 16">
            <a:extLst>
              <a:ext uri="{FF2B5EF4-FFF2-40B4-BE49-F238E27FC236}">
                <a16:creationId xmlns:a16="http://schemas.microsoft.com/office/drawing/2014/main" id="{C6B3B74D-642E-820F-C890-03D63ABACA03}"/>
              </a:ext>
            </a:extLst>
          </p:cNvPr>
          <p:cNvSpPr txBox="1"/>
          <p:nvPr/>
        </p:nvSpPr>
        <p:spPr>
          <a:xfrm>
            <a:off x="494024" y="1256777"/>
            <a:ext cx="17565376" cy="8643392"/>
          </a:xfrm>
          <a:prstGeom prst="rect">
            <a:avLst/>
          </a:prstGeom>
        </p:spPr>
        <p:txBody>
          <a:bodyPr vert="horz" wrap="square" lIns="0" tIns="88900" rIns="0" bIns="0" rtlCol="0">
            <a:spAutoFit/>
          </a:bodyPr>
          <a:lstStyle/>
          <a:p>
            <a:pPr marL="394335" indent="-342265">
              <a:lnSpc>
                <a:spcPct val="100000"/>
              </a:lnSpc>
              <a:spcBef>
                <a:spcPts val="700"/>
              </a:spcBef>
              <a:buAutoNum type="arabicPeriod"/>
              <a:tabLst>
                <a:tab pos="394970" algn="l"/>
              </a:tabLst>
            </a:pPr>
            <a:r>
              <a:rPr sz="3600" b="1" i="1" dirty="0">
                <a:solidFill>
                  <a:srgbClr val="F1601F"/>
                </a:solidFill>
                <a:latin typeface="Arial" panose="020B0604020202020204" pitchFamily="34" charset="0"/>
                <a:cs typeface="Arial" panose="020B0604020202020204" pitchFamily="34" charset="0"/>
              </a:rPr>
              <a:t>Chọn</a:t>
            </a:r>
            <a:r>
              <a:rPr sz="3600" b="1" i="1" spc="-300" dirty="0">
                <a:solidFill>
                  <a:srgbClr val="F1601F"/>
                </a:solidFill>
                <a:latin typeface="Arial" panose="020B0604020202020204" pitchFamily="34" charset="0"/>
                <a:cs typeface="Arial" panose="020B0604020202020204" pitchFamily="34" charset="0"/>
              </a:rPr>
              <a:t> </a:t>
            </a:r>
            <a:r>
              <a:rPr sz="3600" b="1" i="1" spc="114" dirty="0">
                <a:solidFill>
                  <a:srgbClr val="F1601F"/>
                </a:solidFill>
                <a:latin typeface="Arial" panose="020B0604020202020204" pitchFamily="34" charset="0"/>
                <a:cs typeface="Arial" panose="020B0604020202020204" pitchFamily="34" charset="0"/>
              </a:rPr>
              <a:t>Một</a:t>
            </a:r>
            <a:r>
              <a:rPr sz="3600" b="1" i="1" spc="-295" dirty="0">
                <a:solidFill>
                  <a:srgbClr val="F1601F"/>
                </a:solidFill>
                <a:latin typeface="Arial" panose="020B0604020202020204" pitchFamily="34" charset="0"/>
                <a:cs typeface="Arial" panose="020B0604020202020204" pitchFamily="34" charset="0"/>
              </a:rPr>
              <a:t> </a:t>
            </a:r>
            <a:r>
              <a:rPr sz="3600" b="1" i="1" spc="-5" dirty="0">
                <a:solidFill>
                  <a:srgbClr val="F1601F"/>
                </a:solidFill>
                <a:latin typeface="Arial" panose="020B0604020202020204" pitchFamily="34" charset="0"/>
                <a:cs typeface="Arial" panose="020B0604020202020204" pitchFamily="34" charset="0"/>
              </a:rPr>
              <a:t>Ch</a:t>
            </a:r>
            <a:r>
              <a:rPr sz="3600" b="1" i="1" spc="-434" dirty="0">
                <a:solidFill>
                  <a:srgbClr val="F1601F"/>
                </a:solidFill>
                <a:latin typeface="Arial" panose="020B0604020202020204" pitchFamily="34" charset="0"/>
                <a:cs typeface="Arial" panose="020B0604020202020204" pitchFamily="34" charset="0"/>
              </a:rPr>
              <a:t>â</a:t>
            </a:r>
            <a:r>
              <a:rPr sz="5400" b="1" i="1" spc="577" baseline="12037" dirty="0">
                <a:solidFill>
                  <a:srgbClr val="F1601F"/>
                </a:solidFill>
                <a:latin typeface="Arial" panose="020B0604020202020204" pitchFamily="34" charset="0"/>
                <a:cs typeface="Arial" panose="020B0604020202020204" pitchFamily="34" charset="0"/>
              </a:rPr>
              <a:t>́</a:t>
            </a:r>
            <a:r>
              <a:rPr sz="3600" b="1" i="1" spc="-5" dirty="0">
                <a:solidFill>
                  <a:srgbClr val="F1601F"/>
                </a:solidFill>
                <a:latin typeface="Arial" panose="020B0604020202020204" pitchFamily="34" charset="0"/>
                <a:cs typeface="Arial" panose="020B0604020202020204" pitchFamily="34" charset="0"/>
              </a:rPr>
              <a:t>t:</a:t>
            </a:r>
            <a:endParaRPr sz="3600" b="1" i="1" dirty="0">
              <a:solidFill>
                <a:srgbClr val="F1601F"/>
              </a:solidFill>
              <a:latin typeface="Arial" panose="020B0604020202020204" pitchFamily="34" charset="0"/>
              <a:cs typeface="Arial" panose="020B0604020202020204" pitchFamily="34" charset="0"/>
            </a:endParaRPr>
          </a:p>
          <a:p>
            <a:pPr marL="1042035" marR="612775">
              <a:lnSpc>
                <a:spcPts val="4200"/>
              </a:lnSpc>
              <a:spcBef>
                <a:spcPts val="240"/>
              </a:spcBef>
            </a:pPr>
            <a:r>
              <a:rPr sz="3600" spc="-90" dirty="0">
                <a:solidFill>
                  <a:srgbClr val="002060"/>
                </a:solidFill>
                <a:latin typeface="Arial" panose="020B0604020202020204" pitchFamily="34" charset="0"/>
                <a:cs typeface="Arial" panose="020B0604020202020204" pitchFamily="34" charset="0"/>
              </a:rPr>
              <a:t>Sinh</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viên</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chọn</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một</a:t>
            </a:r>
            <a:r>
              <a:rPr sz="3600" spc="-28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85"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thông</a:t>
            </a:r>
            <a:r>
              <a:rPr sz="3600" spc="-28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dụng</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từ</a:t>
            </a:r>
            <a:r>
              <a:rPr sz="3600" spc="-6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cuộc</a:t>
            </a:r>
            <a:r>
              <a:rPr sz="3600" spc="-285" dirty="0">
                <a:solidFill>
                  <a:srgbClr val="002060"/>
                </a:solidFill>
                <a:latin typeface="Arial" panose="020B0604020202020204" pitchFamily="34" charset="0"/>
                <a:cs typeface="Arial" panose="020B0604020202020204" pitchFamily="34" charset="0"/>
              </a:rPr>
              <a:t> </a:t>
            </a:r>
            <a:r>
              <a:rPr sz="3600" spc="-280" dirty="0">
                <a:solidFill>
                  <a:srgbClr val="002060"/>
                </a:solidFill>
                <a:latin typeface="Arial" panose="020B0604020202020204" pitchFamily="34" charset="0"/>
                <a:cs typeface="Arial" panose="020B0604020202020204" pitchFamily="34" charset="0"/>
              </a:rPr>
              <a:t>sô</a:t>
            </a:r>
            <a:r>
              <a:rPr sz="5400" spc="-419" baseline="12037" dirty="0">
                <a:solidFill>
                  <a:srgbClr val="002060"/>
                </a:solidFill>
                <a:latin typeface="Arial" panose="020B0604020202020204" pitchFamily="34" charset="0"/>
                <a:cs typeface="Arial" panose="020B0604020202020204" pitchFamily="34" charset="0"/>
              </a:rPr>
              <a:t>́</a:t>
            </a:r>
            <a:r>
              <a:rPr sz="5400" spc="-832" baseline="12037"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ng</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0"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ngày</a:t>
            </a:r>
            <a:r>
              <a:rPr sz="3600" spc="-285" dirty="0">
                <a:solidFill>
                  <a:srgbClr val="002060"/>
                </a:solidFill>
                <a:latin typeface="Arial" panose="020B0604020202020204" pitchFamily="34" charset="0"/>
                <a:cs typeface="Arial" panose="020B0604020202020204" pitchFamily="34" charset="0"/>
              </a:rPr>
              <a:t> </a:t>
            </a:r>
            <a:r>
              <a:rPr sz="3600" spc="-165" dirty="0">
                <a:solidFill>
                  <a:srgbClr val="002060"/>
                </a:solidFill>
                <a:latin typeface="Arial" panose="020B0604020202020204" pitchFamily="34" charset="0"/>
                <a:cs typeface="Arial" panose="020B0604020202020204" pitchFamily="34" charset="0"/>
              </a:rPr>
              <a:t>(ví</a:t>
            </a:r>
            <a:r>
              <a:rPr sz="3600" spc="-290" dirty="0">
                <a:solidFill>
                  <a:srgbClr val="002060"/>
                </a:solidFill>
                <a:latin typeface="Arial" panose="020B0604020202020204" pitchFamily="34" charset="0"/>
                <a:cs typeface="Arial" panose="020B0604020202020204" pitchFamily="34" charset="0"/>
              </a:rPr>
              <a:t> </a:t>
            </a:r>
            <a:r>
              <a:rPr sz="3600" spc="-125" dirty="0">
                <a:solidFill>
                  <a:srgbClr val="002060"/>
                </a:solidFill>
                <a:latin typeface="Arial" panose="020B0604020202020204" pitchFamily="34" charset="0"/>
                <a:cs typeface="Arial" panose="020B0604020202020204" pitchFamily="34" charset="0"/>
              </a:rPr>
              <a:t>dụ:</a:t>
            </a:r>
            <a:r>
              <a:rPr sz="3600" spc="-28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làm </a:t>
            </a:r>
            <a:r>
              <a:rPr sz="3600" spc="-80" dirty="0">
                <a:solidFill>
                  <a:srgbClr val="002060"/>
                </a:solidFill>
                <a:latin typeface="Arial" panose="020B0604020202020204" pitchFamily="34" charset="0"/>
                <a:cs typeface="Arial" panose="020B0604020202020204" pitchFamily="34" charset="0"/>
              </a:rPr>
              <a:t>sạch,</a:t>
            </a:r>
            <a:r>
              <a:rPr sz="3600" spc="-27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7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bảo</a:t>
            </a:r>
            <a:r>
              <a:rPr sz="3600" spc="-275"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quản</a:t>
            </a:r>
            <a:r>
              <a:rPr sz="3600" spc="-27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thực</a:t>
            </a:r>
            <a:r>
              <a:rPr sz="3600" spc="-270" dirty="0">
                <a:solidFill>
                  <a:srgbClr val="002060"/>
                </a:solidFill>
                <a:latin typeface="Arial" panose="020B0604020202020204" pitchFamily="34" charset="0"/>
                <a:cs typeface="Arial" panose="020B0604020202020204" pitchFamily="34" charset="0"/>
              </a:rPr>
              <a:t> </a:t>
            </a:r>
            <a:r>
              <a:rPr sz="3600" spc="-105" dirty="0">
                <a:solidFill>
                  <a:srgbClr val="002060"/>
                </a:solidFill>
                <a:latin typeface="Arial" panose="020B0604020202020204" pitchFamily="34" charset="0"/>
                <a:cs typeface="Arial" panose="020B0604020202020204" pitchFamily="34" charset="0"/>
              </a:rPr>
              <a:t>phẩm,</a:t>
            </a:r>
            <a:r>
              <a:rPr sz="3600" spc="-27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nước</a:t>
            </a:r>
            <a:r>
              <a:rPr sz="3600" spc="-27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rửa</a:t>
            </a:r>
            <a:r>
              <a:rPr sz="3600" spc="-275" dirty="0">
                <a:solidFill>
                  <a:srgbClr val="002060"/>
                </a:solidFill>
                <a:latin typeface="Arial" panose="020B0604020202020204" pitchFamily="34" charset="0"/>
                <a:cs typeface="Arial" panose="020B0604020202020204" pitchFamily="34" charset="0"/>
              </a:rPr>
              <a:t> </a:t>
            </a:r>
            <a:r>
              <a:rPr sz="3600" spc="-125" dirty="0">
                <a:solidFill>
                  <a:srgbClr val="002060"/>
                </a:solidFill>
                <a:latin typeface="Arial" panose="020B0604020202020204" pitchFamily="34" charset="0"/>
                <a:cs typeface="Arial" panose="020B0604020202020204" pitchFamily="34" charset="0"/>
              </a:rPr>
              <a:t>tay,</a:t>
            </a:r>
            <a:r>
              <a:rPr sz="3600" spc="-27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v.v.).</a:t>
            </a:r>
            <a:endParaRPr sz="3600" dirty="0">
              <a:solidFill>
                <a:srgbClr val="002060"/>
              </a:solidFill>
              <a:latin typeface="Arial" panose="020B0604020202020204" pitchFamily="34" charset="0"/>
              <a:cs typeface="Arial" panose="020B0604020202020204" pitchFamily="34" charset="0"/>
            </a:endParaRPr>
          </a:p>
          <a:p>
            <a:pPr marL="52070">
              <a:spcBef>
                <a:spcPts val="700"/>
              </a:spcBef>
              <a:tabLst>
                <a:tab pos="394970" algn="l"/>
              </a:tabLst>
            </a:pPr>
            <a:r>
              <a:rPr lang="en-US" sz="3600" b="1" i="1" dirty="0">
                <a:solidFill>
                  <a:srgbClr val="F1601F"/>
                </a:solidFill>
                <a:latin typeface="Arial" panose="020B0604020202020204" pitchFamily="34" charset="0"/>
                <a:cs typeface="Arial" panose="020B0604020202020204" pitchFamily="34" charset="0"/>
              </a:rPr>
              <a:t>2. </a:t>
            </a:r>
            <a:r>
              <a:rPr sz="3600" b="1" i="1" dirty="0" err="1">
                <a:solidFill>
                  <a:srgbClr val="F1601F"/>
                </a:solidFill>
                <a:latin typeface="Arial" panose="020B0604020202020204" pitchFamily="34" charset="0"/>
                <a:cs typeface="Arial" panose="020B0604020202020204" pitchFamily="34" charset="0"/>
              </a:rPr>
              <a:t>Tìm</a:t>
            </a:r>
            <a:r>
              <a:rPr sz="3600" b="1" i="1" dirty="0">
                <a:solidFill>
                  <a:srgbClr val="F1601F"/>
                </a:solidFill>
                <a:latin typeface="Arial" panose="020B0604020202020204" pitchFamily="34" charset="0"/>
                <a:cs typeface="Arial" panose="020B0604020202020204" pitchFamily="34" charset="0"/>
              </a:rPr>
              <a:t> Nhãn Ghi:</a:t>
            </a:r>
          </a:p>
          <a:p>
            <a:pPr marL="1042035" marR="493395">
              <a:lnSpc>
                <a:spcPts val="4200"/>
              </a:lnSpc>
              <a:spcBef>
                <a:spcPts val="240"/>
              </a:spcBef>
            </a:pPr>
            <a:r>
              <a:rPr sz="3600" spc="-90" dirty="0">
                <a:solidFill>
                  <a:srgbClr val="002060"/>
                </a:solidFill>
                <a:latin typeface="Arial" panose="020B0604020202020204" pitchFamily="34" charset="0"/>
                <a:cs typeface="Arial" panose="020B0604020202020204" pitchFamily="34" charset="0"/>
              </a:rPr>
              <a:t>Sinh</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viên</a:t>
            </a:r>
            <a:r>
              <a:rPr sz="3600" spc="-28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tìm</a:t>
            </a:r>
            <a:r>
              <a:rPr sz="3600" spc="-28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nhãn</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ghi</a:t>
            </a:r>
            <a:r>
              <a:rPr sz="3600" spc="-28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trên</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bao</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bì</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8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đã</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chọn.</a:t>
            </a:r>
            <a:r>
              <a:rPr sz="3600" spc="-285"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N</a:t>
            </a:r>
            <a:r>
              <a:rPr sz="3600" spc="-420" dirty="0">
                <a:solidFill>
                  <a:srgbClr val="002060"/>
                </a:solidFill>
                <a:latin typeface="Arial" panose="020B0604020202020204" pitchFamily="34" charset="0"/>
                <a:cs typeface="Arial" panose="020B0604020202020204" pitchFamily="34" charset="0"/>
              </a:rPr>
              <a:t>ê</a:t>
            </a:r>
            <a:r>
              <a:rPr sz="5400" spc="487" baseline="12037" dirty="0">
                <a:solidFill>
                  <a:srgbClr val="002060"/>
                </a:solidFill>
                <a:latin typeface="Arial" panose="020B0604020202020204" pitchFamily="34" charset="0"/>
                <a:cs typeface="Arial" panose="020B0604020202020204" pitchFamily="34" charset="0"/>
              </a:rPr>
              <a:t>́</a:t>
            </a:r>
            <a:r>
              <a:rPr sz="3600" spc="-35" dirty="0">
                <a:solidFill>
                  <a:srgbClr val="002060"/>
                </a:solidFill>
                <a:latin typeface="Arial" panose="020B0604020202020204" pitchFamily="34" charset="0"/>
                <a:cs typeface="Arial" panose="020B0604020202020204" pitchFamily="34" charset="0"/>
              </a:rPr>
              <a:t>u</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không</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28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nhãn</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ghi</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trực</a:t>
            </a:r>
            <a:r>
              <a:rPr sz="3600" spc="-28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ti</a:t>
            </a:r>
            <a:r>
              <a:rPr sz="3600" spc="-440" dirty="0">
                <a:solidFill>
                  <a:srgbClr val="002060"/>
                </a:solidFill>
                <a:latin typeface="Arial" panose="020B0604020202020204" pitchFamily="34" charset="0"/>
                <a:cs typeface="Arial" panose="020B0604020202020204" pitchFamily="34" charset="0"/>
              </a:rPr>
              <a:t>ê</a:t>
            </a:r>
            <a:r>
              <a:rPr sz="5400" spc="457" baseline="12037" dirty="0">
                <a:solidFill>
                  <a:srgbClr val="002060"/>
                </a:solidFill>
                <a:latin typeface="Arial" panose="020B0604020202020204" pitchFamily="34" charset="0"/>
                <a:cs typeface="Arial" panose="020B0604020202020204" pitchFamily="34" charset="0"/>
              </a:rPr>
              <a:t>́</a:t>
            </a:r>
            <a:r>
              <a:rPr sz="3600" spc="-55" dirty="0">
                <a:solidFill>
                  <a:srgbClr val="002060"/>
                </a:solidFill>
                <a:latin typeface="Arial" panose="020B0604020202020204" pitchFamily="34" charset="0"/>
                <a:cs typeface="Arial" panose="020B0604020202020204" pitchFamily="34" charset="0"/>
              </a:rPr>
              <a:t>p,</a:t>
            </a:r>
            <a:r>
              <a:rPr sz="3600" spc="-28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có </a:t>
            </a:r>
            <a:r>
              <a:rPr sz="3600" dirty="0">
                <a:solidFill>
                  <a:srgbClr val="002060"/>
                </a:solidFill>
                <a:latin typeface="Arial" panose="020B0604020202020204" pitchFamily="34" charset="0"/>
                <a:cs typeface="Arial" panose="020B0604020202020204" pitchFamily="34" charset="0"/>
              </a:rPr>
              <a:t>thể</a:t>
            </a:r>
            <a:r>
              <a:rPr sz="3600" spc="-6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tham</a:t>
            </a:r>
            <a:r>
              <a:rPr sz="3600" spc="-28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khảo</a:t>
            </a:r>
            <a:r>
              <a:rPr sz="3600" spc="-28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trực</a:t>
            </a:r>
            <a:r>
              <a:rPr sz="3600" spc="-27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tuy</a:t>
            </a:r>
            <a:r>
              <a:rPr sz="3600" spc="-395" dirty="0">
                <a:solidFill>
                  <a:srgbClr val="002060"/>
                </a:solidFill>
                <a:latin typeface="Arial" panose="020B0604020202020204" pitchFamily="34" charset="0"/>
                <a:cs typeface="Arial" panose="020B0604020202020204" pitchFamily="34" charset="0"/>
              </a:rPr>
              <a:t>ê</a:t>
            </a:r>
            <a:r>
              <a:rPr sz="5400" spc="525" baseline="12037" dirty="0">
                <a:solidFill>
                  <a:srgbClr val="002060"/>
                </a:solidFill>
                <a:latin typeface="Arial" panose="020B0604020202020204" pitchFamily="34" charset="0"/>
                <a:cs typeface="Arial" panose="020B0604020202020204" pitchFamily="34" charset="0"/>
              </a:rPr>
              <a:t>́</a:t>
            </a:r>
            <a:r>
              <a:rPr sz="3600" spc="-10" dirty="0">
                <a:solidFill>
                  <a:srgbClr val="002060"/>
                </a:solidFill>
                <a:latin typeface="Arial" panose="020B0604020202020204" pitchFamily="34" charset="0"/>
                <a:cs typeface="Arial" panose="020B0604020202020204" pitchFamily="34" charset="0"/>
              </a:rPr>
              <a:t>n.</a:t>
            </a:r>
            <a:endParaRPr sz="3600" dirty="0">
              <a:solidFill>
                <a:srgbClr val="002060"/>
              </a:solidFill>
              <a:latin typeface="Arial" panose="020B0604020202020204" pitchFamily="34" charset="0"/>
              <a:cs typeface="Arial" panose="020B0604020202020204" pitchFamily="34" charset="0"/>
            </a:endParaRPr>
          </a:p>
          <a:p>
            <a:pPr marL="52070">
              <a:spcBef>
                <a:spcPts val="700"/>
              </a:spcBef>
              <a:tabLst>
                <a:tab pos="394970" algn="l"/>
              </a:tabLst>
            </a:pPr>
            <a:r>
              <a:rPr lang="en-US" sz="3600" b="1" i="1" dirty="0">
                <a:solidFill>
                  <a:srgbClr val="F1601F"/>
                </a:solidFill>
                <a:latin typeface="Arial" panose="020B0604020202020204" pitchFamily="34" charset="0"/>
                <a:cs typeface="Arial" panose="020B0604020202020204" pitchFamily="34" charset="0"/>
              </a:rPr>
              <a:t>3. </a:t>
            </a:r>
            <a:r>
              <a:rPr sz="3600" b="1" i="1" dirty="0" err="1">
                <a:solidFill>
                  <a:srgbClr val="F1601F"/>
                </a:solidFill>
                <a:latin typeface="Arial" panose="020B0604020202020204" pitchFamily="34" charset="0"/>
                <a:cs typeface="Arial" panose="020B0604020202020204" pitchFamily="34" charset="0"/>
              </a:rPr>
              <a:t>Phân</a:t>
            </a:r>
            <a:r>
              <a:rPr sz="3600" b="1" i="1" dirty="0">
                <a:solidFill>
                  <a:srgbClr val="F1601F"/>
                </a:solidFill>
                <a:latin typeface="Arial" panose="020B0604020202020204" pitchFamily="34" charset="0"/>
                <a:cs typeface="Arial" panose="020B0604020202020204" pitchFamily="34" charset="0"/>
              </a:rPr>
              <a:t> Loại Theo GHS:</a:t>
            </a:r>
          </a:p>
          <a:p>
            <a:pPr marL="1042035" marR="17780">
              <a:lnSpc>
                <a:spcPts val="4200"/>
              </a:lnSpc>
              <a:spcBef>
                <a:spcPts val="240"/>
              </a:spcBef>
            </a:pPr>
            <a:r>
              <a:rPr sz="3600" spc="-70" dirty="0">
                <a:solidFill>
                  <a:srgbClr val="002060"/>
                </a:solidFill>
                <a:latin typeface="Arial" panose="020B0604020202020204" pitchFamily="34" charset="0"/>
                <a:cs typeface="Arial" panose="020B0604020202020204" pitchFamily="34" charset="0"/>
              </a:rPr>
              <a:t>Dựa</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trên</a:t>
            </a:r>
            <a:r>
              <a:rPr sz="3600" spc="-28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nhãn</a:t>
            </a:r>
            <a:r>
              <a:rPr sz="3600" spc="-290" dirty="0">
                <a:solidFill>
                  <a:srgbClr val="002060"/>
                </a:solidFill>
                <a:latin typeface="Arial" panose="020B0604020202020204" pitchFamily="34" charset="0"/>
                <a:cs typeface="Arial" panose="020B0604020202020204" pitchFamily="34" charset="0"/>
              </a:rPr>
              <a:t> </a:t>
            </a:r>
            <a:r>
              <a:rPr sz="3600" spc="-165" dirty="0">
                <a:solidFill>
                  <a:srgbClr val="002060"/>
                </a:solidFill>
                <a:latin typeface="Arial" panose="020B0604020202020204" pitchFamily="34" charset="0"/>
                <a:cs typeface="Arial" panose="020B0604020202020204" pitchFamily="34" charset="0"/>
              </a:rPr>
              <a:t>ghi,</a:t>
            </a:r>
            <a:r>
              <a:rPr sz="3600" spc="-285"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sinh</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viên</a:t>
            </a:r>
            <a:r>
              <a:rPr sz="3600" spc="-285"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xác</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định</a:t>
            </a:r>
            <a:r>
              <a:rPr sz="3600" spc="-28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ghi</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lại</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loại</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9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hệ</a:t>
            </a:r>
            <a:r>
              <a:rPr sz="3600" spc="-65" dirty="0">
                <a:solidFill>
                  <a:srgbClr val="002060"/>
                </a:solidFill>
                <a:latin typeface="Arial" panose="020B0604020202020204" pitchFamily="34" charset="0"/>
                <a:cs typeface="Arial" panose="020B0604020202020204" pitchFamily="34" charset="0"/>
              </a:rPr>
              <a:t> </a:t>
            </a:r>
            <a:r>
              <a:rPr sz="3600" spc="-165" dirty="0">
                <a:solidFill>
                  <a:srgbClr val="002060"/>
                </a:solidFill>
                <a:latin typeface="Arial" panose="020B0604020202020204" pitchFamily="34" charset="0"/>
                <a:cs typeface="Arial" panose="020B0604020202020204" pitchFamily="34" charset="0"/>
              </a:rPr>
              <a:t>thô</a:t>
            </a:r>
            <a:r>
              <a:rPr sz="5400" spc="-247" baseline="12037" dirty="0">
                <a:solidFill>
                  <a:srgbClr val="002060"/>
                </a:solidFill>
                <a:latin typeface="Arial" panose="020B0604020202020204" pitchFamily="34" charset="0"/>
                <a:cs typeface="Arial" panose="020B0604020202020204" pitchFamily="34" charset="0"/>
              </a:rPr>
              <a:t>́</a:t>
            </a:r>
            <a:r>
              <a:rPr sz="5400" spc="-832" baseline="12037"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ng</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phân </a:t>
            </a:r>
            <a:r>
              <a:rPr sz="3600" dirty="0">
                <a:solidFill>
                  <a:srgbClr val="002060"/>
                </a:solidFill>
                <a:latin typeface="Arial" panose="020B0604020202020204" pitchFamily="34" charset="0"/>
                <a:cs typeface="Arial" panose="020B0604020202020204" pitchFamily="34" charset="0"/>
              </a:rPr>
              <a:t>loại</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GHS</a:t>
            </a:r>
            <a:r>
              <a:rPr sz="3600" spc="-285" dirty="0">
                <a:solidFill>
                  <a:srgbClr val="002060"/>
                </a:solidFill>
                <a:latin typeface="Arial" panose="020B0604020202020204" pitchFamily="34" charset="0"/>
                <a:cs typeface="Arial" panose="020B0604020202020204" pitchFamily="34" charset="0"/>
              </a:rPr>
              <a:t> </a:t>
            </a:r>
            <a:r>
              <a:rPr sz="3600" spc="-165" dirty="0">
                <a:solidFill>
                  <a:srgbClr val="002060"/>
                </a:solidFill>
                <a:latin typeface="Arial" panose="020B0604020202020204" pitchFamily="34" charset="0"/>
                <a:cs typeface="Arial" panose="020B0604020202020204" pitchFamily="34" charset="0"/>
              </a:rPr>
              <a:t>(ví</a:t>
            </a:r>
            <a:r>
              <a:rPr sz="3600" spc="-285" dirty="0">
                <a:solidFill>
                  <a:srgbClr val="002060"/>
                </a:solidFill>
                <a:latin typeface="Arial" panose="020B0604020202020204" pitchFamily="34" charset="0"/>
                <a:cs typeface="Arial" panose="020B0604020202020204" pitchFamily="34" charset="0"/>
              </a:rPr>
              <a:t> </a:t>
            </a:r>
            <a:r>
              <a:rPr sz="3600" spc="-125" dirty="0">
                <a:solidFill>
                  <a:srgbClr val="002060"/>
                </a:solidFill>
                <a:latin typeface="Arial" panose="020B0604020202020204" pitchFamily="34" charset="0"/>
                <a:cs typeface="Arial" panose="020B0604020202020204" pitchFamily="34" charset="0"/>
              </a:rPr>
              <a:t>dụ:</a:t>
            </a:r>
            <a:r>
              <a:rPr sz="3600" spc="-28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0"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độc</a:t>
            </a:r>
            <a:r>
              <a:rPr sz="3600" spc="-290" dirty="0">
                <a:solidFill>
                  <a:srgbClr val="002060"/>
                </a:solidFill>
                <a:latin typeface="Arial" panose="020B0604020202020204" pitchFamily="34" charset="0"/>
                <a:cs typeface="Arial" panose="020B0604020202020204" pitchFamily="34" charset="0"/>
              </a:rPr>
              <a:t> </a:t>
            </a:r>
            <a:r>
              <a:rPr sz="3600" spc="-105" dirty="0">
                <a:solidFill>
                  <a:srgbClr val="002060"/>
                </a:solidFill>
                <a:latin typeface="Arial" panose="020B0604020202020204" pitchFamily="34" charset="0"/>
                <a:cs typeface="Arial" panose="020B0604020202020204" pitchFamily="34" charset="0"/>
              </a:rPr>
              <a:t>hại,</a:t>
            </a:r>
            <a:r>
              <a:rPr sz="3600" spc="-28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cháy</a:t>
            </a:r>
            <a:r>
              <a:rPr sz="3600" spc="-28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nổ,</a:t>
            </a:r>
            <a:r>
              <a:rPr sz="3600" spc="-28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kích</a:t>
            </a:r>
            <a:r>
              <a:rPr sz="3600" spc="-28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thích).</a:t>
            </a:r>
            <a:endParaRPr sz="3600" dirty="0">
              <a:solidFill>
                <a:srgbClr val="002060"/>
              </a:solidFill>
              <a:latin typeface="Arial" panose="020B0604020202020204" pitchFamily="34" charset="0"/>
              <a:cs typeface="Arial" panose="020B0604020202020204" pitchFamily="34" charset="0"/>
            </a:endParaRPr>
          </a:p>
          <a:p>
            <a:pPr marL="52070">
              <a:spcBef>
                <a:spcPts val="700"/>
              </a:spcBef>
              <a:tabLst>
                <a:tab pos="394970" algn="l"/>
              </a:tabLst>
            </a:pPr>
            <a:r>
              <a:rPr lang="en-US" sz="3600" b="1" i="1" dirty="0">
                <a:solidFill>
                  <a:srgbClr val="F1601F"/>
                </a:solidFill>
                <a:latin typeface="Arial" panose="020B0604020202020204" pitchFamily="34" charset="0"/>
                <a:cs typeface="Arial" panose="020B0604020202020204" pitchFamily="34" charset="0"/>
              </a:rPr>
              <a:t>4. </a:t>
            </a:r>
            <a:r>
              <a:rPr sz="3600" b="1" i="1" dirty="0" err="1">
                <a:solidFill>
                  <a:srgbClr val="F1601F"/>
                </a:solidFill>
                <a:latin typeface="Arial" panose="020B0604020202020204" pitchFamily="34" charset="0"/>
                <a:cs typeface="Arial" panose="020B0604020202020204" pitchFamily="34" charset="0"/>
              </a:rPr>
              <a:t>Mô</a:t>
            </a:r>
            <a:r>
              <a:rPr sz="3600" b="1" i="1" dirty="0">
                <a:solidFill>
                  <a:srgbClr val="F1601F"/>
                </a:solidFill>
                <a:latin typeface="Arial" panose="020B0604020202020204" pitchFamily="34" charset="0"/>
                <a:cs typeface="Arial" panose="020B0604020202020204" pitchFamily="34" charset="0"/>
              </a:rPr>
              <a:t> Tả Biểu Hiện:</a:t>
            </a:r>
          </a:p>
          <a:p>
            <a:pPr marL="1042035" marR="897890">
              <a:lnSpc>
                <a:spcPts val="4200"/>
              </a:lnSpc>
              <a:spcBef>
                <a:spcPts val="240"/>
              </a:spcBef>
            </a:pPr>
            <a:r>
              <a:rPr sz="3600" spc="-25" dirty="0">
                <a:solidFill>
                  <a:srgbClr val="002060"/>
                </a:solidFill>
                <a:latin typeface="Arial" panose="020B0604020202020204" pitchFamily="34" charset="0"/>
                <a:cs typeface="Arial" panose="020B0604020202020204" pitchFamily="34" charset="0"/>
              </a:rPr>
              <a:t>Vi</a:t>
            </a:r>
            <a:r>
              <a:rPr sz="3600" spc="-409" dirty="0">
                <a:solidFill>
                  <a:srgbClr val="002060"/>
                </a:solidFill>
                <a:latin typeface="Arial" panose="020B0604020202020204" pitchFamily="34" charset="0"/>
                <a:cs typeface="Arial" panose="020B0604020202020204" pitchFamily="34" charset="0"/>
              </a:rPr>
              <a:t>ê</a:t>
            </a:r>
            <a:r>
              <a:rPr sz="5400" spc="502" baseline="12037" dirty="0">
                <a:solidFill>
                  <a:srgbClr val="002060"/>
                </a:solidFill>
                <a:latin typeface="Arial" panose="020B0604020202020204" pitchFamily="34" charset="0"/>
                <a:cs typeface="Arial" panose="020B0604020202020204" pitchFamily="34" charset="0"/>
              </a:rPr>
              <a:t>́</a:t>
            </a:r>
            <a:r>
              <a:rPr sz="3600" spc="-25" dirty="0">
                <a:solidFill>
                  <a:srgbClr val="002060"/>
                </a:solidFill>
                <a:latin typeface="Arial" panose="020B0604020202020204" pitchFamily="34" charset="0"/>
                <a:cs typeface="Arial" panose="020B0604020202020204" pitchFamily="34" charset="0"/>
              </a:rPr>
              <a:t>t</a:t>
            </a:r>
            <a:r>
              <a:rPr sz="3600" spc="-30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mô</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tả</a:t>
            </a:r>
            <a:r>
              <a:rPr sz="3600" spc="-7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ng</a:t>
            </a:r>
            <a:r>
              <a:rPr sz="3600" spc="-525" dirty="0">
                <a:solidFill>
                  <a:srgbClr val="002060"/>
                </a:solidFill>
                <a:latin typeface="Arial" panose="020B0604020202020204" pitchFamily="34" charset="0"/>
                <a:cs typeface="Arial" panose="020B0604020202020204" pitchFamily="34" charset="0"/>
              </a:rPr>
              <a:t>ă</a:t>
            </a:r>
            <a:r>
              <a:rPr sz="5400" spc="442" baseline="12037" dirty="0">
                <a:solidFill>
                  <a:srgbClr val="002060"/>
                </a:solidFill>
                <a:latin typeface="Arial" panose="020B0604020202020204" pitchFamily="34" charset="0"/>
                <a:cs typeface="Arial" panose="020B0604020202020204" pitchFamily="34" charset="0"/>
              </a:rPr>
              <a:t>́</a:t>
            </a:r>
            <a:r>
              <a:rPr sz="3600" spc="-95" dirty="0">
                <a:solidFill>
                  <a:srgbClr val="002060"/>
                </a:solidFill>
                <a:latin typeface="Arial" panose="020B0604020202020204" pitchFamily="34" charset="0"/>
                <a:cs typeface="Arial" panose="020B0604020202020204" pitchFamily="34" charset="0"/>
              </a:rPr>
              <a:t>n</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v</a:t>
            </a:r>
            <a:r>
              <a:rPr sz="3600" spc="-775" dirty="0">
                <a:solidFill>
                  <a:srgbClr val="002060"/>
                </a:solidFill>
                <a:latin typeface="Arial" panose="020B0604020202020204" pitchFamily="34" charset="0"/>
                <a:cs typeface="Arial" panose="020B0604020202020204" pitchFamily="34" charset="0"/>
              </a:rPr>
              <a:t>ê</a:t>
            </a:r>
            <a:r>
              <a:rPr sz="5400" spc="-60" baseline="12037" dirty="0">
                <a:solidFill>
                  <a:srgbClr val="002060"/>
                </a:solidFill>
                <a:latin typeface="Arial" panose="020B0604020202020204" pitchFamily="34" charset="0"/>
                <a:cs typeface="Arial" panose="020B0604020202020204" pitchFamily="34" charset="0"/>
              </a:rPr>
              <a:t>̀</a:t>
            </a:r>
            <a:r>
              <a:rPr sz="5400" spc="637" baseline="12037"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29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hiện</a:t>
            </a:r>
            <a:r>
              <a:rPr sz="3600" spc="-295"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mà</a:t>
            </a:r>
            <a:r>
              <a:rPr sz="3600" spc="-29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9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này</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thể</a:t>
            </a:r>
            <a:r>
              <a:rPr sz="3600" spc="-80" dirty="0">
                <a:solidFill>
                  <a:srgbClr val="002060"/>
                </a:solidFill>
                <a:latin typeface="Arial" panose="020B0604020202020204" pitchFamily="34" charset="0"/>
                <a:cs typeface="Arial" panose="020B0604020202020204" pitchFamily="34" charset="0"/>
              </a:rPr>
              <a:t> </a:t>
            </a:r>
            <a:r>
              <a:rPr sz="3600" spc="-155" dirty="0">
                <a:solidFill>
                  <a:srgbClr val="002060"/>
                </a:solidFill>
                <a:latin typeface="Arial" panose="020B0604020202020204" pitchFamily="34" charset="0"/>
                <a:cs typeface="Arial" panose="020B0604020202020204" pitchFamily="34" charset="0"/>
              </a:rPr>
              <a:t>gây</a:t>
            </a:r>
            <a:r>
              <a:rPr sz="3600" spc="-29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ra</a:t>
            </a:r>
            <a:r>
              <a:rPr sz="3600" spc="-295" dirty="0">
                <a:solidFill>
                  <a:srgbClr val="002060"/>
                </a:solidFill>
                <a:latin typeface="Arial" panose="020B0604020202020204" pitchFamily="34" charset="0"/>
                <a:cs typeface="Arial" panose="020B0604020202020204" pitchFamily="34" charset="0"/>
              </a:rPr>
              <a:t> </a:t>
            </a:r>
            <a:r>
              <a:rPr sz="3600" spc="-215" dirty="0">
                <a:solidFill>
                  <a:srgbClr val="002060"/>
                </a:solidFill>
                <a:latin typeface="Arial" panose="020B0604020202020204" pitchFamily="34" charset="0"/>
                <a:cs typeface="Arial" panose="020B0604020202020204" pitchFamily="34" charset="0"/>
              </a:rPr>
              <a:t>đô</a:t>
            </a:r>
            <a:r>
              <a:rPr sz="5400" spc="-322" baseline="12037" dirty="0">
                <a:solidFill>
                  <a:srgbClr val="002060"/>
                </a:solidFill>
                <a:latin typeface="Arial" panose="020B0604020202020204" pitchFamily="34" charset="0"/>
                <a:cs typeface="Arial" panose="020B0604020202020204" pitchFamily="34" charset="0"/>
              </a:rPr>
              <a:t>́</a:t>
            </a:r>
            <a:r>
              <a:rPr sz="5400" spc="-839" baseline="12037"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i</a:t>
            </a:r>
            <a:r>
              <a:rPr sz="3600" spc="-29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với</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sức</a:t>
            </a:r>
            <a:r>
              <a:rPr sz="3600" spc="-29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khỏe</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con</a:t>
            </a:r>
            <a:r>
              <a:rPr sz="3600" spc="-29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người </a:t>
            </a:r>
            <a:r>
              <a:rPr sz="3600" dirty="0">
                <a:solidFill>
                  <a:srgbClr val="002060"/>
                </a:solidFill>
                <a:latin typeface="Arial" panose="020B0604020202020204" pitchFamily="34" charset="0"/>
                <a:cs typeface="Arial" panose="020B0604020202020204" pitchFamily="34" charset="0"/>
              </a:rPr>
              <a:t>hoặc</a:t>
            </a:r>
            <a:r>
              <a:rPr sz="3600" spc="-28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môi</a:t>
            </a:r>
            <a:r>
              <a:rPr sz="3600" spc="-28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trường.</a:t>
            </a:r>
            <a:endParaRPr sz="3600" dirty="0">
              <a:solidFill>
                <a:srgbClr val="002060"/>
              </a:solidFill>
              <a:latin typeface="Arial" panose="020B0604020202020204" pitchFamily="34" charset="0"/>
              <a:cs typeface="Arial" panose="020B0604020202020204" pitchFamily="34" charset="0"/>
            </a:endParaRPr>
          </a:p>
          <a:p>
            <a:pPr marL="52070">
              <a:spcBef>
                <a:spcPts val="700"/>
              </a:spcBef>
              <a:tabLst>
                <a:tab pos="394970" algn="l"/>
              </a:tabLst>
            </a:pPr>
            <a:r>
              <a:rPr lang="en-US" sz="3600" b="1" i="1" dirty="0">
                <a:solidFill>
                  <a:srgbClr val="F1601F"/>
                </a:solidFill>
                <a:latin typeface="Arial" panose="020B0604020202020204" pitchFamily="34" charset="0"/>
                <a:cs typeface="Arial" panose="020B0604020202020204" pitchFamily="34" charset="0"/>
              </a:rPr>
              <a:t>5. </a:t>
            </a:r>
            <a:r>
              <a:rPr sz="3600" b="1" i="1" dirty="0" err="1">
                <a:solidFill>
                  <a:srgbClr val="F1601F"/>
                </a:solidFill>
                <a:latin typeface="Arial" panose="020B0604020202020204" pitchFamily="34" charset="0"/>
                <a:cs typeface="Arial" panose="020B0604020202020204" pitchFamily="34" charset="0"/>
              </a:rPr>
              <a:t>Đê</a:t>
            </a:r>
            <a:r>
              <a:rPr sz="3600" b="1" i="1" dirty="0">
                <a:solidFill>
                  <a:srgbClr val="F1601F"/>
                </a:solidFill>
                <a:latin typeface="Arial" panose="020B0604020202020204" pitchFamily="34" charset="0"/>
                <a:cs typeface="Arial" panose="020B0604020202020204" pitchFamily="34" charset="0"/>
              </a:rPr>
              <a:t>̀ Xuất Biện Pháp An Toàn:</a:t>
            </a:r>
          </a:p>
          <a:p>
            <a:pPr marL="1042035" marR="873125">
              <a:lnSpc>
                <a:spcPts val="4200"/>
              </a:lnSpc>
              <a:spcBef>
                <a:spcPts val="100"/>
              </a:spcBef>
            </a:pPr>
            <a:r>
              <a:rPr sz="3600" spc="-30" dirty="0">
                <a:solidFill>
                  <a:srgbClr val="002060"/>
                </a:solidFill>
                <a:latin typeface="Arial" panose="020B0604020202020204" pitchFamily="34" charset="0"/>
                <a:cs typeface="Arial" panose="020B0604020202020204" pitchFamily="34" charset="0"/>
              </a:rPr>
              <a:t>Đ</a:t>
            </a:r>
            <a:r>
              <a:rPr sz="3600" spc="-765" dirty="0">
                <a:solidFill>
                  <a:srgbClr val="002060"/>
                </a:solidFill>
                <a:latin typeface="Arial" panose="020B0604020202020204" pitchFamily="34" charset="0"/>
                <a:cs typeface="Arial" panose="020B0604020202020204" pitchFamily="34" charset="0"/>
              </a:rPr>
              <a:t>ê</a:t>
            </a:r>
            <a:r>
              <a:rPr sz="5400" spc="-44" baseline="12037" dirty="0">
                <a:solidFill>
                  <a:srgbClr val="002060"/>
                </a:solidFill>
                <a:latin typeface="Arial" panose="020B0604020202020204" pitchFamily="34" charset="0"/>
                <a:cs typeface="Arial" panose="020B0604020202020204" pitchFamily="34" charset="0"/>
              </a:rPr>
              <a:t>̀</a:t>
            </a:r>
            <a:r>
              <a:rPr sz="5400" spc="622" baseline="12037"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xu</a:t>
            </a:r>
            <a:r>
              <a:rPr sz="3600" spc="-525" dirty="0">
                <a:solidFill>
                  <a:srgbClr val="002060"/>
                </a:solidFill>
                <a:latin typeface="Arial" panose="020B0604020202020204" pitchFamily="34" charset="0"/>
                <a:cs typeface="Arial" panose="020B0604020202020204" pitchFamily="34" charset="0"/>
              </a:rPr>
              <a:t>â</a:t>
            </a:r>
            <a:r>
              <a:rPr sz="5400" spc="442" baseline="12037" dirty="0">
                <a:solidFill>
                  <a:srgbClr val="002060"/>
                </a:solidFill>
                <a:latin typeface="Arial" panose="020B0604020202020204" pitchFamily="34" charset="0"/>
                <a:cs typeface="Arial" panose="020B0604020202020204" pitchFamily="34" charset="0"/>
              </a:rPr>
              <a:t>́</a:t>
            </a:r>
            <a:r>
              <a:rPr sz="3600" spc="-95" dirty="0">
                <a:solidFill>
                  <a:srgbClr val="002060"/>
                </a:solidFill>
                <a:latin typeface="Arial" panose="020B0604020202020204" pitchFamily="34" charset="0"/>
                <a:cs typeface="Arial" panose="020B0604020202020204" pitchFamily="34" charset="0"/>
              </a:rPr>
              <a:t>t</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một</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30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hai</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biện</a:t>
            </a:r>
            <a:r>
              <a:rPr sz="3600" spc="-3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pháp</a:t>
            </a:r>
            <a:r>
              <a:rPr sz="3600" spc="-30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an</a:t>
            </a:r>
            <a:r>
              <a:rPr sz="3600" spc="-30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toàn</a:t>
            </a:r>
            <a:r>
              <a:rPr sz="3600" spc="-300"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cụ</a:t>
            </a:r>
            <a:r>
              <a:rPr sz="3600" spc="-8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thể</a:t>
            </a:r>
            <a:r>
              <a:rPr sz="3600" spc="-80"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mà</a:t>
            </a:r>
            <a:r>
              <a:rPr sz="3600" spc="-30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người</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sử</a:t>
            </a:r>
            <a:r>
              <a:rPr sz="3600" spc="-8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dụng</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nên</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thực</a:t>
            </a:r>
            <a:r>
              <a:rPr sz="3600" spc="-30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hiện</a:t>
            </a:r>
            <a:r>
              <a:rPr sz="3600" spc="-300" dirty="0">
                <a:solidFill>
                  <a:srgbClr val="002060"/>
                </a:solidFill>
                <a:latin typeface="Arial" panose="020B0604020202020204" pitchFamily="34" charset="0"/>
                <a:cs typeface="Arial" panose="020B0604020202020204" pitchFamily="34" charset="0"/>
              </a:rPr>
              <a:t> </a:t>
            </a:r>
            <a:r>
              <a:rPr sz="3600" spc="-125" dirty="0">
                <a:solidFill>
                  <a:srgbClr val="002060"/>
                </a:solidFill>
                <a:latin typeface="Arial" panose="020B0604020202020204" pitchFamily="34" charset="0"/>
                <a:cs typeface="Arial" panose="020B0604020202020204" pitchFamily="34" charset="0"/>
              </a:rPr>
              <a:t>khi</a:t>
            </a:r>
            <a:r>
              <a:rPr sz="3600" spc="-3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sử </a:t>
            </a:r>
            <a:r>
              <a:rPr sz="3600" spc="-10" dirty="0">
                <a:solidFill>
                  <a:srgbClr val="002060"/>
                </a:solidFill>
                <a:latin typeface="Arial" panose="020B0604020202020204" pitchFamily="34" charset="0"/>
                <a:cs typeface="Arial" panose="020B0604020202020204" pitchFamily="34" charset="0"/>
              </a:rPr>
              <a:t>dụng</a:t>
            </a:r>
            <a:r>
              <a:rPr sz="3600" spc="-30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37"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này.</a:t>
            </a:r>
            <a:endParaRPr sz="3600" dirty="0">
              <a:solidFill>
                <a:srgbClr val="002060"/>
              </a:solidFill>
              <a:latin typeface="Arial" panose="020B0604020202020204" pitchFamily="34" charset="0"/>
              <a:cs typeface="Arial" panose="020B0604020202020204" pitchFamily="34" charset="0"/>
            </a:endParaRPr>
          </a:p>
        </p:txBody>
      </p:sp>
      <p:sp>
        <p:nvSpPr>
          <p:cNvPr id="4" name="Freeform 6">
            <a:extLst>
              <a:ext uri="{FF2B5EF4-FFF2-40B4-BE49-F238E27FC236}">
                <a16:creationId xmlns:a16="http://schemas.microsoft.com/office/drawing/2014/main" id="{79EE7B25-6AB4-4D9C-E9E3-6D1BDA6E3932}"/>
              </a:ext>
            </a:extLst>
          </p:cNvPr>
          <p:cNvSpPr/>
          <p:nvPr/>
        </p:nvSpPr>
        <p:spPr>
          <a:xfrm>
            <a:off x="-457200" y="-571500"/>
            <a:ext cx="1742764" cy="172258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5" name="TextBox 15">
            <a:extLst>
              <a:ext uri="{FF2B5EF4-FFF2-40B4-BE49-F238E27FC236}">
                <a16:creationId xmlns:a16="http://schemas.microsoft.com/office/drawing/2014/main" id="{2040A690-63A5-74F9-F660-7AF946830807}"/>
              </a:ext>
            </a:extLst>
          </p:cNvPr>
          <p:cNvSpPr txBox="1"/>
          <p:nvPr/>
        </p:nvSpPr>
        <p:spPr>
          <a:xfrm>
            <a:off x="180834" y="20954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46</a:t>
            </a:r>
          </a:p>
        </p:txBody>
      </p:sp>
    </p:spTree>
    <p:extLst>
      <p:ext uri="{BB962C8B-B14F-4D97-AF65-F5344CB8AC3E}">
        <p14:creationId xmlns:p14="http://schemas.microsoft.com/office/powerpoint/2010/main" val="33160661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532790A-1631-92F6-BBC5-5CF4BA0F9F6D}"/>
              </a:ext>
            </a:extLst>
          </p:cNvPr>
          <p:cNvPicPr>
            <a:picLocks noChangeAspect="1"/>
          </p:cNvPicPr>
          <p:nvPr/>
        </p:nvPicPr>
        <p:blipFill>
          <a:blip r:embed="rId2"/>
          <a:stretch>
            <a:fillRect/>
          </a:stretch>
        </p:blipFill>
        <p:spPr>
          <a:xfrm>
            <a:off x="3276600" y="-1333500"/>
            <a:ext cx="9525000" cy="13487400"/>
          </a:xfrm>
          <a:prstGeom prst="rect">
            <a:avLst/>
          </a:prstGeom>
        </p:spPr>
      </p:pic>
    </p:spTree>
    <p:extLst>
      <p:ext uri="{BB962C8B-B14F-4D97-AF65-F5344CB8AC3E}">
        <p14:creationId xmlns:p14="http://schemas.microsoft.com/office/powerpoint/2010/main" val="6339937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09758-5A9B-1EBB-0136-B9EBBE305D78}"/>
            </a:ext>
          </a:extLst>
        </p:cNvPr>
        <p:cNvGrpSpPr/>
        <p:nvPr/>
      </p:nvGrpSpPr>
      <p:grpSpPr>
        <a:xfrm>
          <a:off x="0" y="0"/>
          <a:ext cx="0" cy="0"/>
          <a:chOff x="0" y="0"/>
          <a:chExt cx="0" cy="0"/>
        </a:xfrm>
      </p:grpSpPr>
      <p:sp>
        <p:nvSpPr>
          <p:cNvPr id="7" name="TextBox 7">
            <a:extLst>
              <a:ext uri="{FF2B5EF4-FFF2-40B4-BE49-F238E27FC236}">
                <a16:creationId xmlns:a16="http://schemas.microsoft.com/office/drawing/2014/main" id="{EACD0509-F8F9-2D2D-AE99-9090632808DA}"/>
              </a:ext>
            </a:extLst>
          </p:cNvPr>
          <p:cNvSpPr txBox="1"/>
          <p:nvPr/>
        </p:nvSpPr>
        <p:spPr>
          <a:xfrm>
            <a:off x="12081875"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1" i="0" u="none" strike="noStrike" kern="1200" cap="none" spc="0" normalizeH="0" baseline="0" noProof="0">
                <a:ln>
                  <a:noFill/>
                </a:ln>
                <a:solidFill>
                  <a:srgbClr val="FFFFFF"/>
                </a:solidFill>
                <a:effectLst/>
                <a:uLnTx/>
                <a:uFillTx/>
                <a:latin typeface="Poppins Bold"/>
                <a:ea typeface="Poppins Bold"/>
                <a:cs typeface="Poppins Bold"/>
                <a:sym typeface="Poppins Bold"/>
              </a:rPr>
              <a:t>HOME</a:t>
            </a:r>
          </a:p>
        </p:txBody>
      </p:sp>
      <p:sp>
        <p:nvSpPr>
          <p:cNvPr id="8" name="TextBox 8">
            <a:extLst>
              <a:ext uri="{FF2B5EF4-FFF2-40B4-BE49-F238E27FC236}">
                <a16:creationId xmlns:a16="http://schemas.microsoft.com/office/drawing/2014/main" id="{0E73011C-1360-F60F-C745-3E0C30D97EC7}"/>
              </a:ext>
            </a:extLst>
          </p:cNvPr>
          <p:cNvSpPr txBox="1"/>
          <p:nvPr/>
        </p:nvSpPr>
        <p:spPr>
          <a:xfrm>
            <a:off x="14024887"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Poppins"/>
                <a:ea typeface="Poppins"/>
                <a:cs typeface="Poppins"/>
                <a:sym typeface="Poppins"/>
              </a:rPr>
              <a:t>ABOUT US</a:t>
            </a:r>
          </a:p>
        </p:txBody>
      </p:sp>
      <p:sp>
        <p:nvSpPr>
          <p:cNvPr id="9" name="TextBox 9">
            <a:extLst>
              <a:ext uri="{FF2B5EF4-FFF2-40B4-BE49-F238E27FC236}">
                <a16:creationId xmlns:a16="http://schemas.microsoft.com/office/drawing/2014/main" id="{F0A17765-F4E7-65C0-9ACB-CF64C9A97FEF}"/>
              </a:ext>
            </a:extLst>
          </p:cNvPr>
          <p:cNvSpPr txBox="1"/>
          <p:nvPr/>
        </p:nvSpPr>
        <p:spPr>
          <a:xfrm>
            <a:off x="15965226" y="811213"/>
            <a:ext cx="1477813" cy="368300"/>
          </a:xfrm>
          <a:prstGeom prst="rect">
            <a:avLst/>
          </a:prstGeom>
        </p:spPr>
        <p:txBody>
          <a:bodyPr lIns="0" tIns="0" rIns="0" bIns="0" rtlCol="0" anchor="t">
            <a:spAutoFit/>
          </a:bodyPr>
          <a:lstStyle/>
          <a:p>
            <a:pPr marL="0" marR="0" lvl="0" indent="0" algn="ctr" defTabSz="914400" rtl="0" eaLnBrk="1" fontAlgn="auto" latinLnBrk="0" hangingPunct="1">
              <a:lnSpc>
                <a:spcPts val="2800"/>
              </a:lnSpc>
              <a:spcBef>
                <a:spcPts val="0"/>
              </a:spcBef>
              <a:spcAft>
                <a:spcPts val="0"/>
              </a:spcAft>
              <a:buClrTx/>
              <a:buSzTx/>
              <a:buFontTx/>
              <a:buNone/>
              <a:tabLst/>
              <a:defRPr/>
            </a:pPr>
            <a:r>
              <a:rPr kumimoji="0" lang="en-US" sz="2000" b="0" i="0" u="none" strike="noStrike" kern="1200" cap="none" spc="0" normalizeH="0" baseline="0" noProof="0">
                <a:ln>
                  <a:noFill/>
                </a:ln>
                <a:solidFill>
                  <a:srgbClr val="FFFFFF"/>
                </a:solidFill>
                <a:effectLst/>
                <a:uLnTx/>
                <a:uFillTx/>
                <a:latin typeface="Poppins"/>
                <a:ea typeface="Poppins"/>
                <a:cs typeface="Poppins"/>
                <a:sym typeface="Poppins"/>
              </a:rPr>
              <a:t>SERVICES</a:t>
            </a:r>
          </a:p>
        </p:txBody>
      </p:sp>
      <p:sp>
        <p:nvSpPr>
          <p:cNvPr id="10" name="TextBox 10">
            <a:extLst>
              <a:ext uri="{FF2B5EF4-FFF2-40B4-BE49-F238E27FC236}">
                <a16:creationId xmlns:a16="http://schemas.microsoft.com/office/drawing/2014/main" id="{527AAD2E-D20C-3D37-AF38-4D1CAE0F4E2E}"/>
              </a:ext>
            </a:extLst>
          </p:cNvPr>
          <p:cNvSpPr txBox="1"/>
          <p:nvPr/>
        </p:nvSpPr>
        <p:spPr>
          <a:xfrm>
            <a:off x="10223315" y="2766865"/>
            <a:ext cx="5421469" cy="1095375"/>
          </a:xfrm>
          <a:prstGeom prst="rect">
            <a:avLst/>
          </a:prstGeom>
        </p:spPr>
        <p:txBody>
          <a:bodyPr lIns="0" tIns="0" rIns="0" bIns="0" rtlCol="0" anchor="t">
            <a:spAutoFit/>
          </a:bodyPr>
          <a:lstStyle/>
          <a:p>
            <a:pPr marL="0" marR="0" lvl="0" indent="0" algn="l" defTabSz="914400" rtl="0" eaLnBrk="1" fontAlgn="auto" latinLnBrk="0" hangingPunct="1">
              <a:lnSpc>
                <a:spcPts val="8400"/>
              </a:lnSpc>
              <a:spcBef>
                <a:spcPts val="0"/>
              </a:spcBef>
              <a:spcAft>
                <a:spcPts val="0"/>
              </a:spcAft>
              <a:buClrTx/>
              <a:buSzTx/>
              <a:buFontTx/>
              <a:buNone/>
              <a:tabLst/>
              <a:defRPr/>
            </a:pPr>
            <a:r>
              <a:rPr kumimoji="0" lang="en-US" sz="6000" b="1" i="0" u="none" strike="noStrike" kern="1200" cap="none" spc="0" normalizeH="0" baseline="0" noProof="0">
                <a:ln>
                  <a:noFill/>
                </a:ln>
                <a:solidFill>
                  <a:srgbClr val="FFFFFF"/>
                </a:solidFill>
                <a:effectLst/>
                <a:uLnTx/>
                <a:uFillTx/>
                <a:latin typeface="Poppins Bold"/>
                <a:ea typeface="Poppins Bold"/>
                <a:cs typeface="Poppins Bold"/>
                <a:sym typeface="Poppins Bold"/>
              </a:rPr>
              <a:t>Introduction</a:t>
            </a:r>
          </a:p>
        </p:txBody>
      </p:sp>
      <p:sp>
        <p:nvSpPr>
          <p:cNvPr id="11" name="TextBox 11">
            <a:extLst>
              <a:ext uri="{FF2B5EF4-FFF2-40B4-BE49-F238E27FC236}">
                <a16:creationId xmlns:a16="http://schemas.microsoft.com/office/drawing/2014/main" id="{38423FEA-94C1-B0E0-3493-470C96BB37E3}"/>
              </a:ext>
            </a:extLst>
          </p:cNvPr>
          <p:cNvSpPr txBox="1"/>
          <p:nvPr/>
        </p:nvSpPr>
        <p:spPr>
          <a:xfrm>
            <a:off x="10223315" y="4490890"/>
            <a:ext cx="6335723" cy="1111885"/>
          </a:xfrm>
          <a:prstGeom prst="rect">
            <a:avLst/>
          </a:prstGeom>
        </p:spPr>
        <p:txBody>
          <a:bodyPr lIns="0" tIns="0" rIns="0" bIns="0" rtlCol="0" anchor="t">
            <a:spAutoFit/>
          </a:bodyPr>
          <a:lstStyle/>
          <a:p>
            <a:pPr marL="0" marR="0" lvl="0" indent="0" algn="just" defTabSz="914400" rtl="0" eaLnBrk="1" fontAlgn="auto" latinLnBrk="0" hangingPunct="1">
              <a:lnSpc>
                <a:spcPts val="224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Poppins"/>
                <a:cs typeface="Poppins"/>
                <a:sym typeface="Poppins"/>
              </a:rPr>
              <a:t>Lorem ipsum dolor sit amet, consectetur adipiscing elit, sed do eiusmod tempor incididunt ut labore et dolore magna aliqua. Ut enim ad minim veniam, quis nostrud exercitation ullamco laboris nisi ut aliquip ex ea commodo consequat.</a:t>
            </a:r>
          </a:p>
        </p:txBody>
      </p:sp>
      <p:sp>
        <p:nvSpPr>
          <p:cNvPr id="12" name="TextBox 12">
            <a:extLst>
              <a:ext uri="{FF2B5EF4-FFF2-40B4-BE49-F238E27FC236}">
                <a16:creationId xmlns:a16="http://schemas.microsoft.com/office/drawing/2014/main" id="{84FF2DF3-4D7C-FFDD-5CFA-B6D31714040C}"/>
              </a:ext>
            </a:extLst>
          </p:cNvPr>
          <p:cNvSpPr txBox="1"/>
          <p:nvPr/>
        </p:nvSpPr>
        <p:spPr>
          <a:xfrm>
            <a:off x="10223315" y="6227275"/>
            <a:ext cx="6335723" cy="1111885"/>
          </a:xfrm>
          <a:prstGeom prst="rect">
            <a:avLst/>
          </a:prstGeom>
        </p:spPr>
        <p:txBody>
          <a:bodyPr lIns="0" tIns="0" rIns="0" bIns="0" rtlCol="0" anchor="t">
            <a:spAutoFit/>
          </a:bodyPr>
          <a:lstStyle/>
          <a:p>
            <a:pPr marL="0" marR="0" lvl="0" indent="0" algn="just" defTabSz="914400" rtl="0" eaLnBrk="1" fontAlgn="auto" latinLnBrk="0" hangingPunct="1">
              <a:lnSpc>
                <a:spcPts val="2240"/>
              </a:lnSpc>
              <a:spcBef>
                <a:spcPts val="0"/>
              </a:spcBef>
              <a:spcAft>
                <a:spcPts val="0"/>
              </a:spcAft>
              <a:buClrTx/>
              <a:buSzTx/>
              <a:buFontTx/>
              <a:buNone/>
              <a:tabLst/>
              <a:defRPr/>
            </a:pPr>
            <a:r>
              <a:rPr kumimoji="0" lang="en-US" sz="1600" b="0" i="0" u="none" strike="noStrike" kern="1200" cap="none" spc="0" normalizeH="0" baseline="0" noProof="0">
                <a:ln>
                  <a:noFill/>
                </a:ln>
                <a:solidFill>
                  <a:srgbClr val="FFFFFF"/>
                </a:solidFill>
                <a:effectLst/>
                <a:uLnTx/>
                <a:uFillTx/>
                <a:latin typeface="Poppins"/>
                <a:ea typeface="Poppins"/>
                <a:cs typeface="Poppins"/>
                <a:sym typeface="Poppins"/>
              </a:rPr>
              <a:t>Duis aute irure dolor in reprehenderit in voluptate velit esse cillum dolore eu fugiat nulla pariatur. Excepteur sint occaecat cupidatat non proident, sunt in culpa qui officia deserunt mollit anim id est laborum.</a:t>
            </a:r>
          </a:p>
        </p:txBody>
      </p:sp>
      <p:grpSp>
        <p:nvGrpSpPr>
          <p:cNvPr id="13" name="Group 13">
            <a:extLst>
              <a:ext uri="{FF2B5EF4-FFF2-40B4-BE49-F238E27FC236}">
                <a16:creationId xmlns:a16="http://schemas.microsoft.com/office/drawing/2014/main" id="{CCE8DE23-07D1-02F6-65C2-BAF71E094DDC}"/>
              </a:ext>
            </a:extLst>
          </p:cNvPr>
          <p:cNvGrpSpPr/>
          <p:nvPr/>
        </p:nvGrpSpPr>
        <p:grpSpPr>
          <a:xfrm>
            <a:off x="16559037" y="8908169"/>
            <a:ext cx="350131" cy="350131"/>
            <a:chOff x="0" y="0"/>
            <a:chExt cx="131625" cy="131625"/>
          </a:xfrm>
        </p:grpSpPr>
        <p:sp>
          <p:nvSpPr>
            <p:cNvPr id="14" name="Freeform 14">
              <a:extLst>
                <a:ext uri="{FF2B5EF4-FFF2-40B4-BE49-F238E27FC236}">
                  <a16:creationId xmlns:a16="http://schemas.microsoft.com/office/drawing/2014/main" id="{16554E16-A6B0-93F1-6B98-42DADFAE89AB}"/>
                </a:ext>
              </a:extLst>
            </p:cNvPr>
            <p:cNvSpPr/>
            <p:nvPr/>
          </p:nvSpPr>
          <p:spPr>
            <a:xfrm>
              <a:off x="0" y="0"/>
              <a:ext cx="131625" cy="131625"/>
            </a:xfrm>
            <a:custGeom>
              <a:avLst/>
              <a:gdLst/>
              <a:ahLst/>
              <a:cxnLst/>
              <a:rect l="l" t="t" r="r" b="b"/>
              <a:pathLst>
                <a:path w="131625" h="131625">
                  <a:moveTo>
                    <a:pt x="0" y="0"/>
                  </a:moveTo>
                  <a:lnTo>
                    <a:pt x="131625" y="0"/>
                  </a:lnTo>
                  <a:lnTo>
                    <a:pt x="131625" y="131625"/>
                  </a:lnTo>
                  <a:lnTo>
                    <a:pt x="0" y="131625"/>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TextBox 15">
              <a:extLst>
                <a:ext uri="{FF2B5EF4-FFF2-40B4-BE49-F238E27FC236}">
                  <a16:creationId xmlns:a16="http://schemas.microsoft.com/office/drawing/2014/main" id="{B4DB4EAB-98BF-9B09-2D44-E3210A9EAC87}"/>
                </a:ext>
              </a:extLst>
            </p:cNvPr>
            <p:cNvSpPr txBox="1"/>
            <p:nvPr/>
          </p:nvSpPr>
          <p:spPr>
            <a:xfrm>
              <a:off x="0" y="-66675"/>
              <a:ext cx="131625" cy="198300"/>
            </a:xfrm>
            <a:prstGeom prst="rect">
              <a:avLst/>
            </a:prstGeom>
          </p:spPr>
          <p:txBody>
            <a:bodyPr lIns="50800" tIns="50800" rIns="50800" bIns="50800" rtlCol="0" anchor="ctr"/>
            <a:lstStyle/>
            <a:p>
              <a:pPr marL="0" marR="0" lvl="0" indent="0" algn="ctr" defTabSz="914400" rtl="0" eaLnBrk="1" fontAlgn="auto" latinLnBrk="0" hangingPunct="1">
                <a:lnSpc>
                  <a:spcPts val="28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6" name="Group 16">
            <a:extLst>
              <a:ext uri="{FF2B5EF4-FFF2-40B4-BE49-F238E27FC236}">
                <a16:creationId xmlns:a16="http://schemas.microsoft.com/office/drawing/2014/main" id="{8933AA03-61E4-03EC-FF30-16D21AD0309F}"/>
              </a:ext>
            </a:extLst>
          </p:cNvPr>
          <p:cNvGrpSpPr/>
          <p:nvPr/>
        </p:nvGrpSpPr>
        <p:grpSpPr>
          <a:xfrm>
            <a:off x="16909169" y="8558037"/>
            <a:ext cx="350131" cy="350131"/>
            <a:chOff x="0" y="0"/>
            <a:chExt cx="131625" cy="131625"/>
          </a:xfrm>
        </p:grpSpPr>
        <p:sp>
          <p:nvSpPr>
            <p:cNvPr id="17" name="Freeform 17">
              <a:extLst>
                <a:ext uri="{FF2B5EF4-FFF2-40B4-BE49-F238E27FC236}">
                  <a16:creationId xmlns:a16="http://schemas.microsoft.com/office/drawing/2014/main" id="{8B30A720-6521-97BA-0EF2-6DA7FD9F455D}"/>
                </a:ext>
              </a:extLst>
            </p:cNvPr>
            <p:cNvSpPr/>
            <p:nvPr/>
          </p:nvSpPr>
          <p:spPr>
            <a:xfrm>
              <a:off x="0" y="0"/>
              <a:ext cx="131625" cy="131625"/>
            </a:xfrm>
            <a:custGeom>
              <a:avLst/>
              <a:gdLst/>
              <a:ahLst/>
              <a:cxnLst/>
              <a:rect l="l" t="t" r="r" b="b"/>
              <a:pathLst>
                <a:path w="131625" h="131625">
                  <a:moveTo>
                    <a:pt x="0" y="0"/>
                  </a:moveTo>
                  <a:lnTo>
                    <a:pt x="131625" y="0"/>
                  </a:lnTo>
                  <a:lnTo>
                    <a:pt x="131625" y="131625"/>
                  </a:lnTo>
                  <a:lnTo>
                    <a:pt x="0" y="131625"/>
                  </a:lnTo>
                  <a:close/>
                </a:path>
              </a:pathLst>
            </a:cu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TextBox 18">
              <a:extLst>
                <a:ext uri="{FF2B5EF4-FFF2-40B4-BE49-F238E27FC236}">
                  <a16:creationId xmlns:a16="http://schemas.microsoft.com/office/drawing/2014/main" id="{5FB1D61F-C273-FF20-5A09-4B1737BB8C23}"/>
                </a:ext>
              </a:extLst>
            </p:cNvPr>
            <p:cNvSpPr txBox="1"/>
            <p:nvPr/>
          </p:nvSpPr>
          <p:spPr>
            <a:xfrm>
              <a:off x="0" y="-66675"/>
              <a:ext cx="131625" cy="198300"/>
            </a:xfrm>
            <a:prstGeom prst="rect">
              <a:avLst/>
            </a:prstGeom>
          </p:spPr>
          <p:txBody>
            <a:bodyPr lIns="50800" tIns="50800" rIns="50800" bIns="50800" rtlCol="0" anchor="ctr"/>
            <a:lstStyle/>
            <a:p>
              <a:pPr marL="0" marR="0" lvl="0" indent="0" algn="ctr" defTabSz="914400" rtl="0" eaLnBrk="1" fontAlgn="auto" latinLnBrk="0" hangingPunct="1">
                <a:lnSpc>
                  <a:spcPts val="28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4" name="object 3">
            <a:extLst>
              <a:ext uri="{FF2B5EF4-FFF2-40B4-BE49-F238E27FC236}">
                <a16:creationId xmlns:a16="http://schemas.microsoft.com/office/drawing/2014/main" id="{A35E3259-0683-8CE7-D25F-565EDBBD59DB}"/>
              </a:ext>
            </a:extLst>
          </p:cNvPr>
          <p:cNvPicPr/>
          <p:nvPr/>
        </p:nvPicPr>
        <p:blipFill>
          <a:blip r:embed="rId2" cstate="print"/>
          <a:stretch>
            <a:fillRect/>
          </a:stretch>
        </p:blipFill>
        <p:spPr>
          <a:xfrm>
            <a:off x="624245" y="1"/>
            <a:ext cx="7715249" cy="10286999"/>
          </a:xfrm>
          <a:prstGeom prst="rect">
            <a:avLst/>
          </a:prstGeom>
        </p:spPr>
      </p:pic>
      <p:pic>
        <p:nvPicPr>
          <p:cNvPr id="5" name="object 4">
            <a:extLst>
              <a:ext uri="{FF2B5EF4-FFF2-40B4-BE49-F238E27FC236}">
                <a16:creationId xmlns:a16="http://schemas.microsoft.com/office/drawing/2014/main" id="{C34E658E-D772-F819-8EFE-C4DDCB184790}"/>
              </a:ext>
            </a:extLst>
          </p:cNvPr>
          <p:cNvPicPr/>
          <p:nvPr/>
        </p:nvPicPr>
        <p:blipFill>
          <a:blip r:embed="rId3" cstate="print"/>
          <a:stretch>
            <a:fillRect/>
          </a:stretch>
        </p:blipFill>
        <p:spPr>
          <a:xfrm>
            <a:off x="9144000" y="0"/>
            <a:ext cx="8391524" cy="10286999"/>
          </a:xfrm>
          <a:prstGeom prst="rect">
            <a:avLst/>
          </a:prstGeom>
        </p:spPr>
      </p:pic>
      <p:sp>
        <p:nvSpPr>
          <p:cNvPr id="2" name="Freeform 6">
            <a:extLst>
              <a:ext uri="{FF2B5EF4-FFF2-40B4-BE49-F238E27FC236}">
                <a16:creationId xmlns:a16="http://schemas.microsoft.com/office/drawing/2014/main" id="{FC403ED0-E432-A8B2-D834-04FA12BED6BE}"/>
              </a:ext>
            </a:extLst>
          </p:cNvPr>
          <p:cNvSpPr/>
          <p:nvPr/>
        </p:nvSpPr>
        <p:spPr>
          <a:xfrm>
            <a:off x="-649390" y="-723900"/>
            <a:ext cx="1742764" cy="172258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E13"/>
          </a:solidFill>
        </p:spPr>
        <p:txBody>
          <a:bodyPr/>
          <a:lstStyle/>
          <a:p>
            <a:endParaRPr lang="en-US"/>
          </a:p>
        </p:txBody>
      </p:sp>
      <p:sp>
        <p:nvSpPr>
          <p:cNvPr id="3" name="TextBox 15">
            <a:extLst>
              <a:ext uri="{FF2B5EF4-FFF2-40B4-BE49-F238E27FC236}">
                <a16:creationId xmlns:a16="http://schemas.microsoft.com/office/drawing/2014/main" id="{DA6FA9C9-98F0-A13A-E092-A31BD6418A29}"/>
              </a:ext>
            </a:extLst>
          </p:cNvPr>
          <p:cNvSpPr txBox="1"/>
          <p:nvPr/>
        </p:nvSpPr>
        <p:spPr>
          <a:xfrm>
            <a:off x="-11356" y="5714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47</a:t>
            </a:r>
          </a:p>
        </p:txBody>
      </p:sp>
    </p:spTree>
    <p:extLst>
      <p:ext uri="{BB962C8B-B14F-4D97-AF65-F5344CB8AC3E}">
        <p14:creationId xmlns:p14="http://schemas.microsoft.com/office/powerpoint/2010/main" val="4263824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25EE9-FDD2-7CCC-8AA5-95838A4F39A1}"/>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C407666D-1DE8-BD16-7A69-BA11B1A7B899}"/>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D0DF48CD-1471-8E7A-92B5-880ADD54E8EA}"/>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5E5C2D1C-EA48-44C9-BAFF-C14604F442F0}"/>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93556D51-86A3-2147-FD85-6627FBA4A5F9}"/>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C040DA2B-AF20-C500-D97E-BF3C2E3056E0}"/>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8C828336-B3DD-83DC-10D2-AC92591759CF}"/>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659AC2B0-8C2B-DA7C-24BF-E5A2093E5951}"/>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E345541A-E06A-0835-E7D3-2D330E4AC0CF}"/>
              </a:ext>
            </a:extLst>
          </p:cNvPr>
          <p:cNvGrpSpPr/>
          <p:nvPr/>
        </p:nvGrpSpPr>
        <p:grpSpPr>
          <a:xfrm>
            <a:off x="-966092" y="-1090012"/>
            <a:ext cx="2353764" cy="2413295"/>
            <a:chOff x="0" y="0"/>
            <a:chExt cx="5307708" cy="5307708"/>
          </a:xfrm>
        </p:grpSpPr>
        <p:sp>
          <p:nvSpPr>
            <p:cNvPr id="35" name="Freeform 3">
              <a:extLst>
                <a:ext uri="{FF2B5EF4-FFF2-40B4-BE49-F238E27FC236}">
                  <a16:creationId xmlns:a16="http://schemas.microsoft.com/office/drawing/2014/main" id="{344CA7E0-A8F6-BDD2-1DA1-171C6F406669}"/>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7326DC05-4759-73BE-D5A1-22E20E3B26D8}"/>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785D7497-A13F-52BF-85DA-60A276731E5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E4F72151-9B28-E5EE-7901-E7A2798B2608}"/>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7" name="object 8">
            <a:extLst>
              <a:ext uri="{FF2B5EF4-FFF2-40B4-BE49-F238E27FC236}">
                <a16:creationId xmlns:a16="http://schemas.microsoft.com/office/drawing/2014/main" id="{02AFA858-6D96-2A0C-2090-CA3DB0047A16}"/>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 name="object 20">
            <a:extLst>
              <a:ext uri="{FF2B5EF4-FFF2-40B4-BE49-F238E27FC236}">
                <a16:creationId xmlns:a16="http://schemas.microsoft.com/office/drawing/2014/main" id="{BAD4FF8A-BD26-8A54-8267-EABE2B1AF5CF}"/>
              </a:ext>
            </a:extLst>
          </p:cNvPr>
          <p:cNvSpPr txBox="1">
            <a:spLocks/>
          </p:cNvSpPr>
          <p:nvPr/>
        </p:nvSpPr>
        <p:spPr>
          <a:xfrm>
            <a:off x="850852" y="468906"/>
            <a:ext cx="17328577"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sz="4000" b="1" dirty="0">
                <a:solidFill>
                  <a:srgbClr val="002060"/>
                </a:solidFill>
                <a:latin typeface="Arial" panose="020B0604020202020204" pitchFamily="34" charset="0"/>
                <a:cs typeface="Arial" panose="020B0604020202020204" pitchFamily="34" charset="0"/>
              </a:rPr>
              <a:t>2.4.</a:t>
            </a:r>
            <a:r>
              <a:rPr lang="en-US" sz="4000" b="1" spc="-150" dirty="0">
                <a:solidFill>
                  <a:srgbClr val="002060"/>
                </a:solidFill>
                <a:latin typeface="Arial" panose="020B0604020202020204" pitchFamily="34" charset="0"/>
                <a:cs typeface="Arial" panose="020B0604020202020204" pitchFamily="34" charset="0"/>
              </a:rPr>
              <a:t> </a:t>
            </a:r>
            <a:r>
              <a:rPr lang="en-US" sz="4000" b="1" spc="-210" dirty="0">
                <a:solidFill>
                  <a:srgbClr val="002060"/>
                </a:solidFill>
                <a:latin typeface="Arial" panose="020B0604020202020204" pitchFamily="34" charset="0"/>
                <a:cs typeface="Arial" panose="020B0604020202020204" pitchFamily="34" charset="0"/>
              </a:rPr>
              <a:t>BẢNG</a:t>
            </a:r>
            <a:r>
              <a:rPr lang="en-US" sz="4000" b="1" spc="-35" dirty="0">
                <a:solidFill>
                  <a:srgbClr val="002060"/>
                </a:solidFill>
                <a:latin typeface="Arial" panose="020B0604020202020204" pitchFamily="34" charset="0"/>
                <a:cs typeface="Arial" panose="020B0604020202020204" pitchFamily="34" charset="0"/>
              </a:rPr>
              <a:t> </a:t>
            </a:r>
            <a:r>
              <a:rPr lang="en-US" sz="4000" b="1" dirty="0">
                <a:solidFill>
                  <a:srgbClr val="002060"/>
                </a:solidFill>
                <a:latin typeface="Arial" panose="020B0604020202020204" pitchFamily="34" charset="0"/>
                <a:cs typeface="Arial" panose="020B0604020202020204" pitchFamily="34" charset="0"/>
              </a:rPr>
              <a:t>AN</a:t>
            </a:r>
            <a:r>
              <a:rPr lang="en-US" sz="4000" b="1" spc="-50" dirty="0">
                <a:solidFill>
                  <a:srgbClr val="002060"/>
                </a:solidFill>
                <a:latin typeface="Arial" panose="020B0604020202020204" pitchFamily="34" charset="0"/>
                <a:cs typeface="Arial" panose="020B0604020202020204" pitchFamily="34" charset="0"/>
              </a:rPr>
              <a:t> </a:t>
            </a:r>
            <a:r>
              <a:rPr lang="en-US" sz="4000" b="1" spc="-145" dirty="0">
                <a:solidFill>
                  <a:srgbClr val="002060"/>
                </a:solidFill>
                <a:latin typeface="Arial" panose="020B0604020202020204" pitchFamily="34" charset="0"/>
                <a:cs typeface="Arial" panose="020B0604020202020204" pitchFamily="34" charset="0"/>
              </a:rPr>
              <a:t>TOÀN</a:t>
            </a:r>
            <a:r>
              <a:rPr lang="en-US" sz="4000" b="1" spc="-50" dirty="0">
                <a:solidFill>
                  <a:srgbClr val="002060"/>
                </a:solidFill>
                <a:latin typeface="Arial" panose="020B0604020202020204" pitchFamily="34" charset="0"/>
                <a:cs typeface="Arial" panose="020B0604020202020204" pitchFamily="34" charset="0"/>
              </a:rPr>
              <a:t> </a:t>
            </a:r>
            <a:r>
              <a:rPr lang="en-US" sz="4000" b="1" spc="-105" dirty="0">
                <a:solidFill>
                  <a:srgbClr val="002060"/>
                </a:solidFill>
                <a:latin typeface="Arial" panose="020B0604020202020204" pitchFamily="34" charset="0"/>
                <a:cs typeface="Arial" panose="020B0604020202020204" pitchFamily="34" charset="0"/>
              </a:rPr>
              <a:t>HÓA</a:t>
            </a:r>
            <a:r>
              <a:rPr lang="en-US" sz="4000" b="1" spc="-50" dirty="0">
                <a:solidFill>
                  <a:srgbClr val="002060"/>
                </a:solidFill>
                <a:latin typeface="Arial" panose="020B0604020202020204" pitchFamily="34" charset="0"/>
                <a:cs typeface="Arial" panose="020B0604020202020204" pitchFamily="34" charset="0"/>
              </a:rPr>
              <a:t> </a:t>
            </a:r>
            <a:r>
              <a:rPr lang="en-US" sz="4000" b="1" spc="-185" dirty="0">
                <a:solidFill>
                  <a:srgbClr val="002060"/>
                </a:solidFill>
                <a:latin typeface="Arial" panose="020B0604020202020204" pitchFamily="34" charset="0"/>
                <a:cs typeface="Arial" panose="020B0604020202020204" pitchFamily="34" charset="0"/>
              </a:rPr>
              <a:t>CHẤT</a:t>
            </a:r>
            <a:r>
              <a:rPr lang="en-US" sz="4000" b="1" spc="-45" dirty="0">
                <a:solidFill>
                  <a:srgbClr val="002060"/>
                </a:solidFill>
                <a:latin typeface="Arial" panose="020B0604020202020204" pitchFamily="34" charset="0"/>
                <a:cs typeface="Arial" panose="020B0604020202020204" pitchFamily="34" charset="0"/>
              </a:rPr>
              <a:t> </a:t>
            </a:r>
            <a:r>
              <a:rPr lang="en-US" sz="4000" b="1" spc="-310" dirty="0">
                <a:solidFill>
                  <a:srgbClr val="002060"/>
                </a:solidFill>
                <a:latin typeface="Arial" panose="020B0604020202020204" pitchFamily="34" charset="0"/>
                <a:cs typeface="Arial" panose="020B0604020202020204" pitchFamily="34" charset="0"/>
              </a:rPr>
              <a:t>(MSDS</a:t>
            </a:r>
            <a:r>
              <a:rPr lang="en-US" sz="4000" b="1" spc="35" dirty="0">
                <a:solidFill>
                  <a:srgbClr val="002060"/>
                </a:solidFill>
                <a:latin typeface="Arial" panose="020B0604020202020204" pitchFamily="34" charset="0"/>
                <a:cs typeface="Arial" panose="020B0604020202020204" pitchFamily="34" charset="0"/>
              </a:rPr>
              <a:t> </a:t>
            </a:r>
            <a:r>
              <a:rPr lang="en-US" sz="4000" b="1" dirty="0">
                <a:solidFill>
                  <a:srgbClr val="002060"/>
                </a:solidFill>
                <a:latin typeface="Arial" panose="020B0604020202020204" pitchFamily="34" charset="0"/>
                <a:cs typeface="Arial" panose="020B0604020202020204" pitchFamily="34" charset="0"/>
              </a:rPr>
              <a:t>-</a:t>
            </a:r>
            <a:r>
              <a:rPr lang="en-US" sz="4000" b="1" spc="-50" dirty="0">
                <a:solidFill>
                  <a:srgbClr val="002060"/>
                </a:solidFill>
                <a:latin typeface="Arial" panose="020B0604020202020204" pitchFamily="34" charset="0"/>
                <a:cs typeface="Arial" panose="020B0604020202020204" pitchFamily="34" charset="0"/>
              </a:rPr>
              <a:t> </a:t>
            </a:r>
            <a:r>
              <a:rPr lang="en-US" sz="4000" b="1" spc="-70" dirty="0">
                <a:solidFill>
                  <a:srgbClr val="002060"/>
                </a:solidFill>
                <a:latin typeface="Arial" panose="020B0604020202020204" pitchFamily="34" charset="0"/>
                <a:cs typeface="Arial" panose="020B0604020202020204" pitchFamily="34" charset="0"/>
              </a:rPr>
              <a:t>MATERIAL</a:t>
            </a:r>
            <a:r>
              <a:rPr lang="en-US" sz="4000" b="1" spc="-50" dirty="0">
                <a:solidFill>
                  <a:srgbClr val="002060"/>
                </a:solidFill>
                <a:latin typeface="Arial" panose="020B0604020202020204" pitchFamily="34" charset="0"/>
                <a:cs typeface="Arial" panose="020B0604020202020204" pitchFamily="34" charset="0"/>
              </a:rPr>
              <a:t> </a:t>
            </a:r>
            <a:r>
              <a:rPr lang="en-US" sz="4000" b="1" spc="-180" dirty="0">
                <a:solidFill>
                  <a:srgbClr val="002060"/>
                </a:solidFill>
                <a:latin typeface="Arial" panose="020B0604020202020204" pitchFamily="34" charset="0"/>
                <a:cs typeface="Arial" panose="020B0604020202020204" pitchFamily="34" charset="0"/>
              </a:rPr>
              <a:t>SAFETY</a:t>
            </a:r>
            <a:r>
              <a:rPr lang="en-US" sz="4000" b="1" spc="-50" dirty="0">
                <a:solidFill>
                  <a:srgbClr val="002060"/>
                </a:solidFill>
                <a:latin typeface="Arial" panose="020B0604020202020204" pitchFamily="34" charset="0"/>
                <a:cs typeface="Arial" panose="020B0604020202020204" pitchFamily="34" charset="0"/>
              </a:rPr>
              <a:t> </a:t>
            </a:r>
            <a:r>
              <a:rPr lang="en-US" sz="4000" b="1" spc="-65" dirty="0">
                <a:solidFill>
                  <a:srgbClr val="002060"/>
                </a:solidFill>
                <a:latin typeface="Arial" panose="020B0604020202020204" pitchFamily="34" charset="0"/>
                <a:cs typeface="Arial" panose="020B0604020202020204" pitchFamily="34" charset="0"/>
              </a:rPr>
              <a:t>DATA</a:t>
            </a:r>
            <a:r>
              <a:rPr lang="en-US" sz="4000" b="1" spc="-50" dirty="0">
                <a:solidFill>
                  <a:srgbClr val="002060"/>
                </a:solidFill>
                <a:latin typeface="Arial" panose="020B0604020202020204" pitchFamily="34" charset="0"/>
                <a:cs typeface="Arial" panose="020B0604020202020204" pitchFamily="34" charset="0"/>
              </a:rPr>
              <a:t> </a:t>
            </a:r>
            <a:r>
              <a:rPr lang="en-US" sz="4000" b="1" spc="-280" dirty="0">
                <a:solidFill>
                  <a:srgbClr val="002060"/>
                </a:solidFill>
                <a:latin typeface="Arial" panose="020B0604020202020204" pitchFamily="34" charset="0"/>
                <a:cs typeface="Arial" panose="020B0604020202020204" pitchFamily="34" charset="0"/>
              </a:rPr>
              <a:t>SHEET)</a:t>
            </a:r>
          </a:p>
        </p:txBody>
      </p:sp>
      <p:sp>
        <p:nvSpPr>
          <p:cNvPr id="4" name="object 14">
            <a:extLst>
              <a:ext uri="{FF2B5EF4-FFF2-40B4-BE49-F238E27FC236}">
                <a16:creationId xmlns:a16="http://schemas.microsoft.com/office/drawing/2014/main" id="{2E2C3965-017A-B83F-E7E3-5E16F9B79AA9}"/>
              </a:ext>
            </a:extLst>
          </p:cNvPr>
          <p:cNvSpPr txBox="1"/>
          <p:nvPr/>
        </p:nvSpPr>
        <p:spPr>
          <a:xfrm>
            <a:off x="767094" y="1353810"/>
            <a:ext cx="17412335" cy="4826000"/>
          </a:xfrm>
          <a:prstGeom prst="rect">
            <a:avLst/>
          </a:prstGeom>
        </p:spPr>
        <p:txBody>
          <a:bodyPr vert="horz" wrap="square" lIns="0" tIns="12065" rIns="0" bIns="0" rtlCol="0">
            <a:spAutoFit/>
          </a:bodyPr>
          <a:lstStyle/>
          <a:p>
            <a:pPr marL="25400" marR="213360" lvl="0" indent="898525" defTabSz="914400" eaLnBrk="1" fontAlgn="auto" latinLnBrk="0" hangingPunct="1">
              <a:lnSpc>
                <a:spcPct val="117000"/>
              </a:lnSpc>
              <a:spcBef>
                <a:spcPts val="95"/>
              </a:spcBef>
              <a:spcAft>
                <a:spcPts val="0"/>
              </a:spcAft>
              <a:buClrTx/>
              <a:buSzTx/>
              <a:buFontTx/>
              <a:buNone/>
              <a:tabLst/>
              <a:defRPr/>
            </a:pPr>
            <a:r>
              <a:rPr kumimoji="0" sz="3000" b="0" i="0" u="none" strike="noStrike" kern="0" cap="none" spc="-75" normalizeH="0" baseline="0" noProof="0" dirty="0">
                <a:ln>
                  <a:noFill/>
                </a:ln>
                <a:solidFill>
                  <a:srgbClr val="FF0000"/>
                </a:solidFill>
                <a:effectLst/>
                <a:uLnTx/>
                <a:uFillTx/>
                <a:latin typeface="Verdana" panose="020B0604030504040204"/>
                <a:cs typeface="Verdana" panose="020B0604030504040204"/>
              </a:rPr>
              <a:t>B</a:t>
            </a:r>
            <a:r>
              <a:rPr kumimoji="0" sz="3000" b="0" i="0" u="none" strike="noStrike" kern="0" cap="none" spc="-75" normalizeH="0" baseline="0" noProof="0" dirty="0">
                <a:ln>
                  <a:noFill/>
                </a:ln>
                <a:solidFill>
                  <a:srgbClr val="FF0000"/>
                </a:solidFill>
                <a:effectLst/>
                <a:uLnTx/>
                <a:uFillTx/>
                <a:latin typeface="Arial" panose="020B0604020202020204"/>
                <a:cs typeface="Arial" panose="020B0604020202020204"/>
              </a:rPr>
              <a:t>ả</a:t>
            </a:r>
            <a:r>
              <a:rPr kumimoji="0" sz="3000" b="0" i="0" u="none" strike="noStrike" kern="0" cap="none" spc="-75" normalizeH="0" baseline="0" noProof="0" dirty="0">
                <a:ln>
                  <a:noFill/>
                </a:ln>
                <a:solidFill>
                  <a:srgbClr val="FF0000"/>
                </a:solidFill>
                <a:effectLst/>
                <a:uLnTx/>
                <a:uFillTx/>
                <a:latin typeface="Verdana" panose="020B0604030504040204"/>
                <a:cs typeface="Verdana" panose="020B0604030504040204"/>
              </a:rPr>
              <a:t>ng</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100" normalizeH="0" baseline="0" noProof="0" dirty="0">
                <a:ln>
                  <a:noFill/>
                </a:ln>
                <a:solidFill>
                  <a:srgbClr val="FF0000"/>
                </a:solidFill>
                <a:effectLst/>
                <a:uLnTx/>
                <a:uFillTx/>
                <a:latin typeface="Verdana" panose="020B0604030504040204"/>
                <a:cs typeface="Verdana" panose="020B0604030504040204"/>
              </a:rPr>
              <a:t>an</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40" normalizeH="0" baseline="0" noProof="0" dirty="0">
                <a:ln>
                  <a:noFill/>
                </a:ln>
                <a:solidFill>
                  <a:srgbClr val="FF0000"/>
                </a:solidFill>
                <a:effectLst/>
                <a:uLnTx/>
                <a:uFillTx/>
                <a:latin typeface="Verdana" panose="020B0604030504040204"/>
                <a:cs typeface="Verdana" panose="020B0604030504040204"/>
              </a:rPr>
              <a:t>toàn</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FF0000"/>
                </a:solidFill>
                <a:effectLst/>
                <a:uLnTx/>
                <a:uFillTx/>
                <a:latin typeface="Verdana" panose="020B0604030504040204"/>
                <a:cs typeface="Verdana" panose="020B0604030504040204"/>
              </a:rPr>
              <a:t>hóa</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15" normalizeH="0" baseline="0" noProof="0" dirty="0">
                <a:ln>
                  <a:noFill/>
                </a:ln>
                <a:solidFill>
                  <a:srgbClr val="FF0000"/>
                </a:solidFill>
                <a:effectLst/>
                <a:uLnTx/>
                <a:uFillTx/>
                <a:latin typeface="Verdana" panose="020B0604030504040204"/>
                <a:cs typeface="Verdana" panose="020B0604030504040204"/>
              </a:rPr>
              <a:t>ch</a:t>
            </a:r>
            <a:r>
              <a:rPr kumimoji="0" sz="3000" b="0" i="0" u="none" strike="noStrike" kern="0" cap="none" spc="-445" normalizeH="0" baseline="0" noProof="0" dirty="0">
                <a:ln>
                  <a:noFill/>
                </a:ln>
                <a:solidFill>
                  <a:srgbClr val="FF0000"/>
                </a:solidFill>
                <a:effectLst/>
                <a:uLnTx/>
                <a:uFillTx/>
                <a:latin typeface="Verdana" panose="020B0604030504040204"/>
                <a:cs typeface="Verdana" panose="020B0604030504040204"/>
              </a:rPr>
              <a:t>â</a:t>
            </a:r>
            <a:r>
              <a:rPr kumimoji="0" sz="4500" b="0" i="0" u="none" strike="noStrike" kern="0" cap="none" spc="562" normalizeH="0" baseline="12000" noProof="0" dirty="0">
                <a:ln>
                  <a:noFill/>
                </a:ln>
                <a:solidFill>
                  <a:srgbClr val="FF0000"/>
                </a:solidFill>
                <a:effectLst/>
                <a:uLnTx/>
                <a:uFillTx/>
                <a:latin typeface="Verdana" panose="020B0604030504040204"/>
                <a:cs typeface="Verdana" panose="020B0604030504040204"/>
              </a:rPr>
              <a:t>́</a:t>
            </a:r>
            <a:r>
              <a:rPr kumimoji="0" sz="3000" b="0" i="0" u="none" strike="noStrike" kern="0" cap="none" spc="-15" normalizeH="0" baseline="0" noProof="0" dirty="0">
                <a:ln>
                  <a:noFill/>
                </a:ln>
                <a:solidFill>
                  <a:srgbClr val="FF0000"/>
                </a:solidFill>
                <a:effectLst/>
                <a:uLnTx/>
                <a:uFillTx/>
                <a:latin typeface="Verdana" panose="020B0604030504040204"/>
                <a:cs typeface="Verdana" panose="020B0604030504040204"/>
              </a:rPr>
              <a:t>t</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155" normalizeH="0" baseline="0" noProof="0" dirty="0">
                <a:ln>
                  <a:noFill/>
                </a:ln>
                <a:solidFill>
                  <a:srgbClr val="FF0000"/>
                </a:solidFill>
                <a:effectLst/>
                <a:uLnTx/>
                <a:uFillTx/>
                <a:latin typeface="Verdana" panose="020B0604030504040204"/>
                <a:cs typeface="Verdana" panose="020B0604030504040204"/>
              </a:rPr>
              <a:t>(MSDS</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240" normalizeH="0" baseline="0" noProof="0" dirty="0">
                <a:ln>
                  <a:noFill/>
                </a:ln>
                <a:solidFill>
                  <a:srgbClr val="FF0000"/>
                </a:solidFill>
                <a:effectLst/>
                <a:uLnTx/>
                <a:uFillTx/>
                <a:latin typeface="Verdana" panose="020B0604030504040204"/>
                <a:cs typeface="Verdana" panose="020B0604030504040204"/>
              </a:rPr>
              <a:t>-</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FF0000"/>
                </a:solidFill>
                <a:effectLst/>
                <a:uLnTx/>
                <a:uFillTx/>
                <a:latin typeface="Verdana" panose="020B0604030504040204"/>
                <a:cs typeface="Verdana" panose="020B0604030504040204"/>
              </a:rPr>
              <a:t>Material</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70" normalizeH="0" baseline="0" noProof="0" dirty="0">
                <a:ln>
                  <a:noFill/>
                </a:ln>
                <a:solidFill>
                  <a:srgbClr val="FF0000"/>
                </a:solidFill>
                <a:effectLst/>
                <a:uLnTx/>
                <a:uFillTx/>
                <a:latin typeface="Verdana" panose="020B0604030504040204"/>
                <a:cs typeface="Verdana" panose="020B0604030504040204"/>
              </a:rPr>
              <a:t>Safety</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80" normalizeH="0" baseline="0" noProof="0" dirty="0">
                <a:ln>
                  <a:noFill/>
                </a:ln>
                <a:solidFill>
                  <a:srgbClr val="FF0000"/>
                </a:solidFill>
                <a:effectLst/>
                <a:uLnTx/>
                <a:uFillTx/>
                <a:latin typeface="Verdana" panose="020B0604030504040204"/>
                <a:cs typeface="Verdana" panose="020B0604030504040204"/>
              </a:rPr>
              <a:t>Data</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204" normalizeH="0" baseline="0" noProof="0" dirty="0">
                <a:ln>
                  <a:noFill/>
                </a:ln>
                <a:solidFill>
                  <a:srgbClr val="FF0000"/>
                </a:solidFill>
                <a:effectLst/>
                <a:uLnTx/>
                <a:uFillTx/>
                <a:latin typeface="Verdana" panose="020B0604030504040204"/>
                <a:cs typeface="Verdana" panose="020B0604030504040204"/>
              </a:rPr>
              <a:t>Sheet):</a:t>
            </a:r>
            <a:r>
              <a:rPr kumimoji="0" sz="3000" b="0" i="0" u="none" strike="noStrike" kern="0" cap="none" spc="-290" normalizeH="0" baseline="0" noProof="0" dirty="0">
                <a:ln>
                  <a:noFill/>
                </a:ln>
                <a:solidFill>
                  <a:srgbClr val="FF0000"/>
                </a:solidFill>
                <a:effectLst/>
                <a:uLnTx/>
                <a:uFillTx/>
                <a:latin typeface="Verdana" panose="020B0604030504040204"/>
                <a:cs typeface="Verdana" panose="020B0604030504040204"/>
              </a:rPr>
              <a:t> </a:t>
            </a:r>
            <a:r>
              <a:rPr kumimoji="0" sz="3000" b="0" i="0" u="none" strike="noStrike" kern="0" cap="none" spc="-45" normalizeH="0" baseline="0" noProof="0" dirty="0">
                <a:ln>
                  <a:noFill/>
                </a:ln>
                <a:solidFill>
                  <a:srgbClr val="002060"/>
                </a:solidFill>
                <a:effectLst/>
                <a:uLnTx/>
                <a:uFillTx/>
                <a:latin typeface="Verdana" panose="020B0604030504040204"/>
                <a:cs typeface="Verdana" panose="020B0604030504040204"/>
              </a:rPr>
              <a:t>là</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5" normalizeH="0" baseline="0" noProof="0" dirty="0">
                <a:ln>
                  <a:noFill/>
                </a:ln>
                <a:solidFill>
                  <a:srgbClr val="002060"/>
                </a:solidFill>
                <a:effectLst/>
                <a:uLnTx/>
                <a:uFillTx/>
                <a:latin typeface="Verdana" panose="020B0604030504040204"/>
                <a:cs typeface="Verdana" panose="020B0604030504040204"/>
              </a:rPr>
              <a:t>tài</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li</a:t>
            </a:r>
            <a:r>
              <a:rPr kumimoji="0" sz="3000" b="0" i="0" u="none" strike="noStrike" kern="0" cap="none" spc="-10" normalizeH="0" baseline="0" noProof="0" dirty="0">
                <a:ln>
                  <a:noFill/>
                </a:ln>
                <a:solidFill>
                  <a:srgbClr val="002060"/>
                </a:solidFill>
                <a:effectLst/>
                <a:uLnTx/>
                <a:uFillTx/>
                <a:latin typeface="Arial" panose="020B0604020202020204"/>
                <a:cs typeface="Arial" panose="020B0604020202020204"/>
              </a:rPr>
              <a:t>ệ</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u</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cung</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420" normalizeH="0" baseline="0" noProof="0" dirty="0">
                <a:ln>
                  <a:noFill/>
                </a:ln>
                <a:solidFill>
                  <a:srgbClr val="002060"/>
                </a:solidFill>
                <a:effectLst/>
                <a:uLnTx/>
                <a:uFillTx/>
                <a:latin typeface="Verdana" panose="020B0604030504040204"/>
                <a:cs typeface="Verdana" panose="020B0604030504040204"/>
              </a:rPr>
              <a:t>â</a:t>
            </a:r>
            <a:r>
              <a:rPr kumimoji="0" sz="4500" b="0" i="0" u="none" strike="noStrike" kern="0" cap="none" spc="600"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p</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thông</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tin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chi</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5" normalizeH="0" baseline="0" noProof="0" dirty="0">
                <a:ln>
                  <a:noFill/>
                </a:ln>
                <a:solidFill>
                  <a:srgbClr val="002060"/>
                </a:solidFill>
                <a:effectLst/>
                <a:uLnTx/>
                <a:uFillTx/>
                <a:latin typeface="Verdana" panose="020B0604030504040204"/>
                <a:cs typeface="Verdana" panose="020B0604030504040204"/>
              </a:rPr>
              <a:t>ti</a:t>
            </a:r>
            <a:r>
              <a:rPr kumimoji="0" sz="3000" b="0" i="0" u="none" strike="noStrike" kern="0" cap="none" spc="-390" normalizeH="0" baseline="0" noProof="0" dirty="0">
                <a:ln>
                  <a:noFill/>
                </a:ln>
                <a:solidFill>
                  <a:srgbClr val="002060"/>
                </a:solidFill>
                <a:effectLst/>
                <a:uLnTx/>
                <a:uFillTx/>
                <a:latin typeface="Verdana" panose="020B0604030504040204"/>
                <a:cs typeface="Verdana" panose="020B0604030504040204"/>
              </a:rPr>
              <a:t>ê</a:t>
            </a:r>
            <a:r>
              <a:rPr kumimoji="0" sz="4500" b="0" i="0" u="none" strike="noStrike" kern="0" cap="none" spc="532"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5"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0" normalizeH="0" baseline="0" noProof="0" dirty="0">
                <a:ln>
                  <a:noFill/>
                </a:ln>
                <a:solidFill>
                  <a:srgbClr val="002060"/>
                </a:solidFill>
                <a:effectLst/>
                <a:uLnTx/>
                <a:uFillTx/>
                <a:latin typeface="Verdana" panose="020B0604030504040204"/>
                <a:cs typeface="Verdana" panose="020B0604030504040204"/>
              </a:rPr>
              <a:t>v</a:t>
            </a:r>
            <a:r>
              <a:rPr kumimoji="0" sz="3000" b="0" i="0" u="none" strike="noStrike" kern="0" cap="none" spc="-775" normalizeH="0" baseline="0" noProof="0" dirty="0">
                <a:ln>
                  <a:noFill/>
                </a:ln>
                <a:solidFill>
                  <a:srgbClr val="002060"/>
                </a:solidFill>
                <a:effectLst/>
                <a:uLnTx/>
                <a:uFillTx/>
                <a:latin typeface="Verdana" panose="020B0604030504040204"/>
                <a:cs typeface="Verdana" panose="020B0604030504040204"/>
              </a:rPr>
              <a:t>ê</a:t>
            </a:r>
            <a:r>
              <a:rPr kumimoji="0" sz="4500" b="0" i="0" u="none" strike="noStrike" kern="0" cap="none" spc="-60" normalizeH="0" baseline="12000" noProof="0" dirty="0">
                <a:ln>
                  <a:noFill/>
                </a:ln>
                <a:solidFill>
                  <a:srgbClr val="002060"/>
                </a:solidFill>
                <a:effectLst/>
                <a:uLnTx/>
                <a:uFillTx/>
                <a:latin typeface="Verdana" panose="020B0604030504040204"/>
                <a:cs typeface="Verdana" panose="020B0604030504040204"/>
              </a:rPr>
              <a:t>̀</a:t>
            </a:r>
            <a:r>
              <a:rPr kumimoji="0" sz="4500" b="0" i="0" u="none" strike="noStrike" kern="0" cap="none" spc="630" normalizeH="0" baseline="1200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00" normalizeH="0" baseline="0" noProof="0" dirty="0">
                <a:ln>
                  <a:noFill/>
                </a:ln>
                <a:solidFill>
                  <a:srgbClr val="002060"/>
                </a:solidFill>
                <a:effectLst/>
                <a:uLnTx/>
                <a:uFillTx/>
                <a:latin typeface="Verdana" panose="020B0604030504040204"/>
                <a:cs typeface="Verdana" panose="020B0604030504040204"/>
              </a:rPr>
              <a:t>an</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0" normalizeH="0" baseline="0" noProof="0" dirty="0">
                <a:ln>
                  <a:noFill/>
                </a:ln>
                <a:solidFill>
                  <a:srgbClr val="002060"/>
                </a:solidFill>
                <a:effectLst/>
                <a:uLnTx/>
                <a:uFillTx/>
                <a:latin typeface="Verdana" panose="020B0604030504040204"/>
                <a:cs typeface="Verdana" panose="020B0604030504040204"/>
              </a:rPr>
              <a:t>toàn</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14" normalizeH="0" baseline="0" noProof="0" dirty="0">
                <a:ln>
                  <a:noFill/>
                </a:ln>
                <a:solidFill>
                  <a:srgbClr val="002060"/>
                </a:solidFill>
                <a:effectLst/>
                <a:uLnTx/>
                <a:uFillTx/>
                <a:latin typeface="Verdana" panose="020B0604030504040204"/>
                <a:cs typeface="Verdana" panose="020B0604030504040204"/>
              </a:rPr>
              <a:t>và</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s</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ử</a:t>
            </a:r>
            <a:r>
              <a:rPr kumimoji="0" sz="3000" b="0" i="0" u="none" strike="noStrike" kern="0" cap="none" spc="-80" normalizeH="0" baseline="0" noProof="0" dirty="0">
                <a:ln>
                  <a:noFill/>
                </a:ln>
                <a:solidFill>
                  <a:srgbClr val="002060"/>
                </a:solidFill>
                <a:effectLst/>
                <a:uLnTx/>
                <a:uFillTx/>
                <a:latin typeface="Arial" panose="020B0604020202020204"/>
                <a:cs typeface="Arial" panose="020B0604020202020204"/>
              </a:rPr>
              <a:t> </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d</a:t>
            </a:r>
            <a:r>
              <a:rPr kumimoji="0" sz="3000" b="0" i="0" u="none" strike="noStrike" kern="0" cap="none" spc="-10" normalizeH="0" baseline="0" noProof="0" dirty="0">
                <a:ln>
                  <a:noFill/>
                </a:ln>
                <a:solidFill>
                  <a:srgbClr val="002060"/>
                </a:solidFill>
                <a:effectLst/>
                <a:uLnTx/>
                <a:uFillTx/>
                <a:latin typeface="Arial" panose="020B0604020202020204"/>
                <a:cs typeface="Arial" panose="020B0604020202020204"/>
              </a:rPr>
              <a:t>ụ</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ủ</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a</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m</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ộ</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5" normalizeH="0" baseline="0" noProof="0" dirty="0">
                <a:ln>
                  <a:noFill/>
                </a:ln>
                <a:solidFill>
                  <a:srgbClr val="002060"/>
                </a:solidFill>
                <a:effectLst/>
                <a:uLnTx/>
                <a:uFillTx/>
                <a:latin typeface="Verdana" panose="020B0604030504040204"/>
                <a:cs typeface="Verdana" panose="020B0604030504040204"/>
              </a:rPr>
              <a:t>ch</a:t>
            </a:r>
            <a:r>
              <a:rPr kumimoji="0" sz="3000" b="0" i="0" u="none" strike="noStrike" kern="0" cap="none" spc="-445" normalizeH="0" baseline="0" noProof="0" dirty="0">
                <a:ln>
                  <a:noFill/>
                </a:ln>
                <a:solidFill>
                  <a:srgbClr val="002060"/>
                </a:solidFill>
                <a:effectLst/>
                <a:uLnTx/>
                <a:uFillTx/>
                <a:latin typeface="Verdana" panose="020B0604030504040204"/>
                <a:cs typeface="Verdana" panose="020B0604030504040204"/>
              </a:rPr>
              <a:t>â</a:t>
            </a:r>
            <a:r>
              <a:rPr kumimoji="0" sz="4500" b="0" i="0" u="none" strike="noStrike" kern="0" cap="none" spc="562"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15"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hóa</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55" normalizeH="0" baseline="0" noProof="0" dirty="0">
                <a:ln>
                  <a:noFill/>
                </a:ln>
                <a:solidFill>
                  <a:srgbClr val="002060"/>
                </a:solidFill>
                <a:effectLst/>
                <a:uLnTx/>
                <a:uFillTx/>
                <a:latin typeface="Verdana" panose="020B0604030504040204"/>
                <a:cs typeface="Verdana" panose="020B0604030504040204"/>
              </a:rPr>
              <a:t>h</a:t>
            </a:r>
            <a:r>
              <a:rPr kumimoji="0" sz="3000" b="0" i="0" u="none" strike="noStrike" kern="0" cap="none" spc="55" normalizeH="0" baseline="0" noProof="0" dirty="0">
                <a:ln>
                  <a:noFill/>
                </a:ln>
                <a:solidFill>
                  <a:srgbClr val="002060"/>
                </a:solidFill>
                <a:effectLst/>
                <a:uLnTx/>
                <a:uFillTx/>
                <a:latin typeface="Arial" panose="020B0604020202020204"/>
                <a:cs typeface="Arial" panose="020B0604020202020204"/>
              </a:rPr>
              <a:t>ọ</a:t>
            </a:r>
            <a:r>
              <a:rPr kumimoji="0" sz="3000" b="0" i="0" u="none" strike="noStrike" kern="0" cap="none" spc="55"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35"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135" normalizeH="0" baseline="0" noProof="0" dirty="0">
                <a:ln>
                  <a:noFill/>
                </a:ln>
                <a:solidFill>
                  <a:srgbClr val="002060"/>
                </a:solidFill>
                <a:effectLst/>
                <a:uLnTx/>
                <a:uFillTx/>
                <a:latin typeface="Arial" panose="020B0604020202020204"/>
                <a:cs typeface="Arial" panose="020B0604020202020204"/>
              </a:rPr>
              <a:t>ụ</a:t>
            </a:r>
            <a:r>
              <a:rPr kumimoji="0" sz="3000" b="0" i="0" u="none" strike="noStrike" kern="0" cap="none" spc="-80" normalizeH="0" baseline="0" noProof="0" dirty="0">
                <a:ln>
                  <a:noFill/>
                </a:ln>
                <a:solidFill>
                  <a:srgbClr val="002060"/>
                </a:solidFill>
                <a:effectLst/>
                <a:uLnTx/>
                <a:uFillTx/>
                <a:latin typeface="Arial" panose="020B0604020202020204"/>
                <a:cs typeface="Arial" panose="020B0604020202020204"/>
              </a:rPr>
              <a:t> </a:t>
            </a:r>
            <a:r>
              <a:rPr kumimoji="0" sz="3000" b="0" i="0" u="none" strike="noStrike" kern="0" cap="none" spc="-80" normalizeH="0" baseline="0" noProof="0" dirty="0">
                <a:ln>
                  <a:noFill/>
                </a:ln>
                <a:solidFill>
                  <a:srgbClr val="002060"/>
                </a:solidFill>
                <a:effectLst/>
                <a:uLnTx/>
                <a:uFillTx/>
                <a:latin typeface="Verdana" panose="020B0604030504040204"/>
                <a:cs typeface="Verdana" panose="020B0604030504040204"/>
              </a:rPr>
              <a:t>th</a:t>
            </a:r>
            <a:r>
              <a:rPr kumimoji="0" sz="3000" b="0" i="0" u="none" strike="noStrike" kern="0" cap="none" spc="-80" normalizeH="0" baseline="0" noProof="0" dirty="0">
                <a:ln>
                  <a:noFill/>
                </a:ln>
                <a:solidFill>
                  <a:srgbClr val="002060"/>
                </a:solidFill>
                <a:effectLst/>
                <a:uLnTx/>
                <a:uFillTx/>
                <a:latin typeface="Arial" panose="020B0604020202020204"/>
                <a:cs typeface="Arial" panose="020B0604020202020204"/>
              </a:rPr>
              <a:t>ể</a:t>
            </a:r>
            <a:r>
              <a:rPr kumimoji="0" sz="3000" b="0" i="0" u="none" strike="noStrike" kern="0" cap="none" spc="-80" normalizeH="0" baseline="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80" normalizeH="0" baseline="0" noProof="0" dirty="0">
                <a:ln>
                  <a:noFill/>
                </a:ln>
                <a:solidFill>
                  <a:srgbClr val="002060"/>
                </a:solidFill>
                <a:effectLst/>
                <a:uLnTx/>
                <a:uFillTx/>
                <a:latin typeface="Verdana" panose="020B0604030504040204"/>
                <a:cs typeface="Verdana" panose="020B0604030504040204"/>
              </a:rPr>
              <a:t>Thông</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10" normalizeH="0" baseline="0" noProof="0" dirty="0">
                <a:ln>
                  <a:noFill/>
                </a:ln>
                <a:solidFill>
                  <a:srgbClr val="002060"/>
                </a:solidFill>
                <a:effectLst/>
                <a:uLnTx/>
                <a:uFillTx/>
                <a:latin typeface="Verdana" panose="020B0604030504040204"/>
                <a:cs typeface="Verdana" panose="020B0604030504040204"/>
              </a:rPr>
              <a:t>th</a:t>
            </a:r>
            <a:r>
              <a:rPr kumimoji="0" sz="3000" b="0" i="0" u="none" strike="noStrike" kern="0" cap="none" spc="-110" normalizeH="0" baseline="0" noProof="0" dirty="0">
                <a:ln>
                  <a:noFill/>
                </a:ln>
                <a:solidFill>
                  <a:srgbClr val="002060"/>
                </a:solidFill>
                <a:effectLst/>
                <a:uLnTx/>
                <a:uFillTx/>
                <a:latin typeface="Arial" panose="020B0604020202020204"/>
                <a:cs typeface="Arial" panose="020B0604020202020204"/>
              </a:rPr>
              <a:t>ườ</a:t>
            </a:r>
            <a:r>
              <a:rPr kumimoji="0" sz="3000" b="0" i="0" u="none" strike="noStrike" kern="0" cap="none" spc="-110"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đ</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ượ</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ạ</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o</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00" normalizeH="0" baseline="0" noProof="0" dirty="0">
                <a:ln>
                  <a:noFill/>
                </a:ln>
                <a:solidFill>
                  <a:srgbClr val="002060"/>
                </a:solidFill>
                <a:effectLst/>
                <a:uLnTx/>
                <a:uFillTx/>
                <a:latin typeface="Verdana" panose="020B0604030504040204"/>
                <a:cs typeface="Verdana" panose="020B0604030504040204"/>
              </a:rPr>
              <a:t>ra</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5" normalizeH="0" baseline="0" noProof="0" dirty="0">
                <a:ln>
                  <a:noFill/>
                </a:ln>
                <a:solidFill>
                  <a:srgbClr val="002060"/>
                </a:solidFill>
                <a:effectLst/>
                <a:uLnTx/>
                <a:uFillTx/>
                <a:latin typeface="Verdana" panose="020B0604030504040204"/>
                <a:cs typeface="Verdana" panose="020B0604030504040204"/>
              </a:rPr>
              <a:t>b</a:t>
            </a:r>
            <a:r>
              <a:rPr kumimoji="0" sz="3000" b="0" i="0" u="none" strike="noStrike" kern="0" cap="none" spc="-45" normalizeH="0" baseline="0" noProof="0" dirty="0">
                <a:ln>
                  <a:noFill/>
                </a:ln>
                <a:solidFill>
                  <a:srgbClr val="002060"/>
                </a:solidFill>
                <a:effectLst/>
                <a:uLnTx/>
                <a:uFillTx/>
                <a:latin typeface="Arial" panose="020B0604020202020204"/>
                <a:cs typeface="Arial" panose="020B0604020202020204"/>
              </a:rPr>
              <a:t>ở</a:t>
            </a:r>
            <a:r>
              <a:rPr kumimoji="0" sz="3000" b="0" i="0" u="none" strike="noStrike" kern="0" cap="none" spc="-45" normalizeH="0" baseline="0" noProof="0" dirty="0">
                <a:ln>
                  <a:noFill/>
                </a:ln>
                <a:solidFill>
                  <a:srgbClr val="002060"/>
                </a:solidFill>
                <a:effectLst/>
                <a:uLnTx/>
                <a:uFillTx/>
                <a:latin typeface="Verdana" panose="020B0604030504040204"/>
                <a:cs typeface="Verdana" panose="020B0604030504040204"/>
              </a:rPr>
              <a:t>i</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nhà </a:t>
            </a:r>
            <a:r>
              <a:rPr kumimoji="0" sz="3000" b="0" i="0" u="none" strike="noStrike" kern="0" cap="none" spc="-55" normalizeH="0" baseline="0" noProof="0" dirty="0">
                <a:ln>
                  <a:noFill/>
                </a:ln>
                <a:solidFill>
                  <a:srgbClr val="002060"/>
                </a:solidFill>
                <a:effectLst/>
                <a:uLnTx/>
                <a:uFillTx/>
                <a:latin typeface="Verdana" panose="020B0604030504040204"/>
                <a:cs typeface="Verdana" panose="020B0604030504040204"/>
              </a:rPr>
              <a:t>s</a:t>
            </a:r>
            <a:r>
              <a:rPr kumimoji="0" sz="3000" b="0" i="0" u="none" strike="noStrike" kern="0" cap="none" spc="-55" normalizeH="0" baseline="0" noProof="0" dirty="0">
                <a:ln>
                  <a:noFill/>
                </a:ln>
                <a:solidFill>
                  <a:srgbClr val="002060"/>
                </a:solidFill>
                <a:effectLst/>
                <a:uLnTx/>
                <a:uFillTx/>
                <a:latin typeface="Arial" panose="020B0604020202020204"/>
                <a:cs typeface="Arial" panose="020B0604020202020204"/>
              </a:rPr>
              <a:t>ả</a:t>
            </a:r>
            <a:r>
              <a:rPr kumimoji="0" sz="3000" b="0" i="0" u="none" strike="noStrike" kern="0" cap="none" spc="-55" normalizeH="0" baseline="0" noProof="0" dirty="0">
                <a:ln>
                  <a:noFill/>
                </a:ln>
                <a:solidFill>
                  <a:srgbClr val="002060"/>
                </a:solidFill>
                <a:effectLst/>
                <a:uLnTx/>
                <a:uFillTx/>
                <a:latin typeface="Verdana" panose="020B0604030504040204"/>
                <a:cs typeface="Verdana" panose="020B0604030504040204"/>
              </a:rPr>
              <a:t>n</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xu</a:t>
            </a:r>
            <a:r>
              <a:rPr kumimoji="0" sz="3000" b="0" i="0" u="none" strike="noStrike" kern="0" cap="none" spc="-525" normalizeH="0" baseline="0" noProof="0" dirty="0">
                <a:ln>
                  <a:noFill/>
                </a:ln>
                <a:solidFill>
                  <a:srgbClr val="002060"/>
                </a:solidFill>
                <a:effectLst/>
                <a:uLnTx/>
                <a:uFillTx/>
                <a:latin typeface="Verdana" panose="020B0604030504040204"/>
                <a:cs typeface="Verdana" panose="020B0604030504040204"/>
              </a:rPr>
              <a:t>â</a:t>
            </a:r>
            <a:r>
              <a:rPr kumimoji="0" sz="4500" b="0" i="0" u="none" strike="noStrike" kern="0" cap="none" spc="442"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ho</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ặ</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95" normalizeH="0" baseline="0" noProof="0" dirty="0">
                <a:ln>
                  <a:noFill/>
                </a:ln>
                <a:solidFill>
                  <a:srgbClr val="002060"/>
                </a:solidFill>
                <a:effectLst/>
                <a:uLnTx/>
                <a:uFillTx/>
                <a:latin typeface="Arial" panose="020B0604020202020204"/>
                <a:cs typeface="Arial" panose="020B0604020202020204"/>
              </a:rPr>
              <a:t>ườ</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i</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cung</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420" normalizeH="0" baseline="0" noProof="0" dirty="0">
                <a:ln>
                  <a:noFill/>
                </a:ln>
                <a:solidFill>
                  <a:srgbClr val="002060"/>
                </a:solidFill>
                <a:effectLst/>
                <a:uLnTx/>
                <a:uFillTx/>
                <a:latin typeface="Verdana" panose="020B0604030504040204"/>
                <a:cs typeface="Verdana" panose="020B0604030504040204"/>
              </a:rPr>
              <a:t>â</a:t>
            </a:r>
            <a:r>
              <a:rPr kumimoji="0" sz="4500" b="0" i="0" u="none" strike="noStrike" kern="0" cap="none" spc="600"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p</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hóa</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5" normalizeH="0" baseline="0" noProof="0" dirty="0">
                <a:ln>
                  <a:noFill/>
                </a:ln>
                <a:solidFill>
                  <a:srgbClr val="002060"/>
                </a:solidFill>
                <a:effectLst/>
                <a:uLnTx/>
                <a:uFillTx/>
                <a:latin typeface="Verdana" panose="020B0604030504040204"/>
                <a:cs typeface="Verdana" panose="020B0604030504040204"/>
              </a:rPr>
              <a:t>ch</a:t>
            </a:r>
            <a:r>
              <a:rPr kumimoji="0" sz="3000" b="0" i="0" u="none" strike="noStrike" kern="0" cap="none" spc="-434" normalizeH="0" baseline="0" noProof="0" dirty="0">
                <a:ln>
                  <a:noFill/>
                </a:ln>
                <a:solidFill>
                  <a:srgbClr val="002060"/>
                </a:solidFill>
                <a:effectLst/>
                <a:uLnTx/>
                <a:uFillTx/>
                <a:latin typeface="Verdana" panose="020B0604030504040204"/>
                <a:cs typeface="Verdana" panose="020B0604030504040204"/>
              </a:rPr>
              <a:t>â</a:t>
            </a:r>
            <a:r>
              <a:rPr kumimoji="0" sz="4500" b="0" i="0" u="none" strike="noStrike" kern="0" cap="none" spc="577"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5" normalizeH="0" baseline="0" noProof="0" dirty="0">
                <a:ln>
                  <a:noFill/>
                </a:ln>
                <a:solidFill>
                  <a:srgbClr val="002060"/>
                </a:solidFill>
                <a:effectLst/>
                <a:uLnTx/>
                <a:uFillTx/>
                <a:latin typeface="Verdana" panose="020B0604030504040204"/>
                <a:cs typeface="Verdana" panose="020B0604030504040204"/>
              </a:rPr>
              <a:t>t.</a:t>
            </a:r>
            <a:endPar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672465" marR="17780" lvl="0" indent="0" defTabSz="914400" eaLnBrk="1" fontAlgn="auto" latinLnBrk="0" hangingPunct="1">
              <a:lnSpc>
                <a:spcPts val="4200"/>
              </a:lnSpc>
              <a:spcBef>
                <a:spcPts val="240"/>
              </a:spcBef>
              <a:spcAft>
                <a:spcPts val="0"/>
              </a:spcAft>
              <a:buClrTx/>
              <a:buSzTx/>
              <a:buFontTx/>
              <a:buNone/>
              <a:tabLst/>
              <a:defRPr/>
            </a:pP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N</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ộ</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i</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85" normalizeH="0" baseline="0" noProof="0" dirty="0">
                <a:ln>
                  <a:noFill/>
                </a:ln>
                <a:solidFill>
                  <a:srgbClr val="002060"/>
                </a:solidFill>
                <a:effectLst/>
                <a:uLnTx/>
                <a:uFillTx/>
                <a:latin typeface="Verdana" panose="020B0604030504040204"/>
                <a:cs typeface="Verdana" panose="020B0604030504040204"/>
              </a:rPr>
              <a:t>dung:</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bao</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10" normalizeH="0" baseline="0" noProof="0" dirty="0">
                <a:ln>
                  <a:noFill/>
                </a:ln>
                <a:solidFill>
                  <a:srgbClr val="002060"/>
                </a:solidFill>
                <a:effectLst/>
                <a:uLnTx/>
                <a:uFillTx/>
                <a:latin typeface="Verdana" panose="020B0604030504040204"/>
                <a:cs typeface="Verdana" panose="020B0604030504040204"/>
              </a:rPr>
              <a:t>g</a:t>
            </a:r>
            <a:r>
              <a:rPr kumimoji="0" sz="3000" b="0" i="0" u="none" strike="noStrike" kern="0" cap="none" spc="-930" normalizeH="0" baseline="0" noProof="0" dirty="0">
                <a:ln>
                  <a:noFill/>
                </a:ln>
                <a:solidFill>
                  <a:srgbClr val="002060"/>
                </a:solidFill>
                <a:effectLst/>
                <a:uLnTx/>
                <a:uFillTx/>
                <a:latin typeface="Verdana" panose="020B0604030504040204"/>
                <a:cs typeface="Verdana" panose="020B0604030504040204"/>
              </a:rPr>
              <a:t>ô</a:t>
            </a:r>
            <a:r>
              <a:rPr kumimoji="0" sz="4500" b="0" i="0" u="none" strike="noStrike" kern="0" cap="none" spc="-165" normalizeH="0" baseline="12000" noProof="0" dirty="0">
                <a:ln>
                  <a:noFill/>
                </a:ln>
                <a:solidFill>
                  <a:srgbClr val="002060"/>
                </a:solidFill>
                <a:effectLst/>
                <a:uLnTx/>
                <a:uFillTx/>
                <a:latin typeface="Verdana" panose="020B0604030504040204"/>
                <a:cs typeface="Verdana" panose="020B0604030504040204"/>
              </a:rPr>
              <a:t>̀</a:t>
            </a:r>
            <a:r>
              <a:rPr kumimoji="0" sz="4500" b="0" i="0" u="none" strike="noStrike" kern="0" cap="none" spc="-307" normalizeH="0" baseline="1200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85" normalizeH="0" baseline="0" noProof="0" dirty="0">
                <a:ln>
                  <a:noFill/>
                </a:ln>
                <a:solidFill>
                  <a:srgbClr val="002060"/>
                </a:solidFill>
                <a:effectLst/>
                <a:uLnTx/>
                <a:uFillTx/>
                <a:latin typeface="Verdana" panose="020B0604030504040204"/>
                <a:cs typeface="Verdana" panose="020B0604030504040204"/>
              </a:rPr>
              <a:t>m</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thông</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0" normalizeH="0" baseline="0" noProof="0" dirty="0">
                <a:ln>
                  <a:noFill/>
                </a:ln>
                <a:solidFill>
                  <a:srgbClr val="002060"/>
                </a:solidFill>
                <a:effectLst/>
                <a:uLnTx/>
                <a:uFillTx/>
                <a:latin typeface="Verdana" panose="020B0604030504040204"/>
                <a:cs typeface="Verdana" panose="020B0604030504040204"/>
              </a:rPr>
              <a:t>tin</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0" normalizeH="0" baseline="0" noProof="0" dirty="0">
                <a:ln>
                  <a:noFill/>
                </a:ln>
                <a:solidFill>
                  <a:srgbClr val="002060"/>
                </a:solidFill>
                <a:effectLst/>
                <a:uLnTx/>
                <a:uFillTx/>
                <a:latin typeface="Verdana" panose="020B0604030504040204"/>
                <a:cs typeface="Verdana" panose="020B0604030504040204"/>
              </a:rPr>
              <a:t>v</a:t>
            </a:r>
            <a:r>
              <a:rPr kumimoji="0" sz="3000" b="0" i="0" u="none" strike="noStrike" kern="0" cap="none" spc="-775" normalizeH="0" baseline="0" noProof="0" dirty="0">
                <a:ln>
                  <a:noFill/>
                </a:ln>
                <a:solidFill>
                  <a:srgbClr val="002060"/>
                </a:solidFill>
                <a:effectLst/>
                <a:uLnTx/>
                <a:uFillTx/>
                <a:latin typeface="Verdana" panose="020B0604030504040204"/>
                <a:cs typeface="Verdana" panose="020B0604030504040204"/>
              </a:rPr>
              <a:t>ê</a:t>
            </a:r>
            <a:r>
              <a:rPr kumimoji="0" sz="4500" b="0" i="0" u="none" strike="noStrike" kern="0" cap="none" spc="-60" normalizeH="0" baseline="12000" noProof="0" dirty="0">
                <a:ln>
                  <a:noFill/>
                </a:ln>
                <a:solidFill>
                  <a:srgbClr val="002060"/>
                </a:solidFill>
                <a:effectLst/>
                <a:uLnTx/>
                <a:uFillTx/>
                <a:latin typeface="Verdana" panose="020B0604030504040204"/>
                <a:cs typeface="Verdana" panose="020B0604030504040204"/>
              </a:rPr>
              <a:t>̀</a:t>
            </a:r>
            <a:r>
              <a:rPr kumimoji="0" sz="4500" b="0" i="0" u="none" strike="noStrike" kern="0" cap="none" spc="644" normalizeH="0" baseline="1200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thành</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35" normalizeH="0" baseline="0" noProof="0" dirty="0">
                <a:ln>
                  <a:noFill/>
                </a:ln>
                <a:solidFill>
                  <a:srgbClr val="002060"/>
                </a:solidFill>
                <a:effectLst/>
                <a:uLnTx/>
                <a:uFillTx/>
                <a:latin typeface="Verdana" panose="020B0604030504040204"/>
                <a:cs typeface="Verdana" panose="020B0604030504040204"/>
              </a:rPr>
              <a:t>ph</a:t>
            </a:r>
            <a:r>
              <a:rPr kumimoji="0" sz="3000" b="0" i="0" u="none" strike="noStrike" kern="0" cap="none" spc="-840" normalizeH="0" baseline="0" noProof="0" dirty="0">
                <a:ln>
                  <a:noFill/>
                </a:ln>
                <a:solidFill>
                  <a:srgbClr val="002060"/>
                </a:solidFill>
                <a:effectLst/>
                <a:uLnTx/>
                <a:uFillTx/>
                <a:latin typeface="Verdana" panose="020B0604030504040204"/>
                <a:cs typeface="Verdana" panose="020B0604030504040204"/>
              </a:rPr>
              <a:t>â</a:t>
            </a:r>
            <a:r>
              <a:rPr kumimoji="0" sz="4500" b="0" i="0" u="none" strike="noStrike" kern="0" cap="none" spc="-52" normalizeH="0" baseline="12000" noProof="0" dirty="0">
                <a:ln>
                  <a:noFill/>
                </a:ln>
                <a:solidFill>
                  <a:srgbClr val="002060"/>
                </a:solidFill>
                <a:effectLst/>
                <a:uLnTx/>
                <a:uFillTx/>
                <a:latin typeface="Verdana" panose="020B0604030504040204"/>
                <a:cs typeface="Verdana" panose="020B0604030504040204"/>
              </a:rPr>
              <a:t>̀</a:t>
            </a:r>
            <a:r>
              <a:rPr kumimoji="0" sz="4500" b="0" i="0" u="none" strike="noStrike" kern="0" cap="none" spc="-434" normalizeH="0" baseline="1200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n</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hóa</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0" normalizeH="0" baseline="0" noProof="0" dirty="0">
                <a:ln>
                  <a:noFill/>
                </a:ln>
                <a:solidFill>
                  <a:srgbClr val="002060"/>
                </a:solidFill>
                <a:effectLst/>
                <a:uLnTx/>
                <a:uFillTx/>
                <a:latin typeface="Verdana" panose="020B0604030504040204"/>
                <a:cs typeface="Verdana" panose="020B0604030504040204"/>
              </a:rPr>
              <a:t>h</a:t>
            </a:r>
            <a:r>
              <a:rPr kumimoji="0" sz="3000" b="0" i="0" u="none" strike="noStrike" kern="0" cap="none" spc="-40" normalizeH="0" baseline="0" noProof="0" dirty="0">
                <a:ln>
                  <a:noFill/>
                </a:ln>
                <a:solidFill>
                  <a:srgbClr val="002060"/>
                </a:solidFill>
                <a:effectLst/>
                <a:uLnTx/>
                <a:uFillTx/>
                <a:latin typeface="Arial" panose="020B0604020202020204"/>
                <a:cs typeface="Arial" panose="020B0604020202020204"/>
              </a:rPr>
              <a:t>ọ</a:t>
            </a:r>
            <a:r>
              <a:rPr kumimoji="0" sz="3000" b="0" i="0" u="none" strike="noStrike" kern="0" cap="none" spc="-4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tác</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đ</a:t>
            </a:r>
            <a:r>
              <a:rPr kumimoji="0" sz="3000" b="0" i="0" u="none" strike="noStrike" kern="0" cap="none" spc="-25" normalizeH="0" baseline="0" noProof="0" dirty="0">
                <a:ln>
                  <a:noFill/>
                </a:ln>
                <a:solidFill>
                  <a:srgbClr val="002060"/>
                </a:solidFill>
                <a:effectLst/>
                <a:uLnTx/>
                <a:uFillTx/>
                <a:latin typeface="Arial" panose="020B0604020202020204"/>
                <a:cs typeface="Arial" panose="020B0604020202020204"/>
              </a:rPr>
              <a:t>ộ</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15" normalizeH="0" baseline="0" noProof="0" dirty="0">
                <a:ln>
                  <a:noFill/>
                </a:ln>
                <a:solidFill>
                  <a:srgbClr val="002060"/>
                </a:solidFill>
                <a:effectLst/>
                <a:uLnTx/>
                <a:uFillTx/>
                <a:latin typeface="Verdana" panose="020B0604030504040204"/>
                <a:cs typeface="Verdana" panose="020B0604030504040204"/>
              </a:rPr>
              <a:t>đô</a:t>
            </a:r>
            <a:r>
              <a:rPr kumimoji="0" sz="4500" b="0" i="0" u="none" strike="noStrike" kern="0" cap="none" spc="-322" normalizeH="0" baseline="12000" noProof="0" dirty="0">
                <a:ln>
                  <a:noFill/>
                </a:ln>
                <a:solidFill>
                  <a:srgbClr val="002060"/>
                </a:solidFill>
                <a:effectLst/>
                <a:uLnTx/>
                <a:uFillTx/>
                <a:latin typeface="Verdana" panose="020B0604030504040204"/>
                <a:cs typeface="Verdana" panose="020B0604030504040204"/>
              </a:rPr>
              <a:t>́</a:t>
            </a:r>
            <a:r>
              <a:rPr kumimoji="0" sz="4500" b="0" i="0" u="none" strike="noStrike" kern="0" cap="none" spc="-839" normalizeH="0" baseline="1200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30" normalizeH="0" baseline="0" noProof="0" dirty="0">
                <a:ln>
                  <a:noFill/>
                </a:ln>
                <a:solidFill>
                  <a:srgbClr val="002060"/>
                </a:solidFill>
                <a:effectLst/>
                <a:uLnTx/>
                <a:uFillTx/>
                <a:latin typeface="Verdana" panose="020B0604030504040204"/>
                <a:cs typeface="Verdana" panose="020B0604030504040204"/>
              </a:rPr>
              <a:t>i</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85" normalizeH="0" baseline="0" noProof="0" dirty="0">
                <a:ln>
                  <a:noFill/>
                </a:ln>
                <a:solidFill>
                  <a:srgbClr val="002060"/>
                </a:solidFill>
                <a:effectLst/>
                <a:uLnTx/>
                <a:uFillTx/>
                <a:latin typeface="Verdana" panose="020B0604030504040204"/>
                <a:cs typeface="Verdana" panose="020B0604030504040204"/>
              </a:rPr>
              <a:t>v</a:t>
            </a:r>
            <a:r>
              <a:rPr kumimoji="0" sz="3000" b="0" i="0" u="none" strike="noStrike" kern="0" cap="none" spc="-85" normalizeH="0" baseline="0" noProof="0" dirty="0">
                <a:ln>
                  <a:noFill/>
                </a:ln>
                <a:solidFill>
                  <a:srgbClr val="002060"/>
                </a:solidFill>
                <a:effectLst/>
                <a:uLnTx/>
                <a:uFillTx/>
                <a:latin typeface="Arial" panose="020B0604020202020204"/>
                <a:cs typeface="Arial" panose="020B0604020202020204"/>
              </a:rPr>
              <a:t>ớ</a:t>
            </a:r>
            <a:r>
              <a:rPr kumimoji="0" sz="3000" b="0" i="0" u="none" strike="noStrike" kern="0" cap="none" spc="-85" normalizeH="0" baseline="0" noProof="0" dirty="0">
                <a:ln>
                  <a:noFill/>
                </a:ln>
                <a:solidFill>
                  <a:srgbClr val="002060"/>
                </a:solidFill>
                <a:effectLst/>
                <a:uLnTx/>
                <a:uFillTx/>
                <a:latin typeface="Verdana" panose="020B0604030504040204"/>
                <a:cs typeface="Verdana" panose="020B0604030504040204"/>
              </a:rPr>
              <a:t>i</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s</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ứ</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75" normalizeH="0" baseline="0" noProof="0" dirty="0">
                <a:ln>
                  <a:noFill/>
                </a:ln>
                <a:solidFill>
                  <a:srgbClr val="002060"/>
                </a:solidFill>
                <a:effectLst/>
                <a:uLnTx/>
                <a:uFillTx/>
                <a:latin typeface="Verdana" panose="020B0604030504040204"/>
                <a:cs typeface="Verdana" panose="020B0604030504040204"/>
              </a:rPr>
              <a:t>kh</a:t>
            </a:r>
            <a:r>
              <a:rPr kumimoji="0" sz="3000" b="0" i="0" u="none" strike="noStrike" kern="0" cap="none" spc="-75" normalizeH="0" baseline="0" noProof="0" dirty="0">
                <a:ln>
                  <a:noFill/>
                </a:ln>
                <a:solidFill>
                  <a:srgbClr val="002060"/>
                </a:solidFill>
                <a:effectLst/>
                <a:uLnTx/>
                <a:uFillTx/>
                <a:latin typeface="Arial" panose="020B0604020202020204"/>
                <a:cs typeface="Arial" panose="020B0604020202020204"/>
              </a:rPr>
              <a:t>ỏ</a:t>
            </a:r>
            <a:r>
              <a:rPr kumimoji="0" sz="3000" b="0" i="0" u="none" strike="noStrike" kern="0" cap="none" spc="-75" normalizeH="0" baseline="0" noProof="0" dirty="0">
                <a:ln>
                  <a:noFill/>
                </a:ln>
                <a:solidFill>
                  <a:srgbClr val="002060"/>
                </a:solidFill>
                <a:effectLst/>
                <a:uLnTx/>
                <a:uFillTx/>
                <a:latin typeface="Verdana" panose="020B0604030504040204"/>
                <a:cs typeface="Verdana" panose="020B0604030504040204"/>
              </a:rPr>
              <a:t>e</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con</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95" normalizeH="0" baseline="0" noProof="0" dirty="0">
                <a:ln>
                  <a:noFill/>
                </a:ln>
                <a:solidFill>
                  <a:srgbClr val="002060"/>
                </a:solidFill>
                <a:effectLst/>
                <a:uLnTx/>
                <a:uFillTx/>
                <a:latin typeface="Arial" panose="020B0604020202020204"/>
                <a:cs typeface="Arial" panose="020B0604020202020204"/>
              </a:rPr>
              <a:t>ườ</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i</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và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môi</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10" normalizeH="0" baseline="0" noProof="0" dirty="0">
                <a:ln>
                  <a:noFill/>
                </a:ln>
                <a:solidFill>
                  <a:srgbClr val="002060"/>
                </a:solidFill>
                <a:effectLst/>
                <a:uLnTx/>
                <a:uFillTx/>
                <a:latin typeface="Verdana" panose="020B0604030504040204"/>
                <a:cs typeface="Verdana" panose="020B0604030504040204"/>
              </a:rPr>
              <a:t>tr</a:t>
            </a:r>
            <a:r>
              <a:rPr kumimoji="0" sz="3000" b="0" i="0" u="none" strike="noStrike" kern="0" cap="none" spc="-110" normalizeH="0" baseline="0" noProof="0" dirty="0">
                <a:ln>
                  <a:noFill/>
                </a:ln>
                <a:solidFill>
                  <a:srgbClr val="002060"/>
                </a:solidFill>
                <a:effectLst/>
                <a:uLnTx/>
                <a:uFillTx/>
                <a:latin typeface="Arial" panose="020B0604020202020204"/>
                <a:cs typeface="Arial" panose="020B0604020202020204"/>
              </a:rPr>
              <a:t>ườ</a:t>
            </a:r>
            <a:r>
              <a:rPr kumimoji="0" sz="3000" b="0" i="0" u="none" strike="noStrike" kern="0" cap="none" spc="-110"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các</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bi</a:t>
            </a:r>
            <a:r>
              <a:rPr kumimoji="0" sz="3000" b="0" i="0" u="none" strike="noStrike" kern="0" cap="none" spc="-10" normalizeH="0" baseline="0" noProof="0" dirty="0">
                <a:ln>
                  <a:noFill/>
                </a:ln>
                <a:solidFill>
                  <a:srgbClr val="002060"/>
                </a:solidFill>
                <a:effectLst/>
                <a:uLnTx/>
                <a:uFillTx/>
                <a:latin typeface="Arial" panose="020B0604020202020204"/>
                <a:cs typeface="Arial" panose="020B0604020202020204"/>
              </a:rPr>
              <a:t>ệ</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n</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pháp</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00" normalizeH="0" baseline="0" noProof="0" dirty="0">
                <a:ln>
                  <a:noFill/>
                </a:ln>
                <a:solidFill>
                  <a:srgbClr val="002060"/>
                </a:solidFill>
                <a:effectLst/>
                <a:uLnTx/>
                <a:uFillTx/>
                <a:latin typeface="Verdana" panose="020B0604030504040204"/>
                <a:cs typeface="Verdana" panose="020B0604030504040204"/>
              </a:rPr>
              <a:t>an</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85" normalizeH="0" baseline="0" noProof="0" dirty="0">
                <a:ln>
                  <a:noFill/>
                </a:ln>
                <a:solidFill>
                  <a:srgbClr val="002060"/>
                </a:solidFill>
                <a:effectLst/>
                <a:uLnTx/>
                <a:uFillTx/>
                <a:latin typeface="Verdana" panose="020B0604030504040204"/>
                <a:cs typeface="Verdana" panose="020B0604030504040204"/>
              </a:rPr>
              <a:t>toàn,</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14" normalizeH="0" baseline="0" noProof="0" dirty="0">
                <a:ln>
                  <a:noFill/>
                </a:ln>
                <a:solidFill>
                  <a:srgbClr val="002060"/>
                </a:solidFill>
                <a:effectLst/>
                <a:uLnTx/>
                <a:uFillTx/>
                <a:latin typeface="Verdana" panose="020B0604030504040204"/>
                <a:cs typeface="Verdana" panose="020B0604030504040204"/>
              </a:rPr>
              <a:t>và</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5" normalizeH="0" baseline="0" noProof="0" dirty="0">
                <a:ln>
                  <a:noFill/>
                </a:ln>
                <a:solidFill>
                  <a:srgbClr val="002060"/>
                </a:solidFill>
                <a:effectLst/>
                <a:uLnTx/>
                <a:uFillTx/>
                <a:latin typeface="Verdana" panose="020B0604030504040204"/>
                <a:cs typeface="Verdana" panose="020B0604030504040204"/>
              </a:rPr>
              <a:t>quy</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đ</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ị</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nh</a:t>
            </a:r>
            <a:r>
              <a:rPr kumimoji="0" sz="30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pháp</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lý.</a:t>
            </a:r>
            <a:endPar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672465" marR="338455" lvl="0" indent="0" defTabSz="914400" eaLnBrk="1" fontAlgn="auto" latinLnBrk="0" hangingPunct="1">
              <a:lnSpc>
                <a:spcPts val="4200"/>
              </a:lnSpc>
              <a:spcBef>
                <a:spcPts val="0"/>
              </a:spcBef>
              <a:spcAft>
                <a:spcPts val="0"/>
              </a:spcAft>
              <a:buClrTx/>
              <a:buSzTx/>
              <a:buFontTx/>
              <a:buNone/>
              <a:tabLst/>
              <a:defRPr/>
            </a:pPr>
            <a:r>
              <a:rPr kumimoji="0" sz="3000" b="0" i="0" u="none" strike="noStrike" kern="0" cap="none" spc="-20" normalizeH="0" baseline="0" noProof="0" dirty="0">
                <a:ln>
                  <a:noFill/>
                </a:ln>
                <a:solidFill>
                  <a:srgbClr val="002060"/>
                </a:solidFill>
                <a:effectLst/>
                <a:uLnTx/>
                <a:uFillTx/>
                <a:latin typeface="Verdana" panose="020B0604030504040204"/>
                <a:cs typeface="Verdana" panose="020B0604030504040204"/>
              </a:rPr>
              <a:t>Đ</a:t>
            </a:r>
            <a:r>
              <a:rPr kumimoji="0" sz="3000" b="0" i="0" u="none" strike="noStrike" kern="0" cap="none" spc="-20" normalizeH="0" baseline="0" noProof="0" dirty="0">
                <a:ln>
                  <a:noFill/>
                </a:ln>
                <a:solidFill>
                  <a:srgbClr val="002060"/>
                </a:solidFill>
                <a:effectLst/>
                <a:uLnTx/>
                <a:uFillTx/>
                <a:latin typeface="Arial" panose="020B0604020202020204"/>
                <a:cs typeface="Arial" panose="020B0604020202020204"/>
              </a:rPr>
              <a:t>ị</a:t>
            </a:r>
            <a:r>
              <a:rPr kumimoji="0" sz="3000" b="0" i="0" u="none" strike="noStrike" kern="0" cap="none" spc="-20" normalizeH="0" baseline="0" noProof="0" dirty="0">
                <a:ln>
                  <a:noFill/>
                </a:ln>
                <a:solidFill>
                  <a:srgbClr val="002060"/>
                </a:solidFill>
                <a:effectLst/>
                <a:uLnTx/>
                <a:uFillTx/>
                <a:latin typeface="Verdana" panose="020B0604030504040204"/>
                <a:cs typeface="Verdana" panose="020B0604030504040204"/>
              </a:rPr>
              <a:t>nh</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70" normalizeH="0" baseline="0" noProof="0" dirty="0">
                <a:ln>
                  <a:noFill/>
                </a:ln>
                <a:solidFill>
                  <a:srgbClr val="002060"/>
                </a:solidFill>
                <a:effectLst/>
                <a:uLnTx/>
                <a:uFillTx/>
                <a:latin typeface="Verdana" panose="020B0604030504040204"/>
                <a:cs typeface="Verdana" panose="020B0604030504040204"/>
              </a:rPr>
              <a:t>d</a:t>
            </a:r>
            <a:r>
              <a:rPr kumimoji="0" sz="3000" b="0" i="0" u="none" strike="noStrike" kern="0" cap="none" spc="-170" normalizeH="0" baseline="0" noProof="0" dirty="0">
                <a:ln>
                  <a:noFill/>
                </a:ln>
                <a:solidFill>
                  <a:srgbClr val="002060"/>
                </a:solidFill>
                <a:effectLst/>
                <a:uLnTx/>
                <a:uFillTx/>
                <a:latin typeface="Arial" panose="020B0604020202020204"/>
                <a:cs typeface="Arial" panose="020B0604020202020204"/>
              </a:rPr>
              <a:t>ạ</a:t>
            </a:r>
            <a:r>
              <a:rPr kumimoji="0" sz="3000" b="0" i="0" u="none" strike="noStrike" kern="0" cap="none" spc="-170"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MSDS</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có</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th</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ể</a:t>
            </a:r>
            <a:r>
              <a:rPr kumimoji="0" sz="3000" b="0" i="0" u="none" strike="noStrike" kern="0" cap="none" spc="-70" normalizeH="0" baseline="0" noProof="0" dirty="0">
                <a:ln>
                  <a:noFill/>
                </a:ln>
                <a:solidFill>
                  <a:srgbClr val="002060"/>
                </a:solidFill>
                <a:effectLst/>
                <a:uLnTx/>
                <a:uFillTx/>
                <a:latin typeface="Arial" panose="020B0604020202020204"/>
                <a:cs typeface="Arial" panose="020B0604020202020204"/>
              </a:rPr>
              <a:t> </a:t>
            </a:r>
            <a:r>
              <a:rPr kumimoji="0" sz="3000" b="0" i="0" u="none" strike="noStrike" kern="0" cap="none" spc="55" normalizeH="0" baseline="0" noProof="0" dirty="0">
                <a:ln>
                  <a:noFill/>
                </a:ln>
                <a:solidFill>
                  <a:srgbClr val="002060"/>
                </a:solidFill>
                <a:effectLst/>
                <a:uLnTx/>
                <a:uFillTx/>
                <a:latin typeface="Verdana" panose="020B0604030504040204"/>
                <a:cs typeface="Verdana" panose="020B0604030504040204"/>
              </a:rPr>
              <a:t>có</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đ</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ị</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nh</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d</a:t>
            </a:r>
            <a:r>
              <a:rPr kumimoji="0" sz="3000" b="0" i="0" u="none" strike="noStrike" kern="0" cap="none" spc="-60" normalizeH="0" baseline="0" noProof="0" dirty="0">
                <a:ln>
                  <a:noFill/>
                </a:ln>
                <a:solidFill>
                  <a:srgbClr val="002060"/>
                </a:solidFill>
                <a:effectLst/>
                <a:uLnTx/>
                <a:uFillTx/>
                <a:latin typeface="Arial" panose="020B0604020202020204"/>
                <a:cs typeface="Arial" panose="020B0604020202020204"/>
              </a:rPr>
              <a:t>ạ</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ự</a:t>
            </a:r>
            <a:r>
              <a:rPr kumimoji="0" sz="3000" b="0" i="0" u="none" strike="noStrike" kern="0" cap="none" spc="-70" normalizeH="0" baseline="0" noProof="0" dirty="0">
                <a:ln>
                  <a:noFill/>
                </a:ln>
                <a:solidFill>
                  <a:srgbClr val="002060"/>
                </a:solidFill>
                <a:effectLst/>
                <a:uLnTx/>
                <a:uFillTx/>
                <a:latin typeface="Arial" panose="020B0604020202020204"/>
                <a:cs typeface="Arial" panose="020B0604020202020204"/>
              </a:rPr>
              <a:t> </a:t>
            </a:r>
            <a:r>
              <a:rPr kumimoji="0" sz="3000" b="0" i="0" u="none" strike="noStrike" kern="0" cap="none" spc="-85" normalizeH="0" baseline="0" noProof="0" dirty="0">
                <a:ln>
                  <a:noFill/>
                </a:ln>
                <a:solidFill>
                  <a:srgbClr val="002060"/>
                </a:solidFill>
                <a:effectLst/>
                <a:uLnTx/>
                <a:uFillTx/>
                <a:latin typeface="Verdana" panose="020B0604030504040204"/>
                <a:cs typeface="Verdana" panose="020B0604030504040204"/>
              </a:rPr>
              <a:t>do,</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85" normalizeH="0" baseline="0" noProof="0" dirty="0">
                <a:ln>
                  <a:noFill/>
                </a:ln>
                <a:solidFill>
                  <a:srgbClr val="002060"/>
                </a:solidFill>
                <a:effectLst/>
                <a:uLnTx/>
                <a:uFillTx/>
                <a:latin typeface="Verdana" panose="020B0604030504040204"/>
                <a:cs typeface="Verdana" panose="020B0604030504040204"/>
              </a:rPr>
              <a:t>nh</a:t>
            </a:r>
            <a:r>
              <a:rPr kumimoji="0" sz="3000" b="0" i="0" u="none" strike="noStrike" kern="0" cap="none" spc="-85" normalizeH="0" baseline="0" noProof="0" dirty="0">
                <a:ln>
                  <a:noFill/>
                </a:ln>
                <a:solidFill>
                  <a:srgbClr val="002060"/>
                </a:solidFill>
                <a:effectLst/>
                <a:uLnTx/>
                <a:uFillTx/>
                <a:latin typeface="Arial" panose="020B0604020202020204"/>
                <a:cs typeface="Arial" panose="020B0604020202020204"/>
              </a:rPr>
              <a:t>ư</a:t>
            </a:r>
            <a:r>
              <a:rPr kumimoji="0" sz="3000" b="0" i="0" u="none" strike="noStrike" kern="0" cap="none" spc="-85"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75" normalizeH="0" baseline="0" noProof="0" dirty="0">
                <a:ln>
                  <a:noFill/>
                </a:ln>
                <a:solidFill>
                  <a:srgbClr val="002060"/>
                </a:solidFill>
                <a:effectLst/>
                <a:uLnTx/>
                <a:uFillTx/>
                <a:latin typeface="Verdana" panose="020B0604030504040204"/>
                <a:cs typeface="Verdana" panose="020B0604030504040204"/>
              </a:rPr>
              <a:t>th</a:t>
            </a:r>
            <a:r>
              <a:rPr kumimoji="0" sz="3000" b="0" i="0" u="none" strike="noStrike" kern="0" cap="none" spc="-75" normalizeH="0" baseline="0" noProof="0" dirty="0">
                <a:ln>
                  <a:noFill/>
                </a:ln>
                <a:solidFill>
                  <a:srgbClr val="002060"/>
                </a:solidFill>
                <a:effectLst/>
                <a:uLnTx/>
                <a:uFillTx/>
                <a:latin typeface="Arial" panose="020B0604020202020204"/>
                <a:cs typeface="Arial" panose="020B0604020202020204"/>
              </a:rPr>
              <a:t>ườ</a:t>
            </a:r>
            <a:r>
              <a:rPr kumimoji="0" sz="3000" b="0" i="0" u="none" strike="noStrike" kern="0" cap="none" spc="-75"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tuân</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theo</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các</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00" normalizeH="0" baseline="0" noProof="0" dirty="0">
                <a:ln>
                  <a:noFill/>
                </a:ln>
                <a:solidFill>
                  <a:srgbClr val="002060"/>
                </a:solidFill>
                <a:effectLst/>
                <a:uLnTx/>
                <a:uFillTx/>
                <a:latin typeface="Verdana" panose="020B0604030504040204"/>
                <a:cs typeface="Verdana" panose="020B0604030504040204"/>
              </a:rPr>
              <a:t>h</a:t>
            </a:r>
            <a:r>
              <a:rPr kumimoji="0" sz="3000" b="0" i="0" u="none" strike="noStrike" kern="0" cap="none" spc="-100" normalizeH="0" baseline="0" noProof="0" dirty="0">
                <a:ln>
                  <a:noFill/>
                </a:ln>
                <a:solidFill>
                  <a:srgbClr val="002060"/>
                </a:solidFill>
                <a:effectLst/>
                <a:uLnTx/>
                <a:uFillTx/>
                <a:latin typeface="Arial" panose="020B0604020202020204"/>
                <a:cs typeface="Arial" panose="020B0604020202020204"/>
              </a:rPr>
              <a:t>ướ</a:t>
            </a:r>
            <a:r>
              <a:rPr kumimoji="0" sz="3000" b="0" i="0" u="none" strike="noStrike" kern="0" cap="none" spc="-100"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65" normalizeH="0" baseline="0" noProof="0" dirty="0">
                <a:ln>
                  <a:noFill/>
                </a:ln>
                <a:solidFill>
                  <a:srgbClr val="002060"/>
                </a:solidFill>
                <a:effectLst/>
                <a:uLnTx/>
                <a:uFillTx/>
                <a:latin typeface="Verdana" panose="020B0604030504040204"/>
                <a:cs typeface="Verdana" panose="020B0604030504040204"/>
              </a:rPr>
              <a:t>dâ</a:t>
            </a:r>
            <a:r>
              <a:rPr kumimoji="0" sz="4500" b="0" i="0" u="none" strike="noStrike" kern="0" cap="none" spc="-397" normalizeH="0" baseline="12000" noProof="0" dirty="0">
                <a:ln>
                  <a:noFill/>
                </a:ln>
                <a:solidFill>
                  <a:srgbClr val="002060"/>
                </a:solidFill>
                <a:effectLst/>
                <a:uLnTx/>
                <a:uFillTx/>
                <a:latin typeface="Verdana" panose="020B0604030504040204"/>
                <a:cs typeface="Verdana" panose="020B0604030504040204"/>
              </a:rPr>
              <a:t>̃</a:t>
            </a:r>
            <a:r>
              <a:rPr kumimoji="0" sz="4500" b="0" i="0" u="none" strike="noStrike" kern="0" cap="none" spc="-922" normalizeH="0" baseline="1200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n</a:t>
            </a:r>
            <a:r>
              <a:rPr kumimoji="0" sz="30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75" normalizeH="0" baseline="0" noProof="0" dirty="0">
                <a:ln>
                  <a:noFill/>
                </a:ln>
                <a:solidFill>
                  <a:srgbClr val="002060"/>
                </a:solidFill>
                <a:effectLst/>
                <a:uLnTx/>
                <a:uFillTx/>
                <a:latin typeface="Verdana" panose="020B0604030504040204"/>
                <a:cs typeface="Verdana" panose="020B0604030504040204"/>
              </a:rPr>
              <a:t>quô</a:t>
            </a:r>
            <a:r>
              <a:rPr kumimoji="0" sz="4500" b="0" i="0" u="none" strike="noStrike" kern="0" cap="none" spc="-262" normalizeH="0" baseline="12000" noProof="0" dirty="0">
                <a:ln>
                  <a:noFill/>
                </a:ln>
                <a:solidFill>
                  <a:srgbClr val="002060"/>
                </a:solidFill>
                <a:effectLst/>
                <a:uLnTx/>
                <a:uFillTx/>
                <a:latin typeface="Verdana" panose="020B0604030504040204"/>
                <a:cs typeface="Verdana" panose="020B0604030504040204"/>
              </a:rPr>
              <a:t>́</a:t>
            </a:r>
            <a:r>
              <a:rPr kumimoji="0" sz="4500" b="0" i="0" u="none" strike="noStrike" kern="0" cap="none" spc="-832" normalizeH="0" baseline="1200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0" normalizeH="0" baseline="0" noProof="0" dirty="0">
                <a:ln>
                  <a:noFill/>
                </a:ln>
                <a:solidFill>
                  <a:srgbClr val="002060"/>
                </a:solidFill>
                <a:effectLst/>
                <a:uLnTx/>
                <a:uFillTx/>
                <a:latin typeface="Verdana" panose="020B0604030504040204"/>
                <a:cs typeface="Verdana" panose="020B0604030504040204"/>
              </a:rPr>
              <a:t>c </a:t>
            </a:r>
            <a:r>
              <a:rPr kumimoji="0" sz="3000" b="0" i="0" u="none" strike="noStrike" kern="0" cap="none" spc="-140" normalizeH="0" baseline="0" noProof="0" dirty="0">
                <a:ln>
                  <a:noFill/>
                </a:ln>
                <a:solidFill>
                  <a:srgbClr val="002060"/>
                </a:solidFill>
                <a:effectLst/>
                <a:uLnTx/>
                <a:uFillTx/>
                <a:latin typeface="Verdana" panose="020B0604030504040204"/>
                <a:cs typeface="Verdana" panose="020B0604030504040204"/>
              </a:rPr>
              <a:t>gia</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ho</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ặ</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75" normalizeH="0" baseline="0" noProof="0" dirty="0">
                <a:ln>
                  <a:noFill/>
                </a:ln>
                <a:solidFill>
                  <a:srgbClr val="002060"/>
                </a:solidFill>
                <a:effectLst/>
                <a:uLnTx/>
                <a:uFillTx/>
                <a:latin typeface="Verdana" panose="020B0604030504040204"/>
                <a:cs typeface="Verdana" panose="020B0604030504040204"/>
              </a:rPr>
              <a:t>quô</a:t>
            </a:r>
            <a:r>
              <a:rPr kumimoji="0" sz="4500" b="0" i="0" u="none" strike="noStrike" kern="0" cap="none" spc="-262" normalizeH="0" baseline="12000" noProof="0" dirty="0">
                <a:ln>
                  <a:noFill/>
                </a:ln>
                <a:solidFill>
                  <a:srgbClr val="002060"/>
                </a:solidFill>
                <a:effectLst/>
                <a:uLnTx/>
                <a:uFillTx/>
                <a:latin typeface="Verdana" panose="020B0604030504040204"/>
                <a:cs typeface="Verdana" panose="020B0604030504040204"/>
              </a:rPr>
              <a:t>́</a:t>
            </a:r>
            <a:r>
              <a:rPr kumimoji="0" sz="4500" b="0" i="0" u="none" strike="noStrike" kern="0" cap="none" spc="-832" normalizeH="0" baseline="1200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9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5"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400" normalizeH="0" baseline="0" noProof="0" dirty="0">
                <a:ln>
                  <a:noFill/>
                </a:ln>
                <a:solidFill>
                  <a:srgbClr val="002060"/>
                </a:solidFill>
                <a:effectLst/>
                <a:uLnTx/>
                <a:uFillTx/>
                <a:latin typeface="Verdana" panose="020B0604030504040204"/>
                <a:cs typeface="Verdana" panose="020B0604030504040204"/>
              </a:rPr>
              <a:t>ê</a:t>
            </a:r>
            <a:r>
              <a:rPr kumimoji="0" sz="4500" b="0" i="0" u="none" strike="noStrike" kern="0" cap="none" spc="517"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15" normalizeH="0" baseline="0" noProof="0" dirty="0">
                <a:ln>
                  <a:noFill/>
                </a:ln>
                <a:solidFill>
                  <a:srgbClr val="002060"/>
                </a:solidFill>
                <a:effectLst/>
                <a:uLnTx/>
                <a:uFillTx/>
                <a:latin typeface="Verdana" panose="020B0604030504040204"/>
                <a:cs typeface="Verdana" panose="020B0604030504040204"/>
              </a:rPr>
              <a:t>.</a:t>
            </a:r>
            <a:endPar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672465" marR="502920" lvl="0" indent="0" defTabSz="914400" eaLnBrk="1" fontAlgn="auto" latinLnBrk="0" hangingPunct="1">
              <a:lnSpc>
                <a:spcPts val="4200"/>
              </a:lnSpc>
              <a:spcBef>
                <a:spcPts val="0"/>
              </a:spcBef>
              <a:spcAft>
                <a:spcPts val="0"/>
              </a:spcAft>
              <a:buClrTx/>
              <a:buSzTx/>
              <a:buFontTx/>
              <a:buNone/>
              <a:tabLst/>
              <a:defRPr/>
            </a:pPr>
            <a:r>
              <a:rPr kumimoji="0" sz="3000" b="0" i="0" u="none" strike="noStrike" kern="0" cap="none" spc="-35" normalizeH="0" baseline="0" noProof="0" dirty="0">
                <a:ln>
                  <a:noFill/>
                </a:ln>
                <a:solidFill>
                  <a:srgbClr val="002060"/>
                </a:solidFill>
                <a:effectLst/>
                <a:uLnTx/>
                <a:uFillTx/>
                <a:latin typeface="Verdana" panose="020B0604030504040204"/>
                <a:cs typeface="Verdana" panose="020B0604030504040204"/>
              </a:rPr>
              <a:t>Ph</a:t>
            </a:r>
            <a:r>
              <a:rPr kumimoji="0" sz="3000" b="0" i="0" u="none" strike="noStrike" kern="0" cap="none" spc="-35" normalizeH="0" baseline="0" noProof="0" dirty="0">
                <a:ln>
                  <a:noFill/>
                </a:ln>
                <a:solidFill>
                  <a:srgbClr val="002060"/>
                </a:solidFill>
                <a:effectLst/>
                <a:uLnTx/>
                <a:uFillTx/>
                <a:latin typeface="Arial" panose="020B0604020202020204"/>
                <a:cs typeface="Arial" panose="020B0604020202020204"/>
              </a:rPr>
              <a:t>ạ</a:t>
            </a:r>
            <a:r>
              <a:rPr kumimoji="0" sz="3000" b="0" i="0" u="none" strike="noStrike" kern="0" cap="none" spc="-35" normalizeH="0" baseline="0" noProof="0" dirty="0">
                <a:ln>
                  <a:noFill/>
                </a:ln>
                <a:solidFill>
                  <a:srgbClr val="002060"/>
                </a:solidFill>
                <a:effectLst/>
                <a:uLnTx/>
                <a:uFillTx/>
                <a:latin typeface="Verdana" panose="020B0604030504040204"/>
                <a:cs typeface="Verdana" panose="020B0604030504040204"/>
              </a:rPr>
              <a:t>m</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vi</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s</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ử</a:t>
            </a:r>
            <a:r>
              <a:rPr kumimoji="0" sz="3000" b="0" i="0" u="none" strike="noStrike" kern="0" cap="none" spc="-80" normalizeH="0" baseline="0" noProof="0" dirty="0">
                <a:ln>
                  <a:noFill/>
                </a:ln>
                <a:solidFill>
                  <a:srgbClr val="002060"/>
                </a:solidFill>
                <a:effectLst/>
                <a:uLnTx/>
                <a:uFillTx/>
                <a:latin typeface="Arial" panose="020B0604020202020204"/>
                <a:cs typeface="Arial" panose="020B0604020202020204"/>
              </a:rPr>
              <a:t> </a:t>
            </a:r>
            <a:r>
              <a:rPr kumimoji="0" sz="3000" b="0" i="0" u="none" strike="noStrike" kern="0" cap="none" spc="-135" normalizeH="0" baseline="0" noProof="0" dirty="0">
                <a:ln>
                  <a:noFill/>
                </a:ln>
                <a:solidFill>
                  <a:srgbClr val="002060"/>
                </a:solidFill>
                <a:effectLst/>
                <a:uLnTx/>
                <a:uFillTx/>
                <a:latin typeface="Verdana" panose="020B0604030504040204"/>
                <a:cs typeface="Verdana" panose="020B0604030504040204"/>
              </a:rPr>
              <a:t>d</a:t>
            </a:r>
            <a:r>
              <a:rPr kumimoji="0" sz="3000" b="0" i="0" u="none" strike="noStrike" kern="0" cap="none" spc="-135" normalizeH="0" baseline="0" noProof="0" dirty="0">
                <a:ln>
                  <a:noFill/>
                </a:ln>
                <a:solidFill>
                  <a:srgbClr val="002060"/>
                </a:solidFill>
                <a:effectLst/>
                <a:uLnTx/>
                <a:uFillTx/>
                <a:latin typeface="Arial" panose="020B0604020202020204"/>
                <a:cs typeface="Arial" panose="020B0604020202020204"/>
              </a:rPr>
              <a:t>ụ</a:t>
            </a:r>
            <a:r>
              <a:rPr kumimoji="0" sz="3000" b="0" i="0" u="none" strike="noStrike" kern="0" cap="none" spc="-135"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đ</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ượ</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s</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ử</a:t>
            </a:r>
            <a:r>
              <a:rPr kumimoji="0" sz="3000" b="0" i="0" u="none" strike="noStrike" kern="0" cap="none" spc="-85" normalizeH="0" baseline="0" noProof="0" dirty="0">
                <a:ln>
                  <a:noFill/>
                </a:ln>
                <a:solidFill>
                  <a:srgbClr val="002060"/>
                </a:solidFill>
                <a:effectLst/>
                <a:uLnTx/>
                <a:uFillTx/>
                <a:latin typeface="Arial" panose="020B0604020202020204"/>
                <a:cs typeface="Arial" panose="020B0604020202020204"/>
              </a:rPr>
              <a:t> </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d</a:t>
            </a:r>
            <a:r>
              <a:rPr kumimoji="0" sz="3000" b="0" i="0" u="none" strike="noStrike" kern="0" cap="none" spc="-10" normalizeH="0" baseline="0" noProof="0" dirty="0">
                <a:ln>
                  <a:noFill/>
                </a:ln>
                <a:solidFill>
                  <a:srgbClr val="002060"/>
                </a:solidFill>
                <a:effectLst/>
                <a:uLnTx/>
                <a:uFillTx/>
                <a:latin typeface="Arial" panose="020B0604020202020204"/>
                <a:cs typeface="Arial" panose="020B0604020202020204"/>
              </a:rPr>
              <a:t>ụ</a:t>
            </a:r>
            <a:r>
              <a:rPr kumimoji="0" sz="3000" b="0" i="0" u="none" strike="noStrike" kern="0" cap="none" spc="-10"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70" normalizeH="0" baseline="0" noProof="0" dirty="0">
                <a:ln>
                  <a:noFill/>
                </a:ln>
                <a:solidFill>
                  <a:srgbClr val="002060"/>
                </a:solidFill>
                <a:effectLst/>
                <a:uLnTx/>
                <a:uFillTx/>
                <a:latin typeface="Verdana" panose="020B0604030504040204"/>
                <a:cs typeface="Verdana" panose="020B0604030504040204"/>
              </a:rPr>
              <a:t>ch</a:t>
            </a:r>
            <a:r>
              <a:rPr kumimoji="0" sz="3000" b="0" i="0" u="none" strike="noStrike" kern="0" cap="none" spc="70" normalizeH="0" baseline="0" noProof="0" dirty="0">
                <a:ln>
                  <a:noFill/>
                </a:ln>
                <a:solidFill>
                  <a:srgbClr val="002060"/>
                </a:solidFill>
                <a:effectLst/>
                <a:uLnTx/>
                <a:uFillTx/>
                <a:latin typeface="Arial" panose="020B0604020202020204"/>
                <a:cs typeface="Arial" panose="020B0604020202020204"/>
              </a:rPr>
              <a:t>ủ</a:t>
            </a:r>
            <a:r>
              <a:rPr kumimoji="0" sz="3000" b="0" i="0" u="none" strike="noStrike" kern="0" cap="none" spc="-85" normalizeH="0" baseline="0" noProof="0" dirty="0">
                <a:ln>
                  <a:noFill/>
                </a:ln>
                <a:solidFill>
                  <a:srgbClr val="002060"/>
                </a:solidFill>
                <a:effectLst/>
                <a:uLnTx/>
                <a:uFillTx/>
                <a:latin typeface="Arial" panose="020B0604020202020204"/>
                <a:cs typeface="Arial" panose="020B0604020202020204"/>
              </a:rPr>
              <a:t> </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y</a:t>
            </a:r>
            <a:r>
              <a:rPr kumimoji="0" sz="3000" b="0" i="0" u="none" strike="noStrike" kern="0" cap="none" spc="-445" normalizeH="0" baseline="0" noProof="0" dirty="0">
                <a:ln>
                  <a:noFill/>
                </a:ln>
                <a:solidFill>
                  <a:srgbClr val="002060"/>
                </a:solidFill>
                <a:effectLst/>
                <a:uLnTx/>
                <a:uFillTx/>
                <a:latin typeface="Verdana" panose="020B0604030504040204"/>
                <a:cs typeface="Verdana" panose="020B0604030504040204"/>
              </a:rPr>
              <a:t>ê</a:t>
            </a:r>
            <a:r>
              <a:rPr kumimoji="0" sz="4500" b="0" i="0" u="none" strike="noStrike" kern="0" cap="none" spc="450"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60" normalizeH="0" baseline="0" noProof="0" dirty="0">
                <a:ln>
                  <a:noFill/>
                </a:ln>
                <a:solidFill>
                  <a:srgbClr val="002060"/>
                </a:solidFill>
                <a:effectLst/>
                <a:uLnTx/>
                <a:uFillTx/>
                <a:latin typeface="Verdana" panose="020B0604030504040204"/>
                <a:cs typeface="Verdana" panose="020B0604030504040204"/>
              </a:rPr>
              <a:t>u</a:t>
            </a:r>
            <a:r>
              <a:rPr kumimoji="0" sz="30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ạ</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i</a:t>
            </a:r>
            <a:r>
              <a:rPr kumimoji="0" sz="3000" b="0" i="0" u="none" strike="noStrike" kern="0" cap="none" spc="-31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các</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đ</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ị</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a</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0" normalizeH="0" baseline="0" noProof="0" dirty="0">
                <a:ln>
                  <a:noFill/>
                </a:ln>
                <a:solidFill>
                  <a:srgbClr val="002060"/>
                </a:solidFill>
                <a:effectLst/>
                <a:uLnTx/>
                <a:uFillTx/>
                <a:latin typeface="Verdana" panose="020B0604030504040204"/>
                <a:cs typeface="Verdana" panose="020B0604030504040204"/>
              </a:rPr>
              <a:t>đi</a:t>
            </a:r>
            <a:r>
              <a:rPr kumimoji="0" sz="3000" b="0" i="0" u="none" strike="noStrike" kern="0" cap="none" spc="-40" normalizeH="0" baseline="0" noProof="0" dirty="0">
                <a:ln>
                  <a:noFill/>
                </a:ln>
                <a:solidFill>
                  <a:srgbClr val="002060"/>
                </a:solidFill>
                <a:effectLst/>
                <a:uLnTx/>
                <a:uFillTx/>
                <a:latin typeface="Arial" panose="020B0604020202020204"/>
                <a:cs typeface="Arial" panose="020B0604020202020204"/>
              </a:rPr>
              <a:t>ể</a:t>
            </a:r>
            <a:r>
              <a:rPr kumimoji="0" sz="3000" b="0" i="0" u="none" strike="noStrike" kern="0" cap="none" spc="-40" normalizeH="0" baseline="0" noProof="0" dirty="0">
                <a:ln>
                  <a:noFill/>
                </a:ln>
                <a:solidFill>
                  <a:srgbClr val="002060"/>
                </a:solidFill>
                <a:effectLst/>
                <a:uLnTx/>
                <a:uFillTx/>
                <a:latin typeface="Verdana" panose="020B0604030504040204"/>
                <a:cs typeface="Verdana" panose="020B0604030504040204"/>
              </a:rPr>
              <a:t>m</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45" normalizeH="0" baseline="0" noProof="0" dirty="0">
                <a:ln>
                  <a:noFill/>
                </a:ln>
                <a:solidFill>
                  <a:srgbClr val="002060"/>
                </a:solidFill>
                <a:effectLst/>
                <a:uLnTx/>
                <a:uFillTx/>
                <a:latin typeface="Verdana" panose="020B0604030504040204"/>
                <a:cs typeface="Verdana" panose="020B0604030504040204"/>
              </a:rPr>
              <a:t>công</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90" normalizeH="0" baseline="0" noProof="0" dirty="0">
                <a:ln>
                  <a:noFill/>
                </a:ln>
                <a:solidFill>
                  <a:srgbClr val="002060"/>
                </a:solidFill>
                <a:effectLst/>
                <a:uLnTx/>
                <a:uFillTx/>
                <a:latin typeface="Verdana" panose="020B0604030504040204"/>
                <a:cs typeface="Verdana" panose="020B0604030504040204"/>
              </a:rPr>
              <a:t>nghi</a:t>
            </a:r>
            <a:r>
              <a:rPr kumimoji="0" sz="3000" b="0" i="0" u="none" strike="noStrike" kern="0" cap="none" spc="-90" normalizeH="0" baseline="0" noProof="0" dirty="0">
                <a:ln>
                  <a:noFill/>
                </a:ln>
                <a:solidFill>
                  <a:srgbClr val="002060"/>
                </a:solidFill>
                <a:effectLst/>
                <a:uLnTx/>
                <a:uFillTx/>
                <a:latin typeface="Arial" panose="020B0604020202020204"/>
                <a:cs typeface="Arial" panose="020B0604020202020204"/>
              </a:rPr>
              <a:t>ệ</a:t>
            </a:r>
            <a:r>
              <a:rPr kumimoji="0" sz="3000" b="0" i="0" u="none" strike="noStrike" kern="0" cap="none" spc="-90" normalizeH="0" baseline="0" noProof="0" dirty="0">
                <a:ln>
                  <a:noFill/>
                </a:ln>
                <a:solidFill>
                  <a:srgbClr val="002060"/>
                </a:solidFill>
                <a:effectLst/>
                <a:uLnTx/>
                <a:uFillTx/>
                <a:latin typeface="Verdana" panose="020B0604030504040204"/>
                <a:cs typeface="Verdana" panose="020B0604030504040204"/>
              </a:rPr>
              <a:t>p,</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50" normalizeH="0" baseline="0" noProof="0" dirty="0">
                <a:ln>
                  <a:noFill/>
                </a:ln>
                <a:solidFill>
                  <a:srgbClr val="002060"/>
                </a:solidFill>
                <a:effectLst/>
                <a:uLnTx/>
                <a:uFillTx/>
                <a:latin typeface="Verdana" panose="020B0604030504040204"/>
                <a:cs typeface="Verdana" panose="020B0604030504040204"/>
              </a:rPr>
              <a:t>trong</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quá</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35" normalizeH="0" baseline="0" noProof="0" dirty="0">
                <a:ln>
                  <a:noFill/>
                </a:ln>
                <a:solidFill>
                  <a:srgbClr val="002060"/>
                </a:solidFill>
                <a:effectLst/>
                <a:uLnTx/>
                <a:uFillTx/>
                <a:latin typeface="Verdana" panose="020B0604030504040204"/>
                <a:cs typeface="Verdana" panose="020B0604030504040204"/>
              </a:rPr>
              <a:t>trình</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s</a:t>
            </a:r>
            <a:r>
              <a:rPr kumimoji="0" sz="3000" b="0" i="0" u="none" strike="noStrike" kern="0" cap="none" spc="-25" normalizeH="0" baseline="0" noProof="0" dirty="0">
                <a:ln>
                  <a:noFill/>
                </a:ln>
                <a:solidFill>
                  <a:srgbClr val="002060"/>
                </a:solidFill>
                <a:effectLst/>
                <a:uLnTx/>
                <a:uFillTx/>
                <a:latin typeface="Arial" panose="020B0604020202020204"/>
                <a:cs typeface="Arial" panose="020B0604020202020204"/>
              </a:rPr>
              <a:t>ả</a:t>
            </a:r>
            <a:r>
              <a:rPr kumimoji="0" sz="3000" b="0" i="0" u="none" strike="noStrike" kern="0" cap="none" spc="-25" normalizeH="0" baseline="0" noProof="0" dirty="0">
                <a:ln>
                  <a:noFill/>
                </a:ln>
                <a:solidFill>
                  <a:srgbClr val="002060"/>
                </a:solidFill>
                <a:effectLst/>
                <a:uLnTx/>
                <a:uFillTx/>
                <a:latin typeface="Verdana" panose="020B0604030504040204"/>
                <a:cs typeface="Verdana" panose="020B0604030504040204"/>
              </a:rPr>
              <a:t>n </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xu</a:t>
            </a:r>
            <a:r>
              <a:rPr kumimoji="0" sz="3000" b="0" i="0" u="none" strike="noStrike" kern="0" cap="none" spc="-525" normalizeH="0" baseline="0" noProof="0" dirty="0">
                <a:ln>
                  <a:noFill/>
                </a:ln>
                <a:solidFill>
                  <a:srgbClr val="002060"/>
                </a:solidFill>
                <a:effectLst/>
                <a:uLnTx/>
                <a:uFillTx/>
                <a:latin typeface="Verdana" panose="020B0604030504040204"/>
                <a:cs typeface="Verdana" panose="020B0604030504040204"/>
              </a:rPr>
              <a:t>â</a:t>
            </a:r>
            <a:r>
              <a:rPr kumimoji="0" sz="4500" b="0" i="0" u="none" strike="noStrike" kern="0" cap="none" spc="442"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95" normalizeH="0" baseline="0" noProof="0" dirty="0">
                <a:ln>
                  <a:noFill/>
                </a:ln>
                <a:solidFill>
                  <a:srgbClr val="002060"/>
                </a:solidFill>
                <a:effectLst/>
                <a:uLnTx/>
                <a:uFillTx/>
                <a:latin typeface="Verdana" panose="020B0604030504040204"/>
                <a:cs typeface="Verdana" panose="020B0604030504040204"/>
              </a:rPr>
              <a:t>t</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114" normalizeH="0" baseline="0" noProof="0" dirty="0">
                <a:ln>
                  <a:noFill/>
                </a:ln>
                <a:solidFill>
                  <a:srgbClr val="002060"/>
                </a:solidFill>
                <a:effectLst/>
                <a:uLnTx/>
                <a:uFillTx/>
                <a:latin typeface="Verdana" panose="020B0604030504040204"/>
                <a:cs typeface="Verdana" panose="020B0604030504040204"/>
              </a:rPr>
              <a:t>và</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s</a:t>
            </a:r>
            <a:r>
              <a:rPr kumimoji="0" sz="3000" b="0" i="0" u="none" strike="noStrike" kern="0" cap="none" spc="0" normalizeH="0" baseline="0" noProof="0" dirty="0">
                <a:ln>
                  <a:noFill/>
                </a:ln>
                <a:solidFill>
                  <a:srgbClr val="002060"/>
                </a:solidFill>
                <a:effectLst/>
                <a:uLnTx/>
                <a:uFillTx/>
                <a:latin typeface="Arial" panose="020B0604020202020204"/>
                <a:cs typeface="Arial" panose="020B0604020202020204"/>
              </a:rPr>
              <a:t>ử</a:t>
            </a:r>
            <a:r>
              <a:rPr kumimoji="0" sz="3000" b="0" i="0" u="none" strike="noStrike" kern="0" cap="none" spc="-80" normalizeH="0" baseline="0" noProof="0" dirty="0">
                <a:ln>
                  <a:noFill/>
                </a:ln>
                <a:solidFill>
                  <a:srgbClr val="002060"/>
                </a:solidFill>
                <a:effectLst/>
                <a:uLnTx/>
                <a:uFillTx/>
                <a:latin typeface="Arial" panose="020B0604020202020204"/>
                <a:cs typeface="Arial" panose="020B0604020202020204"/>
              </a:rPr>
              <a:t> </a:t>
            </a:r>
            <a:r>
              <a:rPr kumimoji="0" sz="3000" b="0" i="0" u="none" strike="noStrike" kern="0" cap="none" spc="-20" normalizeH="0" baseline="0" noProof="0" dirty="0">
                <a:ln>
                  <a:noFill/>
                </a:ln>
                <a:solidFill>
                  <a:srgbClr val="002060"/>
                </a:solidFill>
                <a:effectLst/>
                <a:uLnTx/>
                <a:uFillTx/>
                <a:latin typeface="Verdana" panose="020B0604030504040204"/>
                <a:cs typeface="Verdana" panose="020B0604030504040204"/>
              </a:rPr>
              <a:t>d</a:t>
            </a:r>
            <a:r>
              <a:rPr kumimoji="0" sz="3000" b="0" i="0" u="none" strike="noStrike" kern="0" cap="none" spc="-20" normalizeH="0" baseline="0" noProof="0" dirty="0">
                <a:ln>
                  <a:noFill/>
                </a:ln>
                <a:solidFill>
                  <a:srgbClr val="002060"/>
                </a:solidFill>
                <a:effectLst/>
                <a:uLnTx/>
                <a:uFillTx/>
                <a:latin typeface="Arial" panose="020B0604020202020204"/>
                <a:cs typeface="Arial" panose="020B0604020202020204"/>
              </a:rPr>
              <a:t>ụ</a:t>
            </a:r>
            <a:r>
              <a:rPr kumimoji="0" sz="3000" b="0" i="0" u="none" strike="noStrike" kern="0" cap="none" spc="-20" normalizeH="0" baseline="0" noProof="0" dirty="0">
                <a:ln>
                  <a:noFill/>
                </a:ln>
                <a:solidFill>
                  <a:srgbClr val="002060"/>
                </a:solidFill>
                <a:effectLst/>
                <a:uLnTx/>
                <a:uFillTx/>
                <a:latin typeface="Verdana" panose="020B0604030504040204"/>
                <a:cs typeface="Verdana" panose="020B0604030504040204"/>
              </a:rPr>
              <a:t>ng</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rPr>
              <a:t>các</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55" normalizeH="0" baseline="0" noProof="0" dirty="0">
                <a:ln>
                  <a:noFill/>
                </a:ln>
                <a:solidFill>
                  <a:srgbClr val="002060"/>
                </a:solidFill>
                <a:effectLst/>
                <a:uLnTx/>
                <a:uFillTx/>
                <a:latin typeface="Verdana" panose="020B0604030504040204"/>
                <a:cs typeface="Verdana" panose="020B0604030504040204"/>
              </a:rPr>
              <a:t>s</a:t>
            </a:r>
            <a:r>
              <a:rPr kumimoji="0" sz="3000" b="0" i="0" u="none" strike="noStrike" kern="0" cap="none" spc="-55" normalizeH="0" baseline="0" noProof="0" dirty="0">
                <a:ln>
                  <a:noFill/>
                </a:ln>
                <a:solidFill>
                  <a:srgbClr val="002060"/>
                </a:solidFill>
                <a:effectLst/>
                <a:uLnTx/>
                <a:uFillTx/>
                <a:latin typeface="Arial" panose="020B0604020202020204"/>
                <a:cs typeface="Arial" panose="020B0604020202020204"/>
              </a:rPr>
              <a:t>ả</a:t>
            </a:r>
            <a:r>
              <a:rPr kumimoji="0" sz="3000" b="0" i="0" u="none" strike="noStrike" kern="0" cap="none" spc="-55" normalizeH="0" baseline="0" noProof="0" dirty="0">
                <a:ln>
                  <a:noFill/>
                </a:ln>
                <a:solidFill>
                  <a:srgbClr val="002060"/>
                </a:solidFill>
                <a:effectLst/>
                <a:uLnTx/>
                <a:uFillTx/>
                <a:latin typeface="Verdana" panose="020B0604030504040204"/>
                <a:cs typeface="Verdana" panose="020B0604030504040204"/>
              </a:rPr>
              <a:t>n</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50" normalizeH="0" baseline="0" noProof="0" dirty="0">
                <a:ln>
                  <a:noFill/>
                </a:ln>
                <a:solidFill>
                  <a:srgbClr val="002060"/>
                </a:solidFill>
                <a:effectLst/>
                <a:uLnTx/>
                <a:uFillTx/>
                <a:latin typeface="Verdana" panose="020B0604030504040204"/>
                <a:cs typeface="Verdana" panose="020B0604030504040204"/>
              </a:rPr>
              <a:t>ph</a:t>
            </a:r>
            <a:r>
              <a:rPr kumimoji="0" sz="3000" b="0" i="0" u="none" strike="noStrike" kern="0" cap="none" spc="-50" normalizeH="0" baseline="0" noProof="0" dirty="0">
                <a:ln>
                  <a:noFill/>
                </a:ln>
                <a:solidFill>
                  <a:srgbClr val="002060"/>
                </a:solidFill>
                <a:effectLst/>
                <a:uLnTx/>
                <a:uFillTx/>
                <a:latin typeface="Arial" panose="020B0604020202020204"/>
                <a:cs typeface="Arial" panose="020B0604020202020204"/>
              </a:rPr>
              <a:t>ẩ</a:t>
            </a:r>
            <a:r>
              <a:rPr kumimoji="0" sz="3000" b="0" i="0" u="none" strike="noStrike" kern="0" cap="none" spc="-50" normalizeH="0" baseline="0" noProof="0" dirty="0">
                <a:ln>
                  <a:noFill/>
                </a:ln>
                <a:solidFill>
                  <a:srgbClr val="002060"/>
                </a:solidFill>
                <a:effectLst/>
                <a:uLnTx/>
                <a:uFillTx/>
                <a:latin typeface="Verdana" panose="020B0604030504040204"/>
                <a:cs typeface="Verdana" panose="020B0604030504040204"/>
              </a:rPr>
              <a:t>m</a:t>
            </a:r>
            <a:r>
              <a:rPr kumimoji="0" sz="30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65" normalizeH="0" baseline="0" noProof="0" dirty="0">
                <a:ln>
                  <a:noFill/>
                </a:ln>
                <a:solidFill>
                  <a:srgbClr val="002060"/>
                </a:solidFill>
                <a:effectLst/>
                <a:uLnTx/>
                <a:uFillTx/>
                <a:latin typeface="Verdana" panose="020B0604030504040204"/>
                <a:cs typeface="Verdana" panose="020B0604030504040204"/>
              </a:rPr>
              <a:t>hóa</a:t>
            </a:r>
            <a:r>
              <a:rPr kumimoji="0" sz="30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sz="3000" b="0" i="0" u="none" strike="noStrike" kern="0" cap="none" spc="-5" normalizeH="0" baseline="0" noProof="0" dirty="0">
                <a:ln>
                  <a:noFill/>
                </a:ln>
                <a:solidFill>
                  <a:srgbClr val="002060"/>
                </a:solidFill>
                <a:effectLst/>
                <a:uLnTx/>
                <a:uFillTx/>
                <a:latin typeface="Verdana" panose="020B0604030504040204"/>
                <a:cs typeface="Verdana" panose="020B0604030504040204"/>
              </a:rPr>
              <a:t>ch</a:t>
            </a:r>
            <a:r>
              <a:rPr kumimoji="0" sz="3000" b="0" i="0" u="none" strike="noStrike" kern="0" cap="none" spc="-434" normalizeH="0" baseline="0" noProof="0" dirty="0">
                <a:ln>
                  <a:noFill/>
                </a:ln>
                <a:solidFill>
                  <a:srgbClr val="002060"/>
                </a:solidFill>
                <a:effectLst/>
                <a:uLnTx/>
                <a:uFillTx/>
                <a:latin typeface="Verdana" panose="020B0604030504040204"/>
                <a:cs typeface="Verdana" panose="020B0604030504040204"/>
              </a:rPr>
              <a:t>â</a:t>
            </a:r>
            <a:r>
              <a:rPr kumimoji="0" sz="4500" b="0" i="0" u="none" strike="noStrike" kern="0" cap="none" spc="577" normalizeH="0" baseline="12000" noProof="0" dirty="0">
                <a:ln>
                  <a:noFill/>
                </a:ln>
                <a:solidFill>
                  <a:srgbClr val="002060"/>
                </a:solidFill>
                <a:effectLst/>
                <a:uLnTx/>
                <a:uFillTx/>
                <a:latin typeface="Verdana" panose="020B0604030504040204"/>
                <a:cs typeface="Verdana" panose="020B0604030504040204"/>
              </a:rPr>
              <a:t>́</a:t>
            </a:r>
            <a:r>
              <a:rPr kumimoji="0" sz="3000" b="0" i="0" u="none" strike="noStrike" kern="0" cap="none" spc="-5" normalizeH="0" baseline="0" noProof="0" dirty="0">
                <a:ln>
                  <a:noFill/>
                </a:ln>
                <a:solidFill>
                  <a:srgbClr val="002060"/>
                </a:solidFill>
                <a:effectLst/>
                <a:uLnTx/>
                <a:uFillTx/>
                <a:latin typeface="Verdana" panose="020B0604030504040204"/>
                <a:cs typeface="Verdana" panose="020B0604030504040204"/>
              </a:rPr>
              <a:t>t</a:t>
            </a:r>
            <a:endParaRPr kumimoji="0" sz="30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p:txBody>
      </p:sp>
      <p:pic>
        <p:nvPicPr>
          <p:cNvPr id="8" name="object 19">
            <a:extLst>
              <a:ext uri="{FF2B5EF4-FFF2-40B4-BE49-F238E27FC236}">
                <a16:creationId xmlns:a16="http://schemas.microsoft.com/office/drawing/2014/main" id="{3D917455-ADE4-3FAE-FFC5-156382736764}"/>
              </a:ext>
            </a:extLst>
          </p:cNvPr>
          <p:cNvPicPr/>
          <p:nvPr/>
        </p:nvPicPr>
        <p:blipFill>
          <a:blip r:embed="rId8" cstate="print"/>
          <a:stretch>
            <a:fillRect/>
          </a:stretch>
        </p:blipFill>
        <p:spPr>
          <a:xfrm>
            <a:off x="5688635" y="6460006"/>
            <a:ext cx="6915149" cy="3390899"/>
          </a:xfrm>
          <a:prstGeom prst="rect">
            <a:avLst/>
          </a:prstGeom>
        </p:spPr>
      </p:pic>
      <p:sp>
        <p:nvSpPr>
          <p:cNvPr id="2" name="TextBox 15">
            <a:extLst>
              <a:ext uri="{FF2B5EF4-FFF2-40B4-BE49-F238E27FC236}">
                <a16:creationId xmlns:a16="http://schemas.microsoft.com/office/drawing/2014/main" id="{67FBA94A-F173-D798-65FF-121D0B1AF5B8}"/>
              </a:ext>
            </a:extLst>
          </p:cNvPr>
          <p:cNvSpPr txBox="1"/>
          <p:nvPr/>
        </p:nvSpPr>
        <p:spPr>
          <a:xfrm>
            <a:off x="-48707" y="118961"/>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48</a:t>
            </a:r>
          </a:p>
        </p:txBody>
      </p:sp>
    </p:spTree>
    <p:extLst>
      <p:ext uri="{BB962C8B-B14F-4D97-AF65-F5344CB8AC3E}">
        <p14:creationId xmlns:p14="http://schemas.microsoft.com/office/powerpoint/2010/main" val="41514846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EE4A4-7749-D7EE-D312-3040CD7E2EEB}"/>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C916D320-25CE-2264-9028-3D4127F6EB95}"/>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673E116F-E45C-BF3A-D362-4675AF0F25DC}"/>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FD1276E2-7C35-D2B7-0F3C-4265291CE9D9}"/>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45A522D1-C9A7-5E1C-9710-C4FE6476A6AA}"/>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475C5A80-DA86-184D-88D3-2CBB9B3F287F}"/>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0D98C4FA-E8CE-451A-2EB3-F1F155F4B1C2}"/>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FB9BB3B7-6FD9-3FAE-52DE-4FCD1F5C0131}"/>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1F39BE3B-5866-AE31-6524-210CEEB896CC}"/>
              </a:ext>
            </a:extLst>
          </p:cNvPr>
          <p:cNvGrpSpPr/>
          <p:nvPr/>
        </p:nvGrpSpPr>
        <p:grpSpPr>
          <a:xfrm>
            <a:off x="-1023742" y="-1133093"/>
            <a:ext cx="2353764" cy="2413295"/>
            <a:chOff x="0" y="0"/>
            <a:chExt cx="5307708" cy="5307708"/>
          </a:xfrm>
        </p:grpSpPr>
        <p:sp>
          <p:nvSpPr>
            <p:cNvPr id="35" name="Freeform 3">
              <a:extLst>
                <a:ext uri="{FF2B5EF4-FFF2-40B4-BE49-F238E27FC236}">
                  <a16:creationId xmlns:a16="http://schemas.microsoft.com/office/drawing/2014/main" id="{A01CCBA1-C0F0-80F4-999C-E5438CF80768}"/>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F9EF3B2A-937D-A1B1-1055-592CEE210250}"/>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1E5FE7A2-F3DA-D278-D621-3C699033E66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95D92686-3159-251C-DEDC-83FBC3213135}"/>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7" name="object 8">
            <a:extLst>
              <a:ext uri="{FF2B5EF4-FFF2-40B4-BE49-F238E27FC236}">
                <a16:creationId xmlns:a16="http://schemas.microsoft.com/office/drawing/2014/main" id="{66A4F430-9098-8471-5D88-6F1274B8FF33}"/>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 name="object 20">
            <a:extLst>
              <a:ext uri="{FF2B5EF4-FFF2-40B4-BE49-F238E27FC236}">
                <a16:creationId xmlns:a16="http://schemas.microsoft.com/office/drawing/2014/main" id="{5DD247CD-28A5-7857-344A-66B7E853BEC1}"/>
              </a:ext>
            </a:extLst>
          </p:cNvPr>
          <p:cNvSpPr txBox="1">
            <a:spLocks/>
          </p:cNvSpPr>
          <p:nvPr/>
        </p:nvSpPr>
        <p:spPr>
          <a:xfrm>
            <a:off x="789320" y="430477"/>
            <a:ext cx="17328577"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sz="4000" b="1" dirty="0">
                <a:solidFill>
                  <a:srgbClr val="002060"/>
                </a:solidFill>
                <a:latin typeface="Arial" panose="020B0604020202020204" pitchFamily="34" charset="0"/>
                <a:cs typeface="Arial" panose="020B0604020202020204" pitchFamily="34" charset="0"/>
              </a:rPr>
              <a:t>2.4.</a:t>
            </a:r>
            <a:r>
              <a:rPr lang="en-US" sz="4000" b="1" spc="-150" dirty="0">
                <a:solidFill>
                  <a:srgbClr val="002060"/>
                </a:solidFill>
                <a:latin typeface="Arial" panose="020B0604020202020204" pitchFamily="34" charset="0"/>
                <a:cs typeface="Arial" panose="020B0604020202020204" pitchFamily="34" charset="0"/>
              </a:rPr>
              <a:t> </a:t>
            </a:r>
            <a:r>
              <a:rPr lang="en-US" sz="4000" b="1" spc="-210" dirty="0">
                <a:solidFill>
                  <a:srgbClr val="002060"/>
                </a:solidFill>
                <a:latin typeface="Arial" panose="020B0604020202020204" pitchFamily="34" charset="0"/>
                <a:cs typeface="Arial" panose="020B0604020202020204" pitchFamily="34" charset="0"/>
              </a:rPr>
              <a:t>BẢNG</a:t>
            </a:r>
            <a:r>
              <a:rPr lang="en-US" sz="4000" b="1" spc="-35" dirty="0">
                <a:solidFill>
                  <a:srgbClr val="002060"/>
                </a:solidFill>
                <a:latin typeface="Arial" panose="020B0604020202020204" pitchFamily="34" charset="0"/>
                <a:cs typeface="Arial" panose="020B0604020202020204" pitchFamily="34" charset="0"/>
              </a:rPr>
              <a:t> </a:t>
            </a:r>
            <a:r>
              <a:rPr lang="en-US" sz="4000" b="1" dirty="0">
                <a:solidFill>
                  <a:srgbClr val="002060"/>
                </a:solidFill>
                <a:latin typeface="Arial" panose="020B0604020202020204" pitchFamily="34" charset="0"/>
                <a:cs typeface="Arial" panose="020B0604020202020204" pitchFamily="34" charset="0"/>
              </a:rPr>
              <a:t>AN</a:t>
            </a:r>
            <a:r>
              <a:rPr lang="en-US" sz="4000" b="1" spc="-50" dirty="0">
                <a:solidFill>
                  <a:srgbClr val="002060"/>
                </a:solidFill>
                <a:latin typeface="Arial" panose="020B0604020202020204" pitchFamily="34" charset="0"/>
                <a:cs typeface="Arial" panose="020B0604020202020204" pitchFamily="34" charset="0"/>
              </a:rPr>
              <a:t> </a:t>
            </a:r>
            <a:r>
              <a:rPr lang="en-US" sz="4000" b="1" spc="-145" dirty="0">
                <a:solidFill>
                  <a:srgbClr val="002060"/>
                </a:solidFill>
                <a:latin typeface="Arial" panose="020B0604020202020204" pitchFamily="34" charset="0"/>
                <a:cs typeface="Arial" panose="020B0604020202020204" pitchFamily="34" charset="0"/>
              </a:rPr>
              <a:t>TOÀN</a:t>
            </a:r>
            <a:r>
              <a:rPr lang="en-US" sz="4000" b="1" spc="-50" dirty="0">
                <a:solidFill>
                  <a:srgbClr val="002060"/>
                </a:solidFill>
                <a:latin typeface="Arial" panose="020B0604020202020204" pitchFamily="34" charset="0"/>
                <a:cs typeface="Arial" panose="020B0604020202020204" pitchFamily="34" charset="0"/>
              </a:rPr>
              <a:t> </a:t>
            </a:r>
            <a:r>
              <a:rPr lang="en-US" sz="4000" b="1" spc="-105" dirty="0">
                <a:solidFill>
                  <a:srgbClr val="002060"/>
                </a:solidFill>
                <a:latin typeface="Arial" panose="020B0604020202020204" pitchFamily="34" charset="0"/>
                <a:cs typeface="Arial" panose="020B0604020202020204" pitchFamily="34" charset="0"/>
              </a:rPr>
              <a:t>HÓA</a:t>
            </a:r>
            <a:r>
              <a:rPr lang="en-US" sz="4000" b="1" spc="-50" dirty="0">
                <a:solidFill>
                  <a:srgbClr val="002060"/>
                </a:solidFill>
                <a:latin typeface="Arial" panose="020B0604020202020204" pitchFamily="34" charset="0"/>
                <a:cs typeface="Arial" panose="020B0604020202020204" pitchFamily="34" charset="0"/>
              </a:rPr>
              <a:t> </a:t>
            </a:r>
            <a:r>
              <a:rPr lang="en-US" sz="4000" b="1" spc="-185" dirty="0">
                <a:solidFill>
                  <a:srgbClr val="002060"/>
                </a:solidFill>
                <a:latin typeface="Arial" panose="020B0604020202020204" pitchFamily="34" charset="0"/>
                <a:cs typeface="Arial" panose="020B0604020202020204" pitchFamily="34" charset="0"/>
              </a:rPr>
              <a:t>CHẤT</a:t>
            </a:r>
            <a:r>
              <a:rPr lang="en-US" sz="4000" b="1" spc="-45" dirty="0">
                <a:solidFill>
                  <a:srgbClr val="002060"/>
                </a:solidFill>
                <a:latin typeface="Arial" panose="020B0604020202020204" pitchFamily="34" charset="0"/>
                <a:cs typeface="Arial" panose="020B0604020202020204" pitchFamily="34" charset="0"/>
              </a:rPr>
              <a:t> </a:t>
            </a:r>
            <a:r>
              <a:rPr lang="en-US" sz="4000" b="1" spc="-310" dirty="0">
                <a:solidFill>
                  <a:srgbClr val="002060"/>
                </a:solidFill>
                <a:latin typeface="Arial" panose="020B0604020202020204" pitchFamily="34" charset="0"/>
                <a:cs typeface="Arial" panose="020B0604020202020204" pitchFamily="34" charset="0"/>
              </a:rPr>
              <a:t>(MSDS</a:t>
            </a:r>
            <a:r>
              <a:rPr lang="en-US" sz="4000" b="1" spc="35" dirty="0">
                <a:solidFill>
                  <a:srgbClr val="002060"/>
                </a:solidFill>
                <a:latin typeface="Arial" panose="020B0604020202020204" pitchFamily="34" charset="0"/>
                <a:cs typeface="Arial" panose="020B0604020202020204" pitchFamily="34" charset="0"/>
              </a:rPr>
              <a:t> </a:t>
            </a:r>
            <a:r>
              <a:rPr lang="en-US" sz="4000" b="1" dirty="0">
                <a:solidFill>
                  <a:srgbClr val="002060"/>
                </a:solidFill>
                <a:latin typeface="Arial" panose="020B0604020202020204" pitchFamily="34" charset="0"/>
                <a:cs typeface="Arial" panose="020B0604020202020204" pitchFamily="34" charset="0"/>
              </a:rPr>
              <a:t>-</a:t>
            </a:r>
            <a:r>
              <a:rPr lang="en-US" sz="4000" b="1" spc="-50" dirty="0">
                <a:solidFill>
                  <a:srgbClr val="002060"/>
                </a:solidFill>
                <a:latin typeface="Arial" panose="020B0604020202020204" pitchFamily="34" charset="0"/>
                <a:cs typeface="Arial" panose="020B0604020202020204" pitchFamily="34" charset="0"/>
              </a:rPr>
              <a:t> </a:t>
            </a:r>
            <a:r>
              <a:rPr lang="en-US" sz="4000" b="1" spc="-70" dirty="0">
                <a:solidFill>
                  <a:srgbClr val="002060"/>
                </a:solidFill>
                <a:latin typeface="Arial" panose="020B0604020202020204" pitchFamily="34" charset="0"/>
                <a:cs typeface="Arial" panose="020B0604020202020204" pitchFamily="34" charset="0"/>
              </a:rPr>
              <a:t>MATERIAL</a:t>
            </a:r>
            <a:r>
              <a:rPr lang="en-US" sz="4000" b="1" spc="-50" dirty="0">
                <a:solidFill>
                  <a:srgbClr val="002060"/>
                </a:solidFill>
                <a:latin typeface="Arial" panose="020B0604020202020204" pitchFamily="34" charset="0"/>
                <a:cs typeface="Arial" panose="020B0604020202020204" pitchFamily="34" charset="0"/>
              </a:rPr>
              <a:t> </a:t>
            </a:r>
            <a:r>
              <a:rPr lang="en-US" sz="4000" b="1" spc="-180" dirty="0">
                <a:solidFill>
                  <a:srgbClr val="002060"/>
                </a:solidFill>
                <a:latin typeface="Arial" panose="020B0604020202020204" pitchFamily="34" charset="0"/>
                <a:cs typeface="Arial" panose="020B0604020202020204" pitchFamily="34" charset="0"/>
              </a:rPr>
              <a:t>SAFETY</a:t>
            </a:r>
            <a:r>
              <a:rPr lang="en-US" sz="4000" b="1" spc="-50" dirty="0">
                <a:solidFill>
                  <a:srgbClr val="002060"/>
                </a:solidFill>
                <a:latin typeface="Arial" panose="020B0604020202020204" pitchFamily="34" charset="0"/>
                <a:cs typeface="Arial" panose="020B0604020202020204" pitchFamily="34" charset="0"/>
              </a:rPr>
              <a:t> </a:t>
            </a:r>
            <a:r>
              <a:rPr lang="en-US" sz="4000" b="1" spc="-65" dirty="0">
                <a:solidFill>
                  <a:srgbClr val="002060"/>
                </a:solidFill>
                <a:latin typeface="Arial" panose="020B0604020202020204" pitchFamily="34" charset="0"/>
                <a:cs typeface="Arial" panose="020B0604020202020204" pitchFamily="34" charset="0"/>
              </a:rPr>
              <a:t>DATA</a:t>
            </a:r>
            <a:r>
              <a:rPr lang="en-US" sz="4000" b="1" spc="-50" dirty="0">
                <a:solidFill>
                  <a:srgbClr val="002060"/>
                </a:solidFill>
                <a:latin typeface="Arial" panose="020B0604020202020204" pitchFamily="34" charset="0"/>
                <a:cs typeface="Arial" panose="020B0604020202020204" pitchFamily="34" charset="0"/>
              </a:rPr>
              <a:t> </a:t>
            </a:r>
            <a:r>
              <a:rPr lang="en-US" sz="4000" b="1" spc="-280" dirty="0">
                <a:solidFill>
                  <a:srgbClr val="002060"/>
                </a:solidFill>
                <a:latin typeface="Arial" panose="020B0604020202020204" pitchFamily="34" charset="0"/>
                <a:cs typeface="Arial" panose="020B0604020202020204" pitchFamily="34" charset="0"/>
              </a:rPr>
              <a:t>SHEET)</a:t>
            </a:r>
          </a:p>
        </p:txBody>
      </p:sp>
      <p:sp>
        <p:nvSpPr>
          <p:cNvPr id="2" name="object 11">
            <a:extLst>
              <a:ext uri="{FF2B5EF4-FFF2-40B4-BE49-F238E27FC236}">
                <a16:creationId xmlns:a16="http://schemas.microsoft.com/office/drawing/2014/main" id="{BE021DB1-4029-2B40-AEF0-ADEF4853C1E5}"/>
              </a:ext>
            </a:extLst>
          </p:cNvPr>
          <p:cNvSpPr txBox="1"/>
          <p:nvPr/>
        </p:nvSpPr>
        <p:spPr>
          <a:xfrm>
            <a:off x="1006606" y="1501176"/>
            <a:ext cx="16434263" cy="7763664"/>
          </a:xfrm>
          <a:prstGeom prst="rect">
            <a:avLst/>
          </a:prstGeom>
        </p:spPr>
        <p:txBody>
          <a:bodyPr vert="horz" wrap="square" lIns="0" tIns="88900" rIns="0" bIns="0" rtlCol="0">
            <a:spAutoFit/>
          </a:bodyPr>
          <a:lstStyle/>
          <a:p>
            <a:pPr marL="833755" marR="0" lvl="0" indent="0" algn="just" defTabSz="914400" eaLnBrk="1" fontAlgn="auto" latinLnBrk="0" hangingPunct="1">
              <a:lnSpc>
                <a:spcPct val="100000"/>
              </a:lnSpc>
              <a:spcBef>
                <a:spcPts val="700"/>
              </a:spcBef>
              <a:spcAft>
                <a:spcPts val="0"/>
              </a:spcAft>
              <a:buClrTx/>
              <a:buSzTx/>
              <a:buFontTx/>
              <a:buNone/>
              <a:tabLst/>
              <a:defRPr/>
            </a:pPr>
            <a:r>
              <a:rPr kumimoji="0" sz="3600" b="1" i="0" u="none" strike="noStrike" kern="0" cap="none" spc="-165" normalizeH="0" baseline="0" noProof="0" dirty="0">
                <a:ln>
                  <a:noFill/>
                </a:ln>
                <a:solidFill>
                  <a:srgbClr val="FF0000"/>
                </a:solidFill>
                <a:effectLst/>
                <a:uLnTx/>
                <a:uFillTx/>
                <a:latin typeface="Arial" panose="020B0604020202020204" pitchFamily="34" charset="0"/>
                <a:cs typeface="Arial" panose="020B0604020202020204" pitchFamily="34" charset="0"/>
              </a:rPr>
              <a:t>Các</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25" normalizeH="0" baseline="0" noProof="0" dirty="0">
                <a:ln>
                  <a:noFill/>
                </a:ln>
                <a:solidFill>
                  <a:srgbClr val="FF0000"/>
                </a:solidFill>
                <a:effectLst/>
                <a:uLnTx/>
                <a:uFillTx/>
                <a:latin typeface="Arial" panose="020B0604020202020204" pitchFamily="34" charset="0"/>
                <a:cs typeface="Arial" panose="020B0604020202020204" pitchFamily="34" charset="0"/>
              </a:rPr>
              <a:t>mục</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60" normalizeH="0" baseline="0" noProof="0" dirty="0">
                <a:ln>
                  <a:noFill/>
                </a:ln>
                <a:solidFill>
                  <a:srgbClr val="FF0000"/>
                </a:solidFill>
                <a:effectLst/>
                <a:uLnTx/>
                <a:uFillTx/>
                <a:latin typeface="Arial" panose="020B0604020202020204" pitchFamily="34" charset="0"/>
                <a:cs typeface="Arial" panose="020B0604020202020204" pitchFamily="34" charset="0"/>
              </a:rPr>
              <a:t>có</a:t>
            </a:r>
            <a:r>
              <a:rPr kumimoji="0" sz="3600" b="1"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45" normalizeH="0" baseline="0" noProof="0" dirty="0">
                <a:ln>
                  <a:noFill/>
                </a:ln>
                <a:solidFill>
                  <a:srgbClr val="FF0000"/>
                </a:solidFill>
                <a:effectLst/>
                <a:uLnTx/>
                <a:uFillTx/>
                <a:latin typeface="Arial" panose="020B0604020202020204" pitchFamily="34" charset="0"/>
                <a:cs typeface="Arial" panose="020B0604020202020204" pitchFamily="34" charset="0"/>
              </a:rPr>
              <a:t>trong</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bảng</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95" normalizeH="0" baseline="0" noProof="0" dirty="0">
                <a:ln>
                  <a:noFill/>
                </a:ln>
                <a:solidFill>
                  <a:srgbClr val="FF0000"/>
                </a:solidFill>
                <a:effectLst/>
                <a:uLnTx/>
                <a:uFillTx/>
                <a:latin typeface="Arial" panose="020B0604020202020204" pitchFamily="34" charset="0"/>
                <a:cs typeface="Arial" panose="020B0604020202020204" pitchFamily="34" charset="0"/>
              </a:rPr>
              <a:t>chỉ</a:t>
            </a:r>
            <a:r>
              <a:rPr kumimoji="0" sz="3600" b="1" i="0" u="none" strike="noStrike" kern="0" cap="none" spc="-1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440" normalizeH="0" baseline="0" noProof="0" dirty="0">
                <a:ln>
                  <a:noFill/>
                </a:ln>
                <a:solidFill>
                  <a:srgbClr val="FF0000"/>
                </a:solidFill>
                <a:effectLst/>
                <a:uLnTx/>
                <a:uFillTx/>
                <a:latin typeface="Arial" panose="020B0604020202020204" pitchFamily="34" charset="0"/>
                <a:cs typeface="Arial" panose="020B0604020202020204" pitchFamily="34" charset="0"/>
              </a:rPr>
              <a:t>dâ</a:t>
            </a:r>
            <a:r>
              <a:rPr kumimoji="0" sz="5400" b="1" i="0" u="none" strike="noStrike" kern="0" cap="none" spc="-66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1" i="0" u="none" strike="noStrike" kern="0" cap="none" spc="-922"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60"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sz="3600" b="1"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an</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35" normalizeH="0" baseline="0" noProof="0" dirty="0">
                <a:ln>
                  <a:noFill/>
                </a:ln>
                <a:solidFill>
                  <a:srgbClr val="FF0000"/>
                </a:solidFill>
                <a:effectLst/>
                <a:uLnTx/>
                <a:uFillTx/>
                <a:latin typeface="Arial" panose="020B0604020202020204" pitchFamily="34" charset="0"/>
                <a:cs typeface="Arial" panose="020B0604020202020204" pitchFamily="34" charset="0"/>
              </a:rPr>
              <a:t>toàn</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MSDS</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421640" marR="0" lvl="0" indent="-396875" algn="just" defTabSz="914400" eaLnBrk="1" fontAlgn="auto" latinLnBrk="0" hangingPunct="1">
              <a:lnSpc>
                <a:spcPct val="100000"/>
              </a:lnSpc>
              <a:spcBef>
                <a:spcPts val="600"/>
              </a:spcBef>
              <a:spcAft>
                <a:spcPts val="0"/>
              </a:spcAft>
              <a:buClrTx/>
              <a:buSzTx/>
              <a:buFontTx/>
              <a:buAutoNum type="arabicPeriod"/>
              <a:tabLst>
                <a:tab pos="422275" algn="l"/>
              </a:tabLst>
              <a:defRPr/>
            </a:pP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Product</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and</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company</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identification</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(tên</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công</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ty)</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219075" lvl="0" indent="0" algn="just" defTabSz="914400" eaLnBrk="1" fontAlgn="auto" latinLnBrk="0" hangingPunct="1">
              <a:lnSpc>
                <a:spcPts val="4200"/>
              </a:lnSpc>
              <a:spcBef>
                <a:spcPts val="240"/>
              </a:spcBef>
              <a:spcAft>
                <a:spcPts val="0"/>
              </a:spcAft>
              <a:buClrTx/>
              <a:buSzTx/>
              <a:buFontTx/>
              <a:buAutoNum type="arabicPeriod"/>
              <a:tabLst>
                <a:tab pos="428625" algn="l"/>
              </a:tabLst>
              <a:defRPr/>
            </a:pP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Physical</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and</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chemical</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properties:</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thuộc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biểu</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b</a:t>
            </a:r>
            <a:r>
              <a:rPr kumimoji="0" sz="36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60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ngoài,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màu</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s</a:t>
            </a:r>
            <a:r>
              <a:rPr kumimoji="0" sz="3600" b="0" i="0" u="none" strike="noStrike" kern="0" cap="none" spc="-51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5400" b="0" i="0" u="none" strike="noStrike" kern="0" cap="none" spc="45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mùi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vị,</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tỷ</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trọng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riêng,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nhiệt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nóng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chảy,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nhiệt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sôi,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điểm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a:t>
            </a:r>
            <a:r>
              <a:rPr kumimoji="0" sz="36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5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lửa,</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điểm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nổ,</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điểm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tự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cháy,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nhớt,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tỷ</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lệ</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bay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hơi,</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áp</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su</a:t>
            </a:r>
            <a:r>
              <a:rPr kumimoji="0" sz="3600" b="0" i="0" u="none" strike="noStrike" kern="0" cap="none" spc="-48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hơi,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ph</a:t>
            </a:r>
            <a:r>
              <a:rPr kumimoji="0" sz="3600" b="0" i="0" u="none" strike="noStrike" kern="0" cap="none" spc="-8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1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ph</a:t>
            </a:r>
            <a:r>
              <a:rPr kumimoji="0" sz="3600" b="0" i="0" u="none" strike="noStrike" kern="0" cap="none" spc="-8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2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trăm</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phép</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khí,</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khả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hòa</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tan</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dung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nước,</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dung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hữu</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v.v</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367665" lvl="0" indent="0" algn="just" defTabSz="914400" eaLnBrk="1" fontAlgn="auto" latinLnBrk="0" hangingPunct="1">
              <a:lnSpc>
                <a:spcPts val="4200"/>
              </a:lnSpc>
              <a:spcBef>
                <a:spcPts val="0"/>
              </a:spcBef>
              <a:spcAft>
                <a:spcPts val="0"/>
              </a:spcAft>
              <a:buClrTx/>
              <a:buSzTx/>
              <a:buFontTx/>
              <a:buAutoNum type="arabicPeriod"/>
              <a:tabLst>
                <a:tab pos="440690" algn="l"/>
              </a:tabLst>
              <a:defRPr/>
            </a:pP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Composition/information</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on</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ingredient:</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ph</a:t>
            </a:r>
            <a:r>
              <a:rPr kumimoji="0" sz="3600" b="0" i="0" u="none" strike="noStrike" kern="0" cap="none" spc="-8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họ</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9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9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công</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thức</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khác</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axít,</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ôxi</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a:t>
            </a:r>
            <a:endParaRPr kumimoji="0" lang="en-US"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367665" algn="just">
              <a:lnSpc>
                <a:spcPts val="4200"/>
              </a:lnSpc>
              <a:tabLst>
                <a:tab pos="440690" algn="l"/>
              </a:tabLst>
            </a:pPr>
            <a:r>
              <a:rPr kumimoji="0" lang="vi-VN"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4. Hazards</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identification:</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lang="vi-VN"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lang="vi-VN"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hiệu</a:t>
            </a:r>
            <a:r>
              <a:rPr kumimoji="0" lang="vi-VN"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lang="vi-VN" sz="3600" b="0" i="0" u="none" strike="noStrike" kern="0" cap="none" spc="-55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54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lang="vi-VN"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lên</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lang="vi-VN"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lang="vi-VN"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chẳng</a:t>
            </a:r>
            <a:r>
              <a:rPr kumimoji="0" lang="vi-VN"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hạn</a:t>
            </a:r>
            <a:r>
              <a:rPr kumimoji="0" lang="vi-VN"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tác động</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lang="vi-VN" sz="3600" b="0" i="0" u="none" strike="noStrike" kern="0" cap="none" spc="-55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54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tới</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lang="vi-VN" sz="3600" b="0" i="0" u="none" strike="noStrike" kern="0" cap="none" spc="-54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lang="vi-VN" sz="5400" b="0" i="0" u="none" strike="noStrike" kern="0" cap="none" spc="41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lang="vi-VN"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hô</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h</a:t>
            </a:r>
            <a:r>
              <a:rPr kumimoji="0" lang="vi-VN" sz="3600" b="0" i="0" u="none" strike="noStrike" kern="0" cap="none" spc="-52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54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lang="vi-VN"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tiêu</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khả</a:t>
            </a:r>
            <a:r>
              <a:rPr kumimoji="0" lang="vi-VN"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sinh</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sản</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lang="vi-VN"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khả</a:t>
            </a:r>
            <a:r>
              <a:rPr kumimoji="0" lang="vi-VN"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ung</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thư </a:t>
            </a:r>
            <a:r>
              <a:rPr kumimoji="0" lang="vi-VN"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hay</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dị</a:t>
            </a:r>
            <a:r>
              <a:rPr kumimoji="0" lang="vi-VN"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bi</a:t>
            </a:r>
            <a:r>
              <a:rPr kumimoji="0" lang="vi-VN" sz="3600" b="0" i="0" u="none" strike="noStrike" kern="0" cap="none" spc="-45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5400" b="0" i="0" u="none" strike="noStrike" kern="0" cap="none" spc="43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đột</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bi</a:t>
            </a:r>
            <a:r>
              <a:rPr kumimoji="0" lang="vi-VN" sz="3600" b="0" i="0" u="none" strike="noStrike" kern="0" cap="none" spc="-40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5400" b="0" i="0" u="none" strike="noStrike" kern="0" cap="none" spc="50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gen.</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biểu</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triệu</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chứng</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ngộ</a:t>
            </a:r>
            <a:r>
              <a:rPr kumimoji="0" lang="vi-VN"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lang="vi-VN" sz="3600" b="0" i="0" u="none" strike="noStrike" kern="0" cap="none" spc="-42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5400" b="0" i="0" u="none" strike="noStrike" kern="0" cap="none" spc="6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kinh</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niên.</a:t>
            </a:r>
            <a:endPar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367665" lvl="0" indent="0" algn="just" defTabSz="914400" eaLnBrk="1" fontAlgn="auto" latinLnBrk="0" hangingPunct="1">
              <a:lnSpc>
                <a:spcPts val="4200"/>
              </a:lnSpc>
              <a:spcBef>
                <a:spcPts val="0"/>
              </a:spcBef>
              <a:spcAft>
                <a:spcPts val="0"/>
              </a:spcAft>
              <a:buClrTx/>
              <a:buSzTx/>
              <a:tabLst>
                <a:tab pos="440690" algn="l"/>
              </a:tabLst>
              <a:defRPr/>
            </a:pP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4" name="TextBox 15">
            <a:extLst>
              <a:ext uri="{FF2B5EF4-FFF2-40B4-BE49-F238E27FC236}">
                <a16:creationId xmlns:a16="http://schemas.microsoft.com/office/drawing/2014/main" id="{FA669236-E79C-08CE-1674-CEFE303D2C58}"/>
              </a:ext>
            </a:extLst>
          </p:cNvPr>
          <p:cNvSpPr txBox="1"/>
          <p:nvPr/>
        </p:nvSpPr>
        <p:spPr>
          <a:xfrm>
            <a:off x="-55212" y="3182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49</a:t>
            </a:r>
          </a:p>
        </p:txBody>
      </p:sp>
    </p:spTree>
    <p:extLst>
      <p:ext uri="{BB962C8B-B14F-4D97-AF65-F5344CB8AC3E}">
        <p14:creationId xmlns:p14="http://schemas.microsoft.com/office/powerpoint/2010/main" val="12279728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85061-B5D3-B62E-DD0C-8CC53D53EDBD}"/>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22C0ABF1-9C19-D8A9-9AD5-1A0A8D21DEEF}"/>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DAE5A357-D768-C310-F3D4-DE896CFD67DA}"/>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F561BD2F-884C-97DC-4893-BE6C41E27CFA}"/>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E03C89C3-03F7-DA72-F0D8-CF8D818BA725}"/>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EB1ED49B-9443-DA05-D33F-00C20FD8330B}"/>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2E1BF6B1-66CB-42A1-4ED0-E85FC8D92B57}"/>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E634EAA9-B1CB-2D0C-144E-EC0F0A96DC2B}"/>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89EC45E7-E852-C98F-01E1-E354A90A0C56}"/>
              </a:ext>
            </a:extLst>
          </p:cNvPr>
          <p:cNvGrpSpPr/>
          <p:nvPr/>
        </p:nvGrpSpPr>
        <p:grpSpPr>
          <a:xfrm>
            <a:off x="-966092" y="-1075210"/>
            <a:ext cx="2353764" cy="2413295"/>
            <a:chOff x="0" y="0"/>
            <a:chExt cx="5307708" cy="5307708"/>
          </a:xfrm>
        </p:grpSpPr>
        <p:sp>
          <p:nvSpPr>
            <p:cNvPr id="35" name="Freeform 3">
              <a:extLst>
                <a:ext uri="{FF2B5EF4-FFF2-40B4-BE49-F238E27FC236}">
                  <a16:creationId xmlns:a16="http://schemas.microsoft.com/office/drawing/2014/main" id="{271CAD8D-4F1D-EC3A-6288-1A6DC8ED8DAC}"/>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E6A41472-0FD8-77AF-F75B-31B5165FE6B2}"/>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41CFAA16-B4EC-D77D-4D77-E60F9CB1CBE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189596F0-4D0E-D343-B5F5-02EA140BEE24}"/>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7" name="object 8">
            <a:extLst>
              <a:ext uri="{FF2B5EF4-FFF2-40B4-BE49-F238E27FC236}">
                <a16:creationId xmlns:a16="http://schemas.microsoft.com/office/drawing/2014/main" id="{A021D4A3-B539-4AA5-21F8-90C7575BBD41}"/>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 name="object 20">
            <a:extLst>
              <a:ext uri="{FF2B5EF4-FFF2-40B4-BE49-F238E27FC236}">
                <a16:creationId xmlns:a16="http://schemas.microsoft.com/office/drawing/2014/main" id="{50A09FBC-DC07-D696-8BCA-054959D0D80B}"/>
              </a:ext>
            </a:extLst>
          </p:cNvPr>
          <p:cNvSpPr txBox="1">
            <a:spLocks/>
          </p:cNvSpPr>
          <p:nvPr/>
        </p:nvSpPr>
        <p:spPr>
          <a:xfrm>
            <a:off x="893963" y="432874"/>
            <a:ext cx="17328577"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sz="4000" b="1" dirty="0">
                <a:solidFill>
                  <a:srgbClr val="002060"/>
                </a:solidFill>
                <a:latin typeface="Arial" panose="020B0604020202020204" pitchFamily="34" charset="0"/>
                <a:cs typeface="Arial" panose="020B0604020202020204" pitchFamily="34" charset="0"/>
              </a:rPr>
              <a:t>2.4.</a:t>
            </a:r>
            <a:r>
              <a:rPr lang="en-US" sz="4000" b="1" spc="-150" dirty="0">
                <a:solidFill>
                  <a:srgbClr val="002060"/>
                </a:solidFill>
                <a:latin typeface="Arial" panose="020B0604020202020204" pitchFamily="34" charset="0"/>
                <a:cs typeface="Arial" panose="020B0604020202020204" pitchFamily="34" charset="0"/>
              </a:rPr>
              <a:t> </a:t>
            </a:r>
            <a:r>
              <a:rPr lang="en-US" sz="4000" b="1" spc="-210" dirty="0">
                <a:solidFill>
                  <a:srgbClr val="002060"/>
                </a:solidFill>
                <a:latin typeface="Arial" panose="020B0604020202020204" pitchFamily="34" charset="0"/>
                <a:cs typeface="Arial" panose="020B0604020202020204" pitchFamily="34" charset="0"/>
              </a:rPr>
              <a:t>BẢNG</a:t>
            </a:r>
            <a:r>
              <a:rPr lang="en-US" sz="4000" b="1" spc="-35" dirty="0">
                <a:solidFill>
                  <a:srgbClr val="002060"/>
                </a:solidFill>
                <a:latin typeface="Arial" panose="020B0604020202020204" pitchFamily="34" charset="0"/>
                <a:cs typeface="Arial" panose="020B0604020202020204" pitchFamily="34" charset="0"/>
              </a:rPr>
              <a:t> </a:t>
            </a:r>
            <a:r>
              <a:rPr lang="en-US" sz="4000" b="1" dirty="0">
                <a:solidFill>
                  <a:srgbClr val="002060"/>
                </a:solidFill>
                <a:latin typeface="Arial" panose="020B0604020202020204" pitchFamily="34" charset="0"/>
                <a:cs typeface="Arial" panose="020B0604020202020204" pitchFamily="34" charset="0"/>
              </a:rPr>
              <a:t>AN</a:t>
            </a:r>
            <a:r>
              <a:rPr lang="en-US" sz="4000" b="1" spc="-50" dirty="0">
                <a:solidFill>
                  <a:srgbClr val="002060"/>
                </a:solidFill>
                <a:latin typeface="Arial" panose="020B0604020202020204" pitchFamily="34" charset="0"/>
                <a:cs typeface="Arial" panose="020B0604020202020204" pitchFamily="34" charset="0"/>
              </a:rPr>
              <a:t> </a:t>
            </a:r>
            <a:r>
              <a:rPr lang="en-US" sz="4000" b="1" spc="-145" dirty="0">
                <a:solidFill>
                  <a:srgbClr val="002060"/>
                </a:solidFill>
                <a:latin typeface="Arial" panose="020B0604020202020204" pitchFamily="34" charset="0"/>
                <a:cs typeface="Arial" panose="020B0604020202020204" pitchFamily="34" charset="0"/>
              </a:rPr>
              <a:t>TOÀN</a:t>
            </a:r>
            <a:r>
              <a:rPr lang="en-US" sz="4000" b="1" spc="-50" dirty="0">
                <a:solidFill>
                  <a:srgbClr val="002060"/>
                </a:solidFill>
                <a:latin typeface="Arial" panose="020B0604020202020204" pitchFamily="34" charset="0"/>
                <a:cs typeface="Arial" panose="020B0604020202020204" pitchFamily="34" charset="0"/>
              </a:rPr>
              <a:t> </a:t>
            </a:r>
            <a:r>
              <a:rPr lang="en-US" sz="4000" b="1" spc="-105" dirty="0">
                <a:solidFill>
                  <a:srgbClr val="002060"/>
                </a:solidFill>
                <a:latin typeface="Arial" panose="020B0604020202020204" pitchFamily="34" charset="0"/>
                <a:cs typeface="Arial" panose="020B0604020202020204" pitchFamily="34" charset="0"/>
              </a:rPr>
              <a:t>HÓA</a:t>
            </a:r>
            <a:r>
              <a:rPr lang="en-US" sz="4000" b="1" spc="-50" dirty="0">
                <a:solidFill>
                  <a:srgbClr val="002060"/>
                </a:solidFill>
                <a:latin typeface="Arial" panose="020B0604020202020204" pitchFamily="34" charset="0"/>
                <a:cs typeface="Arial" panose="020B0604020202020204" pitchFamily="34" charset="0"/>
              </a:rPr>
              <a:t> </a:t>
            </a:r>
            <a:r>
              <a:rPr lang="en-US" sz="4000" b="1" spc="-185" dirty="0">
                <a:solidFill>
                  <a:srgbClr val="002060"/>
                </a:solidFill>
                <a:latin typeface="Arial" panose="020B0604020202020204" pitchFamily="34" charset="0"/>
                <a:cs typeface="Arial" panose="020B0604020202020204" pitchFamily="34" charset="0"/>
              </a:rPr>
              <a:t>CHẤT</a:t>
            </a:r>
            <a:r>
              <a:rPr lang="en-US" sz="4000" b="1" spc="-45" dirty="0">
                <a:solidFill>
                  <a:srgbClr val="002060"/>
                </a:solidFill>
                <a:latin typeface="Arial" panose="020B0604020202020204" pitchFamily="34" charset="0"/>
                <a:cs typeface="Arial" panose="020B0604020202020204" pitchFamily="34" charset="0"/>
              </a:rPr>
              <a:t> </a:t>
            </a:r>
            <a:r>
              <a:rPr lang="en-US" sz="4000" b="1" spc="-310" dirty="0">
                <a:solidFill>
                  <a:srgbClr val="002060"/>
                </a:solidFill>
                <a:latin typeface="Arial" panose="020B0604020202020204" pitchFamily="34" charset="0"/>
                <a:cs typeface="Arial" panose="020B0604020202020204" pitchFamily="34" charset="0"/>
              </a:rPr>
              <a:t>(MSDS</a:t>
            </a:r>
            <a:r>
              <a:rPr lang="en-US" sz="4000" b="1" spc="35" dirty="0">
                <a:solidFill>
                  <a:srgbClr val="002060"/>
                </a:solidFill>
                <a:latin typeface="Arial" panose="020B0604020202020204" pitchFamily="34" charset="0"/>
                <a:cs typeface="Arial" panose="020B0604020202020204" pitchFamily="34" charset="0"/>
              </a:rPr>
              <a:t> </a:t>
            </a:r>
            <a:r>
              <a:rPr lang="en-US" sz="4000" b="1" dirty="0">
                <a:solidFill>
                  <a:srgbClr val="002060"/>
                </a:solidFill>
                <a:latin typeface="Arial" panose="020B0604020202020204" pitchFamily="34" charset="0"/>
                <a:cs typeface="Arial" panose="020B0604020202020204" pitchFamily="34" charset="0"/>
              </a:rPr>
              <a:t>-</a:t>
            </a:r>
            <a:r>
              <a:rPr lang="en-US" sz="4000" b="1" spc="-50" dirty="0">
                <a:solidFill>
                  <a:srgbClr val="002060"/>
                </a:solidFill>
                <a:latin typeface="Arial" panose="020B0604020202020204" pitchFamily="34" charset="0"/>
                <a:cs typeface="Arial" panose="020B0604020202020204" pitchFamily="34" charset="0"/>
              </a:rPr>
              <a:t> </a:t>
            </a:r>
            <a:r>
              <a:rPr lang="en-US" sz="4000" b="1" spc="-70" dirty="0">
                <a:solidFill>
                  <a:srgbClr val="002060"/>
                </a:solidFill>
                <a:latin typeface="Arial" panose="020B0604020202020204" pitchFamily="34" charset="0"/>
                <a:cs typeface="Arial" panose="020B0604020202020204" pitchFamily="34" charset="0"/>
              </a:rPr>
              <a:t>MATERIAL</a:t>
            </a:r>
            <a:r>
              <a:rPr lang="en-US" sz="4000" b="1" spc="-50" dirty="0">
                <a:solidFill>
                  <a:srgbClr val="002060"/>
                </a:solidFill>
                <a:latin typeface="Arial" panose="020B0604020202020204" pitchFamily="34" charset="0"/>
                <a:cs typeface="Arial" panose="020B0604020202020204" pitchFamily="34" charset="0"/>
              </a:rPr>
              <a:t> </a:t>
            </a:r>
            <a:r>
              <a:rPr lang="en-US" sz="4000" b="1" spc="-180" dirty="0">
                <a:solidFill>
                  <a:srgbClr val="002060"/>
                </a:solidFill>
                <a:latin typeface="Arial" panose="020B0604020202020204" pitchFamily="34" charset="0"/>
                <a:cs typeface="Arial" panose="020B0604020202020204" pitchFamily="34" charset="0"/>
              </a:rPr>
              <a:t>SAFETY</a:t>
            </a:r>
            <a:r>
              <a:rPr lang="en-US" sz="4000" b="1" spc="-50" dirty="0">
                <a:solidFill>
                  <a:srgbClr val="002060"/>
                </a:solidFill>
                <a:latin typeface="Arial" panose="020B0604020202020204" pitchFamily="34" charset="0"/>
                <a:cs typeface="Arial" panose="020B0604020202020204" pitchFamily="34" charset="0"/>
              </a:rPr>
              <a:t> </a:t>
            </a:r>
            <a:r>
              <a:rPr lang="en-US" sz="4000" b="1" spc="-65" dirty="0">
                <a:solidFill>
                  <a:srgbClr val="002060"/>
                </a:solidFill>
                <a:latin typeface="Arial" panose="020B0604020202020204" pitchFamily="34" charset="0"/>
                <a:cs typeface="Arial" panose="020B0604020202020204" pitchFamily="34" charset="0"/>
              </a:rPr>
              <a:t>DATA</a:t>
            </a:r>
            <a:r>
              <a:rPr lang="en-US" sz="4000" b="1" spc="-50" dirty="0">
                <a:solidFill>
                  <a:srgbClr val="002060"/>
                </a:solidFill>
                <a:latin typeface="Arial" panose="020B0604020202020204" pitchFamily="34" charset="0"/>
                <a:cs typeface="Arial" panose="020B0604020202020204" pitchFamily="34" charset="0"/>
              </a:rPr>
              <a:t> </a:t>
            </a:r>
            <a:r>
              <a:rPr lang="en-US" sz="4000" b="1" spc="-280" dirty="0">
                <a:solidFill>
                  <a:srgbClr val="002060"/>
                </a:solidFill>
                <a:latin typeface="Arial" panose="020B0604020202020204" pitchFamily="34" charset="0"/>
                <a:cs typeface="Arial" panose="020B0604020202020204" pitchFamily="34" charset="0"/>
              </a:rPr>
              <a:t>SHEET)</a:t>
            </a:r>
          </a:p>
        </p:txBody>
      </p:sp>
      <p:sp>
        <p:nvSpPr>
          <p:cNvPr id="2" name="object 11">
            <a:extLst>
              <a:ext uri="{FF2B5EF4-FFF2-40B4-BE49-F238E27FC236}">
                <a16:creationId xmlns:a16="http://schemas.microsoft.com/office/drawing/2014/main" id="{BC5EC0F0-9BF0-1F1E-BCC3-367572C784DD}"/>
              </a:ext>
            </a:extLst>
          </p:cNvPr>
          <p:cNvSpPr txBox="1"/>
          <p:nvPr/>
        </p:nvSpPr>
        <p:spPr>
          <a:xfrm>
            <a:off x="958157" y="1130871"/>
            <a:ext cx="16359082" cy="7902163"/>
          </a:xfrm>
          <a:prstGeom prst="rect">
            <a:avLst/>
          </a:prstGeom>
        </p:spPr>
        <p:txBody>
          <a:bodyPr vert="horz" wrap="square" lIns="0" tIns="88900" rIns="0" bIns="0" rtlCol="0">
            <a:spAutoFit/>
          </a:bodyPr>
          <a:lstStyle/>
          <a:p>
            <a:pPr marL="833755" marR="0" lvl="0" indent="0" algn="just" defTabSz="914400" eaLnBrk="1" fontAlgn="auto" latinLnBrk="0" hangingPunct="1">
              <a:lnSpc>
                <a:spcPct val="100000"/>
              </a:lnSpc>
              <a:spcBef>
                <a:spcPts val="700"/>
              </a:spcBef>
              <a:spcAft>
                <a:spcPts val="0"/>
              </a:spcAft>
              <a:buClrTx/>
              <a:buSzTx/>
              <a:buFontTx/>
              <a:buNone/>
              <a:tabLst/>
              <a:defRPr/>
            </a:pPr>
            <a:r>
              <a:rPr kumimoji="0" sz="3600" b="1" i="0" u="none" strike="noStrike" kern="0" cap="none" spc="-165" normalizeH="0" baseline="0" noProof="0" dirty="0">
                <a:ln>
                  <a:noFill/>
                </a:ln>
                <a:solidFill>
                  <a:srgbClr val="FF0000"/>
                </a:solidFill>
                <a:effectLst/>
                <a:uLnTx/>
                <a:uFillTx/>
                <a:latin typeface="Arial" panose="020B0604020202020204" pitchFamily="34" charset="0"/>
                <a:cs typeface="Arial" panose="020B0604020202020204" pitchFamily="34" charset="0"/>
              </a:rPr>
              <a:t>Các</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25" normalizeH="0" baseline="0" noProof="0" dirty="0">
                <a:ln>
                  <a:noFill/>
                </a:ln>
                <a:solidFill>
                  <a:srgbClr val="FF0000"/>
                </a:solidFill>
                <a:effectLst/>
                <a:uLnTx/>
                <a:uFillTx/>
                <a:latin typeface="Arial" panose="020B0604020202020204" pitchFamily="34" charset="0"/>
                <a:cs typeface="Arial" panose="020B0604020202020204" pitchFamily="34" charset="0"/>
              </a:rPr>
              <a:t>mục</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60" normalizeH="0" baseline="0" noProof="0" dirty="0">
                <a:ln>
                  <a:noFill/>
                </a:ln>
                <a:solidFill>
                  <a:srgbClr val="FF0000"/>
                </a:solidFill>
                <a:effectLst/>
                <a:uLnTx/>
                <a:uFillTx/>
                <a:latin typeface="Arial" panose="020B0604020202020204" pitchFamily="34" charset="0"/>
                <a:cs typeface="Arial" panose="020B0604020202020204" pitchFamily="34" charset="0"/>
              </a:rPr>
              <a:t>có</a:t>
            </a:r>
            <a:r>
              <a:rPr kumimoji="0" sz="3600" b="1"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45" normalizeH="0" baseline="0" noProof="0" dirty="0">
                <a:ln>
                  <a:noFill/>
                </a:ln>
                <a:solidFill>
                  <a:srgbClr val="FF0000"/>
                </a:solidFill>
                <a:effectLst/>
                <a:uLnTx/>
                <a:uFillTx/>
                <a:latin typeface="Arial" panose="020B0604020202020204" pitchFamily="34" charset="0"/>
                <a:cs typeface="Arial" panose="020B0604020202020204" pitchFamily="34" charset="0"/>
              </a:rPr>
              <a:t>trong</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bảng</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95" normalizeH="0" baseline="0" noProof="0" dirty="0">
                <a:ln>
                  <a:noFill/>
                </a:ln>
                <a:solidFill>
                  <a:srgbClr val="FF0000"/>
                </a:solidFill>
                <a:effectLst/>
                <a:uLnTx/>
                <a:uFillTx/>
                <a:latin typeface="Arial" panose="020B0604020202020204" pitchFamily="34" charset="0"/>
                <a:cs typeface="Arial" panose="020B0604020202020204" pitchFamily="34" charset="0"/>
              </a:rPr>
              <a:t>chỉ</a:t>
            </a:r>
            <a:r>
              <a:rPr kumimoji="0" sz="3600" b="1" i="0" u="none" strike="noStrike" kern="0" cap="none" spc="-1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440" normalizeH="0" baseline="0" noProof="0" dirty="0">
                <a:ln>
                  <a:noFill/>
                </a:ln>
                <a:solidFill>
                  <a:srgbClr val="FF0000"/>
                </a:solidFill>
                <a:effectLst/>
                <a:uLnTx/>
                <a:uFillTx/>
                <a:latin typeface="Arial" panose="020B0604020202020204" pitchFamily="34" charset="0"/>
                <a:cs typeface="Arial" panose="020B0604020202020204" pitchFamily="34" charset="0"/>
              </a:rPr>
              <a:t>dâ</a:t>
            </a:r>
            <a:r>
              <a:rPr kumimoji="0" sz="5400" b="1" i="0" u="none" strike="noStrike" kern="0" cap="none" spc="-66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1" i="0" u="none" strike="noStrike" kern="0" cap="none" spc="-922"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60"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sz="3600" b="1"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an</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35" normalizeH="0" baseline="0" noProof="0" dirty="0">
                <a:ln>
                  <a:noFill/>
                </a:ln>
                <a:solidFill>
                  <a:srgbClr val="FF0000"/>
                </a:solidFill>
                <a:effectLst/>
                <a:uLnTx/>
                <a:uFillTx/>
                <a:latin typeface="Arial" panose="020B0604020202020204" pitchFamily="34" charset="0"/>
                <a:cs typeface="Arial" panose="020B0604020202020204" pitchFamily="34" charset="0"/>
              </a:rPr>
              <a:t>toàn</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MSDS</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25400" marR="17780" lvl="0" indent="0" algn="just" defTabSz="914400" eaLnBrk="1" fontAlgn="auto" latinLnBrk="0" hangingPunct="1">
              <a:lnSpc>
                <a:spcPts val="4200"/>
              </a:lnSpc>
              <a:spcBef>
                <a:spcPts val="0"/>
              </a:spcBef>
              <a:spcAft>
                <a:spcPts val="0"/>
              </a:spcAft>
              <a:buClrTx/>
              <a:buSzTx/>
              <a:tabLst>
                <a:tab pos="444500" algn="l"/>
              </a:tabLst>
              <a:defRPr/>
            </a:pPr>
            <a:r>
              <a:rPr kumimoji="0" lang="en-US" sz="40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5. </a:t>
            </a:r>
            <a:r>
              <a:rPr kumimoji="0" sz="40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First</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aid</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measures:</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Biện</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sơ</a:t>
            </a:r>
            <a:r>
              <a:rPr kumimoji="0"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cứu</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hợp</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40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60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4000" b="0" i="0" u="none" strike="noStrike" kern="0" cap="none" spc="-54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6000" b="0" i="0" u="none" strike="noStrike" kern="0" cap="none" spc="41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tiêu</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hệ hô</a:t>
            </a:r>
            <a:r>
              <a:rPr kumimoji="0"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h</a:t>
            </a:r>
            <a:r>
              <a:rPr kumimoji="0" sz="4000" b="0" i="0" u="none" strike="noStrike" kern="0" cap="none" spc="-434"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57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endPar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273050" lvl="0" indent="0" algn="just" defTabSz="914400" eaLnBrk="1" fontAlgn="auto" latinLnBrk="0" hangingPunct="1">
              <a:lnSpc>
                <a:spcPts val="4200"/>
              </a:lnSpc>
              <a:spcBef>
                <a:spcPts val="0"/>
              </a:spcBef>
              <a:spcAft>
                <a:spcPts val="0"/>
              </a:spcAft>
              <a:buClrTx/>
              <a:buSzTx/>
              <a:tabLst>
                <a:tab pos="463550" algn="l"/>
              </a:tabLst>
              <a:defRPr/>
            </a:pPr>
            <a:r>
              <a:rPr kumimoji="0" lang="en-US"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6. </a:t>
            </a:r>
            <a:r>
              <a:rPr kumimoji="0"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Fire-</a:t>
            </a:r>
            <a:r>
              <a:rPr kumimoji="0"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fighting</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measures:</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chính</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40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60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6000" b="0" i="0" u="none" strike="noStrike" kern="0" cap="none" spc="66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cháy</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nổ,</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4000" b="0" i="0" u="none" strike="noStrike" kern="0" cap="none" spc="-55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lên</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lao động</a:t>
            </a:r>
            <a:r>
              <a:rPr kumimoji="0"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40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60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6000" b="0" i="0" u="none" strike="noStrike" kern="0" cap="none" spc="63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ví</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thang</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đánh</a:t>
            </a:r>
            <a:r>
              <a:rPr kumimoji="0"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giá</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NFPA</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từ</a:t>
            </a:r>
            <a:r>
              <a:rPr kumimoji="0"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0</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tới</a:t>
            </a:r>
            <a:r>
              <a:rPr kumimoji="0"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4.</a:t>
            </a:r>
            <a:endParaRPr kumimoji="0" lang="en-US"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406400" marR="0" lvl="0" indent="-381635" algn="just" defTabSz="914400" eaLnBrk="1" fontAlgn="auto" latinLnBrk="0" hangingPunct="1">
              <a:lnSpc>
                <a:spcPct val="100000"/>
              </a:lnSpc>
              <a:spcBef>
                <a:spcPts val="600"/>
              </a:spcBef>
              <a:spcAft>
                <a:spcPts val="0"/>
              </a:spcAft>
              <a:buClrTx/>
              <a:buSzTx/>
              <a:buFontTx/>
              <a:buAutoNum type="arabicPeriod" startAt="7"/>
              <a:tabLst>
                <a:tab pos="406400" algn="l"/>
              </a:tabLst>
              <a:defRPr/>
            </a:pP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Accidental</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release</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measures:</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Thi</a:t>
            </a:r>
            <a:r>
              <a:rPr kumimoji="0" lang="vi-VN" sz="4000" b="0" i="0" u="none" strike="noStrike" kern="0" cap="none" spc="-42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60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bị</a:t>
            </a:r>
            <a:r>
              <a:rPr kumimoji="0" lang="vi-VN"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hộ</a:t>
            </a:r>
            <a:r>
              <a:rPr kumimoji="0" lang="vi-VN"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lao</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lang="vi-VN" sz="4000" b="0" i="0" u="none" strike="noStrike" kern="0" cap="none" spc="-81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lang="vi-VN"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4000" b="0" i="0" u="none" strike="noStrike" kern="0" cap="none" spc="-434"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57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108585" lvl="0" indent="0" algn="just" defTabSz="914400" eaLnBrk="1" fontAlgn="auto" latinLnBrk="0" hangingPunct="1">
              <a:lnSpc>
                <a:spcPts val="4200"/>
              </a:lnSpc>
              <a:spcBef>
                <a:spcPts val="240"/>
              </a:spcBef>
              <a:spcAft>
                <a:spcPts val="0"/>
              </a:spcAft>
              <a:buClrTx/>
              <a:buSzTx/>
              <a:buFontTx/>
              <a:buAutoNum type="arabicPeriod" startAt="7"/>
              <a:tabLst>
                <a:tab pos="449580" algn="l"/>
              </a:tabLst>
              <a:defRPr/>
            </a:pPr>
            <a:r>
              <a:rPr kumimoji="0" lang="vi-VN"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Handling</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and</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storage:</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đi</a:t>
            </a:r>
            <a:r>
              <a:rPr kumimoji="0" lang="vi-VN" sz="4000" b="0" i="0" u="none" strike="noStrike" kern="0" cap="none" spc="-74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60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kiện</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tiêu</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chuẩn</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để</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giữ,</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40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kho</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(nhiệt </a:t>
            </a:r>
            <a:r>
              <a:rPr kumimoji="0" lang="vi-VN"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ẩm,</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thoáng</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khí,</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40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tương</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thích</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20" normalizeH="0" baseline="0" noProof="0" dirty="0">
                <a:ln>
                  <a:noFill/>
                </a:ln>
                <a:solidFill>
                  <a:srgbClr val="002060"/>
                </a:solidFill>
                <a:effectLst/>
                <a:uLnTx/>
                <a:uFillTx/>
                <a:latin typeface="Arial" panose="020B0604020202020204" pitchFamily="34" charset="0"/>
                <a:cs typeface="Arial" panose="020B0604020202020204" pitchFamily="34" charset="0"/>
              </a:rPr>
              <a:t>v.v)</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đi</a:t>
            </a:r>
            <a:r>
              <a:rPr kumimoji="0" lang="vi-VN" sz="4000" b="0" i="0" u="none" strike="noStrike" kern="0" cap="none" spc="-74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60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49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kiện</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lang="vi-VN" sz="4000" b="0" i="0" u="none" strike="noStrike" kern="0" cap="none" spc="-81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tuân </a:t>
            </a:r>
            <a:r>
              <a:rPr kumimoji="0" lang="vi-VN"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thủ</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lang="vi-VN" sz="40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60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4000" b="0" i="0" u="none" strike="noStrike" kern="0" cap="none" spc="-434"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57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17780" lvl="0" indent="0" algn="just" defTabSz="914400" eaLnBrk="1" fontAlgn="auto" latinLnBrk="0" hangingPunct="1">
              <a:lnSpc>
                <a:spcPts val="4200"/>
              </a:lnSpc>
              <a:spcBef>
                <a:spcPts val="0"/>
              </a:spcBef>
              <a:spcAft>
                <a:spcPts val="0"/>
              </a:spcAft>
              <a:buClrTx/>
              <a:buSzTx/>
              <a:buFontTx/>
              <a:buAutoNum type="arabicPeriod" startAt="7"/>
              <a:tabLst>
                <a:tab pos="463550" algn="l"/>
              </a:tabLst>
              <a:defRPr/>
            </a:pPr>
            <a:r>
              <a:rPr kumimoji="0" lang="vi-VN"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Exposure</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controls/personal</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protection:</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Trợ</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giúp</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tê</a:t>
            </a:r>
            <a:r>
              <a:rPr kumimoji="0" lang="vi-VN" sz="60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8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khẩn</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lang="vi-VN" sz="4000" b="0" i="0" u="none" strike="noStrike" kern="0" cap="none" spc="-42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6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ngộ</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hay</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bị</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tai</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nạn</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trong </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lang="vi-VN"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lang="vi-VN" sz="40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lang="vi-VN"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lang="vi-VN"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4000" b="0" i="0" u="none" strike="noStrike" kern="0" cap="none" spc="-434"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57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273050" lvl="0" indent="0" algn="just" defTabSz="914400" eaLnBrk="1" fontAlgn="auto" latinLnBrk="0" hangingPunct="1">
              <a:lnSpc>
                <a:spcPts val="4200"/>
              </a:lnSpc>
              <a:spcBef>
                <a:spcPts val="0"/>
              </a:spcBef>
              <a:spcAft>
                <a:spcPts val="0"/>
              </a:spcAft>
              <a:buClrTx/>
              <a:buSzTx/>
              <a:tabLst>
                <a:tab pos="463550" algn="l"/>
              </a:tabLst>
              <a:defRPr/>
            </a:pP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4" name="TextBox 15">
            <a:extLst>
              <a:ext uri="{FF2B5EF4-FFF2-40B4-BE49-F238E27FC236}">
                <a16:creationId xmlns:a16="http://schemas.microsoft.com/office/drawing/2014/main" id="{08E3DE43-4250-D8DF-6FD4-BBED412B0E9D}"/>
              </a:ext>
            </a:extLst>
          </p:cNvPr>
          <p:cNvSpPr txBox="1"/>
          <p:nvPr/>
        </p:nvSpPr>
        <p:spPr>
          <a:xfrm>
            <a:off x="-26069" y="63504"/>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50</a:t>
            </a:r>
          </a:p>
        </p:txBody>
      </p:sp>
    </p:spTree>
    <p:extLst>
      <p:ext uri="{BB962C8B-B14F-4D97-AF65-F5344CB8AC3E}">
        <p14:creationId xmlns:p14="http://schemas.microsoft.com/office/powerpoint/2010/main" val="3400388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1F6EF-2AFD-CE7B-3040-3B4E980B9395}"/>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E1ECDBEB-2589-893A-4C8D-8B33FE5C853F}"/>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3B2E41CC-C8DC-8E8A-EA5D-AE3555849575}"/>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BA546922-9E00-E5AE-8DA8-22D22061F9E9}"/>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60BC14EC-388C-5274-6FC7-CCDC033EB76A}"/>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F0C05888-3CAA-8380-AF80-9C4212DA1D44}"/>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E140EB05-8650-3BD9-0155-454559A4C117}"/>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81BE838A-0BC2-30A8-9BF4-4AF47B23D290}"/>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D4C3F313-4B2A-9DC8-4831-1A3B0D5F6875}"/>
              </a:ext>
            </a:extLst>
          </p:cNvPr>
          <p:cNvGrpSpPr/>
          <p:nvPr/>
        </p:nvGrpSpPr>
        <p:grpSpPr>
          <a:xfrm>
            <a:off x="-966092" y="-1019582"/>
            <a:ext cx="2353764" cy="2413295"/>
            <a:chOff x="0" y="0"/>
            <a:chExt cx="5307708" cy="5307708"/>
          </a:xfrm>
        </p:grpSpPr>
        <p:sp>
          <p:nvSpPr>
            <p:cNvPr id="35" name="Freeform 3">
              <a:extLst>
                <a:ext uri="{FF2B5EF4-FFF2-40B4-BE49-F238E27FC236}">
                  <a16:creationId xmlns:a16="http://schemas.microsoft.com/office/drawing/2014/main" id="{8C7C8733-B973-CBE6-288F-2424FDB3A1CB}"/>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340257A3-7C34-2A30-B5AA-A9480EB7C61A}"/>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AD7FDC59-CB27-AAEB-C45A-4E7C102AC6B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99"/>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1AEE12CD-51E5-7135-FCCD-4072AB485D1E}"/>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7" name="object 8">
            <a:extLst>
              <a:ext uri="{FF2B5EF4-FFF2-40B4-BE49-F238E27FC236}">
                <a16:creationId xmlns:a16="http://schemas.microsoft.com/office/drawing/2014/main" id="{51808BA2-1308-C9DA-FFCF-25F51EA284B2}"/>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 name="object 20">
            <a:extLst>
              <a:ext uri="{FF2B5EF4-FFF2-40B4-BE49-F238E27FC236}">
                <a16:creationId xmlns:a16="http://schemas.microsoft.com/office/drawing/2014/main" id="{CAF5D046-588F-1986-82D7-8615140DE6C2}"/>
              </a:ext>
            </a:extLst>
          </p:cNvPr>
          <p:cNvSpPr txBox="1">
            <a:spLocks/>
          </p:cNvSpPr>
          <p:nvPr/>
        </p:nvSpPr>
        <p:spPr>
          <a:xfrm>
            <a:off x="893963" y="492585"/>
            <a:ext cx="17328577"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sz="4000" b="1" dirty="0">
                <a:solidFill>
                  <a:srgbClr val="002060"/>
                </a:solidFill>
                <a:latin typeface="Arial" panose="020B0604020202020204" pitchFamily="34" charset="0"/>
                <a:cs typeface="Arial" panose="020B0604020202020204" pitchFamily="34" charset="0"/>
              </a:rPr>
              <a:t>2.4.</a:t>
            </a:r>
            <a:r>
              <a:rPr lang="en-US" sz="4000" b="1" spc="-150" dirty="0">
                <a:solidFill>
                  <a:srgbClr val="002060"/>
                </a:solidFill>
                <a:latin typeface="Arial" panose="020B0604020202020204" pitchFamily="34" charset="0"/>
                <a:cs typeface="Arial" panose="020B0604020202020204" pitchFamily="34" charset="0"/>
              </a:rPr>
              <a:t> </a:t>
            </a:r>
            <a:r>
              <a:rPr lang="en-US" sz="4000" b="1" spc="-210" dirty="0">
                <a:solidFill>
                  <a:srgbClr val="002060"/>
                </a:solidFill>
                <a:latin typeface="Arial" panose="020B0604020202020204" pitchFamily="34" charset="0"/>
                <a:cs typeface="Arial" panose="020B0604020202020204" pitchFamily="34" charset="0"/>
              </a:rPr>
              <a:t>BẢNG</a:t>
            </a:r>
            <a:r>
              <a:rPr lang="en-US" sz="4000" b="1" spc="-35" dirty="0">
                <a:solidFill>
                  <a:srgbClr val="002060"/>
                </a:solidFill>
                <a:latin typeface="Arial" panose="020B0604020202020204" pitchFamily="34" charset="0"/>
                <a:cs typeface="Arial" panose="020B0604020202020204" pitchFamily="34" charset="0"/>
              </a:rPr>
              <a:t> </a:t>
            </a:r>
            <a:r>
              <a:rPr lang="en-US" sz="4000" b="1" dirty="0">
                <a:solidFill>
                  <a:srgbClr val="002060"/>
                </a:solidFill>
                <a:latin typeface="Arial" panose="020B0604020202020204" pitchFamily="34" charset="0"/>
                <a:cs typeface="Arial" panose="020B0604020202020204" pitchFamily="34" charset="0"/>
              </a:rPr>
              <a:t>AN</a:t>
            </a:r>
            <a:r>
              <a:rPr lang="en-US" sz="4000" b="1" spc="-50" dirty="0">
                <a:solidFill>
                  <a:srgbClr val="002060"/>
                </a:solidFill>
                <a:latin typeface="Arial" panose="020B0604020202020204" pitchFamily="34" charset="0"/>
                <a:cs typeface="Arial" panose="020B0604020202020204" pitchFamily="34" charset="0"/>
              </a:rPr>
              <a:t> </a:t>
            </a:r>
            <a:r>
              <a:rPr lang="en-US" sz="4000" b="1" spc="-145" dirty="0">
                <a:solidFill>
                  <a:srgbClr val="002060"/>
                </a:solidFill>
                <a:latin typeface="Arial" panose="020B0604020202020204" pitchFamily="34" charset="0"/>
                <a:cs typeface="Arial" panose="020B0604020202020204" pitchFamily="34" charset="0"/>
              </a:rPr>
              <a:t>TOÀN</a:t>
            </a:r>
            <a:r>
              <a:rPr lang="en-US" sz="4000" b="1" spc="-50" dirty="0">
                <a:solidFill>
                  <a:srgbClr val="002060"/>
                </a:solidFill>
                <a:latin typeface="Arial" panose="020B0604020202020204" pitchFamily="34" charset="0"/>
                <a:cs typeface="Arial" panose="020B0604020202020204" pitchFamily="34" charset="0"/>
              </a:rPr>
              <a:t> </a:t>
            </a:r>
            <a:r>
              <a:rPr lang="en-US" sz="4000" b="1" spc="-105" dirty="0">
                <a:solidFill>
                  <a:srgbClr val="002060"/>
                </a:solidFill>
                <a:latin typeface="Arial" panose="020B0604020202020204" pitchFamily="34" charset="0"/>
                <a:cs typeface="Arial" panose="020B0604020202020204" pitchFamily="34" charset="0"/>
              </a:rPr>
              <a:t>HÓA</a:t>
            </a:r>
            <a:r>
              <a:rPr lang="en-US" sz="4000" b="1" spc="-50" dirty="0">
                <a:solidFill>
                  <a:srgbClr val="002060"/>
                </a:solidFill>
                <a:latin typeface="Arial" panose="020B0604020202020204" pitchFamily="34" charset="0"/>
                <a:cs typeface="Arial" panose="020B0604020202020204" pitchFamily="34" charset="0"/>
              </a:rPr>
              <a:t> </a:t>
            </a:r>
            <a:r>
              <a:rPr lang="en-US" sz="4000" b="1" spc="-185" dirty="0">
                <a:solidFill>
                  <a:srgbClr val="002060"/>
                </a:solidFill>
                <a:latin typeface="Arial" panose="020B0604020202020204" pitchFamily="34" charset="0"/>
                <a:cs typeface="Arial" panose="020B0604020202020204" pitchFamily="34" charset="0"/>
              </a:rPr>
              <a:t>CHẤT</a:t>
            </a:r>
            <a:r>
              <a:rPr lang="en-US" sz="4000" b="1" spc="-45" dirty="0">
                <a:solidFill>
                  <a:srgbClr val="002060"/>
                </a:solidFill>
                <a:latin typeface="Arial" panose="020B0604020202020204" pitchFamily="34" charset="0"/>
                <a:cs typeface="Arial" panose="020B0604020202020204" pitchFamily="34" charset="0"/>
              </a:rPr>
              <a:t> </a:t>
            </a:r>
            <a:r>
              <a:rPr lang="en-US" sz="4000" b="1" spc="-310" dirty="0">
                <a:solidFill>
                  <a:srgbClr val="002060"/>
                </a:solidFill>
                <a:latin typeface="Arial" panose="020B0604020202020204" pitchFamily="34" charset="0"/>
                <a:cs typeface="Arial" panose="020B0604020202020204" pitchFamily="34" charset="0"/>
              </a:rPr>
              <a:t>(MSDS</a:t>
            </a:r>
            <a:r>
              <a:rPr lang="en-US" sz="4000" b="1" spc="35" dirty="0">
                <a:solidFill>
                  <a:srgbClr val="002060"/>
                </a:solidFill>
                <a:latin typeface="Arial" panose="020B0604020202020204" pitchFamily="34" charset="0"/>
                <a:cs typeface="Arial" panose="020B0604020202020204" pitchFamily="34" charset="0"/>
              </a:rPr>
              <a:t> </a:t>
            </a:r>
            <a:r>
              <a:rPr lang="en-US" sz="4000" b="1" dirty="0">
                <a:solidFill>
                  <a:srgbClr val="002060"/>
                </a:solidFill>
                <a:latin typeface="Arial" panose="020B0604020202020204" pitchFamily="34" charset="0"/>
                <a:cs typeface="Arial" panose="020B0604020202020204" pitchFamily="34" charset="0"/>
              </a:rPr>
              <a:t>-</a:t>
            </a:r>
            <a:r>
              <a:rPr lang="en-US" sz="4000" b="1" spc="-50" dirty="0">
                <a:solidFill>
                  <a:srgbClr val="002060"/>
                </a:solidFill>
                <a:latin typeface="Arial" panose="020B0604020202020204" pitchFamily="34" charset="0"/>
                <a:cs typeface="Arial" panose="020B0604020202020204" pitchFamily="34" charset="0"/>
              </a:rPr>
              <a:t> </a:t>
            </a:r>
            <a:r>
              <a:rPr lang="en-US" sz="4000" b="1" spc="-70" dirty="0">
                <a:solidFill>
                  <a:srgbClr val="002060"/>
                </a:solidFill>
                <a:latin typeface="Arial" panose="020B0604020202020204" pitchFamily="34" charset="0"/>
                <a:cs typeface="Arial" panose="020B0604020202020204" pitchFamily="34" charset="0"/>
              </a:rPr>
              <a:t>MATERIAL</a:t>
            </a:r>
            <a:r>
              <a:rPr lang="en-US" sz="4000" b="1" spc="-50" dirty="0">
                <a:solidFill>
                  <a:srgbClr val="002060"/>
                </a:solidFill>
                <a:latin typeface="Arial" panose="020B0604020202020204" pitchFamily="34" charset="0"/>
                <a:cs typeface="Arial" panose="020B0604020202020204" pitchFamily="34" charset="0"/>
              </a:rPr>
              <a:t> </a:t>
            </a:r>
            <a:r>
              <a:rPr lang="en-US" sz="4000" b="1" spc="-180" dirty="0">
                <a:solidFill>
                  <a:srgbClr val="002060"/>
                </a:solidFill>
                <a:latin typeface="Arial" panose="020B0604020202020204" pitchFamily="34" charset="0"/>
                <a:cs typeface="Arial" panose="020B0604020202020204" pitchFamily="34" charset="0"/>
              </a:rPr>
              <a:t>SAFETY</a:t>
            </a:r>
            <a:r>
              <a:rPr lang="en-US" sz="4000" b="1" spc="-50" dirty="0">
                <a:solidFill>
                  <a:srgbClr val="002060"/>
                </a:solidFill>
                <a:latin typeface="Arial" panose="020B0604020202020204" pitchFamily="34" charset="0"/>
                <a:cs typeface="Arial" panose="020B0604020202020204" pitchFamily="34" charset="0"/>
              </a:rPr>
              <a:t> </a:t>
            </a:r>
            <a:r>
              <a:rPr lang="en-US" sz="4000" b="1" spc="-65" dirty="0">
                <a:solidFill>
                  <a:srgbClr val="002060"/>
                </a:solidFill>
                <a:latin typeface="Arial" panose="020B0604020202020204" pitchFamily="34" charset="0"/>
                <a:cs typeface="Arial" panose="020B0604020202020204" pitchFamily="34" charset="0"/>
              </a:rPr>
              <a:t>DATA</a:t>
            </a:r>
            <a:r>
              <a:rPr lang="en-US" sz="4000" b="1" spc="-50" dirty="0">
                <a:solidFill>
                  <a:srgbClr val="002060"/>
                </a:solidFill>
                <a:latin typeface="Arial" panose="020B0604020202020204" pitchFamily="34" charset="0"/>
                <a:cs typeface="Arial" panose="020B0604020202020204" pitchFamily="34" charset="0"/>
              </a:rPr>
              <a:t> </a:t>
            </a:r>
            <a:r>
              <a:rPr lang="en-US" sz="4000" b="1" spc="-280" dirty="0">
                <a:solidFill>
                  <a:srgbClr val="002060"/>
                </a:solidFill>
                <a:latin typeface="Arial" panose="020B0604020202020204" pitchFamily="34" charset="0"/>
                <a:cs typeface="Arial" panose="020B0604020202020204" pitchFamily="34" charset="0"/>
              </a:rPr>
              <a:t>SHEET)</a:t>
            </a:r>
          </a:p>
        </p:txBody>
      </p:sp>
      <p:sp>
        <p:nvSpPr>
          <p:cNvPr id="2" name="object 11">
            <a:extLst>
              <a:ext uri="{FF2B5EF4-FFF2-40B4-BE49-F238E27FC236}">
                <a16:creationId xmlns:a16="http://schemas.microsoft.com/office/drawing/2014/main" id="{3C95B68B-8CBD-10D9-312E-F1ABA47EBC03}"/>
              </a:ext>
            </a:extLst>
          </p:cNvPr>
          <p:cNvSpPr txBox="1"/>
          <p:nvPr/>
        </p:nvSpPr>
        <p:spPr>
          <a:xfrm>
            <a:off x="958157" y="1130871"/>
            <a:ext cx="16359082" cy="7850867"/>
          </a:xfrm>
          <a:prstGeom prst="rect">
            <a:avLst/>
          </a:prstGeom>
        </p:spPr>
        <p:txBody>
          <a:bodyPr vert="horz" wrap="square" lIns="0" tIns="88900" rIns="0" bIns="0" rtlCol="0">
            <a:spAutoFit/>
          </a:bodyPr>
          <a:lstStyle/>
          <a:p>
            <a:pPr marL="833755" marR="0" lvl="0" indent="0" algn="just" defTabSz="914400" eaLnBrk="1" fontAlgn="auto" latinLnBrk="0" hangingPunct="1">
              <a:lnSpc>
                <a:spcPct val="100000"/>
              </a:lnSpc>
              <a:spcBef>
                <a:spcPts val="700"/>
              </a:spcBef>
              <a:spcAft>
                <a:spcPts val="0"/>
              </a:spcAft>
              <a:buClrTx/>
              <a:buSzTx/>
              <a:buFontTx/>
              <a:buNone/>
              <a:tabLst/>
              <a:defRPr/>
            </a:pPr>
            <a:r>
              <a:rPr kumimoji="0" sz="4000" b="1" i="0" u="none" strike="noStrike" kern="0" cap="none" spc="-165" normalizeH="0" baseline="0" noProof="0" dirty="0">
                <a:ln>
                  <a:noFill/>
                </a:ln>
                <a:solidFill>
                  <a:srgbClr val="FF0000"/>
                </a:solidFill>
                <a:effectLst/>
                <a:uLnTx/>
                <a:uFillTx/>
                <a:latin typeface="Arial" panose="020B0604020202020204" pitchFamily="34" charset="0"/>
                <a:cs typeface="Arial" panose="020B0604020202020204" pitchFamily="34" charset="0"/>
              </a:rPr>
              <a:t>Các</a:t>
            </a:r>
            <a:r>
              <a:rPr kumimoji="0" sz="40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125" normalizeH="0" baseline="0" noProof="0" dirty="0">
                <a:ln>
                  <a:noFill/>
                </a:ln>
                <a:solidFill>
                  <a:srgbClr val="FF0000"/>
                </a:solidFill>
                <a:effectLst/>
                <a:uLnTx/>
                <a:uFillTx/>
                <a:latin typeface="Arial" panose="020B0604020202020204" pitchFamily="34" charset="0"/>
                <a:cs typeface="Arial" panose="020B0604020202020204" pitchFamily="34" charset="0"/>
              </a:rPr>
              <a:t>mục</a:t>
            </a:r>
            <a:r>
              <a:rPr kumimoji="0" sz="40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160" normalizeH="0" baseline="0" noProof="0" dirty="0">
                <a:ln>
                  <a:noFill/>
                </a:ln>
                <a:solidFill>
                  <a:srgbClr val="FF0000"/>
                </a:solidFill>
                <a:effectLst/>
                <a:uLnTx/>
                <a:uFillTx/>
                <a:latin typeface="Arial" panose="020B0604020202020204" pitchFamily="34" charset="0"/>
                <a:cs typeface="Arial" panose="020B0604020202020204" pitchFamily="34" charset="0"/>
              </a:rPr>
              <a:t>có</a:t>
            </a:r>
            <a:r>
              <a:rPr kumimoji="0" sz="4000" b="1"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245" normalizeH="0" baseline="0" noProof="0" dirty="0">
                <a:ln>
                  <a:noFill/>
                </a:ln>
                <a:solidFill>
                  <a:srgbClr val="FF0000"/>
                </a:solidFill>
                <a:effectLst/>
                <a:uLnTx/>
                <a:uFillTx/>
                <a:latin typeface="Arial" panose="020B0604020202020204" pitchFamily="34" charset="0"/>
                <a:cs typeface="Arial" panose="020B0604020202020204" pitchFamily="34" charset="0"/>
              </a:rPr>
              <a:t>trong</a:t>
            </a:r>
            <a:r>
              <a:rPr kumimoji="0" sz="40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bảng</a:t>
            </a:r>
            <a:r>
              <a:rPr kumimoji="0" sz="40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95" normalizeH="0" baseline="0" noProof="0" dirty="0">
                <a:ln>
                  <a:noFill/>
                </a:ln>
                <a:solidFill>
                  <a:srgbClr val="FF0000"/>
                </a:solidFill>
                <a:effectLst/>
                <a:uLnTx/>
                <a:uFillTx/>
                <a:latin typeface="Arial" panose="020B0604020202020204" pitchFamily="34" charset="0"/>
                <a:cs typeface="Arial" panose="020B0604020202020204" pitchFamily="34" charset="0"/>
              </a:rPr>
              <a:t>chỉ</a:t>
            </a:r>
            <a:r>
              <a:rPr kumimoji="0" sz="4000" b="1" i="0" u="none" strike="noStrike" kern="0" cap="none" spc="-1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440" normalizeH="0" baseline="0" noProof="0" dirty="0">
                <a:ln>
                  <a:noFill/>
                </a:ln>
                <a:solidFill>
                  <a:srgbClr val="FF0000"/>
                </a:solidFill>
                <a:effectLst/>
                <a:uLnTx/>
                <a:uFillTx/>
                <a:latin typeface="Arial" panose="020B0604020202020204" pitchFamily="34" charset="0"/>
                <a:cs typeface="Arial" panose="020B0604020202020204" pitchFamily="34" charset="0"/>
              </a:rPr>
              <a:t>dâ</a:t>
            </a:r>
            <a:r>
              <a:rPr kumimoji="0" sz="6000" b="1" i="0" u="none" strike="noStrike" kern="0" cap="none" spc="-66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6000" b="1" i="0" u="none" strike="noStrike" kern="0" cap="none" spc="-922"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260"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sz="4000" b="1"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an</a:t>
            </a:r>
            <a:r>
              <a:rPr kumimoji="0" sz="40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235" normalizeH="0" baseline="0" noProof="0" dirty="0">
                <a:ln>
                  <a:noFill/>
                </a:ln>
                <a:solidFill>
                  <a:srgbClr val="FF0000"/>
                </a:solidFill>
                <a:effectLst/>
                <a:uLnTx/>
                <a:uFillTx/>
                <a:latin typeface="Arial" panose="020B0604020202020204" pitchFamily="34" charset="0"/>
                <a:cs typeface="Arial" panose="020B0604020202020204" pitchFamily="34" charset="0"/>
              </a:rPr>
              <a:t>toàn</a:t>
            </a:r>
            <a:r>
              <a:rPr kumimoji="0" sz="40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4000" b="1"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MSDS</a:t>
            </a:r>
            <a:endParaRPr kumimoji="0" sz="40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24765" marR="0" lvl="0" algn="just" defTabSz="914400" eaLnBrk="1" fontAlgn="auto" latinLnBrk="0" hangingPunct="1">
              <a:lnSpc>
                <a:spcPct val="100000"/>
              </a:lnSpc>
              <a:spcBef>
                <a:spcPts val="360"/>
              </a:spcBef>
              <a:spcAft>
                <a:spcPts val="0"/>
              </a:spcAft>
              <a:buClrTx/>
              <a:buSzTx/>
              <a:tabLst>
                <a:tab pos="689610" algn="l"/>
              </a:tabLst>
              <a:defRPr/>
            </a:pPr>
            <a:r>
              <a:rPr kumimoji="0" lang="en-US" sz="40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10. </a:t>
            </a:r>
            <a:r>
              <a:rPr kumimoji="0" lang="vi-VN" sz="40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Toxicological</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information:</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Thông</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tin</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lang="vi-VN" sz="40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60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65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40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54610" lvl="0" indent="0" algn="just" defTabSz="914400" eaLnBrk="1" fontAlgn="auto" latinLnBrk="0" hangingPunct="1">
              <a:lnSpc>
                <a:spcPts val="4200"/>
              </a:lnSpc>
              <a:spcBef>
                <a:spcPts val="240"/>
              </a:spcBef>
              <a:spcAft>
                <a:spcPts val="0"/>
              </a:spcAft>
              <a:buClrTx/>
              <a:buSzTx/>
              <a:tabLst>
                <a:tab pos="624840" algn="l"/>
              </a:tabLst>
              <a:defRPr/>
            </a:pPr>
            <a:r>
              <a:rPr kumimoji="0" lang="en-US"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11.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Disposal</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considerations:</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Phương</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xử</a:t>
            </a:r>
            <a:r>
              <a:rPr kumimoji="0" lang="vi-VN"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phê</a:t>
            </a:r>
            <a:r>
              <a:rPr kumimoji="0" lang="vi-VN" sz="6000" b="0" i="0" u="none" strike="noStrike" kern="0" cap="none" spc="-11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8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thải</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chứa</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40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đó</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xử</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lang="vi-VN" sz="40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kho </a:t>
            </a:r>
            <a:r>
              <a:rPr kumimoji="0" lang="vi-VN"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tàng</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kỳ</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hay</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bị</a:t>
            </a:r>
            <a:r>
              <a:rPr kumimoji="0" lang="vi-VN"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rò</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rỉ</a:t>
            </a:r>
            <a:r>
              <a:rPr kumimoji="0" lang="vi-VN"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40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ngoài</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4765" marR="0" lvl="0" algn="just" defTabSz="914400" eaLnBrk="1" fontAlgn="auto" latinLnBrk="0" hangingPunct="1">
              <a:lnSpc>
                <a:spcPct val="100000"/>
              </a:lnSpc>
              <a:spcBef>
                <a:spcPts val="360"/>
              </a:spcBef>
              <a:spcAft>
                <a:spcPts val="0"/>
              </a:spcAft>
              <a:buClrTx/>
              <a:buSzTx/>
              <a:tabLst>
                <a:tab pos="631190" algn="l"/>
              </a:tabLst>
              <a:defRPr/>
            </a:pPr>
            <a:r>
              <a:rPr kumimoji="0" lang="en-US"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12.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Ecological</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information:</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lang="vi-VN" sz="4000" b="0" i="0" u="none" strike="noStrike" kern="0" cap="none" spc="-55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60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lên</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thủy</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sinh</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vật</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4765" marR="0" lvl="0" algn="just" defTabSz="914400" eaLnBrk="1" fontAlgn="auto" latinLnBrk="0" hangingPunct="1">
              <a:lnSpc>
                <a:spcPct val="100000"/>
              </a:lnSpc>
              <a:spcBef>
                <a:spcPts val="600"/>
              </a:spcBef>
              <a:spcAft>
                <a:spcPts val="0"/>
              </a:spcAft>
              <a:buClrTx/>
              <a:buSzTx/>
              <a:tabLst>
                <a:tab pos="643255" algn="l"/>
              </a:tabLst>
              <a:defRPr/>
            </a:pPr>
            <a:r>
              <a:rPr kumimoji="0" lang="en-US"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13.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Transport</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information:</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lang="vi-VN" sz="40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60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65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đóng</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gói,</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tem</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mác</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55880" lvl="0" indent="0" algn="just" defTabSz="914400" eaLnBrk="1" fontAlgn="auto" latinLnBrk="0" hangingPunct="1">
              <a:lnSpc>
                <a:spcPts val="4200"/>
              </a:lnSpc>
              <a:spcBef>
                <a:spcPts val="240"/>
              </a:spcBef>
              <a:spcAft>
                <a:spcPts val="0"/>
              </a:spcAft>
              <a:buClrTx/>
              <a:buSzTx/>
              <a:tabLst>
                <a:tab pos="652780" algn="l"/>
              </a:tabLst>
              <a:defRPr/>
            </a:pPr>
            <a:r>
              <a:rPr kumimoji="0" lang="en-US"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14. </a:t>
            </a:r>
            <a:r>
              <a:rPr kumimoji="0" lang="vi-VN"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Regulatory</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information:</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lang="vi-VN" sz="40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60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6000" b="0" i="0" u="none" strike="noStrike" kern="0" cap="none" spc="61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biện</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vệ</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lang="vi-VN" sz="40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60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40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lang="vi-VN" sz="40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lang="vi-VN"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lang="vi-VN"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găng </a:t>
            </a:r>
            <a:r>
              <a:rPr kumimoji="0" lang="vi-VN"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tay,</a:t>
            </a:r>
            <a:r>
              <a:rPr kumimoji="0" lang="vi-VN" sz="40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khẩu</a:t>
            </a:r>
            <a:r>
              <a:rPr kumimoji="0" lang="vi-VN" sz="40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trang...</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4765" marR="0" lvl="0" algn="just" defTabSz="914400" eaLnBrk="1" fontAlgn="auto" latinLnBrk="0" hangingPunct="1">
              <a:lnSpc>
                <a:spcPct val="100000"/>
              </a:lnSpc>
              <a:spcBef>
                <a:spcPts val="360"/>
              </a:spcBef>
              <a:spcAft>
                <a:spcPts val="0"/>
              </a:spcAft>
              <a:buClrTx/>
              <a:buSzTx/>
              <a:tabLst>
                <a:tab pos="647065" algn="l"/>
              </a:tabLst>
              <a:defRPr/>
            </a:pPr>
            <a:r>
              <a:rPr kumimoji="0" lang="en-US"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15. </a:t>
            </a:r>
            <a:r>
              <a:rPr kumimoji="0" lang="vi-VN"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Other</a:t>
            </a:r>
            <a:r>
              <a:rPr kumimoji="0" lang="vi-VN" sz="40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information.</a:t>
            </a:r>
            <a:endParaRPr kumimoji="0" lang="vi-VN"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273050" lvl="0" indent="0" algn="just" defTabSz="914400" eaLnBrk="1" fontAlgn="auto" latinLnBrk="0" hangingPunct="1">
              <a:lnSpc>
                <a:spcPts val="4200"/>
              </a:lnSpc>
              <a:spcBef>
                <a:spcPts val="0"/>
              </a:spcBef>
              <a:spcAft>
                <a:spcPts val="0"/>
              </a:spcAft>
              <a:buClrTx/>
              <a:buSzTx/>
              <a:tabLst>
                <a:tab pos="463550" algn="l"/>
              </a:tabLst>
              <a:defRPr/>
            </a:pPr>
            <a:endPar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4" name="TextBox 15">
            <a:extLst>
              <a:ext uri="{FF2B5EF4-FFF2-40B4-BE49-F238E27FC236}">
                <a16:creationId xmlns:a16="http://schemas.microsoft.com/office/drawing/2014/main" id="{AD3AC9D4-400E-01E8-2B44-B9D6F3BE8127}"/>
              </a:ext>
            </a:extLst>
          </p:cNvPr>
          <p:cNvSpPr txBox="1"/>
          <p:nvPr/>
        </p:nvSpPr>
        <p:spPr>
          <a:xfrm>
            <a:off x="-15699" y="172843"/>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51</a:t>
            </a:r>
          </a:p>
        </p:txBody>
      </p:sp>
    </p:spTree>
    <p:extLst>
      <p:ext uri="{BB962C8B-B14F-4D97-AF65-F5344CB8AC3E}">
        <p14:creationId xmlns:p14="http://schemas.microsoft.com/office/powerpoint/2010/main" val="17455069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92440"/>
        </a:solidFill>
        <a:effectLst/>
      </p:bgPr>
    </p:bg>
    <p:spTree>
      <p:nvGrpSpPr>
        <p:cNvPr id="1" name="">
          <a:extLst>
            <a:ext uri="{FF2B5EF4-FFF2-40B4-BE49-F238E27FC236}">
              <a16:creationId xmlns:a16="http://schemas.microsoft.com/office/drawing/2014/main" id="{202CC66D-8086-9C2F-648F-CF0EAE67F826}"/>
            </a:ext>
          </a:extLst>
        </p:cNvPr>
        <p:cNvGrpSpPr/>
        <p:nvPr/>
      </p:nvGrpSpPr>
      <p:grpSpPr>
        <a:xfrm>
          <a:off x="0" y="0"/>
          <a:ext cx="0" cy="0"/>
          <a:chOff x="0" y="0"/>
          <a:chExt cx="0" cy="0"/>
        </a:xfrm>
      </p:grpSpPr>
      <p:sp>
        <p:nvSpPr>
          <p:cNvPr id="10" name="Freeform 10">
            <a:extLst>
              <a:ext uri="{FF2B5EF4-FFF2-40B4-BE49-F238E27FC236}">
                <a16:creationId xmlns:a16="http://schemas.microsoft.com/office/drawing/2014/main" id="{A26D584C-0619-471F-DDB4-067D18D6CE8D}"/>
              </a:ext>
            </a:extLst>
          </p:cNvPr>
          <p:cNvSpPr/>
          <p:nvPr/>
        </p:nvSpPr>
        <p:spPr>
          <a:xfrm rot="941437">
            <a:off x="7259173" y="-18578"/>
            <a:ext cx="4666365" cy="4190124"/>
          </a:xfrm>
          <a:custGeom>
            <a:avLst/>
            <a:gdLst/>
            <a:ahLst/>
            <a:cxnLst/>
            <a:rect l="l" t="t" r="r" b="b"/>
            <a:pathLst>
              <a:path w="6182607" h="6182607">
                <a:moveTo>
                  <a:pt x="0" y="0"/>
                </a:moveTo>
                <a:lnTo>
                  <a:pt x="6182606" y="0"/>
                </a:lnTo>
                <a:lnTo>
                  <a:pt x="6182606" y="6182607"/>
                </a:lnTo>
                <a:lnTo>
                  <a:pt x="0" y="6182607"/>
                </a:lnTo>
                <a:lnTo>
                  <a:pt x="0" y="0"/>
                </a:lnTo>
                <a:close/>
              </a:path>
            </a:pathLst>
          </a:custGeom>
          <a:blipFill>
            <a:blip r:embed="rId2">
              <a:alphaModFix amt="36000"/>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7" name="Group 17">
            <a:extLst>
              <a:ext uri="{FF2B5EF4-FFF2-40B4-BE49-F238E27FC236}">
                <a16:creationId xmlns:a16="http://schemas.microsoft.com/office/drawing/2014/main" id="{4755A968-B610-DC37-F7AD-E63739AAB45A}"/>
              </a:ext>
            </a:extLst>
          </p:cNvPr>
          <p:cNvGrpSpPr/>
          <p:nvPr/>
        </p:nvGrpSpPr>
        <p:grpSpPr>
          <a:xfrm>
            <a:off x="9312956" y="5194232"/>
            <a:ext cx="368526" cy="5019161"/>
            <a:chOff x="0" y="0"/>
            <a:chExt cx="69047" cy="1603725"/>
          </a:xfrm>
        </p:grpSpPr>
        <p:sp>
          <p:nvSpPr>
            <p:cNvPr id="18" name="Freeform 18">
              <a:extLst>
                <a:ext uri="{FF2B5EF4-FFF2-40B4-BE49-F238E27FC236}">
                  <a16:creationId xmlns:a16="http://schemas.microsoft.com/office/drawing/2014/main" id="{D083A718-5CFA-FF9B-BD58-18A869DFFE97}"/>
                </a:ext>
              </a:extLst>
            </p:cNvPr>
            <p:cNvSpPr/>
            <p:nvPr/>
          </p:nvSpPr>
          <p:spPr>
            <a:xfrm>
              <a:off x="0" y="0"/>
              <a:ext cx="69047" cy="1603725"/>
            </a:xfrm>
            <a:custGeom>
              <a:avLst/>
              <a:gdLst/>
              <a:ahLst/>
              <a:cxnLst/>
              <a:rect l="l" t="t" r="r" b="b"/>
              <a:pathLst>
                <a:path w="69047" h="1603725">
                  <a:moveTo>
                    <a:pt x="0" y="0"/>
                  </a:moveTo>
                  <a:lnTo>
                    <a:pt x="69047" y="0"/>
                  </a:lnTo>
                  <a:lnTo>
                    <a:pt x="69047" y="1603725"/>
                  </a:lnTo>
                  <a:lnTo>
                    <a:pt x="0" y="1603725"/>
                  </a:lnTo>
                  <a:close/>
                </a:path>
              </a:pathLst>
            </a:custGeom>
            <a:solidFill>
              <a:srgbClr val="FF564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9" name="TextBox 19">
              <a:extLst>
                <a:ext uri="{FF2B5EF4-FFF2-40B4-BE49-F238E27FC236}">
                  <a16:creationId xmlns:a16="http://schemas.microsoft.com/office/drawing/2014/main" id="{7FEE32C8-3080-DA87-CA64-BCE5499A548B}"/>
                </a:ext>
              </a:extLst>
            </p:cNvPr>
            <p:cNvSpPr txBox="1"/>
            <p:nvPr/>
          </p:nvSpPr>
          <p:spPr>
            <a:xfrm>
              <a:off x="0" y="-38100"/>
              <a:ext cx="69047" cy="1641825"/>
            </a:xfrm>
            <a:prstGeom prst="rect">
              <a:avLst/>
            </a:prstGeom>
          </p:spPr>
          <p:txBody>
            <a:bodyPr lIns="50800" tIns="50800" rIns="50800" bIns="50800" rtlCol="0" anchor="ctr"/>
            <a:lstStyle/>
            <a:p>
              <a:pPr marL="0" marR="0" lvl="0" indent="0" algn="ctr" defTabSz="914400" rtl="0" eaLnBrk="1" fontAlgn="auto" latinLnBrk="0" hangingPunct="1">
                <a:lnSpc>
                  <a:spcPts val="306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Group 11">
            <a:extLst>
              <a:ext uri="{FF2B5EF4-FFF2-40B4-BE49-F238E27FC236}">
                <a16:creationId xmlns:a16="http://schemas.microsoft.com/office/drawing/2014/main" id="{204EC78A-15EC-2CDE-278F-20ADA5FF2733}"/>
              </a:ext>
            </a:extLst>
          </p:cNvPr>
          <p:cNvGrpSpPr/>
          <p:nvPr/>
        </p:nvGrpSpPr>
        <p:grpSpPr>
          <a:xfrm>
            <a:off x="9592356" y="0"/>
            <a:ext cx="9537954" cy="10287000"/>
            <a:chOff x="0" y="0"/>
            <a:chExt cx="1477679" cy="1593725"/>
          </a:xfrm>
        </p:grpSpPr>
        <p:sp>
          <p:nvSpPr>
            <p:cNvPr id="21" name="Freeform 12">
              <a:extLst>
                <a:ext uri="{FF2B5EF4-FFF2-40B4-BE49-F238E27FC236}">
                  <a16:creationId xmlns:a16="http://schemas.microsoft.com/office/drawing/2014/main" id="{7EE70BF5-EF16-346D-B7C5-D9CD7850EC70}"/>
                </a:ext>
              </a:extLst>
            </p:cNvPr>
            <p:cNvSpPr/>
            <p:nvPr/>
          </p:nvSpPr>
          <p:spPr>
            <a:xfrm>
              <a:off x="0" y="0"/>
              <a:ext cx="1477679" cy="1593725"/>
            </a:xfrm>
            <a:custGeom>
              <a:avLst/>
              <a:gdLst/>
              <a:ahLst/>
              <a:cxnLst/>
              <a:rect l="l" t="t" r="r" b="b"/>
              <a:pathLst>
                <a:path w="1477679" h="1593725">
                  <a:moveTo>
                    <a:pt x="0" y="0"/>
                  </a:moveTo>
                  <a:lnTo>
                    <a:pt x="1477679" y="0"/>
                  </a:lnTo>
                  <a:lnTo>
                    <a:pt x="1477679" y="1593725"/>
                  </a:lnTo>
                  <a:lnTo>
                    <a:pt x="0" y="1593725"/>
                  </a:lnTo>
                  <a:close/>
                </a:path>
              </a:pathLst>
            </a:custGeom>
            <a:blipFill>
              <a:blip r:embed="rId4"/>
              <a:stretch>
                <a:fillRect l="-16371" t="-75895" r="-35395"/>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25" name="object 12">
            <a:extLst>
              <a:ext uri="{FF2B5EF4-FFF2-40B4-BE49-F238E27FC236}">
                <a16:creationId xmlns:a16="http://schemas.microsoft.com/office/drawing/2014/main" id="{DBE16456-7985-C503-BA71-9FA63BEE543A}"/>
              </a:ext>
            </a:extLst>
          </p:cNvPr>
          <p:cNvSpPr txBox="1">
            <a:spLocks/>
          </p:cNvSpPr>
          <p:nvPr/>
        </p:nvSpPr>
        <p:spPr>
          <a:xfrm>
            <a:off x="1282709" y="289581"/>
            <a:ext cx="10192245"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srgbClr val="FF5E13"/>
                </a:solidFill>
                <a:effectLst/>
                <a:uLnTx/>
                <a:uFillTx/>
                <a:latin typeface="Arial" panose="020B0604020202020204" pitchFamily="34" charset="0"/>
                <a:ea typeface="+mj-ea"/>
                <a:cs typeface="Arial" panose="020B0604020202020204" pitchFamily="34" charset="0"/>
              </a:rPr>
              <a:t>2.5. BÀI TẬP THỰC HÀNH</a:t>
            </a:r>
            <a:endParaRPr kumimoji="0" lang="en-US" sz="4400" b="1" i="0" u="none" strike="noStrike" kern="1200" cap="none" spc="0" normalizeH="0" baseline="0" noProof="0" dirty="0">
              <a:ln>
                <a:noFill/>
              </a:ln>
              <a:solidFill>
                <a:srgbClr val="FF0000"/>
              </a:solidFill>
              <a:effectLst/>
              <a:uLnTx/>
              <a:uFillTx/>
              <a:latin typeface="Arial" panose="020B0604020202020204" pitchFamily="34" charset="0"/>
              <a:ea typeface="+mj-ea"/>
              <a:cs typeface="Arial" panose="020B0604020202020204" pitchFamily="34" charset="0"/>
            </a:endParaRPr>
          </a:p>
        </p:txBody>
      </p:sp>
      <p:sp>
        <p:nvSpPr>
          <p:cNvPr id="3" name="object 13">
            <a:extLst>
              <a:ext uri="{FF2B5EF4-FFF2-40B4-BE49-F238E27FC236}">
                <a16:creationId xmlns:a16="http://schemas.microsoft.com/office/drawing/2014/main" id="{EC158E85-2572-3BBA-B65B-D6FB1BA2F36C}"/>
              </a:ext>
            </a:extLst>
          </p:cNvPr>
          <p:cNvSpPr txBox="1"/>
          <p:nvPr/>
        </p:nvSpPr>
        <p:spPr>
          <a:xfrm>
            <a:off x="770845" y="1608433"/>
            <a:ext cx="7924800" cy="6701835"/>
          </a:xfrm>
          <a:prstGeom prst="rect">
            <a:avLst/>
          </a:prstGeom>
        </p:spPr>
        <p:txBody>
          <a:bodyPr vert="horz" wrap="square" lIns="0" tIns="12700" rIns="0" bIns="0" rtlCol="0">
            <a:spAutoFit/>
          </a:bodyPr>
          <a:lstStyle/>
          <a:p>
            <a:pPr marL="38100" marR="0" lvl="0" indent="0" algn="just" defTabSz="914400" eaLnBrk="1" fontAlgn="auto" latinLnBrk="0" hangingPunct="1">
              <a:lnSpc>
                <a:spcPct val="100000"/>
              </a:lnSpc>
              <a:spcBef>
                <a:spcPts val="100"/>
              </a:spcBef>
              <a:spcAft>
                <a:spcPts val="0"/>
              </a:spcAft>
              <a:buClrTx/>
              <a:buSzTx/>
              <a:buFontTx/>
              <a:buNone/>
              <a:tabLst/>
              <a:defRPr/>
            </a:pPr>
            <a:r>
              <a:rPr kumimoji="0" sz="3600" b="1" i="0" u="none" strike="noStrike" kern="0" cap="none" spc="-245" normalizeH="0" baseline="0" noProof="0" dirty="0">
                <a:ln>
                  <a:noFill/>
                </a:ln>
                <a:solidFill>
                  <a:srgbClr val="FFFFFF"/>
                </a:solidFill>
                <a:effectLst/>
                <a:uLnTx/>
                <a:uFillTx/>
                <a:latin typeface="Arial" panose="020B0604020202020204" pitchFamily="34" charset="0"/>
                <a:cs typeface="Arial" panose="020B0604020202020204" pitchFamily="34" charset="0"/>
              </a:rPr>
              <a:t>Hãy</a:t>
            </a:r>
            <a:r>
              <a:rPr kumimoji="0" sz="3600" b="1"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1"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nhìn</a:t>
            </a:r>
            <a:r>
              <a:rPr kumimoji="0" sz="3600" b="1"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1" i="0" u="none" strike="noStrike" kern="0" cap="none" spc="-250" normalizeH="0" baseline="0" noProof="0" dirty="0" err="1">
                <a:ln>
                  <a:noFill/>
                </a:ln>
                <a:solidFill>
                  <a:srgbClr val="FFFFFF"/>
                </a:solidFill>
                <a:effectLst/>
                <a:uLnTx/>
                <a:uFillTx/>
                <a:latin typeface="Arial" panose="020B0604020202020204" pitchFamily="34" charset="0"/>
                <a:cs typeface="Arial" panose="020B0604020202020204" pitchFamily="34" charset="0"/>
              </a:rPr>
              <a:t>vào</a:t>
            </a:r>
            <a:r>
              <a:rPr kumimoji="0" sz="3600" b="1"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lang="en-US" sz="3600" b="1" kern="0" spc="-555" dirty="0" err="1">
                <a:solidFill>
                  <a:srgbClr val="FFFFFF"/>
                </a:solidFill>
                <a:latin typeface="Arial" panose="020B0604020202020204" pitchFamily="34" charset="0"/>
                <a:cs typeface="Arial" panose="020B0604020202020204" pitchFamily="34" charset="0"/>
              </a:rPr>
              <a:t>mẫu</a:t>
            </a:r>
            <a:r>
              <a:rPr lang="en-US" sz="3600" b="1" kern="0" spc="-555" dirty="0">
                <a:solidFill>
                  <a:srgbClr val="FFFFFF"/>
                </a:solidFill>
                <a:latin typeface="Arial" panose="020B0604020202020204" pitchFamily="34" charset="0"/>
                <a:cs typeface="Arial" panose="020B0604020202020204" pitchFamily="34" charset="0"/>
              </a:rPr>
              <a:t> </a:t>
            </a:r>
            <a:r>
              <a:rPr kumimoji="0" sz="3600" b="1" i="0" u="none" strike="noStrike" kern="0" cap="none" spc="-225" normalizeH="0" baseline="0" noProof="0" dirty="0">
                <a:ln>
                  <a:noFill/>
                </a:ln>
                <a:solidFill>
                  <a:srgbClr val="FFFFFF"/>
                </a:solidFill>
                <a:effectLst/>
                <a:uLnTx/>
                <a:uFillTx/>
                <a:latin typeface="Arial" panose="020B0604020202020204" pitchFamily="34" charset="0"/>
                <a:cs typeface="Arial" panose="020B0604020202020204" pitchFamily="34" charset="0"/>
              </a:rPr>
              <a:t>MSDS</a:t>
            </a:r>
            <a:r>
              <a:rPr kumimoji="0" sz="3600" b="1"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1" i="0" u="none" strike="noStrike" kern="0" cap="none" spc="-26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1"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1"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trả</a:t>
            </a:r>
            <a:r>
              <a:rPr kumimoji="0" sz="3600" b="1"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1"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lời</a:t>
            </a:r>
            <a:r>
              <a:rPr kumimoji="0" sz="3600" b="1"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1" i="0" u="none" strike="noStrike" kern="0" cap="none" spc="-245" normalizeH="0" baseline="0" noProof="0" dirty="0">
                <a:ln>
                  <a:noFill/>
                </a:ln>
                <a:solidFill>
                  <a:srgbClr val="FFFFFF"/>
                </a:solidFill>
                <a:effectLst/>
                <a:uLnTx/>
                <a:uFillTx/>
                <a:latin typeface="Arial" panose="020B0604020202020204" pitchFamily="34" charset="0"/>
                <a:cs typeface="Arial" panose="020B0604020202020204" pitchFamily="34" charset="0"/>
              </a:rPr>
              <a:t>câu</a:t>
            </a:r>
            <a:r>
              <a:rPr kumimoji="0" sz="3600" b="1"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1"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hỏi:</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60"/>
              </a:spcBef>
              <a:spcAft>
                <a:spcPts val="0"/>
              </a:spcAft>
              <a:buClrTx/>
              <a:buSzTx/>
              <a:buFontTx/>
              <a:buNone/>
              <a:tabLst/>
              <a:defRPr/>
            </a:pPr>
            <a:endParaRPr kumimoji="0" sz="4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146050" marR="0" lvl="0" indent="0" algn="just" defTabSz="914400" eaLnBrk="1" fontAlgn="auto" latinLnBrk="0" hangingPunct="1">
              <a:lnSpc>
                <a:spcPct val="100000"/>
              </a:lnSpc>
              <a:spcBef>
                <a:spcPts val="0"/>
              </a:spcBef>
              <a:spcAft>
                <a:spcPts val="0"/>
              </a:spcAft>
              <a:buClrTx/>
              <a:buSzTx/>
              <a:buFontTx/>
              <a:buNone/>
              <a:tabLst/>
              <a:defRPr/>
            </a:pP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Nhận</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dạng</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mục</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đích</a:t>
            </a:r>
            <a:r>
              <a:rPr kumimoji="0" sz="3600" b="0" i="0" u="none" strike="noStrike" kern="0" cap="none" spc="-2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chính</a:t>
            </a:r>
            <a:r>
              <a:rPr kumimoji="0" sz="3600" b="0" i="0" u="none" strike="noStrike" kern="0" cap="none" spc="-2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hiểm?</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146050" marR="30480" lvl="0" indent="0" algn="just" defTabSz="914400" eaLnBrk="1" fontAlgn="auto" latinLnBrk="0" hangingPunct="1">
              <a:lnSpc>
                <a:spcPts val="4200"/>
              </a:lnSpc>
              <a:spcBef>
                <a:spcPts val="100"/>
              </a:spcBef>
              <a:spcAft>
                <a:spcPts val="0"/>
              </a:spcAft>
              <a:buClrTx/>
              <a:buSzTx/>
              <a:buFontTx/>
              <a:buNone/>
              <a:tabLst/>
              <a:defRPr/>
            </a:pP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Địa</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chỉ</a:t>
            </a:r>
            <a:r>
              <a:rPr kumimoji="0" sz="36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thông</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tin</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liên</a:t>
            </a:r>
            <a:r>
              <a:rPr kumimoji="0" sz="36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nhà</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sản</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xu</a:t>
            </a:r>
            <a:r>
              <a:rPr kumimoji="0" sz="3600" b="0" i="0" u="none" strike="noStrike" kern="0" cap="none" spc="-55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39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nhà</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cung</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600" b="0" i="0" u="none" strike="noStrike" kern="0" cap="none" spc="-44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 là</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gì?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6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600" b="0" i="0" u="none" strike="noStrike" kern="0" cap="none" spc="-40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1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4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một</a:t>
            </a:r>
            <a:r>
              <a:rPr kumimoji="0" sz="36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600" b="0" i="0" u="none" strike="noStrike" kern="0" cap="none" spc="-23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2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vệ</a:t>
            </a:r>
            <a:r>
              <a:rPr kumimoji="0" sz="36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45"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khi</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sản</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phẩm</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này? </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hợp</a:t>
            </a:r>
            <a:r>
              <a:rPr kumimoji="0" sz="36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cháy,</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bạn</a:t>
            </a:r>
            <a:r>
              <a:rPr kumimoji="0" sz="36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sẽ</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6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chữa</a:t>
            </a:r>
            <a:r>
              <a:rPr kumimoji="0" sz="36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cháy</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nào?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này</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6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ảnh</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hưởng</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6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0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sức</a:t>
            </a:r>
            <a:r>
              <a:rPr kumimoji="0" sz="3600" b="0" i="0" u="none" strike="noStrike" kern="0" cap="none" spc="-32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khỏe</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thê</a:t>
            </a:r>
            <a:r>
              <a:rPr kumimoji="0" sz="5400" b="0" i="0" u="none" strike="noStrike" kern="0" cap="none" spc="-11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nào?</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grpSp>
        <p:nvGrpSpPr>
          <p:cNvPr id="4" name="Group 2">
            <a:extLst>
              <a:ext uri="{FF2B5EF4-FFF2-40B4-BE49-F238E27FC236}">
                <a16:creationId xmlns:a16="http://schemas.microsoft.com/office/drawing/2014/main" id="{F9EC2530-C59A-213D-264E-D1DBD30019EC}"/>
              </a:ext>
            </a:extLst>
          </p:cNvPr>
          <p:cNvGrpSpPr/>
          <p:nvPr/>
        </p:nvGrpSpPr>
        <p:grpSpPr>
          <a:xfrm>
            <a:off x="-949193" y="-866405"/>
            <a:ext cx="2405645" cy="2311971"/>
            <a:chOff x="0" y="0"/>
            <a:chExt cx="5307708" cy="5307708"/>
          </a:xfrm>
        </p:grpSpPr>
        <p:sp>
          <p:nvSpPr>
            <p:cNvPr id="5" name="Freeform 3">
              <a:extLst>
                <a:ext uri="{FF2B5EF4-FFF2-40B4-BE49-F238E27FC236}">
                  <a16:creationId xmlns:a16="http://schemas.microsoft.com/office/drawing/2014/main" id="{2A796C44-99E0-B0D7-83B8-6EF324E48138}"/>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5">
                <a:alphaModFix amt="24000"/>
                <a:extLst>
                  <a:ext uri="{96DAC541-7B7A-43D3-8B79-37D633B846F1}">
                    <asvg:svgBlip xmlns:asvg="http://schemas.microsoft.com/office/drawing/2016/SVG/main" r:embed="rId6"/>
                  </a:ext>
                </a:extLst>
              </a:blip>
              <a:stretch>
                <a:fillRect/>
              </a:stretch>
            </a:blipFill>
          </p:spPr>
          <p:txBody>
            <a:bodyPr/>
            <a:lstStyle/>
            <a:p>
              <a:endParaRPr lang="en-US">
                <a:solidFill>
                  <a:srgbClr val="002060"/>
                </a:solidFill>
              </a:endParaRPr>
            </a:p>
          </p:txBody>
        </p:sp>
        <p:grpSp>
          <p:nvGrpSpPr>
            <p:cNvPr id="6" name="Group 4">
              <a:extLst>
                <a:ext uri="{FF2B5EF4-FFF2-40B4-BE49-F238E27FC236}">
                  <a16:creationId xmlns:a16="http://schemas.microsoft.com/office/drawing/2014/main" id="{C15F5D51-6864-05F8-0236-2F1BE5665CEE}"/>
                </a:ext>
              </a:extLst>
            </p:cNvPr>
            <p:cNvGrpSpPr/>
            <p:nvPr/>
          </p:nvGrpSpPr>
          <p:grpSpPr>
            <a:xfrm>
              <a:off x="757795" y="757795"/>
              <a:ext cx="3792117" cy="3792117"/>
              <a:chOff x="0" y="0"/>
              <a:chExt cx="812800" cy="812800"/>
            </a:xfrm>
          </p:grpSpPr>
          <p:sp>
            <p:nvSpPr>
              <p:cNvPr id="7" name="Freeform 5">
                <a:extLst>
                  <a:ext uri="{FF2B5EF4-FFF2-40B4-BE49-F238E27FC236}">
                    <a16:creationId xmlns:a16="http://schemas.microsoft.com/office/drawing/2014/main" id="{76E0B616-678A-BF5B-BCC3-E7270A44AC1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8" name="TextBox 6">
                <a:extLst>
                  <a:ext uri="{FF2B5EF4-FFF2-40B4-BE49-F238E27FC236}">
                    <a16:creationId xmlns:a16="http://schemas.microsoft.com/office/drawing/2014/main" id="{BE83F2F8-8799-AC19-4EBD-72A0BDC199CC}"/>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9" name="TextBox 15">
            <a:extLst>
              <a:ext uri="{FF2B5EF4-FFF2-40B4-BE49-F238E27FC236}">
                <a16:creationId xmlns:a16="http://schemas.microsoft.com/office/drawing/2014/main" id="{00A69461-39B3-2495-0F8D-403EFBB9CDBE}"/>
              </a:ext>
            </a:extLst>
          </p:cNvPr>
          <p:cNvSpPr txBox="1"/>
          <p:nvPr/>
        </p:nvSpPr>
        <p:spPr>
          <a:xfrm>
            <a:off x="112629" y="23589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52</a:t>
            </a:r>
          </a:p>
        </p:txBody>
      </p:sp>
    </p:spTree>
    <p:extLst>
      <p:ext uri="{BB962C8B-B14F-4D97-AF65-F5344CB8AC3E}">
        <p14:creationId xmlns:p14="http://schemas.microsoft.com/office/powerpoint/2010/main" val="28640686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E"/>
        </a:solidFill>
        <a:effectLst/>
      </p:bgPr>
    </p:bg>
    <p:spTree>
      <p:nvGrpSpPr>
        <p:cNvPr id="1" name=""/>
        <p:cNvGrpSpPr/>
        <p:nvPr/>
      </p:nvGrpSpPr>
      <p:grpSpPr>
        <a:xfrm>
          <a:off x="0" y="0"/>
          <a:ext cx="0" cy="0"/>
          <a:chOff x="0" y="0"/>
          <a:chExt cx="0" cy="0"/>
        </a:xfrm>
      </p:grpSpPr>
      <p:grpSp>
        <p:nvGrpSpPr>
          <p:cNvPr id="2" name="Group 2"/>
          <p:cNvGrpSpPr/>
          <p:nvPr/>
        </p:nvGrpSpPr>
        <p:grpSpPr>
          <a:xfrm>
            <a:off x="-4477779" y="611182"/>
            <a:ext cx="8202489" cy="8545212"/>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p:cNvGrpSpPr/>
          <p:nvPr/>
        </p:nvGrpSpPr>
        <p:grpSpPr>
          <a:xfrm>
            <a:off x="16415747" y="6781091"/>
            <a:ext cx="4112903" cy="3760147"/>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p:cNvSpPr/>
          <p:nvPr/>
        </p:nvSpPr>
        <p:spPr>
          <a:xfrm rot="462052">
            <a:off x="15822285" y="6844060"/>
            <a:ext cx="2000810" cy="4114800"/>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p:cNvGrpSpPr/>
          <p:nvPr/>
        </p:nvGrpSpPr>
        <p:grpSpPr>
          <a:xfrm>
            <a:off x="14723759" y="-2781300"/>
            <a:ext cx="6917042" cy="6631578"/>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 name="Group 13"/>
          <p:cNvGrpSpPr/>
          <p:nvPr/>
        </p:nvGrpSpPr>
        <p:grpSpPr>
          <a:xfrm>
            <a:off x="3373132" y="4114076"/>
            <a:ext cx="12198237" cy="2291464"/>
            <a:chOff x="0" y="0"/>
            <a:chExt cx="3212705" cy="603513"/>
          </a:xfrm>
        </p:grpSpPr>
        <p:sp>
          <p:nvSpPr>
            <p:cNvPr id="14" name="Freeform 14"/>
            <p:cNvSpPr/>
            <p:nvPr/>
          </p:nvSpPr>
          <p:spPr>
            <a:xfrm>
              <a:off x="0" y="0"/>
              <a:ext cx="3212704" cy="603513"/>
            </a:xfrm>
            <a:custGeom>
              <a:avLst/>
              <a:gdLst/>
              <a:ahLst/>
              <a:cxnLst/>
              <a:rect l="l" t="t" r="r" b="b"/>
              <a:pathLst>
                <a:path w="3212704" h="603513">
                  <a:moveTo>
                    <a:pt x="0" y="0"/>
                  </a:moveTo>
                  <a:lnTo>
                    <a:pt x="3212704" y="0"/>
                  </a:lnTo>
                  <a:lnTo>
                    <a:pt x="3212704" y="603513"/>
                  </a:lnTo>
                  <a:lnTo>
                    <a:pt x="0" y="603513"/>
                  </a:lnTo>
                  <a:close/>
                </a:path>
              </a:pathLst>
            </a:custGeom>
            <a:solidFill>
              <a:srgbClr val="FFFEFE"/>
            </a:solidFill>
          </p:spPr>
          <p:txBody>
            <a:bodyPr/>
            <a:lstStyle/>
            <a:p>
              <a:endParaRPr lang="en-US"/>
            </a:p>
          </p:txBody>
        </p:sp>
        <p:sp>
          <p:nvSpPr>
            <p:cNvPr id="15" name="TextBox 15"/>
            <p:cNvSpPr txBox="1"/>
            <p:nvPr/>
          </p:nvSpPr>
          <p:spPr>
            <a:xfrm>
              <a:off x="0" y="-28575"/>
              <a:ext cx="3212705" cy="632088"/>
            </a:xfrm>
            <a:prstGeom prst="rect">
              <a:avLst/>
            </a:prstGeom>
          </p:spPr>
          <p:txBody>
            <a:bodyPr lIns="50800" tIns="50800" rIns="50800" bIns="50800" rtlCol="0" anchor="ctr"/>
            <a:lstStyle/>
            <a:p>
              <a:pPr marL="0" marR="0" lvl="0" indent="0" algn="ctr" defTabSz="914400" rtl="0" eaLnBrk="1" fontAlgn="auto" latinLnBrk="0" hangingPunct="1">
                <a:lnSpc>
                  <a:spcPts val="238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TextBox 16"/>
          <p:cNvSpPr txBox="1"/>
          <p:nvPr/>
        </p:nvSpPr>
        <p:spPr>
          <a:xfrm>
            <a:off x="5380627" y="5587810"/>
            <a:ext cx="7713791" cy="926792"/>
          </a:xfrm>
          <a:prstGeom prst="rect">
            <a:avLst/>
          </a:prstGeom>
        </p:spPr>
        <p:txBody>
          <a:bodyPr wrap="square" lIns="0" tIns="0" rIns="0" bIns="0" rtlCol="0" anchor="t">
            <a:spAutoFit/>
          </a:bodyPr>
          <a:lstStyle/>
          <a:p>
            <a:pPr marL="0" marR="0" lvl="0" indent="0" algn="ctr" defTabSz="914400" rtl="0" eaLnBrk="1" fontAlgn="auto" latinLnBrk="0" hangingPunct="1">
              <a:lnSpc>
                <a:spcPts val="7700"/>
              </a:lnSpc>
              <a:spcBef>
                <a:spcPct val="0"/>
              </a:spcBef>
              <a:spcAft>
                <a:spcPts val="0"/>
              </a:spcAft>
              <a:buClrTx/>
              <a:buSzTx/>
              <a:buFontTx/>
              <a:buNone/>
              <a:tabLst/>
              <a:defRPr/>
            </a:pPr>
            <a:r>
              <a:rPr kumimoji="0" lang="en-US" sz="5500" b="1" i="0" u="none" strike="noStrike" kern="1200" cap="none" spc="308" normalizeH="0" baseline="0" noProof="0" dirty="0">
                <a:ln>
                  <a:noFill/>
                </a:ln>
                <a:solidFill>
                  <a:srgbClr val="FF0000"/>
                </a:solidFill>
                <a:effectLst/>
                <a:uLnTx/>
                <a:uFillTx/>
                <a:latin typeface="Arial" panose="020B0604020202020204" pitchFamily="34" charset="0"/>
                <a:ea typeface="Gotham"/>
                <a:cs typeface="Arial" panose="020B0604020202020204" pitchFamily="34" charset="0"/>
                <a:sym typeface="Gotham"/>
              </a:rPr>
              <a:t>PHÂN LOẠI CƠ BẢN</a:t>
            </a:r>
          </a:p>
        </p:txBody>
      </p:sp>
      <p:sp>
        <p:nvSpPr>
          <p:cNvPr id="17" name="TextBox 17"/>
          <p:cNvSpPr txBox="1"/>
          <p:nvPr/>
        </p:nvSpPr>
        <p:spPr>
          <a:xfrm>
            <a:off x="3551833" y="2994890"/>
            <a:ext cx="11159517" cy="1789914"/>
          </a:xfrm>
          <a:prstGeom prst="rect">
            <a:avLst/>
          </a:prstGeom>
        </p:spPr>
        <p:txBody>
          <a:bodyPr lIns="0" tIns="0" rIns="0" bIns="0" rtlCol="0" anchor="t">
            <a:spAutoFit/>
          </a:bodyPr>
          <a:lstStyle/>
          <a:p>
            <a:pPr marL="0" marR="0" lvl="0" indent="0" algn="ctr" defTabSz="914400" rtl="0" eaLnBrk="1" fontAlgn="auto" latinLnBrk="0" hangingPunct="1">
              <a:lnSpc>
                <a:spcPts val="15270"/>
              </a:lnSpc>
              <a:spcBef>
                <a:spcPct val="0"/>
              </a:spcBef>
              <a:spcAft>
                <a:spcPts val="0"/>
              </a:spcAft>
              <a:buClrTx/>
              <a:buSzTx/>
              <a:buFontTx/>
              <a:buNone/>
              <a:tabLst/>
              <a:defRPr/>
            </a:pPr>
            <a:r>
              <a:rPr kumimoji="0" lang="en-US" sz="10905" b="1" i="0" u="none" strike="noStrike" kern="1200" cap="none" spc="1527" normalizeH="0" baseline="0" noProof="0" dirty="0">
                <a:ln>
                  <a:noFill/>
                </a:ln>
                <a:solidFill>
                  <a:srgbClr val="191919"/>
                </a:solidFill>
                <a:effectLst/>
                <a:uLnTx/>
                <a:uFillTx/>
                <a:latin typeface="Arial" panose="020B0604020202020204" pitchFamily="34" charset="0"/>
                <a:ea typeface="Gotham Bold"/>
                <a:cs typeface="Arial" panose="020B0604020202020204" pitchFamily="34" charset="0"/>
                <a:sym typeface="Gotham Bold"/>
              </a:rPr>
              <a:t>PHẦN 3</a:t>
            </a:r>
          </a:p>
        </p:txBody>
      </p:sp>
      <p:grpSp>
        <p:nvGrpSpPr>
          <p:cNvPr id="19" name="Group 19"/>
          <p:cNvGrpSpPr/>
          <p:nvPr/>
        </p:nvGrpSpPr>
        <p:grpSpPr>
          <a:xfrm>
            <a:off x="-3842521" y="1335337"/>
            <a:ext cx="6988521" cy="7243402"/>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2">
            <a:extLst>
              <a:ext uri="{FF2B5EF4-FFF2-40B4-BE49-F238E27FC236}">
                <a16:creationId xmlns:a16="http://schemas.microsoft.com/office/drawing/2014/main" id="{BF29BF29-2D8D-24AF-FAC9-8F1E4E4648F8}"/>
              </a:ext>
            </a:extLst>
          </p:cNvPr>
          <p:cNvGrpSpPr/>
          <p:nvPr/>
        </p:nvGrpSpPr>
        <p:grpSpPr>
          <a:xfrm>
            <a:off x="-866791" y="-832879"/>
            <a:ext cx="2405645" cy="2311971"/>
            <a:chOff x="0" y="0"/>
            <a:chExt cx="5307708" cy="5307708"/>
          </a:xfrm>
        </p:grpSpPr>
        <p:sp>
          <p:nvSpPr>
            <p:cNvPr id="22" name="Freeform 3">
              <a:extLst>
                <a:ext uri="{FF2B5EF4-FFF2-40B4-BE49-F238E27FC236}">
                  <a16:creationId xmlns:a16="http://schemas.microsoft.com/office/drawing/2014/main" id="{212F9210-1F21-F378-C31C-39FE197930D8}"/>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23" name="Group 4">
              <a:extLst>
                <a:ext uri="{FF2B5EF4-FFF2-40B4-BE49-F238E27FC236}">
                  <a16:creationId xmlns:a16="http://schemas.microsoft.com/office/drawing/2014/main" id="{247C468F-B43E-8359-130C-08436ED470CB}"/>
                </a:ext>
              </a:extLst>
            </p:cNvPr>
            <p:cNvGrpSpPr/>
            <p:nvPr/>
          </p:nvGrpSpPr>
          <p:grpSpPr>
            <a:xfrm>
              <a:off x="757795" y="757795"/>
              <a:ext cx="3792117" cy="3792117"/>
              <a:chOff x="0" y="0"/>
              <a:chExt cx="812800" cy="812800"/>
            </a:xfrm>
          </p:grpSpPr>
          <p:sp>
            <p:nvSpPr>
              <p:cNvPr id="24" name="Freeform 5">
                <a:extLst>
                  <a:ext uri="{FF2B5EF4-FFF2-40B4-BE49-F238E27FC236}">
                    <a16:creationId xmlns:a16="http://schemas.microsoft.com/office/drawing/2014/main" id="{F0D98FF4-8B71-C6C7-B97F-5D3F7563037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452CF881-DAD1-C151-6FE6-61033AC7C5D9}"/>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AA293E3D-3778-9085-2F0E-3152BA1646F6}"/>
              </a:ext>
            </a:extLst>
          </p:cNvPr>
          <p:cNvSpPr txBox="1"/>
          <p:nvPr/>
        </p:nvSpPr>
        <p:spPr>
          <a:xfrm>
            <a:off x="122473" y="214649"/>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53</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5A6B7-7FBA-D9C2-28CF-D9F706384E4F}"/>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6DF7EAA-68B4-503E-5884-1BEDDA6C9460}"/>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13D96FC9-3561-EFE7-8D4B-73EE1729615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09D0226F-2050-558D-001A-3C5D19BD7CA4}"/>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5E331F74-5F5C-783F-4E1E-9D6ADA9DCAE5}"/>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D3E51433-5687-BFEA-DCB4-68048A963769}"/>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BDC1B630-08C4-AB24-051C-6AF1E6B5F6F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897D8946-D0F4-27E7-A700-2A27DBB29003}"/>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A97F37F9-AAA4-DE82-E193-E95A1E237FC0}"/>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B7965766-5096-81E5-8F55-012CA84F1932}"/>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0831F0C5-30A8-15EE-81DA-13C044EED4B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5985F5C8-2C68-ACCF-4C05-1BE167A46AD5}"/>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5D199787-78C1-B476-1669-8571BBB374F5}"/>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8C1DA549-25C1-4C42-EEA9-3C05285FFAF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F5B859C2-7E15-8C3E-2220-35D5B10A396F}"/>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F68B96F8-1B28-82C9-A379-0ECB09D88D43}"/>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sp>
        <p:nvSpPr>
          <p:cNvPr id="22" name="object 17">
            <a:extLst>
              <a:ext uri="{FF2B5EF4-FFF2-40B4-BE49-F238E27FC236}">
                <a16:creationId xmlns:a16="http://schemas.microsoft.com/office/drawing/2014/main" id="{6565F652-5BEE-BDCF-2648-CBC0A1B05B65}"/>
              </a:ext>
            </a:extLst>
          </p:cNvPr>
          <p:cNvSpPr txBox="1"/>
          <p:nvPr/>
        </p:nvSpPr>
        <p:spPr>
          <a:xfrm>
            <a:off x="1035788" y="1695538"/>
            <a:ext cx="17053682" cy="7839005"/>
          </a:xfrm>
          <a:prstGeom prst="rect">
            <a:avLst/>
          </a:prstGeom>
        </p:spPr>
        <p:txBody>
          <a:bodyPr vert="horz" wrap="square" lIns="0" tIns="12065" rIns="0" bIns="0" rtlCol="0">
            <a:spAutoFit/>
          </a:bodyPr>
          <a:lstStyle/>
          <a:p>
            <a:pPr marL="38100" marR="30480" lvl="0" indent="0" algn="just" defTabSz="914400" eaLnBrk="1" fontAlgn="auto" latinLnBrk="0" hangingPunct="1">
              <a:lnSpc>
                <a:spcPct val="117000"/>
              </a:lnSpc>
              <a:spcBef>
                <a:spcPts val="95"/>
              </a:spcBef>
              <a:spcAft>
                <a:spcPts val="0"/>
              </a:spcAft>
              <a:buClrTx/>
              <a:buSzTx/>
              <a:buFontTx/>
              <a:buNone/>
              <a:tabLst/>
              <a:defRPr/>
            </a:pPr>
            <a:r>
              <a:rPr kumimoji="0" sz="3400" b="0" i="0" u="none" strike="noStrike" kern="0" cap="none" spc="-155" normalizeH="0" baseline="0" noProof="0" dirty="0">
                <a:ln>
                  <a:noFill/>
                </a:ln>
                <a:solidFill>
                  <a:srgbClr val="FF0000"/>
                </a:solidFill>
                <a:effectLst/>
                <a:uLnTx/>
                <a:uFillTx/>
                <a:latin typeface="Arial" panose="020B0604020202020204" pitchFamily="34" charset="0"/>
                <a:cs typeface="Arial" panose="020B0604020202020204" pitchFamily="34" charset="0"/>
              </a:rPr>
              <a:t>Hàng</a:t>
            </a:r>
            <a:r>
              <a:rPr kumimoji="0" sz="3400" b="0" i="0" u="none" strike="noStrike" kern="0" cap="none" spc="-1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nguy</a:t>
            </a:r>
            <a:r>
              <a:rPr kumimoji="0" sz="3400" b="0" i="0" u="none" strike="noStrike" kern="0" cap="none" spc="-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FF0000"/>
                </a:solidFill>
                <a:effectLst/>
                <a:uLnTx/>
                <a:uFillTx/>
                <a:latin typeface="Arial" panose="020B0604020202020204" pitchFamily="34" charset="0"/>
                <a:cs typeface="Arial" panose="020B0604020202020204" pitchFamily="34" charset="0"/>
              </a:rPr>
              <a:t>hiểm</a:t>
            </a:r>
            <a:r>
              <a:rPr kumimoji="0" sz="3400" b="0" i="0" u="none" strike="noStrike" kern="0" cap="none" spc="-16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được</a:t>
            </a:r>
            <a:r>
              <a:rPr kumimoji="0" sz="3400" b="0" i="0" u="none" strike="noStrike" kern="0" cap="none" spc="-24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FF0000"/>
                </a:solidFill>
                <a:effectLst/>
                <a:uLnTx/>
                <a:uFillTx/>
                <a:latin typeface="Arial" panose="020B0604020202020204" pitchFamily="34" charset="0"/>
                <a:cs typeface="Arial" panose="020B0604020202020204" pitchFamily="34" charset="0"/>
              </a:rPr>
              <a:t>phân</a:t>
            </a:r>
            <a:r>
              <a:rPr kumimoji="0" sz="3400" b="0" i="0" u="none" strike="noStrike" kern="0" cap="none" spc="-1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loại</a:t>
            </a:r>
            <a:r>
              <a:rPr kumimoji="0" sz="3400" b="0" i="0" u="none" strike="noStrike" kern="0" cap="none" spc="-25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FF0000"/>
                </a:solidFill>
                <a:effectLst/>
                <a:uLnTx/>
                <a:uFillTx/>
                <a:latin typeface="Arial" panose="020B0604020202020204" pitchFamily="34" charset="0"/>
                <a:cs typeface="Arial" panose="020B0604020202020204" pitchFamily="34" charset="0"/>
              </a:rPr>
              <a:t>dựa</a:t>
            </a:r>
            <a:r>
              <a:rPr kumimoji="0" sz="3400" b="0"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trên</a:t>
            </a:r>
            <a:r>
              <a:rPr kumimoji="0" sz="34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các</a:t>
            </a:r>
            <a:r>
              <a:rPr kumimoji="0" sz="3400" b="0" i="0" u="none" strike="noStrike" kern="0" cap="none" spc="-25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tiêu</a:t>
            </a:r>
            <a:r>
              <a:rPr kumimoji="0" sz="34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FF0000"/>
                </a:solidFill>
                <a:effectLst/>
                <a:uLnTx/>
                <a:uFillTx/>
                <a:latin typeface="Arial" panose="020B0604020202020204" pitchFamily="34" charset="0"/>
                <a:cs typeface="Arial" panose="020B0604020202020204" pitchFamily="34" charset="0"/>
              </a:rPr>
              <a:t>chí</a:t>
            </a:r>
            <a:r>
              <a:rPr kumimoji="0" sz="3400" b="0" i="0" u="none" strike="noStrike" kern="0" cap="none" spc="-229"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FF0000"/>
                </a:solidFill>
                <a:effectLst/>
                <a:uLnTx/>
                <a:uFillTx/>
                <a:latin typeface="Arial" panose="020B0604020202020204" pitchFamily="34" charset="0"/>
                <a:cs typeface="Arial" panose="020B0604020202020204" pitchFamily="34" charset="0"/>
              </a:rPr>
              <a:t>nh</a:t>
            </a:r>
            <a:r>
              <a:rPr kumimoji="0" sz="3400" b="0" i="0" u="none" strike="noStrike" kern="0" cap="none" spc="-495"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3400" b="0" i="0" u="none" strike="noStrike" kern="0" cap="none" spc="487"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400" b="0" i="0" u="none" strike="noStrike" kern="0" cap="none" spc="-65"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sz="3400" b="0"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định</a:t>
            </a:r>
            <a:r>
              <a:rPr kumimoji="0" sz="3400" b="0"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để</a:t>
            </a:r>
            <a:r>
              <a:rPr kumimoji="0" sz="34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đảm</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4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45"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4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4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quá </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34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4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xử</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4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3400" b="0" i="0" u="none" strike="noStrike" kern="0" cap="none" spc="-2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trữ.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4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3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18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3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phân</a:t>
            </a:r>
            <a:r>
              <a:rPr kumimoji="0" sz="34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400" b="0" i="0" u="none" strike="noStrike" kern="0" cap="none" spc="-25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chủ</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400" b="0" i="0" u="none" strike="noStrike" kern="0" cap="none" spc="-48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4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4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áp</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qua</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4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định </a:t>
            </a:r>
            <a:r>
              <a:rPr kumimoji="0" sz="34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34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tê</a:t>
            </a:r>
            <a:r>
              <a:rPr kumimoji="0" sz="34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5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34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gia,</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34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15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3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chính</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400" b="0" i="0" u="none" strike="noStrike" kern="0" cap="none" spc="-93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3400" b="0" i="0" u="none" strike="noStrike" kern="0" cap="none" spc="-16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5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15" normalizeH="0" baseline="0" noProof="0" dirty="0">
                <a:ln>
                  <a:noFill/>
                </a:ln>
                <a:solidFill>
                  <a:srgbClr val="002060"/>
                </a:solidFill>
                <a:effectLst/>
                <a:uLnTx/>
                <a:uFillTx/>
                <a:latin typeface="Arial" panose="020B0604020202020204" pitchFamily="34" charset="0"/>
                <a:cs typeface="Arial" panose="020B0604020202020204" pitchFamily="34" charset="0"/>
              </a:rPr>
              <a:t>m:</a:t>
            </a:r>
            <a:endPar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85165" marR="8291830" lvl="0" indent="0" defTabSz="914400" eaLnBrk="1" fontAlgn="auto" latinLnBrk="0" hangingPunct="1">
              <a:lnSpc>
                <a:spcPct val="117000"/>
              </a:lnSpc>
              <a:spcBef>
                <a:spcPts val="4200"/>
              </a:spcBef>
              <a:spcAft>
                <a:spcPts val="0"/>
              </a:spcAft>
              <a:buClrTx/>
              <a:buSzTx/>
              <a:buFontTx/>
              <a:buNone/>
              <a:tabLst/>
              <a:defRPr/>
            </a:pP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3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phân</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nhãn</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ghi</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34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tê</a:t>
            </a:r>
            <a:r>
              <a:rPr kumimoji="0" sz="34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6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9"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30"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535" normalizeH="0" baseline="0" noProof="0" dirty="0">
                <a:ln>
                  <a:noFill/>
                </a:ln>
                <a:solidFill>
                  <a:srgbClr val="FF0000"/>
                </a:solidFill>
                <a:effectLst/>
                <a:uLnTx/>
                <a:uFillTx/>
                <a:latin typeface="Arial" panose="020B0604020202020204" pitchFamily="34" charset="0"/>
                <a:cs typeface="Arial" panose="020B0604020202020204" pitchFamily="34" charset="0"/>
              </a:rPr>
              <a:t>_) </a:t>
            </a:r>
            <a:br>
              <a:rPr kumimoji="0" lang="en-US" sz="3400" b="0" i="0" u="none" strike="noStrike" kern="0" cap="none" spc="-535" normalizeH="0" baseline="0" noProof="0" dirty="0">
                <a:ln>
                  <a:noFill/>
                </a:ln>
                <a:solidFill>
                  <a:srgbClr val="002060"/>
                </a:solidFill>
                <a:effectLst/>
                <a:uLnTx/>
                <a:uFillTx/>
                <a:latin typeface="Arial" panose="020B0604020202020204" pitchFamily="34" charset="0"/>
                <a:cs typeface="Arial" panose="020B0604020202020204" pitchFamily="34" charset="0"/>
              </a:rPr>
            </a:br>
            <a:r>
              <a:rPr kumimoji="0" sz="34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Hệ</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3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3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phân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hải</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9"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30"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30"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2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535" normalizeH="0" baseline="0" noProof="0" dirty="0">
                <a:ln>
                  <a:noFill/>
                </a:ln>
                <a:solidFill>
                  <a:srgbClr val="FF0000"/>
                </a:solidFill>
                <a:effectLst/>
                <a:uLnTx/>
                <a:uFillTx/>
                <a:latin typeface="Arial" panose="020B0604020202020204" pitchFamily="34" charset="0"/>
                <a:cs typeface="Arial" panose="020B0604020202020204" pitchFamily="34" charset="0"/>
              </a:rPr>
              <a:t>_)</a:t>
            </a:r>
            <a:endParaRPr kumimoji="0" sz="34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38100" marR="835025" lvl="0" indent="647700" defTabSz="914400" eaLnBrk="1" fontAlgn="auto" latinLnBrk="0" hangingPunct="1">
              <a:lnSpc>
                <a:spcPts val="4200"/>
              </a:lnSpc>
              <a:spcBef>
                <a:spcPts val="240"/>
              </a:spcBef>
              <a:spcAft>
                <a:spcPts val="0"/>
              </a:spcAft>
              <a:buClrTx/>
              <a:buSzTx/>
              <a:buFontTx/>
              <a:buNone/>
              <a:tabLst/>
              <a:defRPr/>
            </a:pP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3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5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34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4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tê</a:t>
            </a:r>
            <a:r>
              <a:rPr kumimoji="0" sz="34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4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4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60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4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a:t>
            </a:r>
            <a:r>
              <a:rPr kumimoji="0" sz="34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không </a:t>
            </a:r>
            <a:r>
              <a:rPr kumimoji="0" sz="3400" b="0" i="0" u="none" strike="noStrike" kern="0" cap="none" spc="-400" normalizeH="0" baseline="0" noProof="0" dirty="0">
                <a:ln>
                  <a:noFill/>
                </a:ln>
                <a:solidFill>
                  <a:srgbClr val="FF0000"/>
                </a:solidFill>
                <a:effectLst/>
                <a:uLnTx/>
                <a:uFillTx/>
                <a:latin typeface="Arial" panose="020B0604020202020204" pitchFamily="34" charset="0"/>
                <a:cs typeface="Arial" panose="020B0604020202020204" pitchFamily="34" charset="0"/>
              </a:rPr>
              <a:t>(</a:t>
            </a:r>
            <a:r>
              <a:rPr kumimoji="0" sz="34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30"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30"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30"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630" normalizeH="0" baseline="0" noProof="0" dirty="0">
                <a:ln>
                  <a:noFill/>
                </a:ln>
                <a:solidFill>
                  <a:srgbClr val="FF0000"/>
                </a:solidFill>
                <a:effectLst/>
                <a:uLnTx/>
                <a:uFillTx/>
                <a:latin typeface="Arial" panose="020B0604020202020204" pitchFamily="34" charset="0"/>
                <a:cs typeface="Arial" panose="020B0604020202020204" pitchFamily="34" charset="0"/>
              </a:rPr>
              <a:t>_</a:t>
            </a:r>
            <a:r>
              <a:rPr kumimoji="0" sz="3400" b="0" i="0" u="none" strike="noStrike" kern="0" cap="none" spc="4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340" normalizeH="0" baseline="0" noProof="0" dirty="0">
                <a:ln>
                  <a:noFill/>
                </a:ln>
                <a:solidFill>
                  <a:srgbClr val="FF0000"/>
                </a:solidFill>
                <a:effectLst/>
                <a:uLnTx/>
                <a:uFillTx/>
                <a:latin typeface="Arial" panose="020B0604020202020204" pitchFamily="34" charset="0"/>
                <a:cs typeface="Arial" panose="020B0604020202020204" pitchFamily="34" charset="0"/>
              </a:rPr>
              <a:t>D_</a:t>
            </a:r>
            <a:r>
              <a:rPr kumimoji="0" sz="34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535" normalizeH="0" baseline="0" noProof="0" dirty="0">
                <a:ln>
                  <a:noFill/>
                </a:ln>
                <a:solidFill>
                  <a:srgbClr val="FF0000"/>
                </a:solidFill>
                <a:effectLst/>
                <a:uLnTx/>
                <a:uFillTx/>
                <a:latin typeface="Arial" panose="020B0604020202020204" pitchFamily="34" charset="0"/>
                <a:cs typeface="Arial" panose="020B0604020202020204" pitchFamily="34" charset="0"/>
              </a:rPr>
              <a:t>_)</a:t>
            </a:r>
            <a:endParaRPr kumimoji="0" sz="34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685165" marR="0" lvl="0" indent="0" defTabSz="914400" eaLnBrk="1" fontAlgn="auto" latinLnBrk="0" hangingPunct="1">
              <a:lnSpc>
                <a:spcPct val="100000"/>
              </a:lnSpc>
              <a:spcBef>
                <a:spcPts val="360"/>
              </a:spcBef>
              <a:spcAft>
                <a:spcPts val="0"/>
              </a:spcAft>
              <a:buClrTx/>
              <a:buSzTx/>
              <a:buFontTx/>
              <a:buNone/>
              <a:tabLst/>
              <a:defRPr/>
            </a:pP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Luật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34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84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gia</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4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63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bộ/đường</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s</a:t>
            </a:r>
            <a:r>
              <a:rPr kumimoji="0" sz="3400" b="0" i="0" u="none" strike="noStrike" kern="0" cap="none" spc="-50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34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t/đường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thuỷ</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nội</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địa.</a:t>
            </a:r>
            <a:endPar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38100" marR="257175" lvl="0" indent="653415" defTabSz="914400" eaLnBrk="1" fontAlgn="auto" latinLnBrk="0" hangingPunct="1">
              <a:lnSpc>
                <a:spcPts val="4200"/>
              </a:lnSpc>
              <a:spcBef>
                <a:spcPts val="240"/>
              </a:spcBef>
              <a:spcAft>
                <a:spcPts val="0"/>
              </a:spcAft>
              <a:buClrTx/>
              <a:buSzTx/>
              <a:buFontTx/>
              <a:buNone/>
              <a:tabLst/>
              <a:defRPr/>
            </a:pPr>
            <a:r>
              <a:rPr kumimoji="0" sz="34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4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63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s</a:t>
            </a:r>
            <a:r>
              <a:rPr kumimoji="0" sz="3400" b="0" i="0" u="none" strike="noStrike" kern="0" cap="none" spc="-450"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3400" b="0" i="0" u="none" strike="noStrike" kern="0" cap="none" spc="55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t/bộ</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(ADR</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European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Agreement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concerning </a:t>
            </a:r>
            <a:r>
              <a:rPr kumimoji="0" sz="34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the</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International</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Carriage</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of</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Dangerous</a:t>
            </a:r>
            <a:r>
              <a:rPr kumimoji="0" sz="34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Goods</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by</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Road)</a:t>
            </a:r>
            <a:endPar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91515" marR="0" lvl="0" indent="0" defTabSz="914400" eaLnBrk="1" fontAlgn="auto" latinLnBrk="0" hangingPunct="1">
              <a:lnSpc>
                <a:spcPct val="100000"/>
              </a:lnSpc>
              <a:spcBef>
                <a:spcPts val="360"/>
              </a:spcBef>
              <a:spcAft>
                <a:spcPts val="0"/>
              </a:spcAft>
              <a:buClrTx/>
              <a:buSzTx/>
              <a:buFontTx/>
              <a:buNone/>
              <a:tabLst/>
              <a:defRPr/>
            </a:pPr>
            <a:r>
              <a:rPr kumimoji="0" sz="34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Luật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s</a:t>
            </a:r>
            <a:r>
              <a:rPr kumimoji="0" sz="3400" b="0" i="0" u="none" strike="noStrike" kern="0" cap="none" spc="-47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3400" b="0" i="0" u="none" strike="noStrike" kern="0" cap="none" spc="51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heavy" strike="noStrike" kern="0" cap="none" spc="-10" normalizeH="0" baseline="0" noProof="0" dirty="0">
                <a:ln>
                  <a:noFill/>
                </a:ln>
                <a:solidFill>
                  <a:srgbClr val="0000FF"/>
                </a:solidFill>
                <a:effectLst/>
                <a:uLnTx/>
                <a:uFill>
                  <a:solidFill>
                    <a:srgbClr val="FFFFFF"/>
                  </a:solidFill>
                </a:u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a:t>
            </a:r>
            <a:r>
              <a:rPr kumimoji="0" sz="34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ghị</a:t>
            </a:r>
            <a:r>
              <a:rPr kumimoji="0" sz="34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4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định</a:t>
            </a:r>
            <a:r>
              <a:rPr kumimoji="0" sz="3400" b="0" i="0" u="none" strike="noStrike" kern="0" cap="none" spc="-30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400" b="0" i="0" u="none" strike="noStrike" kern="0" cap="none" spc="-10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65/2018/NĐ-</a:t>
            </a:r>
            <a:r>
              <a:rPr kumimoji="0" sz="34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CP</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hướng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65" normalizeH="0" baseline="0" noProof="0" dirty="0">
                <a:ln>
                  <a:noFill/>
                </a:ln>
                <a:solidFill>
                  <a:srgbClr val="002060"/>
                </a:solidFill>
                <a:effectLst/>
                <a:uLnTx/>
                <a:uFillTx/>
                <a:latin typeface="Arial" panose="020B0604020202020204" pitchFamily="34" charset="0"/>
                <a:cs typeface="Arial" panose="020B0604020202020204" pitchFamily="34" charset="0"/>
              </a:rPr>
              <a:t>dâ</a:t>
            </a:r>
            <a:r>
              <a:rPr kumimoji="0" sz="34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9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Luật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s</a:t>
            </a:r>
            <a:r>
              <a:rPr kumimoji="0" sz="3400" b="0" i="0" u="none" strike="noStrike" kern="0" cap="none" spc="-434"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3400" b="0" i="0" u="none" strike="noStrike" kern="0" cap="none" spc="57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endPar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91515" marR="0" lvl="0" indent="0" defTabSz="914400" eaLnBrk="1" fontAlgn="auto" latinLnBrk="0" hangingPunct="1">
              <a:lnSpc>
                <a:spcPct val="100000"/>
              </a:lnSpc>
              <a:spcBef>
                <a:spcPts val="600"/>
              </a:spcBef>
              <a:spcAft>
                <a:spcPts val="0"/>
              </a:spcAft>
              <a:buClrTx/>
              <a:buSzTx/>
              <a:buFontTx/>
              <a:buNone/>
              <a:tabLst/>
              <a:defRPr/>
            </a:pPr>
            <a:r>
              <a:rPr kumimoji="0" sz="34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Luật</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giao</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thông</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Nghị</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42/2020/NĐ-</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CP</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Chính</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phủ</a:t>
            </a:r>
            <a:endPar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grpSp>
        <p:nvGrpSpPr>
          <p:cNvPr id="13" name="Group 2">
            <a:extLst>
              <a:ext uri="{FF2B5EF4-FFF2-40B4-BE49-F238E27FC236}">
                <a16:creationId xmlns:a16="http://schemas.microsoft.com/office/drawing/2014/main" id="{20525D41-5087-41EB-DA99-F5CEABBD8369}"/>
              </a:ext>
            </a:extLst>
          </p:cNvPr>
          <p:cNvGrpSpPr/>
          <p:nvPr/>
        </p:nvGrpSpPr>
        <p:grpSpPr>
          <a:xfrm>
            <a:off x="-1037788" y="-924358"/>
            <a:ext cx="2405645" cy="2311971"/>
            <a:chOff x="0" y="0"/>
            <a:chExt cx="5307708" cy="5307708"/>
          </a:xfrm>
        </p:grpSpPr>
        <p:sp>
          <p:nvSpPr>
            <p:cNvPr id="14" name="Freeform 3">
              <a:extLst>
                <a:ext uri="{FF2B5EF4-FFF2-40B4-BE49-F238E27FC236}">
                  <a16:creationId xmlns:a16="http://schemas.microsoft.com/office/drawing/2014/main" id="{31672B44-6799-DF45-D66E-25F72221D3B5}"/>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7">
                <a:alphaModFix amt="24000"/>
                <a:extLst>
                  <a:ext uri="{96DAC541-7B7A-43D3-8B79-37D633B846F1}">
                    <asvg:svgBlip xmlns:asvg="http://schemas.microsoft.com/office/drawing/2016/SVG/main" r:embed="rId8"/>
                  </a:ext>
                </a:extLst>
              </a:blip>
              <a:stretch>
                <a:fillRect/>
              </a:stretch>
            </a:blipFill>
          </p:spPr>
          <p:txBody>
            <a:bodyPr/>
            <a:lstStyle/>
            <a:p>
              <a:endParaRPr lang="en-US">
                <a:solidFill>
                  <a:srgbClr val="002060"/>
                </a:solidFill>
              </a:endParaRPr>
            </a:p>
          </p:txBody>
        </p:sp>
        <p:grpSp>
          <p:nvGrpSpPr>
            <p:cNvPr id="15" name="Group 4">
              <a:extLst>
                <a:ext uri="{FF2B5EF4-FFF2-40B4-BE49-F238E27FC236}">
                  <a16:creationId xmlns:a16="http://schemas.microsoft.com/office/drawing/2014/main" id="{DAE96AC7-870E-F51D-3361-F2373C87C99D}"/>
                </a:ext>
              </a:extLst>
            </p:cNvPr>
            <p:cNvGrpSpPr/>
            <p:nvPr/>
          </p:nvGrpSpPr>
          <p:grpSpPr>
            <a:xfrm>
              <a:off x="757795" y="757795"/>
              <a:ext cx="3792117" cy="3792117"/>
              <a:chOff x="0" y="0"/>
              <a:chExt cx="812800" cy="812800"/>
            </a:xfrm>
          </p:grpSpPr>
          <p:sp>
            <p:nvSpPr>
              <p:cNvPr id="16" name="Freeform 5">
                <a:extLst>
                  <a:ext uri="{FF2B5EF4-FFF2-40B4-BE49-F238E27FC236}">
                    <a16:creationId xmlns:a16="http://schemas.microsoft.com/office/drawing/2014/main" id="{A6D5F869-0906-A46C-BB99-B17208F8BBE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17" name="TextBox 6">
                <a:extLst>
                  <a:ext uri="{FF2B5EF4-FFF2-40B4-BE49-F238E27FC236}">
                    <a16:creationId xmlns:a16="http://schemas.microsoft.com/office/drawing/2014/main" id="{63602103-DAE5-53F9-E9DC-0B412BC6EA57}"/>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3" name="TextBox 15">
            <a:extLst>
              <a:ext uri="{FF2B5EF4-FFF2-40B4-BE49-F238E27FC236}">
                <a16:creationId xmlns:a16="http://schemas.microsoft.com/office/drawing/2014/main" id="{6F2703DF-7A89-8C1D-F10B-DFB04EE2D566}"/>
              </a:ext>
            </a:extLst>
          </p:cNvPr>
          <p:cNvSpPr txBox="1"/>
          <p:nvPr/>
        </p:nvSpPr>
        <p:spPr>
          <a:xfrm>
            <a:off x="-5043" y="231627"/>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54</a:t>
            </a:r>
          </a:p>
        </p:txBody>
      </p:sp>
    </p:spTree>
    <p:extLst>
      <p:ext uri="{BB962C8B-B14F-4D97-AF65-F5344CB8AC3E}">
        <p14:creationId xmlns:p14="http://schemas.microsoft.com/office/powerpoint/2010/main" val="16873366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780C9-23D0-9721-A584-BB9EF35E941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04159EC-6A39-B359-EA92-C903CD76A9A8}"/>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F1458402-12FF-D3F2-DBC1-75D149A2A28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ABBF22FC-A812-7D70-8C63-6B0F127D8E8E}"/>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4964E49C-538A-D2AB-39F8-E5D64F3B5264}"/>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B03E50A8-98C9-4854-AC54-A68D6CADADA5}"/>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C04A4E1C-A484-618A-5402-58D094CDE02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AEEF92A8-A1E4-275B-D5B2-590B241355A0}"/>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DB92EB94-4768-36CE-C1F3-6E1C2E1B311A}"/>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E58DF08F-19A2-A894-569C-D45F173F9F39}"/>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72EDDA3C-BD47-A5D8-D056-D51E33E3DBB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EDCEA65E-0D3F-D7CF-0FD2-E10D384D76C2}"/>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AF9BD715-6450-D095-8B6A-175E93762A5F}"/>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D3742E67-5FD2-B5DB-B646-956AD284F37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CB0A2102-48A6-6860-27BD-AF364A6B0D65}"/>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0CFA0C80-0C18-F05D-D3C8-7AE9BAD0FB2A}"/>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sp>
        <p:nvSpPr>
          <p:cNvPr id="13" name="object 13">
            <a:extLst>
              <a:ext uri="{FF2B5EF4-FFF2-40B4-BE49-F238E27FC236}">
                <a16:creationId xmlns:a16="http://schemas.microsoft.com/office/drawing/2014/main" id="{F3643105-E3A9-45FE-D388-0164C07770F7}"/>
              </a:ext>
            </a:extLst>
          </p:cNvPr>
          <p:cNvSpPr txBox="1"/>
          <p:nvPr/>
        </p:nvSpPr>
        <p:spPr>
          <a:xfrm>
            <a:off x="756448" y="1627534"/>
            <a:ext cx="17636132" cy="6017545"/>
          </a:xfrm>
          <a:prstGeom prst="rect">
            <a:avLst/>
          </a:prstGeom>
        </p:spPr>
        <p:txBody>
          <a:bodyPr vert="horz" wrap="square" lIns="0" tIns="12065" rIns="0" bIns="0" rtlCol="0">
            <a:spAutoFit/>
          </a:bodyPr>
          <a:lstStyle/>
          <a:p>
            <a:pPr marL="50800" marR="155575"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0099"/>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0099"/>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0099"/>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loại:</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Loại</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1:</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5400" b="1" i="0" u="none" strike="noStrike" kern="0" cap="none" spc="54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r>
              <a:rPr kumimoji="0" sz="3600" b="1" i="0" u="none" strike="noStrike" kern="0" cap="none" spc="-15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và</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vật</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phẩm</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80" normalizeH="0" baseline="0" noProof="0" dirty="0">
                <a:ln>
                  <a:noFill/>
                </a:ln>
                <a:solidFill>
                  <a:srgbClr val="FF0000"/>
                </a:solidFill>
                <a:effectLst/>
                <a:uLnTx/>
                <a:uFillTx/>
                <a:latin typeface="Arial" panose="020B0604020202020204" pitchFamily="34" charset="0"/>
                <a:cs typeface="Arial" panose="020B0604020202020204" pitchFamily="34" charset="0"/>
              </a:rPr>
              <a:t>dê</a:t>
            </a:r>
            <a:r>
              <a:rPr kumimoji="0" sz="5400" b="1" i="0" u="none" strike="noStrike" kern="0" cap="none" spc="-12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1" i="0" u="none" strike="noStrike" kern="0" cap="none" spc="89"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endPar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2:</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b</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ă</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n</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tóe</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43180" lvl="0" indent="0" defTabSz="914400" eaLnBrk="1" fontAlgn="auto" latinLnBrk="0" hangingPunct="1">
              <a:lnSpc>
                <a:spcPts val="4200"/>
              </a:lnSpc>
              <a:spcBef>
                <a:spcPts val="24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3:</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0099"/>
                </a:solidFill>
                <a:effectLst/>
                <a:uLnTx/>
                <a:uFillTx/>
                <a:latin typeface="Arial" panose="020B0604020202020204" pitchFamily="34" charset="0"/>
                <a:cs typeface="Arial" panose="020B0604020202020204" pitchFamily="34" charset="0"/>
              </a:rPr>
              <a:t>cháy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nhỏ</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hoặc</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b</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ă</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n</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tóe</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nhỏ</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hoặc</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0099"/>
                </a:solidFill>
                <a:effectLst/>
                <a:uLnTx/>
                <a:uFillTx/>
                <a:latin typeface="Arial" panose="020B0604020202020204" pitchFamily="34" charset="0"/>
                <a:cs typeface="Arial" panose="020B0604020202020204" pitchFamily="34" charset="0"/>
              </a:rPr>
              <a:t>cả </a:t>
            </a:r>
            <a:r>
              <a:rPr kumimoji="0" sz="3600" b="0" i="0" u="none" strike="noStrike" kern="0" cap="none" spc="-135" normalizeH="0" baseline="0" noProof="0" dirty="0">
                <a:ln>
                  <a:noFill/>
                </a:ln>
                <a:solidFill>
                  <a:srgbClr val="000099"/>
                </a:solidFill>
                <a:effectLst/>
                <a:uLnTx/>
                <a:uFillTx/>
                <a:latin typeface="Arial" panose="020B0604020202020204" pitchFamily="34" charset="0"/>
                <a:cs typeface="Arial" panose="020B0604020202020204" pitchFamily="34" charset="0"/>
              </a:rPr>
              <a:t>hai,</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36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4:</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1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0099"/>
                </a:solidFill>
                <a:effectLst/>
                <a:uLnTx/>
                <a:uFillTx/>
                <a:latin typeface="Arial" panose="020B0604020202020204" pitchFamily="34" charset="0"/>
                <a:cs typeface="Arial" panose="020B0604020202020204" pitchFamily="34" charset="0"/>
              </a:rPr>
              <a:t>đáng</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0099"/>
                </a:solidFill>
                <a:effectLst/>
                <a:uLnTx/>
                <a:uFillTx/>
                <a:latin typeface="Arial" panose="020B0604020202020204" pitchFamily="34" charset="0"/>
                <a:cs typeface="Arial" panose="020B0604020202020204" pitchFamily="34" charset="0"/>
              </a:rPr>
              <a:t>kể.</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5</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r</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nhạy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6:</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đặc</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biệt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0099"/>
                </a:solidFill>
                <a:effectLst/>
                <a:uLnTx/>
                <a:uFillTx/>
                <a:latin typeface="Arial" panose="020B0604020202020204" pitchFamily="34" charset="0"/>
                <a:cs typeface="Arial" panose="020B0604020202020204" pitchFamily="34" charset="0"/>
              </a:rPr>
              <a:t>nhạy,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p:txBody>
      </p:sp>
      <p:grpSp>
        <p:nvGrpSpPr>
          <p:cNvPr id="14" name="object 14">
            <a:extLst>
              <a:ext uri="{FF2B5EF4-FFF2-40B4-BE49-F238E27FC236}">
                <a16:creationId xmlns:a16="http://schemas.microsoft.com/office/drawing/2014/main" id="{A0A77C3A-D1AD-7D6A-7EA2-D25AB082C05B}"/>
              </a:ext>
            </a:extLst>
          </p:cNvPr>
          <p:cNvGrpSpPr/>
          <p:nvPr/>
        </p:nvGrpSpPr>
        <p:grpSpPr>
          <a:xfrm>
            <a:off x="6248401" y="8369863"/>
            <a:ext cx="4355998" cy="1215173"/>
            <a:chOff x="8341893" y="8369864"/>
            <a:chExt cx="2262505" cy="914400"/>
          </a:xfrm>
        </p:grpSpPr>
        <p:pic>
          <p:nvPicPr>
            <p:cNvPr id="15" name="object 15">
              <a:extLst>
                <a:ext uri="{FF2B5EF4-FFF2-40B4-BE49-F238E27FC236}">
                  <a16:creationId xmlns:a16="http://schemas.microsoft.com/office/drawing/2014/main" id="{6FCBDB0A-FD37-5756-F4EA-6589EC44EC8A}"/>
                </a:ext>
              </a:extLst>
            </p:cNvPr>
            <p:cNvPicPr/>
            <p:nvPr/>
          </p:nvPicPr>
          <p:blipFill>
            <a:blip r:embed="rId7" cstate="print"/>
            <a:stretch>
              <a:fillRect/>
            </a:stretch>
          </p:blipFill>
          <p:spPr>
            <a:xfrm>
              <a:off x="9574514" y="8477149"/>
              <a:ext cx="168375" cy="18057"/>
            </a:xfrm>
            <a:prstGeom prst="rect">
              <a:avLst/>
            </a:prstGeom>
          </p:spPr>
        </p:pic>
        <p:pic>
          <p:nvPicPr>
            <p:cNvPr id="16" name="object 16">
              <a:extLst>
                <a:ext uri="{FF2B5EF4-FFF2-40B4-BE49-F238E27FC236}">
                  <a16:creationId xmlns:a16="http://schemas.microsoft.com/office/drawing/2014/main" id="{B5EE06FC-3380-2511-EDDE-8E25C73539AD}"/>
                </a:ext>
              </a:extLst>
            </p:cNvPr>
            <p:cNvPicPr/>
            <p:nvPr/>
          </p:nvPicPr>
          <p:blipFill>
            <a:blip r:embed="rId8" cstate="print"/>
            <a:stretch>
              <a:fillRect/>
            </a:stretch>
          </p:blipFill>
          <p:spPr>
            <a:xfrm>
              <a:off x="8341893" y="8369864"/>
              <a:ext cx="2262281" cy="914399"/>
            </a:xfrm>
            <a:prstGeom prst="rect">
              <a:avLst/>
            </a:prstGeom>
          </p:spPr>
        </p:pic>
      </p:grpSp>
      <p:grpSp>
        <p:nvGrpSpPr>
          <p:cNvPr id="17" name="Group 2">
            <a:extLst>
              <a:ext uri="{FF2B5EF4-FFF2-40B4-BE49-F238E27FC236}">
                <a16:creationId xmlns:a16="http://schemas.microsoft.com/office/drawing/2014/main" id="{DC4DAC71-82C5-7FA3-7B23-D1D8EA3B9FDB}"/>
              </a:ext>
            </a:extLst>
          </p:cNvPr>
          <p:cNvGrpSpPr/>
          <p:nvPr/>
        </p:nvGrpSpPr>
        <p:grpSpPr>
          <a:xfrm>
            <a:off x="-951366" y="-1037026"/>
            <a:ext cx="2405645" cy="2311971"/>
            <a:chOff x="0" y="0"/>
            <a:chExt cx="5307708" cy="5307708"/>
          </a:xfrm>
        </p:grpSpPr>
        <p:sp>
          <p:nvSpPr>
            <p:cNvPr id="22" name="Freeform 3">
              <a:extLst>
                <a:ext uri="{FF2B5EF4-FFF2-40B4-BE49-F238E27FC236}">
                  <a16:creationId xmlns:a16="http://schemas.microsoft.com/office/drawing/2014/main" id="{AE0228BD-A005-1431-3CB6-B10BECE9B8EE}"/>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23" name="Group 4">
              <a:extLst>
                <a:ext uri="{FF2B5EF4-FFF2-40B4-BE49-F238E27FC236}">
                  <a16:creationId xmlns:a16="http://schemas.microsoft.com/office/drawing/2014/main" id="{CD6A2F65-7653-80F3-8962-F6265A2CF037}"/>
                </a:ext>
              </a:extLst>
            </p:cNvPr>
            <p:cNvGrpSpPr/>
            <p:nvPr/>
          </p:nvGrpSpPr>
          <p:grpSpPr>
            <a:xfrm>
              <a:off x="757795" y="757795"/>
              <a:ext cx="3792117" cy="3792117"/>
              <a:chOff x="0" y="0"/>
              <a:chExt cx="812800" cy="812800"/>
            </a:xfrm>
          </p:grpSpPr>
          <p:sp>
            <p:nvSpPr>
              <p:cNvPr id="24" name="Freeform 5">
                <a:extLst>
                  <a:ext uri="{FF2B5EF4-FFF2-40B4-BE49-F238E27FC236}">
                    <a16:creationId xmlns:a16="http://schemas.microsoft.com/office/drawing/2014/main" id="{E5F2E20A-3022-E0F2-9C2E-39AF886ED91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8E307461-A086-B6BB-8711-A08939EAA608}"/>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AC7CC4FD-2193-A6D6-B9AF-0EB765560E09}"/>
              </a:ext>
            </a:extLst>
          </p:cNvPr>
          <p:cNvSpPr txBox="1"/>
          <p:nvPr/>
        </p:nvSpPr>
        <p:spPr>
          <a:xfrm>
            <a:off x="-6591" y="118959"/>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55</a:t>
            </a:r>
          </a:p>
        </p:txBody>
      </p:sp>
    </p:spTree>
    <p:extLst>
      <p:ext uri="{BB962C8B-B14F-4D97-AF65-F5344CB8AC3E}">
        <p14:creationId xmlns:p14="http://schemas.microsoft.com/office/powerpoint/2010/main" val="27782545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0B653-F848-7BA6-174D-ABE626DD4938}"/>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ADCDE6F-4E75-ACAC-F4B7-8B8379507ABB}"/>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1997B405-6803-886F-3A28-ED1241BCF5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B4F57D7A-60FB-B350-0228-7C04ED5CBEF3}"/>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158EEEAA-0798-B55F-2FB9-A28A57C418E3}"/>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CC1678B1-D533-45EE-1E16-ADF329438AD9}"/>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8E58459C-93E3-B275-9296-59C5D9568FB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D425D800-DA22-07EA-D97B-90D8E7D818AF}"/>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40A0A871-DD6B-359B-6B21-425F48947969}"/>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B47576CB-30DD-589B-2C2B-16F5377A101E}"/>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B1D8C632-0B92-3BE0-B33D-AA139163F40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395A9870-BAC5-B975-FB39-7409477F9CF0}"/>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628009DE-88DF-73DD-6EB6-2CA7A33AB246}"/>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14A642C9-FC5C-F9DC-B3A6-F9A2BF1D97D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CED944A4-CC71-A3D9-3EA2-7FFBB73D1B48}"/>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FF850D6B-5699-2128-48B1-A3B541E71606}"/>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sp>
        <p:nvSpPr>
          <p:cNvPr id="17" name="object 14">
            <a:extLst>
              <a:ext uri="{FF2B5EF4-FFF2-40B4-BE49-F238E27FC236}">
                <a16:creationId xmlns:a16="http://schemas.microsoft.com/office/drawing/2014/main" id="{B4CB1BB8-98D8-EE85-8F5B-E2B4B6FF9431}"/>
              </a:ext>
            </a:extLst>
          </p:cNvPr>
          <p:cNvSpPr txBox="1"/>
          <p:nvPr/>
        </p:nvSpPr>
        <p:spPr>
          <a:xfrm>
            <a:off x="1028700" y="1850007"/>
            <a:ext cx="16677640" cy="5032660"/>
          </a:xfrm>
          <a:prstGeom prst="rect">
            <a:avLst/>
          </a:prstGeom>
        </p:spPr>
        <p:txBody>
          <a:bodyPr vert="horz" wrap="square" lIns="0" tIns="12065" rIns="0" bIns="0" rtlCol="0">
            <a:spAutoFit/>
          </a:bodyPr>
          <a:lstStyle/>
          <a:p>
            <a:pPr marL="63500" marR="55880"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4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3500" marR="0" lvl="0" indent="0" defTabSz="914400" eaLnBrk="1" fontAlgn="auto" latinLnBrk="0" hangingPunct="1">
              <a:lnSpc>
                <a:spcPct val="100000"/>
              </a:lnSpc>
              <a:spcBef>
                <a:spcPts val="0"/>
              </a:spcBef>
              <a:spcAft>
                <a:spcPts val="0"/>
              </a:spcAft>
              <a:buClrTx/>
              <a:buSzTx/>
              <a:buFontTx/>
              <a:buNone/>
              <a:tabLst/>
              <a:defRPr/>
            </a:pPr>
            <a:r>
              <a:rPr kumimoji="0" sz="3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Loại</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434" normalizeH="0" baseline="0" noProof="0" dirty="0">
                <a:ln>
                  <a:noFill/>
                </a:ln>
                <a:solidFill>
                  <a:srgbClr val="FF0000"/>
                </a:solidFill>
                <a:effectLst/>
                <a:uLnTx/>
                <a:uFillTx/>
                <a:latin typeface="Arial" panose="020B0604020202020204" pitchFamily="34" charset="0"/>
                <a:cs typeface="Arial" panose="020B0604020202020204" pitchFamily="34" charset="0"/>
              </a:rPr>
              <a:t>2</a:t>
            </a:r>
            <a:r>
              <a:rPr kumimoji="0" lang="en-US" sz="3600" b="1" i="0" u="none" strike="noStrike" kern="0" cap="none" spc="-43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434" normalizeH="0" baseline="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5" normalizeH="0" baseline="0" noProof="0" dirty="0" err="1">
                <a:ln>
                  <a:noFill/>
                </a:ln>
                <a:solidFill>
                  <a:srgbClr val="FF0000"/>
                </a:solidFill>
                <a:effectLst/>
                <a:uLnTx/>
                <a:uFillTx/>
                <a:latin typeface="Arial" panose="020B0604020202020204" pitchFamily="34" charset="0"/>
                <a:cs typeface="Arial" panose="020B0604020202020204" pitchFamily="34" charset="0"/>
              </a:rPr>
              <a:t>Khí</a:t>
            </a:r>
            <a:endPar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4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3500" marR="0" lvl="0" indent="0" defTabSz="914400" eaLnBrk="1" fontAlgn="auto" latinLnBrk="0" hangingPunct="1">
              <a:lnSpc>
                <a:spcPct val="100000"/>
              </a:lnSpc>
              <a:spcBef>
                <a:spcPts val="0"/>
              </a:spcBef>
              <a:spcAft>
                <a:spcPts val="0"/>
              </a:spcAft>
              <a:buClrTx/>
              <a:buSzTx/>
              <a:buFontTx/>
              <a:buNone/>
              <a:tabLst/>
              <a:defRPr/>
            </a:pPr>
            <a:r>
              <a:rPr kumimoji="0" sz="36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2060"/>
                </a:solidFill>
                <a:effectLst/>
                <a:uLnTx/>
                <a:uFillTx/>
                <a:latin typeface="Arial" panose="020B0604020202020204" pitchFamily="34" charset="0"/>
                <a:cs typeface="Arial" panose="020B0604020202020204" pitchFamily="34" charset="0"/>
              </a:rPr>
              <a:t>Nhóm</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2060"/>
                </a:solidFill>
                <a:effectLst/>
                <a:uLnTx/>
                <a:uFillTx/>
                <a:latin typeface="Arial" panose="020B0604020202020204" pitchFamily="34" charset="0"/>
                <a:cs typeface="Arial" panose="020B0604020202020204" pitchFamily="34" charset="0"/>
              </a:rPr>
              <a:t>2.</a:t>
            </a:r>
            <a:r>
              <a:rPr kumimoji="0" lang="en-US" sz="3600" b="0" i="0" u="none" strike="noStrike" kern="0" cap="none" spc="-3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2060"/>
                </a:solidFill>
                <a:effectLst/>
                <a:uLnTx/>
                <a:uFillTx/>
                <a:latin typeface="Arial" panose="020B0604020202020204" pitchFamily="34" charset="0"/>
                <a:cs typeface="Arial" panose="020B0604020202020204" pitchFamily="34" charset="0"/>
              </a:rPr>
              <a:t>1:</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err="1">
                <a:ln>
                  <a:noFill/>
                </a:ln>
                <a:solidFill>
                  <a:srgbClr val="002060"/>
                </a:solidFill>
                <a:effectLst/>
                <a:uLnTx/>
                <a:uFillTx/>
                <a:latin typeface="Arial" panose="020B0604020202020204" pitchFamily="34" charset="0"/>
                <a:cs typeface="Arial" panose="020B0604020202020204" pitchFamily="34" charset="0"/>
              </a:rPr>
              <a:t>Khí</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dê</a:t>
            </a:r>
            <a:r>
              <a:rPr kumimoji="0" sz="5400" b="0" i="0" u="none" strike="noStrike" kern="0" cap="none" spc="-12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17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cháy.</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35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2060"/>
                </a:solidFill>
                <a:effectLst/>
                <a:uLnTx/>
                <a:uFillTx/>
                <a:latin typeface="Arial" panose="020B0604020202020204" pitchFamily="34" charset="0"/>
                <a:cs typeface="Arial" panose="020B0604020202020204" pitchFamily="34" charset="0"/>
              </a:rPr>
              <a:t>Nhóm</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65" normalizeH="0" baseline="0" noProof="0" dirty="0">
                <a:ln>
                  <a:noFill/>
                </a:ln>
                <a:solidFill>
                  <a:srgbClr val="002060"/>
                </a:solidFill>
                <a:effectLst/>
                <a:uLnTx/>
                <a:uFillTx/>
                <a:latin typeface="Arial" panose="020B0604020202020204" pitchFamily="34" charset="0"/>
                <a:cs typeface="Arial" panose="020B0604020202020204" pitchFamily="34" charset="0"/>
              </a:rPr>
              <a:t>2.</a:t>
            </a:r>
            <a:r>
              <a:rPr kumimoji="0" lang="en-US" sz="3600" b="0" i="0" u="none" strike="noStrike" kern="0" cap="none" spc="-3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65" normalizeH="0" baseline="0" noProof="0" dirty="0">
                <a:ln>
                  <a:noFill/>
                </a:ln>
                <a:solidFill>
                  <a:srgbClr val="002060"/>
                </a:solidFill>
                <a:effectLst/>
                <a:uLnTx/>
                <a:uFillTx/>
                <a:latin typeface="Arial" panose="020B0604020202020204" pitchFamily="34" charset="0"/>
                <a:cs typeface="Arial" panose="020B0604020202020204" pitchFamily="34" charset="0"/>
              </a:rPr>
              <a:t>2:</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err="1">
                <a:ln>
                  <a:noFill/>
                </a:ln>
                <a:solidFill>
                  <a:srgbClr val="002060"/>
                </a:solidFill>
                <a:effectLst/>
                <a:uLnTx/>
                <a:uFillTx/>
                <a:latin typeface="Arial" panose="020B0604020202020204" pitchFamily="34" charset="0"/>
                <a:cs typeface="Arial" panose="020B0604020202020204" pitchFamily="34" charset="0"/>
              </a:rPr>
              <a:t>Khí</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dê</a:t>
            </a:r>
            <a:r>
              <a:rPr kumimoji="0" sz="5400" b="0" i="0" u="none" strike="noStrike" kern="0" cap="none" spc="-12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cháy,</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35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2060"/>
                </a:solidFill>
                <a:effectLst/>
                <a:uLnTx/>
                <a:uFillTx/>
                <a:latin typeface="Arial" panose="020B0604020202020204" pitchFamily="34" charset="0"/>
                <a:cs typeface="Arial" panose="020B0604020202020204" pitchFamily="34" charset="0"/>
              </a:rPr>
              <a:t>Nhóm</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2060"/>
                </a:solidFill>
                <a:effectLst/>
                <a:uLnTx/>
                <a:uFillTx/>
                <a:latin typeface="Arial" panose="020B0604020202020204" pitchFamily="34" charset="0"/>
                <a:cs typeface="Arial" panose="020B0604020202020204" pitchFamily="34" charset="0"/>
              </a:rPr>
              <a:t>2.</a:t>
            </a:r>
            <a:r>
              <a:rPr kumimoji="0" lang="en-US" sz="3600" b="0" i="0" u="none" strike="noStrike" kern="0" cap="none" spc="-3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2060"/>
                </a:solidFill>
                <a:effectLst/>
                <a:uLnTx/>
                <a:uFillTx/>
                <a:latin typeface="Arial" panose="020B0604020202020204" pitchFamily="34" charset="0"/>
                <a:cs typeface="Arial" panose="020B0604020202020204" pitchFamily="34" charset="0"/>
              </a:rPr>
              <a:t>3:</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err="1">
                <a:ln>
                  <a:noFill/>
                </a:ln>
                <a:solidFill>
                  <a:srgbClr val="002060"/>
                </a:solidFill>
                <a:effectLst/>
                <a:uLnTx/>
                <a:uFillTx/>
                <a:latin typeface="Arial" panose="020B0604020202020204" pitchFamily="34" charset="0"/>
                <a:cs typeface="Arial" panose="020B0604020202020204" pitchFamily="34" charset="0"/>
              </a:rPr>
              <a:t>Khí</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grpSp>
        <p:nvGrpSpPr>
          <p:cNvPr id="22" name="object 14">
            <a:extLst>
              <a:ext uri="{FF2B5EF4-FFF2-40B4-BE49-F238E27FC236}">
                <a16:creationId xmlns:a16="http://schemas.microsoft.com/office/drawing/2014/main" id="{87F563C4-3C01-89C3-46CB-89988DAAC7F9}"/>
              </a:ext>
            </a:extLst>
          </p:cNvPr>
          <p:cNvGrpSpPr/>
          <p:nvPr/>
        </p:nvGrpSpPr>
        <p:grpSpPr>
          <a:xfrm>
            <a:off x="6248401" y="8369863"/>
            <a:ext cx="4355998" cy="1215173"/>
            <a:chOff x="8341893" y="8369864"/>
            <a:chExt cx="2262505" cy="914400"/>
          </a:xfrm>
        </p:grpSpPr>
        <p:pic>
          <p:nvPicPr>
            <p:cNvPr id="23" name="object 15">
              <a:extLst>
                <a:ext uri="{FF2B5EF4-FFF2-40B4-BE49-F238E27FC236}">
                  <a16:creationId xmlns:a16="http://schemas.microsoft.com/office/drawing/2014/main" id="{0D7A5348-5178-657B-E096-450505ABCE3F}"/>
                </a:ext>
              </a:extLst>
            </p:cNvPr>
            <p:cNvPicPr/>
            <p:nvPr/>
          </p:nvPicPr>
          <p:blipFill>
            <a:blip r:embed="rId7" cstate="print"/>
            <a:stretch>
              <a:fillRect/>
            </a:stretch>
          </p:blipFill>
          <p:spPr>
            <a:xfrm>
              <a:off x="9574514" y="8477149"/>
              <a:ext cx="168375" cy="18057"/>
            </a:xfrm>
            <a:prstGeom prst="rect">
              <a:avLst/>
            </a:prstGeom>
          </p:spPr>
        </p:pic>
        <p:pic>
          <p:nvPicPr>
            <p:cNvPr id="24" name="object 16">
              <a:extLst>
                <a:ext uri="{FF2B5EF4-FFF2-40B4-BE49-F238E27FC236}">
                  <a16:creationId xmlns:a16="http://schemas.microsoft.com/office/drawing/2014/main" id="{52395ABF-D3E6-AAB3-C327-84B3B4DF1A6F}"/>
                </a:ext>
              </a:extLst>
            </p:cNvPr>
            <p:cNvPicPr/>
            <p:nvPr/>
          </p:nvPicPr>
          <p:blipFill>
            <a:blip r:embed="rId8" cstate="print"/>
            <a:stretch>
              <a:fillRect/>
            </a:stretch>
          </p:blipFill>
          <p:spPr>
            <a:xfrm>
              <a:off x="8341893" y="8369864"/>
              <a:ext cx="2262281" cy="914399"/>
            </a:xfrm>
            <a:prstGeom prst="rect">
              <a:avLst/>
            </a:prstGeom>
          </p:spPr>
        </p:pic>
      </p:grpSp>
      <p:grpSp>
        <p:nvGrpSpPr>
          <p:cNvPr id="13" name="Group 2">
            <a:extLst>
              <a:ext uri="{FF2B5EF4-FFF2-40B4-BE49-F238E27FC236}">
                <a16:creationId xmlns:a16="http://schemas.microsoft.com/office/drawing/2014/main" id="{1BF95969-2B16-18DB-65B2-C75DB94720EB}"/>
              </a:ext>
            </a:extLst>
          </p:cNvPr>
          <p:cNvGrpSpPr/>
          <p:nvPr/>
        </p:nvGrpSpPr>
        <p:grpSpPr>
          <a:xfrm>
            <a:off x="-1037788" y="-933383"/>
            <a:ext cx="2405645" cy="2311971"/>
            <a:chOff x="0" y="0"/>
            <a:chExt cx="5307708" cy="5307708"/>
          </a:xfrm>
        </p:grpSpPr>
        <p:sp>
          <p:nvSpPr>
            <p:cNvPr id="14" name="Freeform 3">
              <a:extLst>
                <a:ext uri="{FF2B5EF4-FFF2-40B4-BE49-F238E27FC236}">
                  <a16:creationId xmlns:a16="http://schemas.microsoft.com/office/drawing/2014/main" id="{2A478A8A-90C2-EF13-0162-E4351623EBD6}"/>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15" name="Group 4">
              <a:extLst>
                <a:ext uri="{FF2B5EF4-FFF2-40B4-BE49-F238E27FC236}">
                  <a16:creationId xmlns:a16="http://schemas.microsoft.com/office/drawing/2014/main" id="{5045DAE4-E2EE-9873-0896-DC39A3C3DFF0}"/>
                </a:ext>
              </a:extLst>
            </p:cNvPr>
            <p:cNvGrpSpPr/>
            <p:nvPr/>
          </p:nvGrpSpPr>
          <p:grpSpPr>
            <a:xfrm>
              <a:off x="757795" y="757795"/>
              <a:ext cx="3792117" cy="3792117"/>
              <a:chOff x="0" y="0"/>
              <a:chExt cx="812800" cy="812800"/>
            </a:xfrm>
          </p:grpSpPr>
          <p:sp>
            <p:nvSpPr>
              <p:cNvPr id="16" name="Freeform 5">
                <a:extLst>
                  <a:ext uri="{FF2B5EF4-FFF2-40B4-BE49-F238E27FC236}">
                    <a16:creationId xmlns:a16="http://schemas.microsoft.com/office/drawing/2014/main" id="{AD422C09-4F85-FC66-771E-4EAA42DB49F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EBC2F0ED-EFCA-5A4D-0BB3-92B285F27973}"/>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B4B60837-AEF7-1F41-4C95-37A6CBF89C10}"/>
              </a:ext>
            </a:extLst>
          </p:cNvPr>
          <p:cNvSpPr txBox="1"/>
          <p:nvPr/>
        </p:nvSpPr>
        <p:spPr>
          <a:xfrm>
            <a:off x="-23047" y="222602"/>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56</a:t>
            </a:r>
          </a:p>
        </p:txBody>
      </p:sp>
    </p:spTree>
    <p:extLst>
      <p:ext uri="{BB962C8B-B14F-4D97-AF65-F5344CB8AC3E}">
        <p14:creationId xmlns:p14="http://schemas.microsoft.com/office/powerpoint/2010/main" val="12467314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5B93C-FAFF-D9A1-89EB-CE13BC3966C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F210EAA-DCD4-96E8-AB5A-F969C6973E6F}"/>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5FF9585E-C5DD-5367-5A72-810D10A8C80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4F6D73ED-EE39-6D70-6CDC-32941498DAD4}"/>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8FFD4FC4-E62A-774C-1F59-12ADAFDFF2B4}"/>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C912B136-7C76-56FA-CB67-BF3FA5AD55E1}"/>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87C6BD70-FBC5-1B28-FE58-4E672097E33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F69EF07D-8614-6C22-98E3-B707E4857CA2}"/>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E0FA8E79-2BEE-10FD-CBE2-C27400EEA544}"/>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950C43C2-A475-A754-177F-8E1DACD97DD8}"/>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796B06D7-0B29-18EB-D586-E1698966D96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7A843A61-2668-307F-5DE3-1B6B7C2A683F}"/>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8B9CBE2C-A468-FB21-847D-26C76198A395}"/>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66EA8259-FE5F-228C-99CD-BB972315C33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EDDB04C0-BE8E-F9AC-639A-8ACAC880D218}"/>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28D616A4-07C0-16B3-F4D1-73FE102CC366}"/>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sp>
        <p:nvSpPr>
          <p:cNvPr id="13" name="object 13">
            <a:extLst>
              <a:ext uri="{FF2B5EF4-FFF2-40B4-BE49-F238E27FC236}">
                <a16:creationId xmlns:a16="http://schemas.microsoft.com/office/drawing/2014/main" id="{BC6E5EFF-EF0F-5232-A8BD-B7877097575B}"/>
              </a:ext>
            </a:extLst>
          </p:cNvPr>
          <p:cNvSpPr txBox="1"/>
          <p:nvPr/>
        </p:nvSpPr>
        <p:spPr>
          <a:xfrm>
            <a:off x="756448" y="1627534"/>
            <a:ext cx="17636132" cy="6017545"/>
          </a:xfrm>
          <a:prstGeom prst="rect">
            <a:avLst/>
          </a:prstGeom>
        </p:spPr>
        <p:txBody>
          <a:bodyPr vert="horz" wrap="square" lIns="0" tIns="12065" rIns="0" bIns="0" rtlCol="0">
            <a:spAutoFit/>
          </a:bodyPr>
          <a:lstStyle/>
          <a:p>
            <a:pPr marL="50800" marR="155575"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0099"/>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0099"/>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0099"/>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loại:</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Loại</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1:</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5400" b="1" i="0" u="none" strike="noStrike" kern="0" cap="none" spc="54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r>
              <a:rPr kumimoji="0" sz="3600" b="1" i="0" u="none" strike="noStrike" kern="0" cap="none" spc="-15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và</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vật</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phẩm</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80" normalizeH="0" baseline="0" noProof="0" dirty="0">
                <a:ln>
                  <a:noFill/>
                </a:ln>
                <a:solidFill>
                  <a:srgbClr val="FF0000"/>
                </a:solidFill>
                <a:effectLst/>
                <a:uLnTx/>
                <a:uFillTx/>
                <a:latin typeface="Arial" panose="020B0604020202020204" pitchFamily="34" charset="0"/>
                <a:cs typeface="Arial" panose="020B0604020202020204" pitchFamily="34" charset="0"/>
              </a:rPr>
              <a:t>dê</a:t>
            </a:r>
            <a:r>
              <a:rPr kumimoji="0" sz="5400" b="1" i="0" u="none" strike="noStrike" kern="0" cap="none" spc="-12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1" i="0" u="none" strike="noStrike" kern="0" cap="none" spc="89"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endPar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2:</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b</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ă</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n</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tóe</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43180" lvl="0" indent="0" defTabSz="914400" eaLnBrk="1" fontAlgn="auto" latinLnBrk="0" hangingPunct="1">
              <a:lnSpc>
                <a:spcPts val="4200"/>
              </a:lnSpc>
              <a:spcBef>
                <a:spcPts val="24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3:</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0099"/>
                </a:solidFill>
                <a:effectLst/>
                <a:uLnTx/>
                <a:uFillTx/>
                <a:latin typeface="Arial" panose="020B0604020202020204" pitchFamily="34" charset="0"/>
                <a:cs typeface="Arial" panose="020B0604020202020204" pitchFamily="34" charset="0"/>
              </a:rPr>
              <a:t>cháy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nhỏ</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hoặc</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b</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ă</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n</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tóe</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nhỏ</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hoặc</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0099"/>
                </a:solidFill>
                <a:effectLst/>
                <a:uLnTx/>
                <a:uFillTx/>
                <a:latin typeface="Arial" panose="020B0604020202020204" pitchFamily="34" charset="0"/>
                <a:cs typeface="Arial" panose="020B0604020202020204" pitchFamily="34" charset="0"/>
              </a:rPr>
              <a:t>cả </a:t>
            </a:r>
            <a:r>
              <a:rPr kumimoji="0" sz="3600" b="0" i="0" u="none" strike="noStrike" kern="0" cap="none" spc="-135" normalizeH="0" baseline="0" noProof="0" dirty="0">
                <a:ln>
                  <a:noFill/>
                </a:ln>
                <a:solidFill>
                  <a:srgbClr val="000099"/>
                </a:solidFill>
                <a:effectLst/>
                <a:uLnTx/>
                <a:uFillTx/>
                <a:latin typeface="Arial" panose="020B0604020202020204" pitchFamily="34" charset="0"/>
                <a:cs typeface="Arial" panose="020B0604020202020204" pitchFamily="34" charset="0"/>
              </a:rPr>
              <a:t>hai,</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36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4:</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1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0099"/>
                </a:solidFill>
                <a:effectLst/>
                <a:uLnTx/>
                <a:uFillTx/>
                <a:latin typeface="Arial" panose="020B0604020202020204" pitchFamily="34" charset="0"/>
                <a:cs typeface="Arial" panose="020B0604020202020204" pitchFamily="34" charset="0"/>
              </a:rPr>
              <a:t>đáng</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0099"/>
                </a:solidFill>
                <a:effectLst/>
                <a:uLnTx/>
                <a:uFillTx/>
                <a:latin typeface="Arial" panose="020B0604020202020204" pitchFamily="34" charset="0"/>
                <a:cs typeface="Arial" panose="020B0604020202020204" pitchFamily="34" charset="0"/>
              </a:rPr>
              <a:t>kể.</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5</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r</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nhạy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6:</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đặc</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biệt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0099"/>
                </a:solidFill>
                <a:effectLst/>
                <a:uLnTx/>
                <a:uFillTx/>
                <a:latin typeface="Arial" panose="020B0604020202020204" pitchFamily="34" charset="0"/>
                <a:cs typeface="Arial" panose="020B0604020202020204" pitchFamily="34" charset="0"/>
              </a:rPr>
              <a:t>nhạy,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p:txBody>
      </p:sp>
      <p:grpSp>
        <p:nvGrpSpPr>
          <p:cNvPr id="14" name="object 14">
            <a:extLst>
              <a:ext uri="{FF2B5EF4-FFF2-40B4-BE49-F238E27FC236}">
                <a16:creationId xmlns:a16="http://schemas.microsoft.com/office/drawing/2014/main" id="{E45F19CE-1F0C-8327-E319-EBD80F08195B}"/>
              </a:ext>
            </a:extLst>
          </p:cNvPr>
          <p:cNvGrpSpPr/>
          <p:nvPr/>
        </p:nvGrpSpPr>
        <p:grpSpPr>
          <a:xfrm>
            <a:off x="6248401" y="8369863"/>
            <a:ext cx="4355998" cy="1215173"/>
            <a:chOff x="8341893" y="8369864"/>
            <a:chExt cx="2262505" cy="914400"/>
          </a:xfrm>
        </p:grpSpPr>
        <p:pic>
          <p:nvPicPr>
            <p:cNvPr id="15" name="object 15">
              <a:extLst>
                <a:ext uri="{FF2B5EF4-FFF2-40B4-BE49-F238E27FC236}">
                  <a16:creationId xmlns:a16="http://schemas.microsoft.com/office/drawing/2014/main" id="{9E6374A7-F075-8F8F-4129-51D4E30C4A60}"/>
                </a:ext>
              </a:extLst>
            </p:cNvPr>
            <p:cNvPicPr/>
            <p:nvPr/>
          </p:nvPicPr>
          <p:blipFill>
            <a:blip r:embed="rId7" cstate="print"/>
            <a:stretch>
              <a:fillRect/>
            </a:stretch>
          </p:blipFill>
          <p:spPr>
            <a:xfrm>
              <a:off x="9574514" y="8477149"/>
              <a:ext cx="168375" cy="18057"/>
            </a:xfrm>
            <a:prstGeom prst="rect">
              <a:avLst/>
            </a:prstGeom>
          </p:spPr>
        </p:pic>
        <p:pic>
          <p:nvPicPr>
            <p:cNvPr id="16" name="object 16">
              <a:extLst>
                <a:ext uri="{FF2B5EF4-FFF2-40B4-BE49-F238E27FC236}">
                  <a16:creationId xmlns:a16="http://schemas.microsoft.com/office/drawing/2014/main" id="{579AEF7F-0B76-A550-C3FB-C94407A89139}"/>
                </a:ext>
              </a:extLst>
            </p:cNvPr>
            <p:cNvPicPr/>
            <p:nvPr/>
          </p:nvPicPr>
          <p:blipFill>
            <a:blip r:embed="rId8" cstate="print"/>
            <a:stretch>
              <a:fillRect/>
            </a:stretch>
          </p:blipFill>
          <p:spPr>
            <a:xfrm>
              <a:off x="8341893" y="8369864"/>
              <a:ext cx="2262281" cy="914399"/>
            </a:xfrm>
            <a:prstGeom prst="rect">
              <a:avLst/>
            </a:prstGeom>
          </p:spPr>
        </p:pic>
      </p:grpSp>
      <p:grpSp>
        <p:nvGrpSpPr>
          <p:cNvPr id="17" name="Group 2">
            <a:extLst>
              <a:ext uri="{FF2B5EF4-FFF2-40B4-BE49-F238E27FC236}">
                <a16:creationId xmlns:a16="http://schemas.microsoft.com/office/drawing/2014/main" id="{F7B859A8-7F88-10D8-5716-CF79E6A88B5E}"/>
              </a:ext>
            </a:extLst>
          </p:cNvPr>
          <p:cNvGrpSpPr/>
          <p:nvPr/>
        </p:nvGrpSpPr>
        <p:grpSpPr>
          <a:xfrm>
            <a:off x="-1134423" y="-863434"/>
            <a:ext cx="2636063" cy="2454254"/>
            <a:chOff x="0" y="0"/>
            <a:chExt cx="5307708" cy="5307708"/>
          </a:xfrm>
        </p:grpSpPr>
        <p:sp>
          <p:nvSpPr>
            <p:cNvPr id="22" name="Freeform 3">
              <a:extLst>
                <a:ext uri="{FF2B5EF4-FFF2-40B4-BE49-F238E27FC236}">
                  <a16:creationId xmlns:a16="http://schemas.microsoft.com/office/drawing/2014/main" id="{E75F2005-BB32-10BE-88D6-63B200EEC05A}"/>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23" name="Group 4">
              <a:extLst>
                <a:ext uri="{FF2B5EF4-FFF2-40B4-BE49-F238E27FC236}">
                  <a16:creationId xmlns:a16="http://schemas.microsoft.com/office/drawing/2014/main" id="{F4E340AE-40C4-CD68-2387-4C109431F605}"/>
                </a:ext>
              </a:extLst>
            </p:cNvPr>
            <p:cNvGrpSpPr/>
            <p:nvPr/>
          </p:nvGrpSpPr>
          <p:grpSpPr>
            <a:xfrm>
              <a:off x="757795" y="757795"/>
              <a:ext cx="3792117" cy="3792117"/>
              <a:chOff x="0" y="0"/>
              <a:chExt cx="812800" cy="812800"/>
            </a:xfrm>
          </p:grpSpPr>
          <p:sp>
            <p:nvSpPr>
              <p:cNvPr id="24" name="Freeform 5">
                <a:extLst>
                  <a:ext uri="{FF2B5EF4-FFF2-40B4-BE49-F238E27FC236}">
                    <a16:creationId xmlns:a16="http://schemas.microsoft.com/office/drawing/2014/main" id="{E8B87102-2D9F-86F1-274A-0351F794AC1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E0D6D83F-AC68-2C8E-DF70-1B17DDE1F16B}"/>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DA809443-BC05-20FC-A315-DC1F6FF00379}"/>
              </a:ext>
            </a:extLst>
          </p:cNvPr>
          <p:cNvSpPr txBox="1"/>
          <p:nvPr/>
        </p:nvSpPr>
        <p:spPr>
          <a:xfrm>
            <a:off x="71888" y="214389"/>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57</a:t>
            </a:r>
          </a:p>
        </p:txBody>
      </p:sp>
    </p:spTree>
    <p:extLst>
      <p:ext uri="{BB962C8B-B14F-4D97-AF65-F5344CB8AC3E}">
        <p14:creationId xmlns:p14="http://schemas.microsoft.com/office/powerpoint/2010/main" val="19833243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4C3EC-0C8B-A50F-EF5F-362BCA14DF0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7B7AC57-B815-446D-435B-68E6EF368012}"/>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8F1F399A-26FB-A395-BD26-CECF4D6B24B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5A48F6F7-16DF-ACA8-1988-CF801801B316}"/>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617D93D5-AD2F-18D1-BD09-349EECE52C24}"/>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5582F8FF-EB08-8355-1703-EB4F0B101B98}"/>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CF04E4BE-6A65-CD91-45EA-D5790471E5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761DEA36-9CD9-5006-C6DC-073D61825808}"/>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CFFD06BC-292B-C3D0-D520-421E32713E0B}"/>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E6ECA390-B5C6-2093-8E0E-141C699E3B4D}"/>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C9FAD732-7D8E-1414-6BC9-4A2DE0E8D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C4CE99DC-48E4-7E0C-33A8-DD999B2E376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ED6558AA-AEC0-E39E-134C-1D7607C560EE}"/>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BBC76BCC-B073-F31D-F7A1-A9E6C79107C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100EC43F-1B02-0AEA-8552-3FF4C8DC3A45}"/>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4837C637-131C-75ED-7529-4805D47CBD7B}"/>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grpSp>
        <p:nvGrpSpPr>
          <p:cNvPr id="22" name="object 14">
            <a:extLst>
              <a:ext uri="{FF2B5EF4-FFF2-40B4-BE49-F238E27FC236}">
                <a16:creationId xmlns:a16="http://schemas.microsoft.com/office/drawing/2014/main" id="{2CE538CF-9E11-142C-73FD-943040C0B1DE}"/>
              </a:ext>
            </a:extLst>
          </p:cNvPr>
          <p:cNvGrpSpPr/>
          <p:nvPr/>
        </p:nvGrpSpPr>
        <p:grpSpPr>
          <a:xfrm>
            <a:off x="6248401" y="8369863"/>
            <a:ext cx="4355998" cy="1215173"/>
            <a:chOff x="8341893" y="8369864"/>
            <a:chExt cx="2262505" cy="914400"/>
          </a:xfrm>
        </p:grpSpPr>
        <p:pic>
          <p:nvPicPr>
            <p:cNvPr id="23" name="object 15">
              <a:extLst>
                <a:ext uri="{FF2B5EF4-FFF2-40B4-BE49-F238E27FC236}">
                  <a16:creationId xmlns:a16="http://schemas.microsoft.com/office/drawing/2014/main" id="{CE8A657F-1670-B8DB-D399-BF74FABF0A45}"/>
                </a:ext>
              </a:extLst>
            </p:cNvPr>
            <p:cNvPicPr/>
            <p:nvPr/>
          </p:nvPicPr>
          <p:blipFill>
            <a:blip r:embed="rId6" cstate="print"/>
            <a:stretch>
              <a:fillRect/>
            </a:stretch>
          </p:blipFill>
          <p:spPr>
            <a:xfrm>
              <a:off x="9574514" y="8477149"/>
              <a:ext cx="168375" cy="18057"/>
            </a:xfrm>
            <a:prstGeom prst="rect">
              <a:avLst/>
            </a:prstGeom>
          </p:spPr>
        </p:pic>
        <p:pic>
          <p:nvPicPr>
            <p:cNvPr id="24" name="object 16">
              <a:extLst>
                <a:ext uri="{FF2B5EF4-FFF2-40B4-BE49-F238E27FC236}">
                  <a16:creationId xmlns:a16="http://schemas.microsoft.com/office/drawing/2014/main" id="{02920ADA-461F-6FD5-534B-0C61F9716470}"/>
                </a:ext>
              </a:extLst>
            </p:cNvPr>
            <p:cNvPicPr/>
            <p:nvPr/>
          </p:nvPicPr>
          <p:blipFill>
            <a:blip r:embed="rId7" cstate="print"/>
            <a:stretch>
              <a:fillRect/>
            </a:stretch>
          </p:blipFill>
          <p:spPr>
            <a:xfrm>
              <a:off x="8341893" y="8369864"/>
              <a:ext cx="2262281" cy="914399"/>
            </a:xfrm>
            <a:prstGeom prst="rect">
              <a:avLst/>
            </a:prstGeom>
          </p:spPr>
        </p:pic>
      </p:grpSp>
      <p:sp>
        <p:nvSpPr>
          <p:cNvPr id="13" name="object 14">
            <a:extLst>
              <a:ext uri="{FF2B5EF4-FFF2-40B4-BE49-F238E27FC236}">
                <a16:creationId xmlns:a16="http://schemas.microsoft.com/office/drawing/2014/main" id="{CF535DA7-6736-0D5D-9751-A5073D4FC4B5}"/>
              </a:ext>
            </a:extLst>
          </p:cNvPr>
          <p:cNvSpPr txBox="1"/>
          <p:nvPr/>
        </p:nvSpPr>
        <p:spPr>
          <a:xfrm>
            <a:off x="688080" y="2034137"/>
            <a:ext cx="17142719" cy="2539670"/>
          </a:xfrm>
          <a:prstGeom prst="rect">
            <a:avLst/>
          </a:prstGeom>
        </p:spPr>
        <p:txBody>
          <a:bodyPr vert="horz" wrap="square" lIns="0" tIns="12065" rIns="0" bIns="0" rtlCol="0">
            <a:spAutoFit/>
          </a:bodyPr>
          <a:lstStyle/>
          <a:p>
            <a:pPr marL="50800" marR="43180"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2060"/>
                </a:solidFill>
                <a:effectLst/>
                <a:uLnTx/>
                <a:uFillTx/>
                <a:latin typeface="Verdana" panose="020B0604030504040204"/>
                <a:cs typeface="Verdana" panose="020B0604030504040204"/>
              </a:rPr>
              <a:t>Theo</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10" normalizeH="0" baseline="0" noProof="0" dirty="0">
                <a:ln>
                  <a:noFill/>
                </a:ln>
                <a:solidFill>
                  <a:srgbClr val="0000FF"/>
                </a:solidFill>
                <a:effectLst/>
                <a:uLnTx/>
                <a:uFillTx/>
                <a:latin typeface="Verdana" panose="020B0604030504040204"/>
                <a:cs typeface="Verdana" panose="020B0604030504040204"/>
                <a:hlinkClick r:id="rId8">
                  <a:extLst>
                    <a:ext uri="{A12FA001-AC4F-418D-AE19-62706E023703}">
                      <ahyp:hlinkClr xmlns:ahyp="http://schemas.microsoft.com/office/drawing/2018/hyperlinkcolor" val="tx"/>
                    </a:ext>
                  </a:extLst>
                </a:hlinkClick>
              </a:rPr>
              <a:t>Ngh</a:t>
            </a:r>
            <a:r>
              <a:rPr kumimoji="0" sz="3600" b="0" i="0" u="none" strike="noStrike" kern="0" cap="none" spc="-10" normalizeH="0" baseline="0" noProof="0" dirty="0">
                <a:ln>
                  <a:noFill/>
                </a:ln>
                <a:solidFill>
                  <a:srgbClr val="0000FF"/>
                </a:solidFill>
                <a:effectLst/>
                <a:uLnTx/>
                <a:uFillTx/>
                <a:latin typeface="Arial" panose="020B0604020202020204"/>
                <a:cs typeface="Arial" panose="020B0604020202020204"/>
                <a:hlinkClick r:id="rId8">
                  <a:extLst>
                    <a:ext uri="{A12FA001-AC4F-418D-AE19-62706E023703}">
                      <ahyp:hlinkClr xmlns:ahyp="http://schemas.microsoft.com/office/drawing/2018/hyperlinkcolor" val="tx"/>
                    </a:ext>
                  </a:extLst>
                </a:hlinkClick>
              </a:rPr>
              <a:t>ị</a:t>
            </a:r>
            <a:r>
              <a:rPr kumimoji="0" sz="3600" b="0" i="0" u="none" strike="noStrike" kern="0" cap="none" spc="-70" normalizeH="0" baseline="0" noProof="0" dirty="0">
                <a:ln>
                  <a:noFill/>
                </a:ln>
                <a:solidFill>
                  <a:srgbClr val="0000FF"/>
                </a:solidFill>
                <a:effectLst/>
                <a:uLnTx/>
                <a:uFillTx/>
                <a:latin typeface="Arial" panose="020B0604020202020204"/>
                <a:cs typeface="Arial" panose="020B0604020202020204"/>
                <a:hlinkClick r:id="rId8">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Verdana" panose="020B0604030504040204"/>
                <a:cs typeface="Verdana" panose="020B0604030504040204"/>
                <a:hlinkClick r:id="rId8">
                  <a:extLst>
                    <a:ext uri="{A12FA001-AC4F-418D-AE19-62706E023703}">
                      <ahyp:hlinkClr xmlns:ahyp="http://schemas.microsoft.com/office/drawing/2018/hyperlinkcolor" val="tx"/>
                    </a:ext>
                  </a:extLst>
                </a:hlinkClick>
              </a:rPr>
              <a:t>đ</a:t>
            </a:r>
            <a:r>
              <a:rPr kumimoji="0" sz="3600" b="0" i="0" u="none" strike="noStrike" kern="0" cap="none" spc="0" normalizeH="0" baseline="0" noProof="0" dirty="0">
                <a:ln>
                  <a:noFill/>
                </a:ln>
                <a:solidFill>
                  <a:srgbClr val="0000FF"/>
                </a:solidFill>
                <a:effectLst/>
                <a:uLnTx/>
                <a:uFillTx/>
                <a:latin typeface="Arial" panose="020B0604020202020204"/>
                <a:cs typeface="Arial" panose="020B0604020202020204"/>
                <a:hlinkClick r:id="rId8">
                  <a:extLst>
                    <a:ext uri="{A12FA001-AC4F-418D-AE19-62706E023703}">
                      <ahyp:hlinkClr xmlns:ahyp="http://schemas.microsoft.com/office/drawing/2018/hyperlinkcolor" val="tx"/>
                    </a:ext>
                  </a:extLst>
                </a:hlinkClick>
              </a:rPr>
              <a:t>ị</a:t>
            </a:r>
            <a:r>
              <a:rPr kumimoji="0" sz="3600" b="0" i="0" u="none" strike="noStrike" kern="0" cap="none" spc="0" normalizeH="0" baseline="0" noProof="0" dirty="0">
                <a:ln>
                  <a:noFill/>
                </a:ln>
                <a:solidFill>
                  <a:srgbClr val="0000FF"/>
                </a:solidFill>
                <a:effectLst/>
                <a:uLnTx/>
                <a:uFillTx/>
                <a:latin typeface="Verdana" panose="020B0604030504040204"/>
                <a:cs typeface="Verdana" panose="020B0604030504040204"/>
                <a:hlinkClick r:id="rId8">
                  <a:extLst>
                    <a:ext uri="{A12FA001-AC4F-418D-AE19-62706E023703}">
                      <ahyp:hlinkClr xmlns:ahyp="http://schemas.microsoft.com/office/drawing/2018/hyperlinkcolor" val="tx"/>
                    </a:ext>
                  </a:extLst>
                </a:hlinkClick>
              </a:rPr>
              <a:t>nh</a:t>
            </a:r>
            <a:r>
              <a:rPr kumimoji="0" sz="3600" b="0" i="0" u="none" strike="noStrike" kern="0" cap="none" spc="-290" normalizeH="0" baseline="0" noProof="0" dirty="0">
                <a:ln>
                  <a:noFill/>
                </a:ln>
                <a:solidFill>
                  <a:srgbClr val="0000FF"/>
                </a:solidFill>
                <a:effectLst/>
                <a:uLnTx/>
                <a:uFillTx/>
                <a:latin typeface="Verdana" panose="020B0604030504040204"/>
                <a:cs typeface="Verdana" panose="020B0604030504040204"/>
                <a:hlinkClick r:id="rId8">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Verdana" panose="020B0604030504040204"/>
                <a:cs typeface="Verdana" panose="020B0604030504040204"/>
                <a:hlinkClick r:id="rId8">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2060"/>
                </a:solidFill>
                <a:effectLst/>
                <a:uLnTx/>
                <a:uFillTx/>
                <a:latin typeface="Verdana" panose="020B0604030504040204"/>
                <a:cs typeface="Verdana" panose="020B0604030504040204"/>
                <a:hlinkClick r:id="rId8">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2060"/>
                </a:solidFill>
                <a:effectLst/>
                <a:uLnTx/>
                <a:uFillTx/>
                <a:latin typeface="Verdana" panose="020B0604030504040204"/>
                <a:cs typeface="Verdana" panose="020B0604030504040204"/>
              </a:rPr>
              <a:t>,</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45" normalizeH="0" baseline="0" noProof="0" dirty="0">
                <a:ln>
                  <a:noFill/>
                </a:ln>
                <a:solidFill>
                  <a:srgbClr val="002060"/>
                </a:solidFill>
                <a:effectLst/>
                <a:uLnTx/>
                <a:uFillTx/>
                <a:latin typeface="Verdana" panose="020B0604030504040204"/>
                <a:cs typeface="Verdana" panose="020B0604030504040204"/>
              </a:rPr>
              <a:t>căn</a:t>
            </a:r>
            <a:r>
              <a:rPr kumimoji="0" sz="36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0" normalizeH="0" baseline="0" noProof="0" dirty="0">
                <a:ln>
                  <a:noFill/>
                </a:ln>
                <a:solidFill>
                  <a:srgbClr val="002060"/>
                </a:solidFill>
                <a:effectLst/>
                <a:uLnTx/>
                <a:uFillTx/>
                <a:latin typeface="Verdana" panose="020B0604030504040204"/>
                <a:cs typeface="Verdana" panose="020B0604030504040204"/>
              </a:rPr>
              <a:t>c</a:t>
            </a:r>
            <a:r>
              <a:rPr kumimoji="0" sz="3600" b="0" i="0" u="none" strike="noStrike" kern="0" cap="none" spc="0" normalizeH="0" baseline="0" noProof="0" dirty="0">
                <a:ln>
                  <a:noFill/>
                </a:ln>
                <a:solidFill>
                  <a:srgbClr val="002060"/>
                </a:solidFill>
                <a:effectLst/>
                <a:uLnTx/>
                <a:uFillTx/>
                <a:latin typeface="Arial" panose="020B0604020202020204"/>
                <a:cs typeface="Arial" panose="020B0604020202020204"/>
              </a:rPr>
              <a:t>ứ</a:t>
            </a:r>
            <a:r>
              <a:rPr kumimoji="0" sz="3600" b="0" i="0" u="none" strike="noStrike" kern="0" cap="none" spc="-70" normalizeH="0" baseline="0" noProof="0" dirty="0">
                <a:ln>
                  <a:noFill/>
                </a:ln>
                <a:solidFill>
                  <a:srgbClr val="002060"/>
                </a:solidFill>
                <a:effectLst/>
                <a:uLnTx/>
                <a:uFillTx/>
                <a:latin typeface="Arial" panose="020B0604020202020204"/>
                <a:cs typeface="Arial" panose="020B0604020202020204"/>
              </a:rPr>
              <a:t> </a:t>
            </a:r>
            <a:r>
              <a:rPr kumimoji="0" sz="3600" b="0" i="0" u="none" strike="noStrike" kern="0" cap="none" spc="-60" normalizeH="0" baseline="0" noProof="0" dirty="0">
                <a:ln>
                  <a:noFill/>
                </a:ln>
                <a:solidFill>
                  <a:srgbClr val="002060"/>
                </a:solidFill>
                <a:effectLst/>
                <a:uLnTx/>
                <a:uFillTx/>
                <a:latin typeface="Verdana" panose="020B0604030504040204"/>
                <a:cs typeface="Verdana" panose="020B0604030504040204"/>
              </a:rPr>
              <a:t>vào</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30" normalizeH="0" baseline="0" noProof="0" dirty="0">
                <a:ln>
                  <a:noFill/>
                </a:ln>
                <a:solidFill>
                  <a:srgbClr val="002060"/>
                </a:solidFill>
                <a:effectLst/>
                <a:uLnTx/>
                <a:uFillTx/>
                <a:latin typeface="Verdana" panose="020B0604030504040204"/>
                <a:cs typeface="Verdana" panose="020B0604030504040204"/>
              </a:rPr>
              <a:t>tính</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15" normalizeH="0" baseline="0" noProof="0" dirty="0">
                <a:ln>
                  <a:noFill/>
                </a:ln>
                <a:solidFill>
                  <a:srgbClr val="002060"/>
                </a:solidFill>
                <a:effectLst/>
                <a:uLnTx/>
                <a:uFillTx/>
                <a:latin typeface="Verdana" panose="020B0604030504040204"/>
                <a:cs typeface="Verdana" panose="020B0604030504040204"/>
              </a:rPr>
              <a:t>ch</a:t>
            </a:r>
            <a:r>
              <a:rPr kumimoji="0" sz="3600" b="0" i="0" u="none" strike="noStrike" kern="0" cap="none" spc="-445" normalizeH="0" baseline="0" noProof="0" dirty="0">
                <a:ln>
                  <a:noFill/>
                </a:ln>
                <a:solidFill>
                  <a:srgbClr val="002060"/>
                </a:solidFill>
                <a:effectLst/>
                <a:uLnTx/>
                <a:uFillTx/>
                <a:latin typeface="Verdana" panose="020B0604030504040204"/>
                <a:cs typeface="Verdana" panose="020B0604030504040204"/>
              </a:rPr>
              <a:t>â</a:t>
            </a:r>
            <a:r>
              <a:rPr kumimoji="0" sz="5400" b="0" i="0" u="none" strike="noStrike" kern="0" cap="none" spc="562" normalizeH="0" baseline="12000" noProof="0" dirty="0">
                <a:ln>
                  <a:noFill/>
                </a:ln>
                <a:solidFill>
                  <a:srgbClr val="002060"/>
                </a:solidFill>
                <a:effectLst/>
                <a:uLnTx/>
                <a:uFillTx/>
                <a:latin typeface="Verdana" panose="020B0604030504040204"/>
                <a:cs typeface="Verdana" panose="020B0604030504040204"/>
              </a:rPr>
              <a:t>́</a:t>
            </a:r>
            <a:r>
              <a:rPr kumimoji="0" sz="3600" b="0" i="0" u="none" strike="noStrike" kern="0" cap="none" spc="-15" normalizeH="0" baseline="0" noProof="0" dirty="0">
                <a:ln>
                  <a:noFill/>
                </a:ln>
                <a:solidFill>
                  <a:srgbClr val="002060"/>
                </a:solidFill>
                <a:effectLst/>
                <a:uLnTx/>
                <a:uFillTx/>
                <a:latin typeface="Verdana" panose="020B0604030504040204"/>
                <a:cs typeface="Verdana" panose="020B0604030504040204"/>
              </a:rPr>
              <a:t>t</a:t>
            </a:r>
            <a:r>
              <a:rPr kumimoji="0" sz="36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10" normalizeH="0" baseline="0" noProof="0" dirty="0">
                <a:ln>
                  <a:noFill/>
                </a:ln>
                <a:solidFill>
                  <a:srgbClr val="002060"/>
                </a:solidFill>
                <a:effectLst/>
                <a:uLnTx/>
                <a:uFillTx/>
                <a:latin typeface="Verdana" panose="020B0604030504040204"/>
                <a:cs typeface="Verdana" panose="020B0604030504040204"/>
              </a:rPr>
              <a:t>v</a:t>
            </a:r>
            <a:r>
              <a:rPr kumimoji="0" sz="3600" b="0" i="0" u="none" strike="noStrike" kern="0" cap="none" spc="-10" normalizeH="0" baseline="0" noProof="0" dirty="0">
                <a:ln>
                  <a:noFill/>
                </a:ln>
                <a:solidFill>
                  <a:srgbClr val="002060"/>
                </a:solidFill>
                <a:effectLst/>
                <a:uLnTx/>
                <a:uFillTx/>
                <a:latin typeface="Arial" panose="020B0604020202020204"/>
                <a:cs typeface="Arial" panose="020B0604020202020204"/>
              </a:rPr>
              <a:t>ậ</a:t>
            </a:r>
            <a:r>
              <a:rPr kumimoji="0" sz="3600" b="0" i="0" u="none" strike="noStrike" kern="0" cap="none" spc="-10" normalizeH="0" baseline="0" noProof="0" dirty="0">
                <a:ln>
                  <a:noFill/>
                </a:ln>
                <a:solidFill>
                  <a:srgbClr val="002060"/>
                </a:solidFill>
                <a:effectLst/>
                <a:uLnTx/>
                <a:uFillTx/>
                <a:latin typeface="Verdana" panose="020B0604030504040204"/>
                <a:cs typeface="Verdana" panose="020B0604030504040204"/>
              </a:rPr>
              <a:t>t</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120" normalizeH="0" baseline="0" noProof="0" dirty="0">
                <a:ln>
                  <a:noFill/>
                </a:ln>
                <a:solidFill>
                  <a:srgbClr val="002060"/>
                </a:solidFill>
                <a:effectLst/>
                <a:uLnTx/>
                <a:uFillTx/>
                <a:latin typeface="Verdana" panose="020B0604030504040204"/>
                <a:cs typeface="Verdana" panose="020B0604030504040204"/>
              </a:rPr>
              <a:t>lý,</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65" normalizeH="0" baseline="0" noProof="0" dirty="0">
                <a:ln>
                  <a:noFill/>
                </a:ln>
                <a:solidFill>
                  <a:srgbClr val="002060"/>
                </a:solidFill>
                <a:effectLst/>
                <a:uLnTx/>
                <a:uFillTx/>
                <a:latin typeface="Verdana" panose="020B0604030504040204"/>
                <a:cs typeface="Verdana" panose="020B0604030504040204"/>
              </a:rPr>
              <a:t>hoá</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40" normalizeH="0" baseline="0" noProof="0" dirty="0">
                <a:ln>
                  <a:noFill/>
                </a:ln>
                <a:solidFill>
                  <a:srgbClr val="002060"/>
                </a:solidFill>
                <a:effectLst/>
                <a:uLnTx/>
                <a:uFillTx/>
                <a:latin typeface="Verdana" panose="020B0604030504040204"/>
                <a:cs typeface="Verdana" panose="020B0604030504040204"/>
              </a:rPr>
              <a:t>h</a:t>
            </a:r>
            <a:r>
              <a:rPr kumimoji="0" sz="3600" b="0" i="0" u="none" strike="noStrike" kern="0" cap="none" spc="-40" normalizeH="0" baseline="0" noProof="0" dirty="0">
                <a:ln>
                  <a:noFill/>
                </a:ln>
                <a:solidFill>
                  <a:srgbClr val="002060"/>
                </a:solidFill>
                <a:effectLst/>
                <a:uLnTx/>
                <a:uFillTx/>
                <a:latin typeface="Arial" panose="020B0604020202020204"/>
                <a:cs typeface="Arial" panose="020B0604020202020204"/>
              </a:rPr>
              <a:t>ọ</a:t>
            </a:r>
            <a:r>
              <a:rPr kumimoji="0" sz="3600" b="0" i="0" u="none" strike="noStrike" kern="0" cap="none" spc="-40" normalizeH="0" baseline="0" noProof="0" dirty="0">
                <a:ln>
                  <a:noFill/>
                </a:ln>
                <a:solidFill>
                  <a:srgbClr val="002060"/>
                </a:solidFill>
                <a:effectLst/>
                <a:uLnTx/>
                <a:uFillTx/>
                <a:latin typeface="Verdana" panose="020B0604030504040204"/>
                <a:cs typeface="Verdana" panose="020B0604030504040204"/>
              </a:rPr>
              <a:t>c,</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120" normalizeH="0" baseline="0" noProof="0" dirty="0">
                <a:ln>
                  <a:noFill/>
                </a:ln>
                <a:solidFill>
                  <a:srgbClr val="002060"/>
                </a:solidFill>
                <a:effectLst/>
                <a:uLnTx/>
                <a:uFillTx/>
                <a:latin typeface="Verdana" panose="020B0604030504040204"/>
                <a:cs typeface="Verdana" panose="020B0604030504040204"/>
              </a:rPr>
              <a:t>hàng</a:t>
            </a:r>
            <a:r>
              <a:rPr kumimoji="0" sz="36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120" normalizeH="0" baseline="0" noProof="0" dirty="0">
                <a:ln>
                  <a:noFill/>
                </a:ln>
                <a:solidFill>
                  <a:srgbClr val="002060"/>
                </a:solidFill>
                <a:effectLst/>
                <a:uLnTx/>
                <a:uFillTx/>
                <a:latin typeface="Verdana" panose="020B0604030504040204"/>
                <a:cs typeface="Verdana" panose="020B0604030504040204"/>
              </a:rPr>
              <a:t>nguy</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70" normalizeH="0" baseline="0" noProof="0" dirty="0">
                <a:ln>
                  <a:noFill/>
                </a:ln>
                <a:solidFill>
                  <a:srgbClr val="002060"/>
                </a:solidFill>
                <a:effectLst/>
                <a:uLnTx/>
                <a:uFillTx/>
                <a:latin typeface="Verdana" panose="020B0604030504040204"/>
                <a:cs typeface="Verdana" panose="020B0604030504040204"/>
              </a:rPr>
              <a:t>hi</a:t>
            </a:r>
            <a:r>
              <a:rPr kumimoji="0" sz="3600" b="0" i="0" u="none" strike="noStrike" kern="0" cap="none" spc="-70" normalizeH="0" baseline="0" noProof="0" dirty="0">
                <a:ln>
                  <a:noFill/>
                </a:ln>
                <a:solidFill>
                  <a:srgbClr val="002060"/>
                </a:solidFill>
                <a:effectLst/>
                <a:uLnTx/>
                <a:uFillTx/>
                <a:latin typeface="Arial" panose="020B0604020202020204"/>
                <a:cs typeface="Arial" panose="020B0604020202020204"/>
              </a:rPr>
              <a:t>ể</a:t>
            </a:r>
            <a:r>
              <a:rPr kumimoji="0" sz="3600" b="0" i="0" u="none" strike="noStrike" kern="0" cap="none" spc="-70" normalizeH="0" baseline="0" noProof="0" dirty="0">
                <a:ln>
                  <a:noFill/>
                </a:ln>
                <a:solidFill>
                  <a:srgbClr val="002060"/>
                </a:solidFill>
                <a:effectLst/>
                <a:uLnTx/>
                <a:uFillTx/>
                <a:latin typeface="Verdana" panose="020B0604030504040204"/>
                <a:cs typeface="Verdana" panose="020B0604030504040204"/>
              </a:rPr>
              <a:t>m</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20" normalizeH="0" baseline="0" noProof="0" dirty="0">
                <a:ln>
                  <a:noFill/>
                </a:ln>
                <a:solidFill>
                  <a:srgbClr val="002060"/>
                </a:solidFill>
                <a:effectLst/>
                <a:uLnTx/>
                <a:uFillTx/>
                <a:latin typeface="Verdana" panose="020B0604030504040204"/>
                <a:cs typeface="Verdana" panose="020B0604030504040204"/>
              </a:rPr>
              <a:t>đ</a:t>
            </a:r>
            <a:r>
              <a:rPr kumimoji="0" sz="3600" b="0" i="0" u="none" strike="noStrike" kern="0" cap="none" spc="-20" normalizeH="0" baseline="0" noProof="0" dirty="0">
                <a:ln>
                  <a:noFill/>
                </a:ln>
                <a:solidFill>
                  <a:srgbClr val="002060"/>
                </a:solidFill>
                <a:effectLst/>
                <a:uLnTx/>
                <a:uFillTx/>
                <a:latin typeface="Arial" panose="020B0604020202020204"/>
                <a:cs typeface="Arial" panose="020B0604020202020204"/>
              </a:rPr>
              <a:t>ượ</a:t>
            </a:r>
            <a:r>
              <a:rPr kumimoji="0" sz="3600" b="0" i="0" u="none" strike="noStrike" kern="0" cap="none" spc="-20" normalizeH="0" baseline="0" noProof="0" dirty="0">
                <a:ln>
                  <a:noFill/>
                </a:ln>
                <a:solidFill>
                  <a:srgbClr val="002060"/>
                </a:solidFill>
                <a:effectLst/>
                <a:uLnTx/>
                <a:uFillTx/>
                <a:latin typeface="Verdana" panose="020B0604030504040204"/>
                <a:cs typeface="Verdana" panose="020B0604030504040204"/>
              </a:rPr>
              <a:t>c </a:t>
            </a:r>
            <a:r>
              <a:rPr kumimoji="0" sz="3600" b="0" i="0" u="none" strike="noStrike" kern="0" cap="none" spc="-40" normalizeH="0" baseline="0" noProof="0" dirty="0">
                <a:ln>
                  <a:noFill/>
                </a:ln>
                <a:solidFill>
                  <a:srgbClr val="002060"/>
                </a:solidFill>
                <a:effectLst/>
                <a:uLnTx/>
                <a:uFillTx/>
                <a:latin typeface="Verdana" panose="020B0604030504040204"/>
                <a:cs typeface="Verdana" panose="020B0604030504040204"/>
              </a:rPr>
              <a:t>chia</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60" normalizeH="0" baseline="0" noProof="0" dirty="0">
                <a:ln>
                  <a:noFill/>
                </a:ln>
                <a:solidFill>
                  <a:srgbClr val="002060"/>
                </a:solidFill>
                <a:effectLst/>
                <a:uLnTx/>
                <a:uFillTx/>
                <a:latin typeface="Verdana" panose="020B0604030504040204"/>
                <a:cs typeface="Verdana" panose="020B0604030504040204"/>
              </a:rPr>
              <a:t>thành</a:t>
            </a:r>
            <a:r>
              <a:rPr kumimoji="0"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0" normalizeH="0" baseline="0" noProof="0" dirty="0">
                <a:ln>
                  <a:noFill/>
                </a:ln>
                <a:solidFill>
                  <a:srgbClr val="002060"/>
                </a:solidFill>
                <a:effectLst/>
                <a:uLnTx/>
                <a:uFillTx/>
                <a:latin typeface="Verdana" panose="020B0604030504040204"/>
                <a:cs typeface="Verdana" panose="020B0604030504040204"/>
              </a:rPr>
              <a:t>9</a:t>
            </a:r>
            <a:r>
              <a:rPr kumimoji="0" sz="3600" b="0" i="0" u="none" strike="noStrike" kern="0" cap="none" spc="-285" normalizeH="0" baseline="0" noProof="0" dirty="0">
                <a:ln>
                  <a:noFill/>
                </a:ln>
                <a:solidFill>
                  <a:srgbClr val="002060"/>
                </a:solidFill>
                <a:effectLst/>
                <a:uLnTx/>
                <a:uFillTx/>
                <a:latin typeface="Verdana" panose="020B0604030504040204"/>
                <a:cs typeface="Verdana" panose="020B0604030504040204"/>
              </a:rPr>
              <a:t> </a:t>
            </a:r>
            <a:r>
              <a:rPr kumimoji="0" sz="3600" b="0" i="0" u="none" strike="noStrike" kern="0" cap="none" spc="-10" normalizeH="0" baseline="0" noProof="0" dirty="0">
                <a:ln>
                  <a:noFill/>
                </a:ln>
                <a:solidFill>
                  <a:srgbClr val="002060"/>
                </a:solidFill>
                <a:effectLst/>
                <a:uLnTx/>
                <a:uFillTx/>
                <a:latin typeface="Verdana" panose="020B0604030504040204"/>
                <a:cs typeface="Verdana" panose="020B0604030504040204"/>
              </a:rPr>
              <a:t>lo</a:t>
            </a:r>
            <a:r>
              <a:rPr kumimoji="0" sz="3600" b="0" i="0" u="none" strike="noStrike" kern="0" cap="none" spc="-10" normalizeH="0" baseline="0" noProof="0" dirty="0">
                <a:ln>
                  <a:noFill/>
                </a:ln>
                <a:solidFill>
                  <a:srgbClr val="002060"/>
                </a:solidFill>
                <a:effectLst/>
                <a:uLnTx/>
                <a:uFillTx/>
                <a:latin typeface="Arial" panose="020B0604020202020204"/>
                <a:cs typeface="Arial" panose="020B0604020202020204"/>
              </a:rPr>
              <a:t>ạ</a:t>
            </a:r>
            <a:r>
              <a:rPr kumimoji="0" sz="3600" b="0" i="0" u="none" strike="noStrike" kern="0" cap="none" spc="-10" normalizeH="0" baseline="0" noProof="0" dirty="0">
                <a:ln>
                  <a:noFill/>
                </a:ln>
                <a:solidFill>
                  <a:srgbClr val="002060"/>
                </a:solidFill>
                <a:effectLst/>
                <a:uLnTx/>
                <a:uFillTx/>
                <a:latin typeface="Verdana" panose="020B0604030504040204"/>
                <a:cs typeface="Verdana" panose="020B0604030504040204"/>
              </a:rPr>
              <a:t>i:</a:t>
            </a:r>
            <a:endParaRPr kumimoji="0" sz="36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44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Loại</a:t>
            </a:r>
            <a:r>
              <a:rPr kumimoji="0" sz="36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FF0000"/>
                </a:solidFill>
                <a:effectLst/>
                <a:uLnTx/>
                <a:uFillTx/>
                <a:latin typeface="Arial" panose="020B0604020202020204" pitchFamily="34" charset="0"/>
                <a:cs typeface="Arial" panose="020B0604020202020204" pitchFamily="34" charset="0"/>
              </a:rPr>
              <a:t>3:</a:t>
            </a:r>
            <a:r>
              <a:rPr kumimoji="0" sz="3600" b="0"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sz="36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lỏng</a:t>
            </a:r>
            <a:r>
              <a:rPr kumimoji="0" sz="3600" b="0"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0000"/>
                </a:solidFill>
                <a:effectLst/>
                <a:uLnTx/>
                <a:uFillTx/>
                <a:latin typeface="Arial" panose="020B0604020202020204" pitchFamily="34" charset="0"/>
                <a:cs typeface="Arial" panose="020B0604020202020204" pitchFamily="34" charset="0"/>
              </a:rPr>
              <a:t>dê</a:t>
            </a:r>
            <a:r>
              <a:rPr kumimoji="0" sz="5400" b="0" i="0" u="none" strike="noStrike" kern="0" cap="none" spc="-12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0" i="0" u="none" strike="noStrike" kern="0" cap="none" spc="120"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0000"/>
                </a:solidFill>
                <a:effectLst/>
                <a:uLnTx/>
                <a:uFillTx/>
                <a:latin typeface="Arial" panose="020B0604020202020204" pitchFamily="34" charset="0"/>
                <a:cs typeface="Arial" panose="020B0604020202020204" pitchFamily="34" charset="0"/>
              </a:rPr>
              <a:t>cháy</a:t>
            </a:r>
            <a:r>
              <a:rPr kumimoji="0" sz="36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và</a:t>
            </a:r>
            <a:r>
              <a:rPr kumimoji="0" sz="3600" b="0"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sz="3600" b="0"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r>
              <a:rPr kumimoji="0" sz="3600" b="0" i="0" u="none" strike="noStrike" kern="0" cap="none" spc="-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lỏng</a:t>
            </a:r>
            <a:r>
              <a:rPr kumimoji="0" sz="3600" b="0"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khử</a:t>
            </a:r>
            <a:r>
              <a:rPr kumimoji="0" sz="3600" b="0" i="0" u="none" strike="noStrike" kern="0" cap="none" spc="-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nhạy.</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p:txBody>
      </p:sp>
      <p:grpSp>
        <p:nvGrpSpPr>
          <p:cNvPr id="14" name="Group 2">
            <a:extLst>
              <a:ext uri="{FF2B5EF4-FFF2-40B4-BE49-F238E27FC236}">
                <a16:creationId xmlns:a16="http://schemas.microsoft.com/office/drawing/2014/main" id="{6E15FD21-F25F-A8F0-E22B-3D20CED32D24}"/>
              </a:ext>
            </a:extLst>
          </p:cNvPr>
          <p:cNvGrpSpPr/>
          <p:nvPr/>
        </p:nvGrpSpPr>
        <p:grpSpPr>
          <a:xfrm>
            <a:off x="-762000" y="-639996"/>
            <a:ext cx="2405645" cy="2311971"/>
            <a:chOff x="0" y="0"/>
            <a:chExt cx="5307708" cy="5307708"/>
          </a:xfrm>
        </p:grpSpPr>
        <p:sp>
          <p:nvSpPr>
            <p:cNvPr id="15" name="Freeform 3">
              <a:extLst>
                <a:ext uri="{FF2B5EF4-FFF2-40B4-BE49-F238E27FC236}">
                  <a16:creationId xmlns:a16="http://schemas.microsoft.com/office/drawing/2014/main" id="{E8C133AC-236A-95F4-4438-05F9F4F2051B}"/>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16" name="Group 4">
              <a:extLst>
                <a:ext uri="{FF2B5EF4-FFF2-40B4-BE49-F238E27FC236}">
                  <a16:creationId xmlns:a16="http://schemas.microsoft.com/office/drawing/2014/main" id="{4154E58B-A222-2F96-B078-13EA1FC2B4F3}"/>
                </a:ext>
              </a:extLst>
            </p:cNvPr>
            <p:cNvGrpSpPr/>
            <p:nvPr/>
          </p:nvGrpSpPr>
          <p:grpSpPr>
            <a:xfrm>
              <a:off x="757795" y="757795"/>
              <a:ext cx="3792117" cy="3792117"/>
              <a:chOff x="0" y="0"/>
              <a:chExt cx="812800" cy="812800"/>
            </a:xfrm>
          </p:grpSpPr>
          <p:sp>
            <p:nvSpPr>
              <p:cNvPr id="17" name="Freeform 5">
                <a:extLst>
                  <a:ext uri="{FF2B5EF4-FFF2-40B4-BE49-F238E27FC236}">
                    <a16:creationId xmlns:a16="http://schemas.microsoft.com/office/drawing/2014/main" id="{9F640784-34A0-0407-BF91-DB439572E30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94D24476-914B-D5D1-CD84-5226E3117D1B}"/>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13214A1B-CE72-CD42-BBF7-1E2F7656298F}"/>
              </a:ext>
            </a:extLst>
          </p:cNvPr>
          <p:cNvSpPr txBox="1"/>
          <p:nvPr/>
        </p:nvSpPr>
        <p:spPr>
          <a:xfrm>
            <a:off x="259454" y="376048"/>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58</a:t>
            </a:r>
          </a:p>
        </p:txBody>
      </p:sp>
    </p:spTree>
    <p:extLst>
      <p:ext uri="{BB962C8B-B14F-4D97-AF65-F5344CB8AC3E}">
        <p14:creationId xmlns:p14="http://schemas.microsoft.com/office/powerpoint/2010/main" val="31803006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BC9D2-1C79-C15F-BFB5-28F41DE4336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410C77D-7E8F-D878-C2F2-ECD8288C54F6}"/>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8ECC55DF-85D1-D991-8222-744FDE5FD47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1A288D72-213F-5550-6F07-CD5969A052DB}"/>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707144CA-1B38-A9A9-CF8B-396A0D302C11}"/>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ABBFAF89-C520-9E2F-9DEC-6F812D42534F}"/>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D6C4A538-DA21-C0EF-83F8-445D8592F9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EBFE859D-8A23-F8B7-6EC7-4B5E0CA2625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2F22BB6E-FEEA-9B66-436A-B83718600DA2}"/>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5684FA56-DEDC-070F-3CF5-EFA68639689A}"/>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5FDC7CFA-8EFC-D6EB-4669-313DA73F900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4E14D184-A2D4-C475-E806-B1BB3ABCB867}"/>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E1FCB3D9-BD62-FF55-40B5-885126AE534C}"/>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7493B38A-2903-93D0-D6FA-22EC1D49782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6BE39E59-96F9-95C8-C184-E27D2CAF9596}"/>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29B88CF9-A026-1084-DC59-38787415800F}"/>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sp>
        <p:nvSpPr>
          <p:cNvPr id="13" name="object 13">
            <a:extLst>
              <a:ext uri="{FF2B5EF4-FFF2-40B4-BE49-F238E27FC236}">
                <a16:creationId xmlns:a16="http://schemas.microsoft.com/office/drawing/2014/main" id="{FD6A957F-8D84-F768-23ED-E82BD5CE9562}"/>
              </a:ext>
            </a:extLst>
          </p:cNvPr>
          <p:cNvSpPr txBox="1"/>
          <p:nvPr/>
        </p:nvSpPr>
        <p:spPr>
          <a:xfrm>
            <a:off x="756448" y="1627534"/>
            <a:ext cx="17636132" cy="6017545"/>
          </a:xfrm>
          <a:prstGeom prst="rect">
            <a:avLst/>
          </a:prstGeom>
        </p:spPr>
        <p:txBody>
          <a:bodyPr vert="horz" wrap="square" lIns="0" tIns="12065" rIns="0" bIns="0" rtlCol="0">
            <a:spAutoFit/>
          </a:bodyPr>
          <a:lstStyle/>
          <a:p>
            <a:pPr marL="50800" marR="155575"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0099"/>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0099"/>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0099"/>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loại:</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Loại</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1:</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5400" b="1" i="0" u="none" strike="noStrike" kern="0" cap="none" spc="54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r>
              <a:rPr kumimoji="0" sz="3600" b="1" i="0" u="none" strike="noStrike" kern="0" cap="none" spc="-15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và</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vật</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phẩm</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80" normalizeH="0" baseline="0" noProof="0" dirty="0">
                <a:ln>
                  <a:noFill/>
                </a:ln>
                <a:solidFill>
                  <a:srgbClr val="FF0000"/>
                </a:solidFill>
                <a:effectLst/>
                <a:uLnTx/>
                <a:uFillTx/>
                <a:latin typeface="Arial" panose="020B0604020202020204" pitchFamily="34" charset="0"/>
                <a:cs typeface="Arial" panose="020B0604020202020204" pitchFamily="34" charset="0"/>
              </a:rPr>
              <a:t>dê</a:t>
            </a:r>
            <a:r>
              <a:rPr kumimoji="0" sz="5400" b="1" i="0" u="none" strike="noStrike" kern="0" cap="none" spc="-12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1" i="0" u="none" strike="noStrike" kern="0" cap="none" spc="89"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endPar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2:</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b</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ă</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n</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tóe</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43180" lvl="0" indent="0" defTabSz="914400" eaLnBrk="1" fontAlgn="auto" latinLnBrk="0" hangingPunct="1">
              <a:lnSpc>
                <a:spcPts val="4200"/>
              </a:lnSpc>
              <a:spcBef>
                <a:spcPts val="24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3:</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0099"/>
                </a:solidFill>
                <a:effectLst/>
                <a:uLnTx/>
                <a:uFillTx/>
                <a:latin typeface="Arial" panose="020B0604020202020204" pitchFamily="34" charset="0"/>
                <a:cs typeface="Arial" panose="020B0604020202020204" pitchFamily="34" charset="0"/>
              </a:rPr>
              <a:t>cháy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nhỏ</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hoặc</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b</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ă</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n</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tóe</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nhỏ</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hoặc</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0099"/>
                </a:solidFill>
                <a:effectLst/>
                <a:uLnTx/>
                <a:uFillTx/>
                <a:latin typeface="Arial" panose="020B0604020202020204" pitchFamily="34" charset="0"/>
                <a:cs typeface="Arial" panose="020B0604020202020204" pitchFamily="34" charset="0"/>
              </a:rPr>
              <a:t>cả </a:t>
            </a:r>
            <a:r>
              <a:rPr kumimoji="0" sz="3600" b="0" i="0" u="none" strike="noStrike" kern="0" cap="none" spc="-135" normalizeH="0" baseline="0" noProof="0" dirty="0">
                <a:ln>
                  <a:noFill/>
                </a:ln>
                <a:solidFill>
                  <a:srgbClr val="000099"/>
                </a:solidFill>
                <a:effectLst/>
                <a:uLnTx/>
                <a:uFillTx/>
                <a:latin typeface="Arial" panose="020B0604020202020204" pitchFamily="34" charset="0"/>
                <a:cs typeface="Arial" panose="020B0604020202020204" pitchFamily="34" charset="0"/>
              </a:rPr>
              <a:t>hai,</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36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4:</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1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0099"/>
                </a:solidFill>
                <a:effectLst/>
                <a:uLnTx/>
                <a:uFillTx/>
                <a:latin typeface="Arial" panose="020B0604020202020204" pitchFamily="34" charset="0"/>
                <a:cs typeface="Arial" panose="020B0604020202020204" pitchFamily="34" charset="0"/>
              </a:rPr>
              <a:t>đáng</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0099"/>
                </a:solidFill>
                <a:effectLst/>
                <a:uLnTx/>
                <a:uFillTx/>
                <a:latin typeface="Arial" panose="020B0604020202020204" pitchFamily="34" charset="0"/>
                <a:cs typeface="Arial" panose="020B0604020202020204" pitchFamily="34" charset="0"/>
              </a:rPr>
              <a:t>kể.</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5</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r</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nhạy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6:</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đặc</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biệt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0099"/>
                </a:solidFill>
                <a:effectLst/>
                <a:uLnTx/>
                <a:uFillTx/>
                <a:latin typeface="Arial" panose="020B0604020202020204" pitchFamily="34" charset="0"/>
                <a:cs typeface="Arial" panose="020B0604020202020204" pitchFamily="34" charset="0"/>
              </a:rPr>
              <a:t>nhạy,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p:txBody>
      </p:sp>
      <p:grpSp>
        <p:nvGrpSpPr>
          <p:cNvPr id="14" name="object 14">
            <a:extLst>
              <a:ext uri="{FF2B5EF4-FFF2-40B4-BE49-F238E27FC236}">
                <a16:creationId xmlns:a16="http://schemas.microsoft.com/office/drawing/2014/main" id="{EE34562A-2907-7875-2BC6-52AA19B0C348}"/>
              </a:ext>
            </a:extLst>
          </p:cNvPr>
          <p:cNvGrpSpPr/>
          <p:nvPr/>
        </p:nvGrpSpPr>
        <p:grpSpPr>
          <a:xfrm>
            <a:off x="6248401" y="8369863"/>
            <a:ext cx="4355998" cy="1215173"/>
            <a:chOff x="8341893" y="8369864"/>
            <a:chExt cx="2262505" cy="914400"/>
          </a:xfrm>
        </p:grpSpPr>
        <p:pic>
          <p:nvPicPr>
            <p:cNvPr id="15" name="object 15">
              <a:extLst>
                <a:ext uri="{FF2B5EF4-FFF2-40B4-BE49-F238E27FC236}">
                  <a16:creationId xmlns:a16="http://schemas.microsoft.com/office/drawing/2014/main" id="{8BEB87EC-004C-4C2D-7C7B-F3AB86E914A0}"/>
                </a:ext>
              </a:extLst>
            </p:cNvPr>
            <p:cNvPicPr/>
            <p:nvPr/>
          </p:nvPicPr>
          <p:blipFill>
            <a:blip r:embed="rId7" cstate="print"/>
            <a:stretch>
              <a:fillRect/>
            </a:stretch>
          </p:blipFill>
          <p:spPr>
            <a:xfrm>
              <a:off x="9574514" y="8477149"/>
              <a:ext cx="168375" cy="18057"/>
            </a:xfrm>
            <a:prstGeom prst="rect">
              <a:avLst/>
            </a:prstGeom>
          </p:spPr>
        </p:pic>
        <p:pic>
          <p:nvPicPr>
            <p:cNvPr id="16" name="object 16">
              <a:extLst>
                <a:ext uri="{FF2B5EF4-FFF2-40B4-BE49-F238E27FC236}">
                  <a16:creationId xmlns:a16="http://schemas.microsoft.com/office/drawing/2014/main" id="{021B2A47-8DBA-7C0F-3E8D-F67492BF11BE}"/>
                </a:ext>
              </a:extLst>
            </p:cNvPr>
            <p:cNvPicPr/>
            <p:nvPr/>
          </p:nvPicPr>
          <p:blipFill>
            <a:blip r:embed="rId8" cstate="print"/>
            <a:stretch>
              <a:fillRect/>
            </a:stretch>
          </p:blipFill>
          <p:spPr>
            <a:xfrm>
              <a:off x="8341893" y="8369864"/>
              <a:ext cx="2262281" cy="914399"/>
            </a:xfrm>
            <a:prstGeom prst="rect">
              <a:avLst/>
            </a:prstGeom>
          </p:spPr>
        </p:pic>
      </p:grpSp>
      <p:grpSp>
        <p:nvGrpSpPr>
          <p:cNvPr id="17" name="Group 2">
            <a:extLst>
              <a:ext uri="{FF2B5EF4-FFF2-40B4-BE49-F238E27FC236}">
                <a16:creationId xmlns:a16="http://schemas.microsoft.com/office/drawing/2014/main" id="{43049C79-D7BC-FBDE-55A5-2E463F7C9549}"/>
              </a:ext>
            </a:extLst>
          </p:cNvPr>
          <p:cNvGrpSpPr/>
          <p:nvPr/>
        </p:nvGrpSpPr>
        <p:grpSpPr>
          <a:xfrm>
            <a:off x="-827512" y="-800100"/>
            <a:ext cx="2405645" cy="2311971"/>
            <a:chOff x="0" y="0"/>
            <a:chExt cx="5307708" cy="5307708"/>
          </a:xfrm>
        </p:grpSpPr>
        <p:sp>
          <p:nvSpPr>
            <p:cNvPr id="22" name="Freeform 3">
              <a:extLst>
                <a:ext uri="{FF2B5EF4-FFF2-40B4-BE49-F238E27FC236}">
                  <a16:creationId xmlns:a16="http://schemas.microsoft.com/office/drawing/2014/main" id="{1E8E1284-D267-9750-AAA7-2F398DA9A039}"/>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23" name="Group 4">
              <a:extLst>
                <a:ext uri="{FF2B5EF4-FFF2-40B4-BE49-F238E27FC236}">
                  <a16:creationId xmlns:a16="http://schemas.microsoft.com/office/drawing/2014/main" id="{F672D955-D20C-167B-86A3-A73024BF134A}"/>
                </a:ext>
              </a:extLst>
            </p:cNvPr>
            <p:cNvGrpSpPr/>
            <p:nvPr/>
          </p:nvGrpSpPr>
          <p:grpSpPr>
            <a:xfrm>
              <a:off x="757795" y="757795"/>
              <a:ext cx="3792117" cy="3792117"/>
              <a:chOff x="0" y="0"/>
              <a:chExt cx="812800" cy="812800"/>
            </a:xfrm>
          </p:grpSpPr>
          <p:sp>
            <p:nvSpPr>
              <p:cNvPr id="24" name="Freeform 5">
                <a:extLst>
                  <a:ext uri="{FF2B5EF4-FFF2-40B4-BE49-F238E27FC236}">
                    <a16:creationId xmlns:a16="http://schemas.microsoft.com/office/drawing/2014/main" id="{00CC0CC4-2E28-F8CB-FBE0-A99EB964DCD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5EFEB6C3-59A8-43E0-F52B-B9BD669AE956}"/>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8B1A7997-E37D-1010-DDEB-C68B21EF8BA4}"/>
              </a:ext>
            </a:extLst>
          </p:cNvPr>
          <p:cNvSpPr txBox="1"/>
          <p:nvPr/>
        </p:nvSpPr>
        <p:spPr>
          <a:xfrm>
            <a:off x="187229" y="294441"/>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59</a:t>
            </a:r>
          </a:p>
        </p:txBody>
      </p:sp>
    </p:spTree>
    <p:extLst>
      <p:ext uri="{BB962C8B-B14F-4D97-AF65-F5344CB8AC3E}">
        <p14:creationId xmlns:p14="http://schemas.microsoft.com/office/powerpoint/2010/main" val="3456254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931E9-C5E0-DBF1-071B-0FE111B228C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CD19E50-07B2-AEB1-C938-B32B897A17D9}"/>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AD5CDD1B-B37C-48F4-F582-C73496D8C35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577FAD68-0963-DF8A-A20E-A9ABA7B11526}"/>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0D02C027-141F-09E8-D1A9-316CBBFCE972}"/>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FD1DE8CE-B0AD-2720-05C8-D43DEC0B4AA1}"/>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856D2D04-1452-8836-D96B-87872E996AC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10D1CEFA-C238-4149-8870-80FF7ED85D4E}"/>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6E2E7547-A715-A1A4-844D-2D7DBDDB05A8}"/>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233F8CF3-BA03-1C20-BA2A-842AE279A1BF}"/>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6508355D-E176-FAD9-8E04-03F1BD77DCA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454B5C9C-F105-FF8E-679C-6DCE0EE157E8}"/>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3A156F9F-2F3F-9C7E-DCEC-34A8202A3AFA}"/>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DF6549CE-B27A-F131-E6CA-A42FAE8E9C9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52094077-3A79-22E2-F377-4505A9BA6465}"/>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7AE5A974-A098-CBF8-E813-A43EAA2D2D6C}"/>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grpSp>
        <p:nvGrpSpPr>
          <p:cNvPr id="22" name="object 14">
            <a:extLst>
              <a:ext uri="{FF2B5EF4-FFF2-40B4-BE49-F238E27FC236}">
                <a16:creationId xmlns:a16="http://schemas.microsoft.com/office/drawing/2014/main" id="{666A945A-AA99-EEC3-80DA-8F20DEE0739A}"/>
              </a:ext>
            </a:extLst>
          </p:cNvPr>
          <p:cNvGrpSpPr/>
          <p:nvPr/>
        </p:nvGrpSpPr>
        <p:grpSpPr>
          <a:xfrm>
            <a:off x="6248401" y="8369863"/>
            <a:ext cx="4355998" cy="1215173"/>
            <a:chOff x="8341893" y="8369864"/>
            <a:chExt cx="2262505" cy="914400"/>
          </a:xfrm>
        </p:grpSpPr>
        <p:pic>
          <p:nvPicPr>
            <p:cNvPr id="23" name="object 15">
              <a:extLst>
                <a:ext uri="{FF2B5EF4-FFF2-40B4-BE49-F238E27FC236}">
                  <a16:creationId xmlns:a16="http://schemas.microsoft.com/office/drawing/2014/main" id="{A06120BC-A3A7-7025-C7F3-CB653BF04CD6}"/>
                </a:ext>
              </a:extLst>
            </p:cNvPr>
            <p:cNvPicPr/>
            <p:nvPr/>
          </p:nvPicPr>
          <p:blipFill>
            <a:blip r:embed="rId6" cstate="print"/>
            <a:stretch>
              <a:fillRect/>
            </a:stretch>
          </p:blipFill>
          <p:spPr>
            <a:xfrm>
              <a:off x="9574514" y="8477149"/>
              <a:ext cx="168375" cy="18057"/>
            </a:xfrm>
            <a:prstGeom prst="rect">
              <a:avLst/>
            </a:prstGeom>
          </p:spPr>
        </p:pic>
        <p:pic>
          <p:nvPicPr>
            <p:cNvPr id="24" name="object 16">
              <a:extLst>
                <a:ext uri="{FF2B5EF4-FFF2-40B4-BE49-F238E27FC236}">
                  <a16:creationId xmlns:a16="http://schemas.microsoft.com/office/drawing/2014/main" id="{CEF5570F-D8BA-34C3-C1D2-50B503EBCC70}"/>
                </a:ext>
              </a:extLst>
            </p:cNvPr>
            <p:cNvPicPr/>
            <p:nvPr/>
          </p:nvPicPr>
          <p:blipFill>
            <a:blip r:embed="rId7" cstate="print"/>
            <a:stretch>
              <a:fillRect/>
            </a:stretch>
          </p:blipFill>
          <p:spPr>
            <a:xfrm>
              <a:off x="8341893" y="8369864"/>
              <a:ext cx="2262281" cy="914399"/>
            </a:xfrm>
            <a:prstGeom prst="rect">
              <a:avLst/>
            </a:prstGeom>
          </p:spPr>
        </p:pic>
      </p:grpSp>
      <p:sp>
        <p:nvSpPr>
          <p:cNvPr id="13" name="object 14">
            <a:extLst>
              <a:ext uri="{FF2B5EF4-FFF2-40B4-BE49-F238E27FC236}">
                <a16:creationId xmlns:a16="http://schemas.microsoft.com/office/drawing/2014/main" id="{808001F9-8444-6B4E-42B8-0A8BC4B106BE}"/>
              </a:ext>
            </a:extLst>
          </p:cNvPr>
          <p:cNvSpPr txBox="1"/>
          <p:nvPr/>
        </p:nvSpPr>
        <p:spPr>
          <a:xfrm>
            <a:off x="688080" y="2034137"/>
            <a:ext cx="17142719" cy="5513432"/>
          </a:xfrm>
          <a:prstGeom prst="rect">
            <a:avLst/>
          </a:prstGeom>
        </p:spPr>
        <p:txBody>
          <a:bodyPr vert="horz" wrap="square" lIns="0" tIns="12065" rIns="0" bIns="0" rtlCol="0">
            <a:spAutoFit/>
          </a:bodyPr>
          <a:lstStyle/>
          <a:p>
            <a:pPr marL="50800" marR="43180"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6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Loại</a:t>
            </a:r>
            <a:r>
              <a:rPr kumimoji="0" lang="vi-VN"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345" normalizeH="0" baseline="0" noProof="0" dirty="0">
                <a:ln>
                  <a:noFill/>
                </a:ln>
                <a:solidFill>
                  <a:srgbClr val="FF0000"/>
                </a:solidFill>
                <a:effectLst/>
                <a:uLnTx/>
                <a:uFillTx/>
                <a:latin typeface="Arial" panose="020B0604020202020204" pitchFamily="34" charset="0"/>
                <a:cs typeface="Arial" panose="020B0604020202020204" pitchFamily="34" charset="0"/>
              </a:rPr>
              <a:t>4:</a:t>
            </a:r>
            <a:r>
              <a:rPr kumimoji="0" lang="vi-VN"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lang="vi-VN"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lang="vi-VN" sz="3600" b="1" i="0" u="none" strike="noStrike" kern="0" cap="none" spc="54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lang="vi-VN"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lang="vi-VN"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r</a:t>
            </a:r>
            <a:r>
              <a:rPr kumimoji="0" lang="vi-VN" sz="3600" b="1" i="0" u="none" strike="noStrike" kern="0" cap="none" spc="-490" normalizeH="0" baseline="0" noProof="0" dirty="0">
                <a:ln>
                  <a:noFill/>
                </a:ln>
                <a:solidFill>
                  <a:srgbClr val="FF0000"/>
                </a:solidFill>
                <a:effectLst/>
                <a:uLnTx/>
                <a:uFillTx/>
                <a:latin typeface="Arial" panose="020B0604020202020204" pitchFamily="34" charset="0"/>
                <a:cs typeface="Arial" panose="020B0604020202020204" pitchFamily="34" charset="0"/>
              </a:rPr>
              <a:t>ă</a:t>
            </a:r>
            <a:r>
              <a:rPr kumimoji="0" lang="vi-VN" sz="3600" b="1" i="0" u="none" strike="noStrike" kern="0" cap="none" spc="494"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lang="vi-VN" sz="3600" b="1"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lang="vi-VN"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80" normalizeH="0" baseline="0" noProof="0" dirty="0">
                <a:ln>
                  <a:noFill/>
                </a:ln>
                <a:solidFill>
                  <a:srgbClr val="FF0000"/>
                </a:solidFill>
                <a:effectLst/>
                <a:uLnTx/>
                <a:uFillTx/>
                <a:latin typeface="Arial" panose="020B0604020202020204" pitchFamily="34" charset="0"/>
                <a:cs typeface="Arial" panose="020B0604020202020204" pitchFamily="34" charset="0"/>
              </a:rPr>
              <a:t>dê</a:t>
            </a:r>
            <a:r>
              <a:rPr kumimoji="0" lang="vi-VN" sz="3600" b="1" i="0" u="none" strike="noStrike" kern="0" cap="none" spc="-12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lang="vi-VN" sz="3600" b="1" i="0" u="none" strike="noStrike" kern="0" cap="none" spc="-127"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cháy</a:t>
            </a:r>
            <a:endParaRPr kumimoji="0" lang="vi-VN"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50800" marR="211455" lvl="0" indent="0" defTabSz="914400" eaLnBrk="1" fontAlgn="auto" latinLnBrk="0" hangingPunct="1">
              <a:lnSpc>
                <a:spcPct val="117000"/>
              </a:lnSpc>
              <a:spcBef>
                <a:spcPts val="4200"/>
              </a:spcBef>
              <a:spcAft>
                <a:spcPts val="0"/>
              </a:spcAft>
              <a:buClrTx/>
              <a:buSzTx/>
              <a:buFontTx/>
              <a:buNone/>
              <a:tabLst/>
              <a:defRPr/>
            </a:pPr>
            <a:r>
              <a:rPr kumimoji="0" lang="vi-VN" sz="36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Nhóm</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330" normalizeH="0" baseline="0" noProof="0" dirty="0">
                <a:ln>
                  <a:noFill/>
                </a:ln>
                <a:solidFill>
                  <a:srgbClr val="002060"/>
                </a:solidFill>
                <a:effectLst/>
                <a:uLnTx/>
                <a:uFillTx/>
                <a:latin typeface="Arial" panose="020B0604020202020204" pitchFamily="34" charset="0"/>
                <a:cs typeface="Arial" panose="020B0604020202020204" pitchFamily="34" charset="0"/>
              </a:rPr>
              <a:t>4.1:</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3600" b="0" i="0" u="none" strike="noStrike" kern="0" cap="none" spc="-459"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3600" b="0" i="0" u="none" strike="noStrike" kern="0" cap="none" spc="54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r</a:t>
            </a:r>
            <a:r>
              <a:rPr kumimoji="0" lang="vi-VN" sz="3600" b="0" i="0" u="none" strike="noStrike" kern="0" cap="none" spc="-490"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lang="vi-VN" sz="3600" b="0" i="0" u="none" strike="noStrike" kern="0" cap="none" spc="49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dê</a:t>
            </a:r>
            <a:r>
              <a:rPr kumimoji="0" lang="vi-VN" sz="3600" b="0" i="0" u="none" strike="noStrike" kern="0" cap="none" spc="-12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cháy,</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36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tự</a:t>
            </a:r>
            <a:r>
              <a:rPr kumimoji="0" lang="vi-VN"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36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nổ</a:t>
            </a:r>
            <a:r>
              <a:rPr kumimoji="0" lang="vi-VN"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r</a:t>
            </a:r>
            <a:r>
              <a:rPr kumimoji="0" lang="vi-VN" sz="3600" b="0" i="0" u="none" strike="noStrike" kern="0" cap="none" spc="-490"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lang="vi-VN" sz="3600" b="0" i="0" u="none" strike="noStrike" kern="0" cap="none" spc="49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ngâm</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36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lỏng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bị</a:t>
            </a:r>
            <a:r>
              <a:rPr kumimoji="0" lang="vi-VN"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khử</a:t>
            </a:r>
            <a:r>
              <a:rPr kumimoji="0" lang="vi-VN"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nhạy.</a:t>
            </a:r>
            <a:endPar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lang="vi-VN" sz="36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Nhóm</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4.2:</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3600" b="0" i="0" u="none" strike="noStrike" kern="0" cap="none" spc="-459"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3600" b="0" i="0" u="none" strike="noStrike" kern="0" cap="none" spc="54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khả</a:t>
            </a:r>
            <a:r>
              <a:rPr kumimoji="0" lang="vi-VN"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lang="vi-VN"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tự</a:t>
            </a:r>
            <a:r>
              <a:rPr kumimoji="0" lang="vi-VN"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bô</a:t>
            </a:r>
            <a:r>
              <a:rPr kumimoji="0" lang="vi-VN" sz="36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84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cháy.</a:t>
            </a:r>
            <a:endPar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lang="vi-VN" sz="3600" b="0" i="0" u="none" strike="noStrike" kern="0" cap="none" spc="-9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Nhóm</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4.3:</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lang="vi-VN" sz="3600" b="0" i="0" u="none" strike="noStrike" kern="0" cap="none" spc="-459"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lang="vi-VN" sz="3600" b="0" i="0" u="none" strike="noStrike" kern="0" cap="none" spc="54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lang="vi-VN" sz="36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lang="vi-VN" sz="36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nước</a:t>
            </a:r>
            <a:r>
              <a:rPr kumimoji="0" lang="vi-VN"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tạo</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khí</a:t>
            </a:r>
            <a:r>
              <a:rPr kumimoji="0" lang="vi-VN"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dê</a:t>
            </a:r>
            <a:r>
              <a:rPr kumimoji="0" lang="vi-VN" sz="3600" b="0" i="0" u="none" strike="noStrike" kern="0" cap="none" spc="-12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vi-VN" sz="3600" b="0" i="0" u="none" strike="noStrike" kern="0" cap="none" spc="12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vi-VN"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cháy.</a:t>
            </a:r>
            <a:endParaRPr kumimoji="0" lang="vi-VN"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grpSp>
        <p:nvGrpSpPr>
          <p:cNvPr id="14" name="Group 2">
            <a:extLst>
              <a:ext uri="{FF2B5EF4-FFF2-40B4-BE49-F238E27FC236}">
                <a16:creationId xmlns:a16="http://schemas.microsoft.com/office/drawing/2014/main" id="{59262FDB-31AC-09C1-1C79-BC4600ADA949}"/>
              </a:ext>
            </a:extLst>
          </p:cNvPr>
          <p:cNvGrpSpPr/>
          <p:nvPr/>
        </p:nvGrpSpPr>
        <p:grpSpPr>
          <a:xfrm>
            <a:off x="-940939" y="-837228"/>
            <a:ext cx="2405645" cy="2311971"/>
            <a:chOff x="0" y="0"/>
            <a:chExt cx="5307708" cy="5307708"/>
          </a:xfrm>
        </p:grpSpPr>
        <p:sp>
          <p:nvSpPr>
            <p:cNvPr id="15" name="Freeform 3">
              <a:extLst>
                <a:ext uri="{FF2B5EF4-FFF2-40B4-BE49-F238E27FC236}">
                  <a16:creationId xmlns:a16="http://schemas.microsoft.com/office/drawing/2014/main" id="{EE0C52B7-A3C6-42AA-F821-8A9132EC24F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16" name="Group 4">
              <a:extLst>
                <a:ext uri="{FF2B5EF4-FFF2-40B4-BE49-F238E27FC236}">
                  <a16:creationId xmlns:a16="http://schemas.microsoft.com/office/drawing/2014/main" id="{1EBF8839-97B5-49DC-4F91-78BD4FA7A30B}"/>
                </a:ext>
              </a:extLst>
            </p:cNvPr>
            <p:cNvGrpSpPr/>
            <p:nvPr/>
          </p:nvGrpSpPr>
          <p:grpSpPr>
            <a:xfrm>
              <a:off x="757795" y="757795"/>
              <a:ext cx="3792117" cy="3792117"/>
              <a:chOff x="0" y="0"/>
              <a:chExt cx="812800" cy="812800"/>
            </a:xfrm>
          </p:grpSpPr>
          <p:sp>
            <p:nvSpPr>
              <p:cNvPr id="17" name="Freeform 5">
                <a:extLst>
                  <a:ext uri="{FF2B5EF4-FFF2-40B4-BE49-F238E27FC236}">
                    <a16:creationId xmlns:a16="http://schemas.microsoft.com/office/drawing/2014/main" id="{7BAD1120-C284-EF01-2C15-256B8F116FF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2C51DFF5-ABB3-E7BF-2BCA-0C2455FADA9B}"/>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dirty="0">
                  <a:solidFill>
                    <a:srgbClr val="002060"/>
                  </a:solidFill>
                </a:endParaRPr>
              </a:p>
            </p:txBody>
          </p:sp>
        </p:grpSp>
      </p:grpSp>
      <p:sp>
        <p:nvSpPr>
          <p:cNvPr id="26" name="TextBox 15">
            <a:extLst>
              <a:ext uri="{FF2B5EF4-FFF2-40B4-BE49-F238E27FC236}">
                <a16:creationId xmlns:a16="http://schemas.microsoft.com/office/drawing/2014/main" id="{DDDF465E-7933-0F6E-0439-B1E6E7F37577}"/>
              </a:ext>
            </a:extLst>
          </p:cNvPr>
          <p:cNvSpPr txBox="1"/>
          <p:nvPr/>
        </p:nvSpPr>
        <p:spPr>
          <a:xfrm>
            <a:off x="93855" y="238546"/>
            <a:ext cx="752006" cy="398657"/>
          </a:xfrm>
          <a:prstGeom prst="rect">
            <a:avLst/>
          </a:prstGeom>
        </p:spPr>
        <p:txBody>
          <a:bodyPr lIns="0" tIns="0" rIns="0" bIns="0" rtlCol="0" anchor="t">
            <a:spAutoFit/>
          </a:bodyPr>
          <a:lstStyle/>
          <a:p>
            <a:pPr algn="ctr">
              <a:lnSpc>
                <a:spcPts val="3297"/>
              </a:lnSpc>
              <a:spcBef>
                <a:spcPct val="0"/>
              </a:spcBef>
            </a:pPr>
            <a:endParaRPr lang="en-US" sz="2355" i="1" dirty="0">
              <a:solidFill>
                <a:srgbClr val="FFFFFF"/>
              </a:solidFill>
              <a:latin typeface="Montserrat Italics"/>
              <a:ea typeface="Montserrat Italics"/>
              <a:cs typeface="Montserrat Italics"/>
              <a:sym typeface="Montserrat Italics"/>
            </a:endParaRPr>
          </a:p>
        </p:txBody>
      </p:sp>
      <p:sp>
        <p:nvSpPr>
          <p:cNvPr id="27" name="TextBox 15">
            <a:extLst>
              <a:ext uri="{FF2B5EF4-FFF2-40B4-BE49-F238E27FC236}">
                <a16:creationId xmlns:a16="http://schemas.microsoft.com/office/drawing/2014/main" id="{042F04EB-69D0-C379-4E60-AC713916F9F0}"/>
              </a:ext>
            </a:extLst>
          </p:cNvPr>
          <p:cNvSpPr txBox="1"/>
          <p:nvPr/>
        </p:nvSpPr>
        <p:spPr>
          <a:xfrm>
            <a:off x="107892" y="315974"/>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60</a:t>
            </a:r>
          </a:p>
        </p:txBody>
      </p:sp>
    </p:spTree>
    <p:extLst>
      <p:ext uri="{BB962C8B-B14F-4D97-AF65-F5344CB8AC3E}">
        <p14:creationId xmlns:p14="http://schemas.microsoft.com/office/powerpoint/2010/main" val="34651560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9B5B1-57E8-A139-AD54-8BAD2DD68D05}"/>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937463F-4488-62E3-CF4B-0E532BBA43CF}"/>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3FC8A699-99E0-90CE-1A73-683B7F6CCBD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8B207BB6-CB21-2328-5439-6CCBD5599977}"/>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1397A7E2-504B-667D-FC33-B558294DFD06}"/>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2C6DB409-935A-078B-2D8D-9FF65A385A1C}"/>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BAD72AF3-3F37-B314-4CBA-53BDE30090C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8D933780-A8D3-F286-4B61-AF76A0B8250F}"/>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549A0850-336B-6B33-856A-74FAF3AE4892}"/>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CB2679CB-EF76-D7D0-42F5-58DEC8308C3D}"/>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30B386F9-727E-874F-1CB7-73BB10814D2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A2EBA9B8-F411-EC3B-810F-B643EB19C6D2}"/>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A358FFA9-3524-7F2D-1CB3-5EB78FC83469}"/>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E33F9880-F863-4789-1A0E-21936FD82BB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4D3CFF66-55E0-0F57-C7AC-B013C6180697}"/>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67AF3B7E-9EA6-E8F8-C2ED-ED7C419DE71E}"/>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sp>
        <p:nvSpPr>
          <p:cNvPr id="13" name="object 13">
            <a:extLst>
              <a:ext uri="{FF2B5EF4-FFF2-40B4-BE49-F238E27FC236}">
                <a16:creationId xmlns:a16="http://schemas.microsoft.com/office/drawing/2014/main" id="{6B9908A1-0B0F-BF01-BC87-93F681FC6F53}"/>
              </a:ext>
            </a:extLst>
          </p:cNvPr>
          <p:cNvSpPr txBox="1"/>
          <p:nvPr/>
        </p:nvSpPr>
        <p:spPr>
          <a:xfrm>
            <a:off x="756448" y="1627534"/>
            <a:ext cx="17636132" cy="6017545"/>
          </a:xfrm>
          <a:prstGeom prst="rect">
            <a:avLst/>
          </a:prstGeom>
        </p:spPr>
        <p:txBody>
          <a:bodyPr vert="horz" wrap="square" lIns="0" tIns="12065" rIns="0" bIns="0" rtlCol="0">
            <a:spAutoFit/>
          </a:bodyPr>
          <a:lstStyle/>
          <a:p>
            <a:pPr marL="50800" marR="155575"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0099"/>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0099"/>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0099"/>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loại:</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Loại</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1:</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sz="3600" b="1" i="0" u="none" strike="noStrike" kern="0" cap="none" spc="-459"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5400" b="1" i="0" u="none" strike="noStrike" kern="0" cap="none" spc="54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1" i="0" u="none" strike="noStrike" kern="0" cap="none" spc="-30"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r>
              <a:rPr kumimoji="0" sz="3600" b="1" i="0" u="none" strike="noStrike" kern="0" cap="none" spc="-15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và</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vật</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phẩm</a:t>
            </a:r>
            <a:r>
              <a:rPr kumimoji="0" sz="3600" b="1"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80" normalizeH="0" baseline="0" noProof="0" dirty="0">
                <a:ln>
                  <a:noFill/>
                </a:ln>
                <a:solidFill>
                  <a:srgbClr val="FF0000"/>
                </a:solidFill>
                <a:effectLst/>
                <a:uLnTx/>
                <a:uFillTx/>
                <a:latin typeface="Arial" panose="020B0604020202020204" pitchFamily="34" charset="0"/>
                <a:cs typeface="Arial" panose="020B0604020202020204" pitchFamily="34" charset="0"/>
              </a:rPr>
              <a:t>dê</a:t>
            </a:r>
            <a:r>
              <a:rPr kumimoji="0" sz="5400" b="1" i="0" u="none" strike="noStrike" kern="0" cap="none" spc="-12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1" i="0" u="none" strike="noStrike" kern="0" cap="none" spc="89"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1"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nổ</a:t>
            </a:r>
            <a:endParaRPr kumimoji="0"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80" normalizeH="0" baseline="0" noProof="0" dirty="0">
                <a:ln>
                  <a:noFill/>
                </a:ln>
                <a:solidFill>
                  <a:srgbClr val="000099"/>
                </a:solidFill>
                <a:effectLst/>
                <a:uLnTx/>
                <a:uFillTx/>
                <a:latin typeface="Arial" panose="020B0604020202020204" pitchFamily="34" charset="0"/>
                <a:cs typeface="Arial" panose="020B0604020202020204" pitchFamily="34" charset="0"/>
              </a:rPr>
              <a:t>2:</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b</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ă</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n</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tóe</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43180" lvl="0" indent="0" defTabSz="914400" eaLnBrk="1" fontAlgn="auto" latinLnBrk="0" hangingPunct="1">
              <a:lnSpc>
                <a:spcPts val="4200"/>
              </a:lnSpc>
              <a:spcBef>
                <a:spcPts val="24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3:</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0099"/>
                </a:solidFill>
                <a:effectLst/>
                <a:uLnTx/>
                <a:uFillTx/>
                <a:latin typeface="Arial" panose="020B0604020202020204" pitchFamily="34" charset="0"/>
                <a:cs typeface="Arial" panose="020B0604020202020204" pitchFamily="34" charset="0"/>
              </a:rPr>
              <a:t>cháy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nhỏ</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hoặc</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b</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ă</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n</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tóe</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nhỏ</a:t>
            </a:r>
            <a:r>
              <a:rPr kumimoji="0" sz="3600" b="0" i="0" u="none" strike="noStrike" kern="0" cap="none" spc="-8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hoặc</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0099"/>
                </a:solidFill>
                <a:effectLst/>
                <a:uLnTx/>
                <a:uFillTx/>
                <a:latin typeface="Arial" panose="020B0604020202020204" pitchFamily="34" charset="0"/>
                <a:cs typeface="Arial" panose="020B0604020202020204" pitchFamily="34" charset="0"/>
              </a:rPr>
              <a:t>cả </a:t>
            </a:r>
            <a:r>
              <a:rPr kumimoji="0" sz="3600" b="0" i="0" u="none" strike="noStrike" kern="0" cap="none" spc="-135" normalizeH="0" baseline="0" noProof="0" dirty="0">
                <a:ln>
                  <a:noFill/>
                </a:ln>
                <a:solidFill>
                  <a:srgbClr val="000099"/>
                </a:solidFill>
                <a:effectLst/>
                <a:uLnTx/>
                <a:uFillTx/>
                <a:latin typeface="Arial" panose="020B0604020202020204" pitchFamily="34" charset="0"/>
                <a:cs typeface="Arial" panose="020B0604020202020204" pitchFamily="34" charset="0"/>
              </a:rPr>
              <a:t>hai,</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36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30" normalizeH="0" baseline="0" noProof="0" dirty="0">
                <a:ln>
                  <a:noFill/>
                </a:ln>
                <a:solidFill>
                  <a:srgbClr val="000099"/>
                </a:solidFill>
                <a:effectLst/>
                <a:uLnTx/>
                <a:uFillTx/>
                <a:latin typeface="Arial" panose="020B0604020202020204" pitchFamily="34" charset="0"/>
                <a:cs typeface="Arial" panose="020B0604020202020204" pitchFamily="34" charset="0"/>
              </a:rPr>
              <a:t>4:</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0099"/>
                </a:solidFill>
                <a:effectLst/>
                <a:uLnTx/>
                <a:uFillTx/>
                <a:latin typeface="Arial" panose="020B0604020202020204" pitchFamily="34" charset="0"/>
                <a:cs typeface="Arial" panose="020B0604020202020204" pitchFamily="34" charset="0"/>
              </a:rPr>
              <a:t>và</a:t>
            </a:r>
            <a:r>
              <a:rPr kumimoji="0" sz="3600" b="0" i="0" u="none" strike="noStrike" kern="0" cap="none" spc="-31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0099"/>
                </a:solidFill>
                <a:effectLst/>
                <a:uLnTx/>
                <a:uFillTx/>
                <a:latin typeface="Arial" panose="020B0604020202020204" pitchFamily="34" charset="0"/>
                <a:cs typeface="Arial" panose="020B0604020202020204" pitchFamily="34" charset="0"/>
              </a:rPr>
              <a:t>đáng</a:t>
            </a:r>
            <a:r>
              <a:rPr kumimoji="0" sz="3600" b="0" i="0" u="none" strike="noStrike" kern="0" cap="none" spc="-30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0099"/>
                </a:solidFill>
                <a:effectLst/>
                <a:uLnTx/>
                <a:uFillTx/>
                <a:latin typeface="Arial" panose="020B0604020202020204" pitchFamily="34" charset="0"/>
                <a:cs typeface="Arial" panose="020B0604020202020204" pitchFamily="34" charset="0"/>
              </a:rPr>
              <a:t>kể.</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5</a:t>
            </a:r>
            <a:r>
              <a:rPr kumimoji="0" lang="en-US"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45"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Ch</a:t>
            </a:r>
            <a:r>
              <a:rPr kumimoji="0" sz="3600" b="0" i="0" u="none" strike="noStrike" kern="0" cap="none" spc="-459"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40"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0"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r</a:t>
            </a:r>
            <a:r>
              <a:rPr kumimoji="0" sz="3600" b="0" i="0" u="none" strike="noStrike" kern="0" cap="none" spc="-465" normalizeH="0" baseline="0" noProof="0" dirty="0">
                <a:ln>
                  <a:noFill/>
                </a:ln>
                <a:solidFill>
                  <a:srgbClr val="000099"/>
                </a:solidFill>
                <a:effectLst/>
                <a:uLnTx/>
                <a:uFillTx/>
                <a:latin typeface="Arial" panose="020B0604020202020204" pitchFamily="34" charset="0"/>
                <a:cs typeface="Arial" panose="020B0604020202020204" pitchFamily="34" charset="0"/>
              </a:rPr>
              <a:t>â</a:t>
            </a:r>
            <a:r>
              <a:rPr kumimoji="0" sz="5400" b="0" i="0" u="none" strike="noStrike" kern="0" cap="none" spc="532" normalizeH="0" baseline="1200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0099"/>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0099"/>
                </a:solidFill>
                <a:effectLst/>
                <a:uLnTx/>
                <a:uFillTx/>
                <a:latin typeface="Arial" panose="020B0604020202020204" pitchFamily="34" charset="0"/>
                <a:cs typeface="Arial" panose="020B0604020202020204" pitchFamily="34" charset="0"/>
              </a:rPr>
              <a:t>nhạy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0099"/>
                </a:solidFill>
                <a:effectLst/>
                <a:uLnTx/>
                <a:uFillTx/>
                <a:latin typeface="Arial" panose="020B0604020202020204" pitchFamily="34" charset="0"/>
                <a:cs typeface="Arial" panose="020B0604020202020204" pitchFamily="34" charset="0"/>
              </a:rPr>
              <a:t>nhưng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910" normalizeH="0" baseline="0" noProof="0" dirty="0">
                <a:ln>
                  <a:noFill/>
                </a:ln>
                <a:solidFill>
                  <a:srgbClr val="000099"/>
                </a:solidFill>
                <a:effectLst/>
                <a:uLnTx/>
                <a:uFillTx/>
                <a:latin typeface="Arial" panose="020B0604020202020204" pitchFamily="34" charset="0"/>
                <a:cs typeface="Arial" panose="020B0604020202020204" pitchFamily="34" charset="0"/>
              </a:rPr>
              <a: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0099"/>
                </a:solidFill>
                <a:effectLst/>
                <a:uLnTx/>
                <a:uFillTx/>
                <a:latin typeface="Arial" panose="020B0604020202020204" pitchFamily="34" charset="0"/>
                <a:cs typeface="Arial" panose="020B0604020202020204" pitchFamily="34" charset="0"/>
              </a:rPr>
              <a:t>Nhóm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1.</a:t>
            </a:r>
            <a:r>
              <a:rPr kumimoji="0" lang="en-US"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300" normalizeH="0" baseline="0" noProof="0" dirty="0">
                <a:ln>
                  <a:noFill/>
                </a:ln>
                <a:solidFill>
                  <a:srgbClr val="000099"/>
                </a:solidFill>
                <a:effectLst/>
                <a:uLnTx/>
                <a:uFillTx/>
                <a:latin typeface="Arial" panose="020B0604020202020204" pitchFamily="34" charset="0"/>
                <a:cs typeface="Arial" panose="020B0604020202020204" pitchFamily="34" charset="0"/>
              </a:rPr>
              <a:t>6:</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Vật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0099"/>
                </a:solidFill>
                <a:effectLst/>
                <a:uLnTx/>
                <a:uFillTx/>
                <a:latin typeface="Arial" panose="020B0604020202020204" pitchFamily="34" charset="0"/>
                <a:cs typeface="Arial" panose="020B0604020202020204" pitchFamily="34" charset="0"/>
              </a:rPr>
              <a:t>phẩm</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0099"/>
                </a:solidFill>
                <a:effectLst/>
                <a:uLnTx/>
                <a:uFillTx/>
                <a:latin typeface="Arial" panose="020B0604020202020204" pitchFamily="34" charset="0"/>
                <a:cs typeface="Arial" panose="020B0604020202020204" pitchFamily="34" charset="0"/>
              </a:rPr>
              <a:t>đặc</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biệt</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0099"/>
                </a:solidFill>
                <a:effectLst/>
                <a:uLnTx/>
                <a:uFillTx/>
                <a:latin typeface="Arial" panose="020B0604020202020204" pitchFamily="34" charset="0"/>
                <a:cs typeface="Arial" panose="020B0604020202020204" pitchFamily="34" charset="0"/>
              </a:rPr>
              <a:t>nhạy,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0099"/>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0099"/>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nổ</a:t>
            </a:r>
            <a:r>
              <a:rPr kumimoji="0" sz="3600" b="0" i="0" u="none" strike="noStrike" kern="0" cap="none" spc="-7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99"/>
                </a:solidFill>
                <a:effectLst/>
                <a:uLnTx/>
                <a:uFillTx/>
                <a:latin typeface="Arial" panose="020B0604020202020204" pitchFamily="34" charset="0"/>
                <a:cs typeface="Arial" panose="020B0604020202020204" pitchFamily="34" charset="0"/>
              </a:rPr>
              <a:t>rộng.</a:t>
            </a:r>
            <a:endParaRPr kumimoji="0" sz="3600" b="0" i="0" u="none" strike="noStrike" kern="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p:txBody>
      </p:sp>
      <p:grpSp>
        <p:nvGrpSpPr>
          <p:cNvPr id="14" name="object 14">
            <a:extLst>
              <a:ext uri="{FF2B5EF4-FFF2-40B4-BE49-F238E27FC236}">
                <a16:creationId xmlns:a16="http://schemas.microsoft.com/office/drawing/2014/main" id="{E2610D12-3785-FF11-8F71-A0C7D6F1E213}"/>
              </a:ext>
            </a:extLst>
          </p:cNvPr>
          <p:cNvGrpSpPr/>
          <p:nvPr/>
        </p:nvGrpSpPr>
        <p:grpSpPr>
          <a:xfrm>
            <a:off x="6248401" y="8369863"/>
            <a:ext cx="4355998" cy="1215173"/>
            <a:chOff x="8341893" y="8369864"/>
            <a:chExt cx="2262505" cy="914400"/>
          </a:xfrm>
        </p:grpSpPr>
        <p:pic>
          <p:nvPicPr>
            <p:cNvPr id="15" name="object 15">
              <a:extLst>
                <a:ext uri="{FF2B5EF4-FFF2-40B4-BE49-F238E27FC236}">
                  <a16:creationId xmlns:a16="http://schemas.microsoft.com/office/drawing/2014/main" id="{F6EFCFA5-1A21-E720-0416-FE8AFB575E90}"/>
                </a:ext>
              </a:extLst>
            </p:cNvPr>
            <p:cNvPicPr/>
            <p:nvPr/>
          </p:nvPicPr>
          <p:blipFill>
            <a:blip r:embed="rId7" cstate="print"/>
            <a:stretch>
              <a:fillRect/>
            </a:stretch>
          </p:blipFill>
          <p:spPr>
            <a:xfrm>
              <a:off x="9574514" y="8477149"/>
              <a:ext cx="168375" cy="18057"/>
            </a:xfrm>
            <a:prstGeom prst="rect">
              <a:avLst/>
            </a:prstGeom>
          </p:spPr>
        </p:pic>
        <p:pic>
          <p:nvPicPr>
            <p:cNvPr id="16" name="object 16">
              <a:extLst>
                <a:ext uri="{FF2B5EF4-FFF2-40B4-BE49-F238E27FC236}">
                  <a16:creationId xmlns:a16="http://schemas.microsoft.com/office/drawing/2014/main" id="{5669BD84-F999-483B-F401-03A787DEC82E}"/>
                </a:ext>
              </a:extLst>
            </p:cNvPr>
            <p:cNvPicPr/>
            <p:nvPr/>
          </p:nvPicPr>
          <p:blipFill>
            <a:blip r:embed="rId8" cstate="print"/>
            <a:stretch>
              <a:fillRect/>
            </a:stretch>
          </p:blipFill>
          <p:spPr>
            <a:xfrm>
              <a:off x="8341893" y="8369864"/>
              <a:ext cx="2262281" cy="914399"/>
            </a:xfrm>
            <a:prstGeom prst="rect">
              <a:avLst/>
            </a:prstGeom>
          </p:spPr>
        </p:pic>
      </p:grpSp>
      <p:grpSp>
        <p:nvGrpSpPr>
          <p:cNvPr id="17" name="Group 2">
            <a:extLst>
              <a:ext uri="{FF2B5EF4-FFF2-40B4-BE49-F238E27FC236}">
                <a16:creationId xmlns:a16="http://schemas.microsoft.com/office/drawing/2014/main" id="{7C376A20-A7E2-085D-D0E6-A242A26049AD}"/>
              </a:ext>
            </a:extLst>
          </p:cNvPr>
          <p:cNvGrpSpPr/>
          <p:nvPr/>
        </p:nvGrpSpPr>
        <p:grpSpPr>
          <a:xfrm>
            <a:off x="-780528" y="-846398"/>
            <a:ext cx="2273308" cy="2159571"/>
            <a:chOff x="0" y="0"/>
            <a:chExt cx="5307708" cy="5307708"/>
          </a:xfrm>
        </p:grpSpPr>
        <p:sp>
          <p:nvSpPr>
            <p:cNvPr id="22" name="Freeform 3">
              <a:extLst>
                <a:ext uri="{FF2B5EF4-FFF2-40B4-BE49-F238E27FC236}">
                  <a16:creationId xmlns:a16="http://schemas.microsoft.com/office/drawing/2014/main" id="{28BF7681-E7C3-959E-E05C-6C0F72D566BD}"/>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23" name="Group 4">
              <a:extLst>
                <a:ext uri="{FF2B5EF4-FFF2-40B4-BE49-F238E27FC236}">
                  <a16:creationId xmlns:a16="http://schemas.microsoft.com/office/drawing/2014/main" id="{7CE5DE66-AFAD-0893-7E4A-2BCADD20B7CB}"/>
                </a:ext>
              </a:extLst>
            </p:cNvPr>
            <p:cNvGrpSpPr/>
            <p:nvPr/>
          </p:nvGrpSpPr>
          <p:grpSpPr>
            <a:xfrm>
              <a:off x="757795" y="757795"/>
              <a:ext cx="3792117" cy="3792117"/>
              <a:chOff x="0" y="0"/>
              <a:chExt cx="812800" cy="812800"/>
            </a:xfrm>
          </p:grpSpPr>
          <p:sp>
            <p:nvSpPr>
              <p:cNvPr id="24" name="Freeform 5">
                <a:extLst>
                  <a:ext uri="{FF2B5EF4-FFF2-40B4-BE49-F238E27FC236}">
                    <a16:creationId xmlns:a16="http://schemas.microsoft.com/office/drawing/2014/main" id="{8C66C931-4BBF-704D-289B-2F4B230179D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CA21F63E-A537-DCF6-C8E1-619EDA38F001}"/>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9F6AC879-6D96-1DAC-3F66-C597654684A3}"/>
              </a:ext>
            </a:extLst>
          </p:cNvPr>
          <p:cNvSpPr txBox="1"/>
          <p:nvPr/>
        </p:nvSpPr>
        <p:spPr>
          <a:xfrm>
            <a:off x="116339" y="214389"/>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61</a:t>
            </a:r>
          </a:p>
        </p:txBody>
      </p:sp>
    </p:spTree>
    <p:extLst>
      <p:ext uri="{BB962C8B-B14F-4D97-AF65-F5344CB8AC3E}">
        <p14:creationId xmlns:p14="http://schemas.microsoft.com/office/powerpoint/2010/main" val="18608725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61FE9-116F-C9EA-753A-D0248734D17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44059E0-D8CB-BCE4-5D34-BD7FCC9656EB}"/>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A4C20BC1-24FB-DB70-3B9A-79CD7554D3B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E8BC09B7-BD17-8A99-0CC0-E83EE79EE6A6}"/>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D1474EFD-DEE3-BECC-DB5A-B1D0873FED95}"/>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4012CD01-1A36-80D0-0F72-DFFE6BB1B2D7}"/>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0A2D4DBC-406F-245D-13BC-B7ED7DB9A7F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D9746A42-28DB-3055-970B-107BC0A7B2C3}"/>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13AAF6BF-ED2C-1717-A228-1E524373D2A5}"/>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3AA47A6B-1CD0-122E-383C-7DFC38019FA0}"/>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18F6D897-0C84-4C31-84DE-8D205B784EB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B19A6696-2F0D-CD30-2721-7D2E8F697B98}"/>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C5B18D48-6165-CCA2-7CDC-FC9861454D3C}"/>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50E8E0B0-EA70-11C2-4277-D27593B1A7F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6E9E3B76-CABA-C2A7-AD5A-5A47F57D4286}"/>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B511301D-71A1-419A-4041-4A5D506B741B}"/>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grpSp>
        <p:nvGrpSpPr>
          <p:cNvPr id="22" name="object 14">
            <a:extLst>
              <a:ext uri="{FF2B5EF4-FFF2-40B4-BE49-F238E27FC236}">
                <a16:creationId xmlns:a16="http://schemas.microsoft.com/office/drawing/2014/main" id="{F4A11F60-3D82-C9C4-4428-010FF478BB4C}"/>
              </a:ext>
            </a:extLst>
          </p:cNvPr>
          <p:cNvGrpSpPr/>
          <p:nvPr/>
        </p:nvGrpSpPr>
        <p:grpSpPr>
          <a:xfrm>
            <a:off x="6248401" y="8369863"/>
            <a:ext cx="4355998" cy="1215173"/>
            <a:chOff x="8341893" y="8369864"/>
            <a:chExt cx="2262505" cy="914400"/>
          </a:xfrm>
        </p:grpSpPr>
        <p:pic>
          <p:nvPicPr>
            <p:cNvPr id="23" name="object 15">
              <a:extLst>
                <a:ext uri="{FF2B5EF4-FFF2-40B4-BE49-F238E27FC236}">
                  <a16:creationId xmlns:a16="http://schemas.microsoft.com/office/drawing/2014/main" id="{F7D830D1-AA25-E7B9-C43F-B1422BE0E2AB}"/>
                </a:ext>
              </a:extLst>
            </p:cNvPr>
            <p:cNvPicPr/>
            <p:nvPr/>
          </p:nvPicPr>
          <p:blipFill>
            <a:blip r:embed="rId6" cstate="print"/>
            <a:stretch>
              <a:fillRect/>
            </a:stretch>
          </p:blipFill>
          <p:spPr>
            <a:xfrm>
              <a:off x="9574514" y="8477149"/>
              <a:ext cx="168375" cy="18057"/>
            </a:xfrm>
            <a:prstGeom prst="rect">
              <a:avLst/>
            </a:prstGeom>
          </p:spPr>
        </p:pic>
        <p:pic>
          <p:nvPicPr>
            <p:cNvPr id="24" name="object 16">
              <a:extLst>
                <a:ext uri="{FF2B5EF4-FFF2-40B4-BE49-F238E27FC236}">
                  <a16:creationId xmlns:a16="http://schemas.microsoft.com/office/drawing/2014/main" id="{D983C7D6-AD85-1314-C99C-B8A47D782F18}"/>
                </a:ext>
              </a:extLst>
            </p:cNvPr>
            <p:cNvPicPr/>
            <p:nvPr/>
          </p:nvPicPr>
          <p:blipFill>
            <a:blip r:embed="rId7" cstate="print"/>
            <a:stretch>
              <a:fillRect/>
            </a:stretch>
          </p:blipFill>
          <p:spPr>
            <a:xfrm>
              <a:off x="8341893" y="8369864"/>
              <a:ext cx="2262281" cy="914399"/>
            </a:xfrm>
            <a:prstGeom prst="rect">
              <a:avLst/>
            </a:prstGeom>
          </p:spPr>
        </p:pic>
      </p:grpSp>
      <p:sp>
        <p:nvSpPr>
          <p:cNvPr id="13" name="object 14">
            <a:extLst>
              <a:ext uri="{FF2B5EF4-FFF2-40B4-BE49-F238E27FC236}">
                <a16:creationId xmlns:a16="http://schemas.microsoft.com/office/drawing/2014/main" id="{52E67429-DE16-8FDE-A11B-D65D2FD489F1}"/>
              </a:ext>
            </a:extLst>
          </p:cNvPr>
          <p:cNvSpPr txBox="1"/>
          <p:nvPr/>
        </p:nvSpPr>
        <p:spPr>
          <a:xfrm>
            <a:off x="688080" y="2034137"/>
            <a:ext cx="17142719" cy="4939622"/>
          </a:xfrm>
          <a:prstGeom prst="rect">
            <a:avLst/>
          </a:prstGeom>
        </p:spPr>
        <p:txBody>
          <a:bodyPr vert="horz" wrap="square" lIns="0" tIns="12065" rIns="0" bIns="0" rtlCol="0">
            <a:spAutoFit/>
          </a:bodyPr>
          <a:lstStyle/>
          <a:p>
            <a:pPr marL="50800" marR="43180"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6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err="1">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a:t>
            </a:r>
            <a:endParaRPr kumimoji="0" lang="en-US"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Loại</a:t>
            </a:r>
            <a:r>
              <a:rPr kumimoji="0" lang="vi-VN" sz="3600" b="1"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360" normalizeH="0" baseline="0" noProof="0" dirty="0">
                <a:ln>
                  <a:noFill/>
                </a:ln>
                <a:solidFill>
                  <a:srgbClr val="FF0000"/>
                </a:solidFill>
                <a:effectLst/>
                <a:uLnTx/>
                <a:uFillTx/>
                <a:latin typeface="Arial" panose="020B0604020202020204" pitchFamily="34" charset="0"/>
                <a:cs typeface="Arial" panose="020B0604020202020204" pitchFamily="34" charset="0"/>
              </a:rPr>
              <a:t>5:</a:t>
            </a:r>
            <a:r>
              <a:rPr kumimoji="0" lang="vi-VN"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35" normalizeH="0" baseline="0" noProof="0" dirty="0">
                <a:ln>
                  <a:noFill/>
                </a:ln>
                <a:solidFill>
                  <a:srgbClr val="FF0000"/>
                </a:solidFill>
                <a:effectLst/>
                <a:uLnTx/>
                <a:uFillTx/>
                <a:latin typeface="Arial" panose="020B0604020202020204" pitchFamily="34" charset="0"/>
                <a:cs typeface="Arial" panose="020B0604020202020204" pitchFamily="34" charset="0"/>
              </a:rPr>
              <a:t>Hợp</a:t>
            </a:r>
            <a:r>
              <a:rPr kumimoji="0" lang="vi-VN"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15"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lang="vi-VN" sz="3600" b="1" i="0" u="none" strike="noStrike" kern="0" cap="none" spc="-445"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lang="vi-VN" sz="5400" b="1" i="0" u="none" strike="noStrike" kern="0" cap="none" spc="562"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lang="vi-VN" sz="3600" b="1" i="0" u="none" strike="noStrike" kern="0" cap="none" spc="-15"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lang="vi-VN"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65" normalizeH="0" baseline="0" noProof="0" dirty="0">
                <a:ln>
                  <a:noFill/>
                </a:ln>
                <a:solidFill>
                  <a:srgbClr val="FF0000"/>
                </a:solidFill>
                <a:effectLst/>
                <a:uLnTx/>
                <a:uFillTx/>
                <a:latin typeface="Arial" panose="020B0604020202020204" pitchFamily="34" charset="0"/>
                <a:cs typeface="Arial" panose="020B0604020202020204" pitchFamily="34" charset="0"/>
              </a:rPr>
              <a:t>oxit</a:t>
            </a:r>
            <a:r>
              <a:rPr kumimoji="0" lang="vi-VN"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hữu</a:t>
            </a:r>
            <a:r>
              <a:rPr kumimoji="0" lang="vi-VN" sz="3600" b="1"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cơ</a:t>
            </a:r>
            <a:r>
              <a:rPr kumimoji="0" lang="vi-VN" sz="3600" b="1" i="0" u="none" strike="noStrike" kern="0" cap="none" spc="-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và</a:t>
            </a:r>
            <a:r>
              <a:rPr kumimoji="0" lang="vi-VN"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95" normalizeH="0" baseline="0" noProof="0" dirty="0">
                <a:ln>
                  <a:noFill/>
                </a:ln>
                <a:solidFill>
                  <a:srgbClr val="FF0000"/>
                </a:solidFill>
                <a:effectLst/>
                <a:uLnTx/>
                <a:uFillTx/>
                <a:latin typeface="Arial" panose="020B0604020202020204" pitchFamily="34" charset="0"/>
                <a:cs typeface="Arial" panose="020B0604020202020204" pitchFamily="34" charset="0"/>
              </a:rPr>
              <a:t>oxi</a:t>
            </a:r>
            <a:r>
              <a:rPr kumimoji="0" lang="vi-VN" sz="3600" b="1" i="0" u="none" strike="noStrike" kern="0" cap="none" spc="-30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vi-VN" sz="3600" b="1"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hóa</a:t>
            </a:r>
            <a:endParaRPr kumimoji="0" lang="vi-VN" sz="3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vi-VN" sz="44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lang="vi-VN" sz="3600" b="0" i="0" u="none" strike="noStrike" kern="0" cap="none" spc="-910" normalizeH="0" baseline="0" noProof="0" dirty="0">
                <a:ln>
                  <a:noFill/>
                </a:ln>
                <a:solidFill>
                  <a:srgbClr val="002060"/>
                </a:solidFill>
                <a:effectLst/>
                <a:uLnTx/>
                <a:uFillTx/>
                <a:latin typeface="Verdana" panose="020B0604030504040204"/>
                <a:cs typeface="Verdana" panose="020B0604030504040204"/>
              </a:rPr>
              <a:t>+</a:t>
            </a:r>
            <a:r>
              <a:rPr kumimoji="0" lang="vi-VN" sz="36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50" normalizeH="0" baseline="0" noProof="0" dirty="0">
                <a:ln>
                  <a:noFill/>
                </a:ln>
                <a:solidFill>
                  <a:srgbClr val="002060"/>
                </a:solidFill>
                <a:effectLst/>
                <a:uLnTx/>
                <a:uFillTx/>
                <a:latin typeface="Verdana" panose="020B0604030504040204"/>
                <a:cs typeface="Verdana" panose="020B0604030504040204"/>
              </a:rPr>
              <a:t>Nhóm</a:t>
            </a:r>
            <a:r>
              <a:rPr kumimoji="0" lang="vi-VN" sz="36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345" normalizeH="0" baseline="0" noProof="0" dirty="0">
                <a:ln>
                  <a:noFill/>
                </a:ln>
                <a:solidFill>
                  <a:srgbClr val="002060"/>
                </a:solidFill>
                <a:effectLst/>
                <a:uLnTx/>
                <a:uFillTx/>
                <a:latin typeface="Verdana" panose="020B0604030504040204"/>
                <a:cs typeface="Verdana" panose="020B0604030504040204"/>
              </a:rPr>
              <a:t>5.1:</a:t>
            </a:r>
            <a:r>
              <a:rPr kumimoji="0" lang="vi-VN" sz="36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30" normalizeH="0" baseline="0" noProof="0" dirty="0">
                <a:ln>
                  <a:noFill/>
                </a:ln>
                <a:solidFill>
                  <a:srgbClr val="002060"/>
                </a:solidFill>
                <a:effectLst/>
                <a:uLnTx/>
                <a:uFillTx/>
                <a:latin typeface="Verdana" panose="020B0604030504040204"/>
                <a:cs typeface="Verdana" panose="020B0604030504040204"/>
              </a:rPr>
              <a:t>Ch</a:t>
            </a:r>
            <a:r>
              <a:rPr kumimoji="0" lang="vi-VN" sz="3600" b="0" i="0" u="none" strike="noStrike" kern="0" cap="none" spc="-459" normalizeH="0" baseline="0" noProof="0" dirty="0">
                <a:ln>
                  <a:noFill/>
                </a:ln>
                <a:solidFill>
                  <a:srgbClr val="002060"/>
                </a:solidFill>
                <a:effectLst/>
                <a:uLnTx/>
                <a:uFillTx/>
                <a:latin typeface="Verdana" panose="020B0604030504040204"/>
                <a:cs typeface="Verdana" panose="020B0604030504040204"/>
              </a:rPr>
              <a:t>â</a:t>
            </a:r>
            <a:r>
              <a:rPr kumimoji="0" lang="vi-VN" sz="5400" b="0" i="0" u="none" strike="noStrike" kern="0" cap="none" spc="540" normalizeH="0" baseline="12000" noProof="0" dirty="0">
                <a:ln>
                  <a:noFill/>
                </a:ln>
                <a:solidFill>
                  <a:srgbClr val="002060"/>
                </a:solidFill>
                <a:effectLst/>
                <a:uLnTx/>
                <a:uFillTx/>
                <a:latin typeface="Verdana" panose="020B0604030504040204"/>
                <a:cs typeface="Verdana" panose="020B0604030504040204"/>
              </a:rPr>
              <a:t>́</a:t>
            </a:r>
            <a:r>
              <a:rPr kumimoji="0" lang="vi-VN" sz="3600" b="0" i="0" u="none" strike="noStrike" kern="0" cap="none" spc="-30" normalizeH="0" baseline="0" noProof="0" dirty="0">
                <a:ln>
                  <a:noFill/>
                </a:ln>
                <a:solidFill>
                  <a:srgbClr val="002060"/>
                </a:solidFill>
                <a:effectLst/>
                <a:uLnTx/>
                <a:uFillTx/>
                <a:latin typeface="Verdana" panose="020B0604030504040204"/>
                <a:cs typeface="Verdana" panose="020B0604030504040204"/>
              </a:rPr>
              <a:t>t</a:t>
            </a:r>
            <a:r>
              <a:rPr kumimoji="0" lang="vi-VN" sz="36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95" normalizeH="0" baseline="0" noProof="0" dirty="0">
                <a:ln>
                  <a:noFill/>
                </a:ln>
                <a:solidFill>
                  <a:srgbClr val="002060"/>
                </a:solidFill>
                <a:effectLst/>
                <a:uLnTx/>
                <a:uFillTx/>
                <a:latin typeface="Verdana" panose="020B0604030504040204"/>
                <a:cs typeface="Verdana" panose="020B0604030504040204"/>
              </a:rPr>
              <a:t>ôxi</a:t>
            </a:r>
            <a:r>
              <a:rPr kumimoji="0" lang="vi-VN" sz="36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20" normalizeH="0" baseline="0" noProof="0" dirty="0">
                <a:ln>
                  <a:noFill/>
                </a:ln>
                <a:solidFill>
                  <a:srgbClr val="002060"/>
                </a:solidFill>
                <a:effectLst/>
                <a:uLnTx/>
                <a:uFillTx/>
                <a:latin typeface="Verdana" panose="020B0604030504040204"/>
                <a:cs typeface="Verdana" panose="020B0604030504040204"/>
              </a:rPr>
              <a:t>hóa.</a:t>
            </a:r>
            <a:endParaRPr kumimoji="0" lang="vi-VN" sz="36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lang="vi-VN" sz="3600" b="0" i="0" u="none" strike="noStrike" kern="0" cap="none" spc="-910" normalizeH="0" baseline="0" noProof="0" dirty="0">
                <a:ln>
                  <a:noFill/>
                </a:ln>
                <a:solidFill>
                  <a:srgbClr val="002060"/>
                </a:solidFill>
                <a:effectLst/>
                <a:uLnTx/>
                <a:uFillTx/>
                <a:latin typeface="Verdana" panose="020B0604030504040204"/>
                <a:cs typeface="Verdana" panose="020B0604030504040204"/>
              </a:rPr>
              <a:t>+</a:t>
            </a:r>
            <a:r>
              <a:rPr kumimoji="0" lang="vi-VN" sz="36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50" normalizeH="0" baseline="0" noProof="0" dirty="0">
                <a:ln>
                  <a:noFill/>
                </a:ln>
                <a:solidFill>
                  <a:srgbClr val="002060"/>
                </a:solidFill>
                <a:effectLst/>
                <a:uLnTx/>
                <a:uFillTx/>
                <a:latin typeface="Verdana" panose="020B0604030504040204"/>
                <a:cs typeface="Verdana" panose="020B0604030504040204"/>
              </a:rPr>
              <a:t>Nhóm</a:t>
            </a:r>
            <a:r>
              <a:rPr kumimoji="0" lang="vi-VN" sz="36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330" normalizeH="0" baseline="0" noProof="0" dirty="0">
                <a:ln>
                  <a:noFill/>
                </a:ln>
                <a:solidFill>
                  <a:srgbClr val="002060"/>
                </a:solidFill>
                <a:effectLst/>
                <a:uLnTx/>
                <a:uFillTx/>
                <a:latin typeface="Verdana" panose="020B0604030504040204"/>
                <a:cs typeface="Verdana" panose="020B0604030504040204"/>
              </a:rPr>
              <a:t>5.2:</a:t>
            </a:r>
            <a:r>
              <a:rPr kumimoji="0" lang="vi-VN" sz="36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35" normalizeH="0" baseline="0" noProof="0" dirty="0">
                <a:ln>
                  <a:noFill/>
                </a:ln>
                <a:solidFill>
                  <a:srgbClr val="002060"/>
                </a:solidFill>
                <a:effectLst/>
                <a:uLnTx/>
                <a:uFillTx/>
                <a:latin typeface="Verdana" panose="020B0604030504040204"/>
                <a:cs typeface="Verdana" panose="020B0604030504040204"/>
              </a:rPr>
              <a:t>Perôxít</a:t>
            </a:r>
            <a:r>
              <a:rPr kumimoji="0" lang="vi-VN" sz="3600" b="0" i="0" u="none" strike="noStrike" kern="0" cap="none" spc="-305"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50" normalizeH="0" baseline="0" noProof="0" dirty="0">
                <a:ln>
                  <a:noFill/>
                </a:ln>
                <a:solidFill>
                  <a:srgbClr val="002060"/>
                </a:solidFill>
                <a:effectLst/>
                <a:uLnTx/>
                <a:uFillTx/>
                <a:latin typeface="Verdana" panose="020B0604030504040204"/>
                <a:cs typeface="Verdana" panose="020B0604030504040204"/>
              </a:rPr>
              <a:t>h</a:t>
            </a:r>
            <a:r>
              <a:rPr kumimoji="0" lang="vi-VN" sz="3600" b="0" i="0" u="none" strike="noStrike" kern="0" cap="none" spc="-50" normalizeH="0" baseline="0" noProof="0" dirty="0">
                <a:ln>
                  <a:noFill/>
                </a:ln>
                <a:solidFill>
                  <a:srgbClr val="002060"/>
                </a:solidFill>
                <a:effectLst/>
                <a:uLnTx/>
                <a:uFillTx/>
                <a:latin typeface="Arial" panose="020B0604020202020204"/>
                <a:cs typeface="Arial" panose="020B0604020202020204"/>
              </a:rPr>
              <a:t>ữ</a:t>
            </a:r>
            <a:r>
              <a:rPr kumimoji="0" lang="vi-VN" sz="3600" b="0" i="0" u="none" strike="noStrike" kern="0" cap="none" spc="-50" normalizeH="0" baseline="0" noProof="0" dirty="0">
                <a:ln>
                  <a:noFill/>
                </a:ln>
                <a:solidFill>
                  <a:srgbClr val="002060"/>
                </a:solidFill>
                <a:effectLst/>
                <a:uLnTx/>
                <a:uFillTx/>
                <a:latin typeface="Verdana" panose="020B0604030504040204"/>
                <a:cs typeface="Verdana" panose="020B0604030504040204"/>
              </a:rPr>
              <a:t>u</a:t>
            </a:r>
            <a:r>
              <a:rPr kumimoji="0" lang="vi-VN" sz="36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lang="vi-VN" sz="3600" b="0" i="0" u="none" strike="noStrike" kern="0" cap="none" spc="-25" normalizeH="0" baseline="0" noProof="0" dirty="0">
                <a:ln>
                  <a:noFill/>
                </a:ln>
                <a:solidFill>
                  <a:srgbClr val="002060"/>
                </a:solidFill>
                <a:effectLst/>
                <a:uLnTx/>
                <a:uFillTx/>
                <a:latin typeface="Verdana" panose="020B0604030504040204"/>
                <a:cs typeface="Verdana" panose="020B0604030504040204"/>
              </a:rPr>
              <a:t>c</a:t>
            </a:r>
            <a:r>
              <a:rPr kumimoji="0" lang="vi-VN" sz="3600" b="0" i="0" u="none" strike="noStrike" kern="0" cap="none" spc="-25" normalizeH="0" baseline="0" noProof="0" dirty="0">
                <a:ln>
                  <a:noFill/>
                </a:ln>
                <a:solidFill>
                  <a:srgbClr val="002060"/>
                </a:solidFill>
                <a:effectLst/>
                <a:uLnTx/>
                <a:uFillTx/>
                <a:latin typeface="Arial" panose="020B0604020202020204"/>
                <a:cs typeface="Arial" panose="020B0604020202020204"/>
              </a:rPr>
              <a:t>ơ</a:t>
            </a:r>
            <a:r>
              <a:rPr kumimoji="0" lang="vi-VN" sz="3600" b="0" i="0" u="none" strike="noStrike" kern="0" cap="none" spc="-25" normalizeH="0" baseline="0" noProof="0" dirty="0">
                <a:ln>
                  <a:noFill/>
                </a:ln>
                <a:solidFill>
                  <a:srgbClr val="002060"/>
                </a:solidFill>
                <a:effectLst/>
                <a:uLnTx/>
                <a:uFillTx/>
                <a:latin typeface="Verdana" panose="020B0604030504040204"/>
                <a:cs typeface="Verdana" panose="020B0604030504040204"/>
              </a:rPr>
              <a:t>.</a:t>
            </a:r>
            <a:endParaRPr kumimoji="0" lang="vi-VN" sz="36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50800" marR="43180" lvl="0" indent="0" defTabSz="914400" eaLnBrk="1" fontAlgn="auto" latinLnBrk="0" hangingPunct="1">
              <a:lnSpc>
                <a:spcPct val="117000"/>
              </a:lnSpc>
              <a:spcBef>
                <a:spcPts val="95"/>
              </a:spcBef>
              <a:spcAft>
                <a:spcPts val="0"/>
              </a:spcAft>
              <a:buClrTx/>
              <a:buSzTx/>
              <a:buFontTx/>
              <a:buNone/>
              <a:tabLst/>
              <a:defRPr/>
            </a:pP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grpSp>
        <p:nvGrpSpPr>
          <p:cNvPr id="14" name="Group 2">
            <a:extLst>
              <a:ext uri="{FF2B5EF4-FFF2-40B4-BE49-F238E27FC236}">
                <a16:creationId xmlns:a16="http://schemas.microsoft.com/office/drawing/2014/main" id="{F3C193BD-0763-3569-81D4-83A0D3455D76}"/>
              </a:ext>
            </a:extLst>
          </p:cNvPr>
          <p:cNvGrpSpPr/>
          <p:nvPr/>
        </p:nvGrpSpPr>
        <p:grpSpPr>
          <a:xfrm>
            <a:off x="-780528" y="-846398"/>
            <a:ext cx="2273308" cy="2159571"/>
            <a:chOff x="0" y="0"/>
            <a:chExt cx="5307708" cy="5307708"/>
          </a:xfrm>
        </p:grpSpPr>
        <p:sp>
          <p:nvSpPr>
            <p:cNvPr id="15" name="Freeform 3">
              <a:extLst>
                <a:ext uri="{FF2B5EF4-FFF2-40B4-BE49-F238E27FC236}">
                  <a16:creationId xmlns:a16="http://schemas.microsoft.com/office/drawing/2014/main" id="{A1033075-316D-3006-C805-98459E4C2090}"/>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16" name="Group 4">
              <a:extLst>
                <a:ext uri="{FF2B5EF4-FFF2-40B4-BE49-F238E27FC236}">
                  <a16:creationId xmlns:a16="http://schemas.microsoft.com/office/drawing/2014/main" id="{F8D16E7E-EB62-7CDD-123D-4DF80CA3F6CD}"/>
                </a:ext>
              </a:extLst>
            </p:cNvPr>
            <p:cNvGrpSpPr/>
            <p:nvPr/>
          </p:nvGrpSpPr>
          <p:grpSpPr>
            <a:xfrm>
              <a:off x="757795" y="757795"/>
              <a:ext cx="3792117" cy="3792117"/>
              <a:chOff x="0" y="0"/>
              <a:chExt cx="812800" cy="812800"/>
            </a:xfrm>
          </p:grpSpPr>
          <p:sp>
            <p:nvSpPr>
              <p:cNvPr id="17" name="Freeform 5">
                <a:extLst>
                  <a:ext uri="{FF2B5EF4-FFF2-40B4-BE49-F238E27FC236}">
                    <a16:creationId xmlns:a16="http://schemas.microsoft.com/office/drawing/2014/main" id="{E70C9E5F-12CC-89DC-9CB4-EC6372172F9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3B445680-F77C-5C11-ECA7-DAE16BAB5821}"/>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8F6247CB-E22E-27E5-222F-3B990B146907}"/>
              </a:ext>
            </a:extLst>
          </p:cNvPr>
          <p:cNvSpPr txBox="1"/>
          <p:nvPr/>
        </p:nvSpPr>
        <p:spPr>
          <a:xfrm>
            <a:off x="94522" y="207292"/>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62</a:t>
            </a:r>
          </a:p>
        </p:txBody>
      </p:sp>
    </p:spTree>
    <p:extLst>
      <p:ext uri="{BB962C8B-B14F-4D97-AF65-F5344CB8AC3E}">
        <p14:creationId xmlns:p14="http://schemas.microsoft.com/office/powerpoint/2010/main" val="30558838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6D3D8-1814-0D4B-7E1C-5015068489C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4842A0A7-2B1A-9D03-8DFC-E2819E9CF329}"/>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7F08AFA3-8D7B-A784-0954-F5933D68725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5B0855BA-849A-465F-F019-ECF28D3C5457}"/>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DB7C7DDB-9F32-251A-971D-6189EA3E1C7B}"/>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E58274DE-8D30-F2E1-06C9-D2C1DBF54DBD}"/>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2B013C82-2E9F-7E1B-35EF-D7134C569CA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D1A5432E-7298-DA92-3BD2-BE7EA5524600}"/>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2FBDF70F-CD15-52E9-667A-5B4BA792F4EB}"/>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5FB4AD53-46E5-46AB-D35E-83DD822BA75D}"/>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BD210913-E174-86AE-B28A-08B98182E0C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721231F1-0774-3173-D1B8-7C5E6398382C}"/>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29690721-C7FB-CA9F-2A60-1483E7767707}"/>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6754C966-6634-7196-6680-FF3D8D9ED0B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B8F0948C-AFE7-61F0-ED9B-1A1F25A24DC9}"/>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CC78582F-ECD5-A7CA-68BF-49C5A39F2810}"/>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grpSp>
        <p:nvGrpSpPr>
          <p:cNvPr id="22" name="object 14">
            <a:extLst>
              <a:ext uri="{FF2B5EF4-FFF2-40B4-BE49-F238E27FC236}">
                <a16:creationId xmlns:a16="http://schemas.microsoft.com/office/drawing/2014/main" id="{39CBA008-0DE3-71F0-EB40-F2E61D62B737}"/>
              </a:ext>
            </a:extLst>
          </p:cNvPr>
          <p:cNvGrpSpPr/>
          <p:nvPr/>
        </p:nvGrpSpPr>
        <p:grpSpPr>
          <a:xfrm>
            <a:off x="6248401" y="8369863"/>
            <a:ext cx="4355998" cy="1215173"/>
            <a:chOff x="8341893" y="8369864"/>
            <a:chExt cx="2262505" cy="914400"/>
          </a:xfrm>
        </p:grpSpPr>
        <p:pic>
          <p:nvPicPr>
            <p:cNvPr id="23" name="object 15">
              <a:extLst>
                <a:ext uri="{FF2B5EF4-FFF2-40B4-BE49-F238E27FC236}">
                  <a16:creationId xmlns:a16="http://schemas.microsoft.com/office/drawing/2014/main" id="{710D0C9F-35AC-5773-F7ED-D2B25B07A324}"/>
                </a:ext>
              </a:extLst>
            </p:cNvPr>
            <p:cNvPicPr/>
            <p:nvPr/>
          </p:nvPicPr>
          <p:blipFill>
            <a:blip r:embed="rId6" cstate="print"/>
            <a:stretch>
              <a:fillRect/>
            </a:stretch>
          </p:blipFill>
          <p:spPr>
            <a:xfrm>
              <a:off x="9574514" y="8477149"/>
              <a:ext cx="168375" cy="18057"/>
            </a:xfrm>
            <a:prstGeom prst="rect">
              <a:avLst/>
            </a:prstGeom>
          </p:spPr>
        </p:pic>
        <p:pic>
          <p:nvPicPr>
            <p:cNvPr id="24" name="object 16">
              <a:extLst>
                <a:ext uri="{FF2B5EF4-FFF2-40B4-BE49-F238E27FC236}">
                  <a16:creationId xmlns:a16="http://schemas.microsoft.com/office/drawing/2014/main" id="{334372CC-2DA4-B56A-E3FA-63CFAE4DD883}"/>
                </a:ext>
              </a:extLst>
            </p:cNvPr>
            <p:cNvPicPr/>
            <p:nvPr/>
          </p:nvPicPr>
          <p:blipFill>
            <a:blip r:embed="rId7" cstate="print"/>
            <a:stretch>
              <a:fillRect/>
            </a:stretch>
          </p:blipFill>
          <p:spPr>
            <a:xfrm>
              <a:off x="8341893" y="8369864"/>
              <a:ext cx="2262281" cy="914399"/>
            </a:xfrm>
            <a:prstGeom prst="rect">
              <a:avLst/>
            </a:prstGeom>
          </p:spPr>
        </p:pic>
      </p:grpSp>
      <p:sp>
        <p:nvSpPr>
          <p:cNvPr id="13" name="object 14">
            <a:extLst>
              <a:ext uri="{FF2B5EF4-FFF2-40B4-BE49-F238E27FC236}">
                <a16:creationId xmlns:a16="http://schemas.microsoft.com/office/drawing/2014/main" id="{702F8538-A673-4472-D716-7B2028E1FA34}"/>
              </a:ext>
            </a:extLst>
          </p:cNvPr>
          <p:cNvSpPr txBox="1"/>
          <p:nvPr/>
        </p:nvSpPr>
        <p:spPr>
          <a:xfrm>
            <a:off x="688080" y="2034137"/>
            <a:ext cx="17142719" cy="5616730"/>
          </a:xfrm>
          <a:prstGeom prst="rect">
            <a:avLst/>
          </a:prstGeom>
        </p:spPr>
        <p:txBody>
          <a:bodyPr vert="horz" wrap="square" lIns="0" tIns="12065" rIns="0" bIns="0" rtlCol="0">
            <a:spAutoFit/>
          </a:bodyPr>
          <a:lstStyle/>
          <a:p>
            <a:pPr marL="50800" marR="43180"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6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err="1">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a:t>
            </a:r>
            <a:endParaRPr kumimoji="0" lang="en-US"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4400" b="0" i="0" u="none" strike="noStrike" kern="0" cap="none" spc="0" normalizeH="0" baseline="0" noProof="0" dirty="0">
              <a:ln>
                <a:noFill/>
              </a:ln>
              <a:solidFill>
                <a:sysClr val="windowText" lastClr="000000"/>
              </a:solidFill>
              <a:effectLst/>
              <a:uLnTx/>
              <a:uFillTx/>
              <a:latin typeface="Verdana" panose="020B0604030504040204"/>
              <a:cs typeface="Verdana" panose="020B0604030504040204"/>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a:ln>
                  <a:noFill/>
                </a:ln>
                <a:solidFill>
                  <a:srgbClr val="F62F2E"/>
                </a:solidFill>
                <a:effectLst/>
                <a:uLnTx/>
                <a:uFillTx/>
                <a:latin typeface="Arial" panose="020B0604020202020204" pitchFamily="34" charset="0"/>
                <a:cs typeface="Arial" panose="020B0604020202020204" pitchFamily="34" charset="0"/>
              </a:rPr>
              <a:t>Loại</a:t>
            </a:r>
            <a:r>
              <a:rPr kumimoji="0" lang="en-US" sz="3600" b="1" i="0" u="none" strike="noStrike" kern="0" cap="none" spc="-300"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lang="en-US" sz="3600" b="1" i="0" u="none" strike="noStrike" kern="0" cap="none" spc="-280" normalizeH="0" baseline="0" noProof="0" dirty="0">
                <a:ln>
                  <a:noFill/>
                </a:ln>
                <a:solidFill>
                  <a:srgbClr val="F62F2E"/>
                </a:solidFill>
                <a:effectLst/>
                <a:uLnTx/>
                <a:uFillTx/>
                <a:latin typeface="Arial" panose="020B0604020202020204" pitchFamily="34" charset="0"/>
                <a:cs typeface="Arial" panose="020B0604020202020204" pitchFamily="34" charset="0"/>
              </a:rPr>
              <a:t>6:</a:t>
            </a:r>
            <a:r>
              <a:rPr kumimoji="0" lang="en-US" sz="3600" b="1" i="0" u="none" strike="noStrike" kern="0" cap="none" spc="-295"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lang="en-US" sz="3600" b="1" i="0" u="none" strike="noStrike" kern="0" cap="none" spc="-30" normalizeH="0" baseline="0" noProof="0" dirty="0" err="1">
                <a:ln>
                  <a:noFill/>
                </a:ln>
                <a:solidFill>
                  <a:srgbClr val="F62F2E"/>
                </a:solidFill>
                <a:effectLst/>
                <a:uLnTx/>
                <a:uFillTx/>
                <a:latin typeface="Arial" panose="020B0604020202020204" pitchFamily="34" charset="0"/>
                <a:cs typeface="Arial" panose="020B0604020202020204" pitchFamily="34" charset="0"/>
              </a:rPr>
              <a:t>Ch</a:t>
            </a:r>
            <a:r>
              <a:rPr kumimoji="0" lang="en-US" sz="3600" b="1" i="0" u="none" strike="noStrike" kern="0" cap="none" spc="-459" normalizeH="0" baseline="0" noProof="0" dirty="0" err="1">
                <a:ln>
                  <a:noFill/>
                </a:ln>
                <a:solidFill>
                  <a:srgbClr val="F62F2E"/>
                </a:solidFill>
                <a:effectLst/>
                <a:uLnTx/>
                <a:uFillTx/>
                <a:latin typeface="Arial" panose="020B0604020202020204" pitchFamily="34" charset="0"/>
                <a:cs typeface="Arial" panose="020B0604020202020204" pitchFamily="34" charset="0"/>
              </a:rPr>
              <a:t>â</a:t>
            </a:r>
            <a:r>
              <a:rPr kumimoji="0" lang="en-US" sz="5400" b="1" i="0" u="none" strike="noStrike" kern="0" cap="none" spc="540" normalizeH="0" baseline="12000" noProof="0" dirty="0" err="1">
                <a:ln>
                  <a:noFill/>
                </a:ln>
                <a:solidFill>
                  <a:srgbClr val="F62F2E"/>
                </a:solidFill>
                <a:effectLst/>
                <a:uLnTx/>
                <a:uFillTx/>
                <a:latin typeface="Arial" panose="020B0604020202020204" pitchFamily="34" charset="0"/>
                <a:cs typeface="Arial" panose="020B0604020202020204" pitchFamily="34" charset="0"/>
              </a:rPr>
              <a:t>́</a:t>
            </a:r>
            <a:r>
              <a:rPr kumimoji="0" lang="en-US" sz="3600" b="1" i="0" u="none" strike="noStrike" kern="0" cap="none" spc="-30" normalizeH="0" baseline="0" noProof="0" dirty="0" err="1">
                <a:ln>
                  <a:noFill/>
                </a:ln>
                <a:solidFill>
                  <a:srgbClr val="F62F2E"/>
                </a:solidFill>
                <a:effectLst/>
                <a:uLnTx/>
                <a:uFillTx/>
                <a:latin typeface="Arial" panose="020B0604020202020204" pitchFamily="34" charset="0"/>
                <a:cs typeface="Arial" panose="020B0604020202020204" pitchFamily="34" charset="0"/>
              </a:rPr>
              <a:t>t</a:t>
            </a:r>
            <a:r>
              <a:rPr kumimoji="0" lang="en-US" sz="3600" b="1" i="0" u="none" strike="noStrike" kern="0" cap="none" spc="-295"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lang="en-US" sz="3600" b="1" i="0" u="none" strike="noStrike" kern="0" cap="none" spc="-65" normalizeH="0" baseline="0" noProof="0" dirty="0" err="1">
                <a:ln>
                  <a:noFill/>
                </a:ln>
                <a:solidFill>
                  <a:srgbClr val="F62F2E"/>
                </a:solidFill>
                <a:effectLst/>
                <a:uLnTx/>
                <a:uFillTx/>
                <a:latin typeface="Arial" panose="020B0604020202020204" pitchFamily="34" charset="0"/>
                <a:cs typeface="Arial" panose="020B0604020202020204" pitchFamily="34" charset="0"/>
              </a:rPr>
              <a:t>lây</a:t>
            </a:r>
            <a:r>
              <a:rPr kumimoji="0" lang="en-US" sz="3600" b="1" i="0" u="none" strike="noStrike" kern="0" cap="none" spc="-300"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lang="en-US" sz="3600" b="1" i="0" u="none" strike="noStrike" kern="0" cap="none" spc="-70" normalizeH="0" baseline="0" noProof="0" dirty="0" err="1">
                <a:ln>
                  <a:noFill/>
                </a:ln>
                <a:solidFill>
                  <a:srgbClr val="F62F2E"/>
                </a:solidFill>
                <a:effectLst/>
                <a:uLnTx/>
                <a:uFillTx/>
                <a:latin typeface="Arial" panose="020B0604020202020204" pitchFamily="34" charset="0"/>
                <a:cs typeface="Arial" panose="020B0604020202020204" pitchFamily="34" charset="0"/>
              </a:rPr>
              <a:t>nhi</a:t>
            </a:r>
            <a:r>
              <a:rPr kumimoji="0" lang="en-US" sz="3600" b="1" i="0" u="none" strike="noStrike" kern="0" cap="none" spc="-484" normalizeH="0" baseline="0" noProof="0" dirty="0" err="1">
                <a:ln>
                  <a:noFill/>
                </a:ln>
                <a:solidFill>
                  <a:srgbClr val="F62F2E"/>
                </a:solidFill>
                <a:effectLst/>
                <a:uLnTx/>
                <a:uFillTx/>
                <a:latin typeface="Arial" panose="020B0604020202020204" pitchFamily="34" charset="0"/>
                <a:cs typeface="Arial" panose="020B0604020202020204" pitchFamily="34" charset="0"/>
              </a:rPr>
              <a:t>ê</a:t>
            </a:r>
            <a:r>
              <a:rPr kumimoji="0" lang="en-US" sz="5400" b="1" i="0" u="none" strike="noStrike" kern="0" cap="none" spc="480" normalizeH="0" baseline="12000" noProof="0" dirty="0" err="1">
                <a:ln>
                  <a:noFill/>
                </a:ln>
                <a:solidFill>
                  <a:srgbClr val="F62F2E"/>
                </a:solidFill>
                <a:effectLst/>
                <a:uLnTx/>
                <a:uFillTx/>
                <a:latin typeface="Arial" panose="020B0604020202020204" pitchFamily="34" charset="0"/>
                <a:cs typeface="Arial" panose="020B0604020202020204" pitchFamily="34" charset="0"/>
              </a:rPr>
              <a:t>̃</a:t>
            </a:r>
            <a:r>
              <a:rPr kumimoji="0" lang="en-US" sz="3600" b="1" i="0" u="none" strike="noStrike" kern="0" cap="none" spc="-70" normalizeH="0" baseline="0" noProof="0" dirty="0" err="1">
                <a:ln>
                  <a:noFill/>
                </a:ln>
                <a:solidFill>
                  <a:srgbClr val="F62F2E"/>
                </a:solidFill>
                <a:effectLst/>
                <a:uLnTx/>
                <a:uFillTx/>
                <a:latin typeface="Arial" panose="020B0604020202020204" pitchFamily="34" charset="0"/>
                <a:cs typeface="Arial" panose="020B0604020202020204" pitchFamily="34" charset="0"/>
              </a:rPr>
              <a:t>m</a:t>
            </a:r>
            <a:r>
              <a:rPr kumimoji="0" lang="en-US" sz="3600" b="1" i="0" u="none" strike="noStrike" kern="0" cap="none" spc="-295"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lang="en-US" sz="3600" b="1" i="0" u="none" strike="noStrike" kern="0" cap="none" spc="-114" normalizeH="0" baseline="0" noProof="0" dirty="0" err="1">
                <a:ln>
                  <a:noFill/>
                </a:ln>
                <a:solidFill>
                  <a:srgbClr val="F62F2E"/>
                </a:solidFill>
                <a:effectLst/>
                <a:uLnTx/>
                <a:uFillTx/>
                <a:latin typeface="Arial" panose="020B0604020202020204" pitchFamily="34" charset="0"/>
                <a:cs typeface="Arial" panose="020B0604020202020204" pitchFamily="34" charset="0"/>
              </a:rPr>
              <a:t>và</a:t>
            </a:r>
            <a:r>
              <a:rPr kumimoji="0" lang="en-US" sz="3600" b="1" i="0" u="none" strike="noStrike" kern="0" cap="none" spc="-295"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lang="en-US" sz="3600" b="1" i="0" u="none" strike="noStrike" kern="0" cap="none" spc="90" normalizeH="0" baseline="0" noProof="0" dirty="0" err="1">
                <a:ln>
                  <a:noFill/>
                </a:ln>
                <a:solidFill>
                  <a:srgbClr val="F62F2E"/>
                </a:solidFill>
                <a:effectLst/>
                <a:uLnTx/>
                <a:uFillTx/>
                <a:latin typeface="Arial" panose="020B0604020202020204" pitchFamily="34" charset="0"/>
                <a:cs typeface="Arial" panose="020B0604020202020204" pitchFamily="34" charset="0"/>
              </a:rPr>
              <a:t>độc</a:t>
            </a:r>
            <a:r>
              <a:rPr kumimoji="0" lang="en-US" sz="3600" b="1" i="0" u="none" strike="noStrike" kern="0" cap="none" spc="-295"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lang="en-US" sz="3600" b="1" i="0" u="none" strike="noStrike" kern="0" cap="none" spc="-25" normalizeH="0" baseline="0" noProof="0" dirty="0" err="1">
                <a:ln>
                  <a:noFill/>
                </a:ln>
                <a:solidFill>
                  <a:srgbClr val="F62F2E"/>
                </a:solidFill>
                <a:effectLst/>
                <a:uLnTx/>
                <a:uFillTx/>
                <a:latin typeface="Arial" panose="020B0604020202020204" pitchFamily="34" charset="0"/>
                <a:cs typeface="Arial" panose="020B0604020202020204" pitchFamily="34" charset="0"/>
              </a:rPr>
              <a:t>hại</a:t>
            </a:r>
            <a:endParaRPr kumimoji="0" lang="en-US" sz="3600" b="1"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4400" b="0" i="0" u="none" strike="noStrike" kern="0" cap="none" spc="0" normalizeH="0" baseline="0" noProof="0" dirty="0">
              <a:ln>
                <a:noFill/>
              </a:ln>
              <a:solidFill>
                <a:sysClr val="windowText" lastClr="000000"/>
              </a:solidFill>
              <a:effectLst/>
              <a:uLnTx/>
              <a:uFillTx/>
              <a:latin typeface="Verdana" panose="020B0604030504040204"/>
              <a:cs typeface="Verdana" panose="020B0604030504040204"/>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lang="en-US" sz="3600" b="0" i="0" u="none" strike="noStrike" kern="0" cap="none" spc="-910" normalizeH="0" baseline="0" noProof="0" dirty="0">
                <a:ln>
                  <a:noFill/>
                </a:ln>
                <a:solidFill>
                  <a:srgbClr val="002060"/>
                </a:solidFill>
                <a:effectLst/>
                <a:uLnTx/>
                <a:uFillTx/>
                <a:latin typeface="Verdana" panose="020B0604030504040204"/>
                <a:cs typeface="Verdana" panose="020B0604030504040204"/>
              </a:rPr>
              <a:t>+</a:t>
            </a:r>
            <a:r>
              <a:rPr kumimoji="0" lang="en-US" sz="36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lang="en-US" sz="3600" b="0" i="0" u="none" strike="noStrike" kern="0" cap="none" spc="-50" normalizeH="0" baseline="0" noProof="0" dirty="0" err="1">
                <a:ln>
                  <a:noFill/>
                </a:ln>
                <a:solidFill>
                  <a:srgbClr val="002060"/>
                </a:solidFill>
                <a:effectLst/>
                <a:uLnTx/>
                <a:uFillTx/>
                <a:latin typeface="Verdana" panose="020B0604030504040204"/>
                <a:cs typeface="Verdana" panose="020B0604030504040204"/>
              </a:rPr>
              <a:t>Nhóm</a:t>
            </a:r>
            <a:r>
              <a:rPr kumimoji="0" lang="en-US" sz="3600" b="0" i="0" u="none" strike="noStrike" kern="0" cap="none" spc="-300" normalizeH="0" baseline="0" noProof="0" dirty="0">
                <a:ln>
                  <a:noFill/>
                </a:ln>
                <a:solidFill>
                  <a:srgbClr val="002060"/>
                </a:solidFill>
                <a:effectLst/>
                <a:uLnTx/>
                <a:uFillTx/>
                <a:latin typeface="Verdana" panose="020B0604030504040204"/>
                <a:cs typeface="Verdana" panose="020B0604030504040204"/>
              </a:rPr>
              <a:t> 6.1: </a:t>
            </a:r>
            <a:r>
              <a:rPr kumimoji="0" lang="en-US" sz="3600" b="0" i="0" u="none" strike="noStrike" kern="0" cap="none" spc="-30" normalizeH="0" baseline="0" noProof="0" dirty="0" err="1">
                <a:ln>
                  <a:noFill/>
                </a:ln>
                <a:solidFill>
                  <a:srgbClr val="002060"/>
                </a:solidFill>
                <a:effectLst/>
                <a:uLnTx/>
                <a:uFillTx/>
                <a:latin typeface="Verdana" panose="020B0604030504040204"/>
                <a:cs typeface="Verdana" panose="020B0604030504040204"/>
              </a:rPr>
              <a:t>Ch</a:t>
            </a:r>
            <a:r>
              <a:rPr kumimoji="0" lang="en-US" sz="3600" b="0" i="0" u="none" strike="noStrike" kern="0" cap="none" spc="-459" normalizeH="0" baseline="0" noProof="0" dirty="0" err="1">
                <a:ln>
                  <a:noFill/>
                </a:ln>
                <a:solidFill>
                  <a:srgbClr val="002060"/>
                </a:solidFill>
                <a:effectLst/>
                <a:uLnTx/>
                <a:uFillTx/>
                <a:latin typeface="Verdana" panose="020B0604030504040204"/>
                <a:cs typeface="Verdana" panose="020B0604030504040204"/>
              </a:rPr>
              <a:t>â</a:t>
            </a:r>
            <a:r>
              <a:rPr kumimoji="0" lang="en-US" sz="5400" b="0" i="0" u="none" strike="noStrike" kern="0" cap="none" spc="540" normalizeH="0" baseline="12000" noProof="0" dirty="0" err="1">
                <a:ln>
                  <a:noFill/>
                </a:ln>
                <a:solidFill>
                  <a:srgbClr val="002060"/>
                </a:solidFill>
                <a:effectLst/>
                <a:uLnTx/>
                <a:uFillTx/>
                <a:latin typeface="Verdana" panose="020B0604030504040204"/>
                <a:cs typeface="Verdana" panose="020B0604030504040204"/>
              </a:rPr>
              <a:t>́</a:t>
            </a:r>
            <a:r>
              <a:rPr kumimoji="0" lang="en-US" sz="3600" b="0" i="0" u="none" strike="noStrike" kern="0" cap="none" spc="-30" normalizeH="0" baseline="0" noProof="0" dirty="0" err="1">
                <a:ln>
                  <a:noFill/>
                </a:ln>
                <a:solidFill>
                  <a:srgbClr val="002060"/>
                </a:solidFill>
                <a:effectLst/>
                <a:uLnTx/>
                <a:uFillTx/>
                <a:latin typeface="Verdana" panose="020B0604030504040204"/>
                <a:cs typeface="Verdana" panose="020B0604030504040204"/>
              </a:rPr>
              <a:t>t</a:t>
            </a:r>
            <a:r>
              <a:rPr kumimoji="0" lang="en-US" sz="3600" b="0" i="0" u="none" strike="noStrike" kern="0" cap="none" spc="-300" normalizeH="0" baseline="0" noProof="0" dirty="0">
                <a:ln>
                  <a:noFill/>
                </a:ln>
                <a:solidFill>
                  <a:srgbClr val="002060"/>
                </a:solidFill>
                <a:effectLst/>
                <a:uLnTx/>
                <a:uFillTx/>
                <a:latin typeface="Verdana" panose="020B0604030504040204"/>
                <a:cs typeface="Verdana" panose="020B0604030504040204"/>
              </a:rPr>
              <a:t> </a:t>
            </a:r>
            <a:r>
              <a:rPr kumimoji="0" lang="en-US" sz="3600" b="0" i="0" u="none" strike="noStrike" kern="0" cap="none" spc="-20" normalizeH="0" baseline="0" noProof="0" dirty="0" err="1">
                <a:ln>
                  <a:noFill/>
                </a:ln>
                <a:solidFill>
                  <a:srgbClr val="002060"/>
                </a:solidFill>
                <a:effectLst/>
                <a:uLnTx/>
                <a:uFillTx/>
                <a:latin typeface="Verdana" panose="020B0604030504040204"/>
                <a:cs typeface="Verdana" panose="020B0604030504040204"/>
              </a:rPr>
              <a:t>đ</a:t>
            </a:r>
            <a:r>
              <a:rPr kumimoji="0" lang="en-US" sz="3600" b="0" i="0" u="none" strike="noStrike" kern="0" cap="none" spc="-20" normalizeH="0" baseline="0" noProof="0" dirty="0" err="1">
                <a:ln>
                  <a:noFill/>
                </a:ln>
                <a:solidFill>
                  <a:srgbClr val="002060"/>
                </a:solidFill>
                <a:effectLst/>
                <a:uLnTx/>
                <a:uFillTx/>
                <a:latin typeface="Arial" panose="020B0604020202020204"/>
                <a:cs typeface="Arial" panose="020B0604020202020204"/>
              </a:rPr>
              <a:t>ộ</a:t>
            </a:r>
            <a:r>
              <a:rPr kumimoji="0" lang="en-US" sz="3600" b="0" i="0" u="none" strike="noStrike" kern="0" cap="none" spc="-20" normalizeH="0" baseline="0" noProof="0" dirty="0" err="1">
                <a:ln>
                  <a:noFill/>
                </a:ln>
                <a:solidFill>
                  <a:srgbClr val="002060"/>
                </a:solidFill>
                <a:effectLst/>
                <a:uLnTx/>
                <a:uFillTx/>
                <a:latin typeface="Verdana" panose="020B0604030504040204"/>
                <a:cs typeface="Verdana" panose="020B0604030504040204"/>
              </a:rPr>
              <a:t>c</a:t>
            </a:r>
            <a:r>
              <a:rPr kumimoji="0" lang="en-US" sz="3600" b="0" i="0" u="none" strike="noStrike" kern="0" cap="none" spc="-20" normalizeH="0" baseline="0" noProof="0" dirty="0">
                <a:ln>
                  <a:noFill/>
                </a:ln>
                <a:solidFill>
                  <a:srgbClr val="002060"/>
                </a:solidFill>
                <a:effectLst/>
                <a:uLnTx/>
                <a:uFillTx/>
                <a:latin typeface="Verdana" panose="020B0604030504040204"/>
                <a:cs typeface="Verdana" panose="020B0604030504040204"/>
              </a:rPr>
              <a:t>.</a:t>
            </a:r>
            <a:endParaRPr kumimoji="0" lang="en-US" sz="36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50800" marR="0" lvl="0" indent="0" defTabSz="914400" eaLnBrk="1" fontAlgn="auto" latinLnBrk="0" hangingPunct="1">
              <a:lnSpc>
                <a:spcPct val="100000"/>
              </a:lnSpc>
              <a:spcBef>
                <a:spcPts val="600"/>
              </a:spcBef>
              <a:spcAft>
                <a:spcPts val="0"/>
              </a:spcAft>
              <a:buClrTx/>
              <a:buSzTx/>
              <a:buFontTx/>
              <a:buNone/>
              <a:tabLst/>
              <a:defRPr/>
            </a:pPr>
            <a:r>
              <a:rPr kumimoji="0" lang="en-US" sz="3600" b="0" i="0" u="none" strike="noStrike" kern="0" cap="none" spc="-910" normalizeH="0" baseline="0" noProof="0" dirty="0">
                <a:ln>
                  <a:noFill/>
                </a:ln>
                <a:solidFill>
                  <a:srgbClr val="002060"/>
                </a:solidFill>
                <a:effectLst/>
                <a:uLnTx/>
                <a:uFillTx/>
                <a:latin typeface="Verdana" panose="020B0604030504040204"/>
                <a:cs typeface="Verdana" panose="020B0604030504040204"/>
              </a:rPr>
              <a:t>+</a:t>
            </a:r>
            <a:r>
              <a:rPr kumimoji="0" lang="en-US" sz="36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lang="en-US" sz="3600" b="0" i="0" u="none" strike="noStrike" kern="0" cap="none" spc="-50" normalizeH="0" baseline="0" noProof="0" dirty="0" err="1">
                <a:ln>
                  <a:noFill/>
                </a:ln>
                <a:solidFill>
                  <a:srgbClr val="002060"/>
                </a:solidFill>
                <a:effectLst/>
                <a:uLnTx/>
                <a:uFillTx/>
                <a:latin typeface="Verdana" panose="020B0604030504040204"/>
                <a:cs typeface="Verdana" panose="020B0604030504040204"/>
              </a:rPr>
              <a:t>Nhóm</a:t>
            </a:r>
            <a:r>
              <a:rPr kumimoji="0" lang="en-US"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lang="en-US" sz="3600" b="0" i="0" u="none" strike="noStrike" kern="0" cap="none" spc="-285" normalizeH="0" baseline="0" noProof="0" dirty="0">
                <a:ln>
                  <a:noFill/>
                </a:ln>
                <a:solidFill>
                  <a:srgbClr val="002060"/>
                </a:solidFill>
                <a:effectLst/>
                <a:uLnTx/>
                <a:uFillTx/>
                <a:latin typeface="Verdana" panose="020B0604030504040204"/>
                <a:cs typeface="Verdana" panose="020B0604030504040204"/>
              </a:rPr>
              <a:t>6.2:</a:t>
            </a:r>
            <a:r>
              <a:rPr kumimoji="0" lang="en-US" sz="36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lang="en-US" sz="3600" b="0" i="0" u="none" strike="noStrike" kern="0" cap="none" spc="-30" normalizeH="0" baseline="0" noProof="0" dirty="0" err="1">
                <a:ln>
                  <a:noFill/>
                </a:ln>
                <a:solidFill>
                  <a:srgbClr val="002060"/>
                </a:solidFill>
                <a:effectLst/>
                <a:uLnTx/>
                <a:uFillTx/>
                <a:latin typeface="Verdana" panose="020B0604030504040204"/>
                <a:cs typeface="Verdana" panose="020B0604030504040204"/>
              </a:rPr>
              <a:t>Ch</a:t>
            </a:r>
            <a:r>
              <a:rPr kumimoji="0" lang="en-US" sz="3600" b="0" i="0" u="none" strike="noStrike" kern="0" cap="none" spc="-459" normalizeH="0" baseline="0" noProof="0" dirty="0" err="1">
                <a:ln>
                  <a:noFill/>
                </a:ln>
                <a:solidFill>
                  <a:srgbClr val="002060"/>
                </a:solidFill>
                <a:effectLst/>
                <a:uLnTx/>
                <a:uFillTx/>
                <a:latin typeface="Verdana" panose="020B0604030504040204"/>
                <a:cs typeface="Verdana" panose="020B0604030504040204"/>
              </a:rPr>
              <a:t>â</a:t>
            </a:r>
            <a:r>
              <a:rPr kumimoji="0" lang="en-US" sz="5400" b="0" i="0" u="none" strike="noStrike" kern="0" cap="none" spc="540" normalizeH="0" baseline="12000" noProof="0" dirty="0" err="1">
                <a:ln>
                  <a:noFill/>
                </a:ln>
                <a:solidFill>
                  <a:srgbClr val="002060"/>
                </a:solidFill>
                <a:effectLst/>
                <a:uLnTx/>
                <a:uFillTx/>
                <a:latin typeface="Verdana" panose="020B0604030504040204"/>
                <a:cs typeface="Verdana" panose="020B0604030504040204"/>
              </a:rPr>
              <a:t>́</a:t>
            </a:r>
            <a:r>
              <a:rPr kumimoji="0" lang="en-US" sz="3600" b="0" i="0" u="none" strike="noStrike" kern="0" cap="none" spc="-30" normalizeH="0" baseline="0" noProof="0" dirty="0" err="1">
                <a:ln>
                  <a:noFill/>
                </a:ln>
                <a:solidFill>
                  <a:srgbClr val="002060"/>
                </a:solidFill>
                <a:effectLst/>
                <a:uLnTx/>
                <a:uFillTx/>
                <a:latin typeface="Verdana" panose="020B0604030504040204"/>
                <a:cs typeface="Verdana" panose="020B0604030504040204"/>
              </a:rPr>
              <a:t>t</a:t>
            </a:r>
            <a:r>
              <a:rPr kumimoji="0" lang="en-US"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lang="en-US" sz="3600" b="0" i="0" u="none" strike="noStrike" kern="0" cap="none" spc="-155" normalizeH="0" baseline="0" noProof="0" dirty="0" err="1">
                <a:ln>
                  <a:noFill/>
                </a:ln>
                <a:solidFill>
                  <a:srgbClr val="002060"/>
                </a:solidFill>
                <a:effectLst/>
                <a:uLnTx/>
                <a:uFillTx/>
                <a:latin typeface="Verdana" panose="020B0604030504040204"/>
                <a:cs typeface="Verdana" panose="020B0604030504040204"/>
              </a:rPr>
              <a:t>gây</a:t>
            </a:r>
            <a:r>
              <a:rPr kumimoji="0" lang="en-US" sz="3600" b="0" i="0" u="none" strike="noStrike" kern="0" cap="none" spc="-290" normalizeH="0" baseline="0" noProof="0" dirty="0">
                <a:ln>
                  <a:noFill/>
                </a:ln>
                <a:solidFill>
                  <a:srgbClr val="002060"/>
                </a:solidFill>
                <a:effectLst/>
                <a:uLnTx/>
                <a:uFillTx/>
                <a:latin typeface="Verdana" panose="020B0604030504040204"/>
                <a:cs typeface="Verdana" panose="020B0604030504040204"/>
              </a:rPr>
              <a:t> </a:t>
            </a:r>
            <a:r>
              <a:rPr kumimoji="0" lang="en-US" sz="3600" b="0" i="0" u="none" strike="noStrike" kern="0" cap="none" spc="-70" normalizeH="0" baseline="0" noProof="0" dirty="0" err="1">
                <a:ln>
                  <a:noFill/>
                </a:ln>
                <a:solidFill>
                  <a:srgbClr val="002060"/>
                </a:solidFill>
                <a:effectLst/>
                <a:uLnTx/>
                <a:uFillTx/>
                <a:latin typeface="Verdana" panose="020B0604030504040204"/>
                <a:cs typeface="Verdana" panose="020B0604030504040204"/>
              </a:rPr>
              <a:t>nhi</a:t>
            </a:r>
            <a:r>
              <a:rPr kumimoji="0" lang="en-US" sz="3600" b="0" i="0" u="none" strike="noStrike" kern="0" cap="none" spc="-484" normalizeH="0" baseline="0" noProof="0" dirty="0" err="1">
                <a:ln>
                  <a:noFill/>
                </a:ln>
                <a:solidFill>
                  <a:srgbClr val="002060"/>
                </a:solidFill>
                <a:effectLst/>
                <a:uLnTx/>
                <a:uFillTx/>
                <a:latin typeface="Verdana" panose="020B0604030504040204"/>
                <a:cs typeface="Verdana" panose="020B0604030504040204"/>
              </a:rPr>
              <a:t>ê</a:t>
            </a:r>
            <a:r>
              <a:rPr kumimoji="0" lang="en-US" sz="5400" b="0" i="0" u="none" strike="noStrike" kern="0" cap="none" spc="480" normalizeH="0" baseline="12000" noProof="0" dirty="0" err="1">
                <a:ln>
                  <a:noFill/>
                </a:ln>
                <a:solidFill>
                  <a:srgbClr val="002060"/>
                </a:solidFill>
                <a:effectLst/>
                <a:uLnTx/>
                <a:uFillTx/>
                <a:latin typeface="Verdana" panose="020B0604030504040204"/>
                <a:cs typeface="Verdana" panose="020B0604030504040204"/>
              </a:rPr>
              <a:t>̃</a:t>
            </a:r>
            <a:r>
              <a:rPr kumimoji="0" lang="en-US" sz="3600" b="0" i="0" u="none" strike="noStrike" kern="0" cap="none" spc="-70" normalizeH="0" baseline="0" noProof="0" dirty="0" err="1">
                <a:ln>
                  <a:noFill/>
                </a:ln>
                <a:solidFill>
                  <a:srgbClr val="002060"/>
                </a:solidFill>
                <a:effectLst/>
                <a:uLnTx/>
                <a:uFillTx/>
                <a:latin typeface="Verdana" panose="020B0604030504040204"/>
                <a:cs typeface="Verdana" panose="020B0604030504040204"/>
              </a:rPr>
              <a:t>m</a:t>
            </a:r>
            <a:r>
              <a:rPr kumimoji="0" lang="en-US" sz="3600" b="0" i="0" u="none" strike="noStrike" kern="0" cap="none" spc="-295" normalizeH="0" baseline="0" noProof="0" dirty="0">
                <a:ln>
                  <a:noFill/>
                </a:ln>
                <a:solidFill>
                  <a:srgbClr val="002060"/>
                </a:solidFill>
                <a:effectLst/>
                <a:uLnTx/>
                <a:uFillTx/>
                <a:latin typeface="Verdana" panose="020B0604030504040204"/>
                <a:cs typeface="Verdana" panose="020B0604030504040204"/>
              </a:rPr>
              <a:t> </a:t>
            </a:r>
            <a:r>
              <a:rPr kumimoji="0" lang="en-US" sz="3600" b="0" i="0" u="none" strike="noStrike" kern="0" cap="none" spc="-10" normalizeH="0" baseline="0" noProof="0" dirty="0" err="1">
                <a:ln>
                  <a:noFill/>
                </a:ln>
                <a:solidFill>
                  <a:srgbClr val="002060"/>
                </a:solidFill>
                <a:effectLst/>
                <a:uLnTx/>
                <a:uFillTx/>
                <a:latin typeface="Verdana" panose="020B0604030504040204"/>
                <a:cs typeface="Verdana" panose="020B0604030504040204"/>
              </a:rPr>
              <a:t>b</a:t>
            </a:r>
            <a:r>
              <a:rPr kumimoji="0" lang="en-US" sz="3600" b="0" i="0" u="none" strike="noStrike" kern="0" cap="none" spc="-10" normalizeH="0" baseline="0" noProof="0" dirty="0" err="1">
                <a:ln>
                  <a:noFill/>
                </a:ln>
                <a:solidFill>
                  <a:srgbClr val="002060"/>
                </a:solidFill>
                <a:effectLst/>
                <a:uLnTx/>
                <a:uFillTx/>
                <a:latin typeface="Arial" panose="020B0604020202020204"/>
                <a:cs typeface="Arial" panose="020B0604020202020204"/>
              </a:rPr>
              <a:t>ệ</a:t>
            </a:r>
            <a:r>
              <a:rPr kumimoji="0" lang="en-US" sz="3600" b="0" i="0" u="none" strike="noStrike" kern="0" cap="none" spc="-10" normalizeH="0" baseline="0" noProof="0" dirty="0" err="1">
                <a:ln>
                  <a:noFill/>
                </a:ln>
                <a:solidFill>
                  <a:srgbClr val="002060"/>
                </a:solidFill>
                <a:effectLst/>
                <a:uLnTx/>
                <a:uFillTx/>
                <a:latin typeface="Verdana" panose="020B0604030504040204"/>
                <a:cs typeface="Verdana" panose="020B0604030504040204"/>
              </a:rPr>
              <a:t>nh</a:t>
            </a:r>
            <a:r>
              <a:rPr kumimoji="0" lang="en-US" sz="3600" b="0" i="0" u="none" strike="noStrike" kern="0" cap="none" spc="-10" normalizeH="0" baseline="0" noProof="0" dirty="0">
                <a:ln>
                  <a:noFill/>
                </a:ln>
                <a:solidFill>
                  <a:srgbClr val="002060"/>
                </a:solidFill>
                <a:effectLst/>
                <a:uLnTx/>
                <a:uFillTx/>
                <a:latin typeface="Verdana" panose="020B0604030504040204"/>
                <a:cs typeface="Verdana" panose="020B0604030504040204"/>
              </a:rPr>
              <a:t>.</a:t>
            </a:r>
            <a:endParaRPr kumimoji="0" lang="en-US" sz="3600" b="0" i="0" u="none" strike="noStrike" kern="0" cap="none" spc="0" normalizeH="0" baseline="0" noProof="0" dirty="0">
              <a:ln>
                <a:noFill/>
              </a:ln>
              <a:solidFill>
                <a:srgbClr val="002060"/>
              </a:solidFill>
              <a:effectLst/>
              <a:uLnTx/>
              <a:uFillTx/>
              <a:latin typeface="Verdana" panose="020B0604030504040204"/>
              <a:cs typeface="Verdana" panose="020B0604030504040204"/>
            </a:endParaRPr>
          </a:p>
          <a:p>
            <a:pPr marL="50800" marR="43180" lvl="0" indent="0" defTabSz="914400" eaLnBrk="1" fontAlgn="auto" latinLnBrk="0" hangingPunct="1">
              <a:lnSpc>
                <a:spcPct val="117000"/>
              </a:lnSpc>
              <a:spcBef>
                <a:spcPts val="95"/>
              </a:spcBef>
              <a:spcAft>
                <a:spcPts val="0"/>
              </a:spcAft>
              <a:buClrTx/>
              <a:buSzTx/>
              <a:buFontTx/>
              <a:buNone/>
              <a:tabLst/>
              <a:defRPr/>
            </a:pP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grpSp>
        <p:nvGrpSpPr>
          <p:cNvPr id="14" name="Group 2">
            <a:extLst>
              <a:ext uri="{FF2B5EF4-FFF2-40B4-BE49-F238E27FC236}">
                <a16:creationId xmlns:a16="http://schemas.microsoft.com/office/drawing/2014/main" id="{004528AB-E8F5-8BA4-2CDC-37210206B002}"/>
              </a:ext>
            </a:extLst>
          </p:cNvPr>
          <p:cNvGrpSpPr/>
          <p:nvPr/>
        </p:nvGrpSpPr>
        <p:grpSpPr>
          <a:xfrm>
            <a:off x="-780528" y="-846398"/>
            <a:ext cx="2273308" cy="2159571"/>
            <a:chOff x="0" y="0"/>
            <a:chExt cx="5307708" cy="5307708"/>
          </a:xfrm>
        </p:grpSpPr>
        <p:sp>
          <p:nvSpPr>
            <p:cNvPr id="15" name="Freeform 3">
              <a:extLst>
                <a:ext uri="{FF2B5EF4-FFF2-40B4-BE49-F238E27FC236}">
                  <a16:creationId xmlns:a16="http://schemas.microsoft.com/office/drawing/2014/main" id="{0972DC0D-38AE-4B73-39E3-ECD80355F9BB}"/>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16" name="Group 4">
              <a:extLst>
                <a:ext uri="{FF2B5EF4-FFF2-40B4-BE49-F238E27FC236}">
                  <a16:creationId xmlns:a16="http://schemas.microsoft.com/office/drawing/2014/main" id="{A448C577-AD19-B846-2C9B-0F0D49D9306B}"/>
                </a:ext>
              </a:extLst>
            </p:cNvPr>
            <p:cNvGrpSpPr/>
            <p:nvPr/>
          </p:nvGrpSpPr>
          <p:grpSpPr>
            <a:xfrm>
              <a:off x="757795" y="757795"/>
              <a:ext cx="3792117" cy="3792117"/>
              <a:chOff x="0" y="0"/>
              <a:chExt cx="812800" cy="812800"/>
            </a:xfrm>
          </p:grpSpPr>
          <p:sp>
            <p:nvSpPr>
              <p:cNvPr id="17" name="Freeform 5">
                <a:extLst>
                  <a:ext uri="{FF2B5EF4-FFF2-40B4-BE49-F238E27FC236}">
                    <a16:creationId xmlns:a16="http://schemas.microsoft.com/office/drawing/2014/main" id="{171A6600-AEBC-0D0A-28E0-94C55A6A636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84B28EB4-4D94-4377-9283-6A1F58F5BC85}"/>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BAA1476F-437F-1039-957C-22073EFBFB2F}"/>
              </a:ext>
            </a:extLst>
          </p:cNvPr>
          <p:cNvSpPr txBox="1"/>
          <p:nvPr/>
        </p:nvSpPr>
        <p:spPr>
          <a:xfrm>
            <a:off x="94522" y="207292"/>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63</a:t>
            </a:r>
          </a:p>
        </p:txBody>
      </p:sp>
    </p:spTree>
    <p:extLst>
      <p:ext uri="{BB962C8B-B14F-4D97-AF65-F5344CB8AC3E}">
        <p14:creationId xmlns:p14="http://schemas.microsoft.com/office/powerpoint/2010/main" val="37533562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60AC0-2959-5B83-CFAA-1B0A978CC34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FB682066-6349-5830-FB7F-20B42B671AED}"/>
              </a:ext>
            </a:extLst>
          </p:cNvPr>
          <p:cNvGrpSpPr/>
          <p:nvPr/>
        </p:nvGrpSpPr>
        <p:grpSpPr>
          <a:xfrm>
            <a:off x="-1170412" y="7978182"/>
            <a:ext cx="3657600" cy="3353184"/>
            <a:chOff x="0" y="0"/>
            <a:chExt cx="812800" cy="812800"/>
          </a:xfrm>
        </p:grpSpPr>
        <p:sp>
          <p:nvSpPr>
            <p:cNvPr id="3" name="Freeform 3">
              <a:extLst>
                <a:ext uri="{FF2B5EF4-FFF2-40B4-BE49-F238E27FC236}">
                  <a16:creationId xmlns:a16="http://schemas.microsoft.com/office/drawing/2014/main" id="{FC4A5975-F58A-3FFF-348E-6F46121F8DC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endParaRPr lang="en-US"/>
            </a:p>
          </p:txBody>
        </p:sp>
        <p:sp>
          <p:nvSpPr>
            <p:cNvPr id="4" name="TextBox 4">
              <a:extLst>
                <a:ext uri="{FF2B5EF4-FFF2-40B4-BE49-F238E27FC236}">
                  <a16:creationId xmlns:a16="http://schemas.microsoft.com/office/drawing/2014/main" id="{ED3005E9-231A-F3DA-D0E1-BDAA9C66FDD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8A25DC3E-C7B8-8E9A-2FF4-A9433C268824}"/>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6" name="Group 6">
            <a:extLst>
              <a:ext uri="{FF2B5EF4-FFF2-40B4-BE49-F238E27FC236}">
                <a16:creationId xmlns:a16="http://schemas.microsoft.com/office/drawing/2014/main" id="{1A301921-874F-214A-0947-A187709C4178}"/>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DE961798-663C-3F5F-095E-CBE72B910BD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endParaRPr lang="en-US"/>
            </a:p>
          </p:txBody>
        </p:sp>
        <p:sp>
          <p:nvSpPr>
            <p:cNvPr id="8" name="TextBox 8">
              <a:extLst>
                <a:ext uri="{FF2B5EF4-FFF2-40B4-BE49-F238E27FC236}">
                  <a16:creationId xmlns:a16="http://schemas.microsoft.com/office/drawing/2014/main" id="{1D5E8452-D8C8-42F7-337D-DA23711F6A39}"/>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AC931124-219B-C32E-1035-CAFF694DE981}"/>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endParaRPr lang="en-US"/>
          </a:p>
        </p:txBody>
      </p:sp>
      <p:grpSp>
        <p:nvGrpSpPr>
          <p:cNvPr id="10" name="Group 10">
            <a:extLst>
              <a:ext uri="{FF2B5EF4-FFF2-40B4-BE49-F238E27FC236}">
                <a16:creationId xmlns:a16="http://schemas.microsoft.com/office/drawing/2014/main" id="{76994FAF-E9ED-FEB0-F145-0795567A4D5B}"/>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25EE2C51-7AEA-88FC-7394-16F95229350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12" name="TextBox 12">
              <a:extLst>
                <a:ext uri="{FF2B5EF4-FFF2-40B4-BE49-F238E27FC236}">
                  <a16:creationId xmlns:a16="http://schemas.microsoft.com/office/drawing/2014/main" id="{DB7FEF52-C589-829D-3A5C-BB7AD28F23E4}"/>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4F63A4EF-4078-EBBA-5CF6-301BB3267671}"/>
              </a:ext>
            </a:extLst>
          </p:cNvPr>
          <p:cNvGrpSpPr/>
          <p:nvPr/>
        </p:nvGrpSpPr>
        <p:grpSpPr>
          <a:xfrm>
            <a:off x="-762000" y="8276459"/>
            <a:ext cx="2900162" cy="2703832"/>
            <a:chOff x="0" y="0"/>
            <a:chExt cx="812800" cy="812800"/>
          </a:xfrm>
        </p:grpSpPr>
        <p:sp>
          <p:nvSpPr>
            <p:cNvPr id="20" name="Freeform 20">
              <a:extLst>
                <a:ext uri="{FF2B5EF4-FFF2-40B4-BE49-F238E27FC236}">
                  <a16:creationId xmlns:a16="http://schemas.microsoft.com/office/drawing/2014/main" id="{0480F75E-122C-31B4-4C39-5E680E58476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endParaRPr lang="en-US"/>
            </a:p>
          </p:txBody>
        </p:sp>
        <p:sp>
          <p:nvSpPr>
            <p:cNvPr id="21" name="TextBox 21">
              <a:extLst>
                <a:ext uri="{FF2B5EF4-FFF2-40B4-BE49-F238E27FC236}">
                  <a16:creationId xmlns:a16="http://schemas.microsoft.com/office/drawing/2014/main" id="{5593BB01-9286-6C2C-EE02-BB10F7323A85}"/>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64C930EA-24CE-18D3-6D1B-B988B26F5065}"/>
              </a:ext>
            </a:extLst>
          </p:cNvPr>
          <p:cNvSpPr txBox="1">
            <a:spLocks/>
          </p:cNvSpPr>
          <p:nvPr/>
        </p:nvSpPr>
        <p:spPr>
          <a:xfrm>
            <a:off x="1492780" y="70196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grpSp>
        <p:nvGrpSpPr>
          <p:cNvPr id="22" name="object 14">
            <a:extLst>
              <a:ext uri="{FF2B5EF4-FFF2-40B4-BE49-F238E27FC236}">
                <a16:creationId xmlns:a16="http://schemas.microsoft.com/office/drawing/2014/main" id="{93FECFE7-24D6-8034-2277-162B1E1D85B9}"/>
              </a:ext>
            </a:extLst>
          </p:cNvPr>
          <p:cNvGrpSpPr/>
          <p:nvPr/>
        </p:nvGrpSpPr>
        <p:grpSpPr>
          <a:xfrm>
            <a:off x="6248401" y="8369863"/>
            <a:ext cx="4355998" cy="1215173"/>
            <a:chOff x="8341893" y="8369864"/>
            <a:chExt cx="2262505" cy="914400"/>
          </a:xfrm>
        </p:grpSpPr>
        <p:pic>
          <p:nvPicPr>
            <p:cNvPr id="23" name="object 15">
              <a:extLst>
                <a:ext uri="{FF2B5EF4-FFF2-40B4-BE49-F238E27FC236}">
                  <a16:creationId xmlns:a16="http://schemas.microsoft.com/office/drawing/2014/main" id="{753DF002-3160-FFD8-11BD-F979F3036182}"/>
                </a:ext>
              </a:extLst>
            </p:cNvPr>
            <p:cNvPicPr/>
            <p:nvPr/>
          </p:nvPicPr>
          <p:blipFill>
            <a:blip r:embed="rId6" cstate="print"/>
            <a:stretch>
              <a:fillRect/>
            </a:stretch>
          </p:blipFill>
          <p:spPr>
            <a:xfrm>
              <a:off x="9574514" y="8477149"/>
              <a:ext cx="168375" cy="18057"/>
            </a:xfrm>
            <a:prstGeom prst="rect">
              <a:avLst/>
            </a:prstGeom>
          </p:spPr>
        </p:pic>
        <p:pic>
          <p:nvPicPr>
            <p:cNvPr id="24" name="object 16">
              <a:extLst>
                <a:ext uri="{FF2B5EF4-FFF2-40B4-BE49-F238E27FC236}">
                  <a16:creationId xmlns:a16="http://schemas.microsoft.com/office/drawing/2014/main" id="{7C41F64C-B8A8-EE4B-8749-65AD778C4EE0}"/>
                </a:ext>
              </a:extLst>
            </p:cNvPr>
            <p:cNvPicPr/>
            <p:nvPr/>
          </p:nvPicPr>
          <p:blipFill>
            <a:blip r:embed="rId7" cstate="print"/>
            <a:stretch>
              <a:fillRect/>
            </a:stretch>
          </p:blipFill>
          <p:spPr>
            <a:xfrm>
              <a:off x="8341893" y="8369864"/>
              <a:ext cx="2262281" cy="914399"/>
            </a:xfrm>
            <a:prstGeom prst="rect">
              <a:avLst/>
            </a:prstGeom>
          </p:spPr>
        </p:pic>
      </p:grpSp>
      <p:sp>
        <p:nvSpPr>
          <p:cNvPr id="13" name="object 14">
            <a:extLst>
              <a:ext uri="{FF2B5EF4-FFF2-40B4-BE49-F238E27FC236}">
                <a16:creationId xmlns:a16="http://schemas.microsoft.com/office/drawing/2014/main" id="{7EAFEEF0-133D-CA46-43FF-4C2AB67CD035}"/>
              </a:ext>
            </a:extLst>
          </p:cNvPr>
          <p:cNvSpPr txBox="1"/>
          <p:nvPr/>
        </p:nvSpPr>
        <p:spPr>
          <a:xfrm>
            <a:off x="762000" y="2067742"/>
            <a:ext cx="17142719" cy="5507598"/>
          </a:xfrm>
          <a:prstGeom prst="rect">
            <a:avLst/>
          </a:prstGeom>
        </p:spPr>
        <p:txBody>
          <a:bodyPr vert="horz" wrap="square" lIns="0" tIns="12065" rIns="0" bIns="0" rtlCol="0">
            <a:spAutoFit/>
          </a:bodyPr>
          <a:lstStyle/>
          <a:p>
            <a:pPr marL="50800" marR="43180" lvl="0" indent="0" defTabSz="914400" eaLnBrk="1" fontAlgn="auto" latinLnBrk="0" hangingPunct="1">
              <a:lnSpc>
                <a:spcPct val="117000"/>
              </a:lnSpc>
              <a:spcBef>
                <a:spcPts val="95"/>
              </a:spcBef>
              <a:spcAft>
                <a:spcPts val="0"/>
              </a:spcAft>
              <a:buClrTx/>
              <a:buSzTx/>
              <a:buFontTx/>
              <a:buNone/>
              <a:tabLst/>
              <a:defRPr/>
            </a:pP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Nghị</a:t>
            </a:r>
            <a:r>
              <a:rPr kumimoji="0" sz="3600" b="0" i="0" u="none" strike="noStrike" kern="0" cap="none" spc="-7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kumimoji="0" sz="3600" b="0"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định</a:t>
            </a:r>
            <a:r>
              <a:rPr kumimoji="0" sz="3600" b="0" i="0" u="none" strike="noStrike" kern="0" cap="none" spc="-29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kumimoji="0" sz="3600" b="0" i="0" u="none" strike="noStrike" kern="0" cap="none" spc="-80" normalizeH="0" baseline="0" noProof="0" dirty="0">
                <a:ln>
                  <a:noFill/>
                </a:ln>
                <a:solidFill>
                  <a:srgbClr val="0000FF"/>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42/2020/NĐ-</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CP</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căn</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cứ</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vào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6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được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chia</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9</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err="1">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a:t>
            </a:r>
            <a:endParaRPr kumimoji="0" lang="en-US"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43180" lvl="0" indent="0" defTabSz="914400" eaLnBrk="1" fontAlgn="auto" latinLnBrk="0" hangingPunct="1">
              <a:lnSpc>
                <a:spcPct val="117000"/>
              </a:lnSpc>
              <a:spcBef>
                <a:spcPts val="95"/>
              </a:spcBef>
              <a:spcAft>
                <a:spcPts val="0"/>
              </a:spcAft>
              <a:buClrTx/>
              <a:buSzTx/>
              <a:buFontTx/>
              <a:buNone/>
              <a:tabLst/>
              <a:defRPr/>
            </a:pPr>
            <a:endParaRPr kumimoji="0" lang="en-US"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43180">
              <a:lnSpc>
                <a:spcPct val="117000"/>
              </a:lnSpc>
              <a:spcBef>
                <a:spcPts val="95"/>
              </a:spcBef>
            </a:pPr>
            <a:r>
              <a:rPr lang="en-US" sz="3600" b="1" kern="0" spc="-65" dirty="0" err="1">
                <a:solidFill>
                  <a:srgbClr val="F62F2E"/>
                </a:solidFill>
                <a:latin typeface="Arial" panose="020B0604020202020204" pitchFamily="34" charset="0"/>
                <a:cs typeface="Arial" panose="020B0604020202020204" pitchFamily="34" charset="0"/>
              </a:rPr>
              <a:t>Loại</a:t>
            </a:r>
            <a:r>
              <a:rPr lang="en-US" sz="3600" b="1" kern="0" spc="-65" dirty="0">
                <a:solidFill>
                  <a:srgbClr val="F62F2E"/>
                </a:solidFill>
                <a:latin typeface="Arial" panose="020B0604020202020204" pitchFamily="34" charset="0"/>
                <a:cs typeface="Arial" panose="020B0604020202020204" pitchFamily="34" charset="0"/>
              </a:rPr>
              <a:t> 7: </a:t>
            </a:r>
            <a:r>
              <a:rPr lang="en-US" sz="3600" b="1" kern="0" spc="-65" dirty="0" err="1">
                <a:solidFill>
                  <a:srgbClr val="F62F2E"/>
                </a:solidFill>
                <a:latin typeface="Arial" panose="020B0604020202020204" pitchFamily="34" charset="0"/>
                <a:cs typeface="Arial" panose="020B0604020202020204" pitchFamily="34" charset="0"/>
              </a:rPr>
              <a:t>Chất</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phóng</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xạ</a:t>
            </a:r>
            <a:endParaRPr lang="en-US" sz="3600" b="1" kern="0" spc="-65" dirty="0">
              <a:solidFill>
                <a:srgbClr val="F62F2E"/>
              </a:solidFill>
              <a:latin typeface="Arial" panose="020B0604020202020204" pitchFamily="34" charset="0"/>
              <a:cs typeface="Arial" panose="020B0604020202020204" pitchFamily="34" charset="0"/>
            </a:endParaRPr>
          </a:p>
          <a:p>
            <a:pPr marL="50800" marR="43180" lvl="0" indent="0" defTabSz="914400" eaLnBrk="1" fontAlgn="auto" latinLnBrk="0" hangingPunct="1">
              <a:lnSpc>
                <a:spcPct val="117000"/>
              </a:lnSpc>
              <a:spcBef>
                <a:spcPts val="95"/>
              </a:spcBef>
              <a:spcAft>
                <a:spcPts val="0"/>
              </a:spcAft>
              <a:buClrTx/>
              <a:buSzTx/>
              <a:buFontTx/>
              <a:buNone/>
              <a:tabLst/>
              <a:defRPr/>
            </a:pPr>
            <a:endParaRPr sz="3600" b="1" kern="0" spc="-65" dirty="0">
              <a:solidFill>
                <a:srgbClr val="F62F2E"/>
              </a:solidFill>
              <a:latin typeface="Arial" panose="020B0604020202020204" pitchFamily="34" charset="0"/>
              <a:cs typeface="Arial" panose="020B0604020202020204" pitchFamily="34" charset="0"/>
            </a:endParaRPr>
          </a:p>
          <a:p>
            <a:r>
              <a:rPr lang="en-US" sz="3600" b="1" kern="0" spc="-65" dirty="0" err="1">
                <a:solidFill>
                  <a:srgbClr val="F62F2E"/>
                </a:solidFill>
                <a:latin typeface="Arial" panose="020B0604020202020204" pitchFamily="34" charset="0"/>
                <a:cs typeface="Arial" panose="020B0604020202020204" pitchFamily="34" charset="0"/>
              </a:rPr>
              <a:t>Loại</a:t>
            </a:r>
            <a:r>
              <a:rPr lang="en-US" sz="3600" b="1" kern="0" spc="-65" dirty="0">
                <a:solidFill>
                  <a:srgbClr val="F62F2E"/>
                </a:solidFill>
                <a:latin typeface="Arial" panose="020B0604020202020204" pitchFamily="34" charset="0"/>
                <a:cs typeface="Arial" panose="020B0604020202020204" pitchFamily="34" charset="0"/>
              </a:rPr>
              <a:t> 8: </a:t>
            </a:r>
            <a:r>
              <a:rPr lang="en-US" sz="3600" b="1" kern="0" spc="-65" dirty="0" err="1">
                <a:solidFill>
                  <a:srgbClr val="F62F2E"/>
                </a:solidFill>
                <a:latin typeface="Arial" panose="020B0604020202020204" pitchFamily="34" charset="0"/>
                <a:cs typeface="Arial" panose="020B0604020202020204" pitchFamily="34" charset="0"/>
              </a:rPr>
              <a:t>Chất</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ăn</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mòn</a:t>
            </a:r>
            <a:endParaRPr lang="en-US" sz="3600" b="1" kern="0" spc="-65" dirty="0">
              <a:solidFill>
                <a:srgbClr val="F62F2E"/>
              </a:solidFill>
              <a:latin typeface="Arial" panose="020B0604020202020204" pitchFamily="34" charset="0"/>
              <a:cs typeface="Arial" panose="020B0604020202020204" pitchFamily="34" charset="0"/>
            </a:endParaRPr>
          </a:p>
          <a:p>
            <a:endParaRPr lang="en-US" sz="3600" b="1" kern="0" spc="-65" dirty="0">
              <a:solidFill>
                <a:srgbClr val="F62F2E"/>
              </a:solidFill>
              <a:latin typeface="Arial" panose="020B0604020202020204" pitchFamily="34" charset="0"/>
              <a:cs typeface="Arial" panose="020B0604020202020204" pitchFamily="34" charset="0"/>
            </a:endParaRPr>
          </a:p>
          <a:p>
            <a:r>
              <a:rPr lang="en-US" sz="3600" b="1" kern="0" spc="-65" dirty="0" err="1">
                <a:solidFill>
                  <a:srgbClr val="F62F2E"/>
                </a:solidFill>
                <a:latin typeface="Arial" panose="020B0604020202020204" pitchFamily="34" charset="0"/>
                <a:cs typeface="Arial" panose="020B0604020202020204" pitchFamily="34" charset="0"/>
              </a:rPr>
              <a:t>Loại</a:t>
            </a:r>
            <a:r>
              <a:rPr lang="en-US" sz="3600" b="1" kern="0" spc="-65" dirty="0">
                <a:solidFill>
                  <a:srgbClr val="F62F2E"/>
                </a:solidFill>
                <a:latin typeface="Arial" panose="020B0604020202020204" pitchFamily="34" charset="0"/>
                <a:cs typeface="Arial" panose="020B0604020202020204" pitchFamily="34" charset="0"/>
              </a:rPr>
              <a:t> 9: </a:t>
            </a:r>
            <a:r>
              <a:rPr lang="en-US" sz="3600" b="1" kern="0" spc="-65" dirty="0" err="1">
                <a:solidFill>
                  <a:srgbClr val="F62F2E"/>
                </a:solidFill>
                <a:latin typeface="Arial" panose="020B0604020202020204" pitchFamily="34" charset="0"/>
                <a:cs typeface="Arial" panose="020B0604020202020204" pitchFamily="34" charset="0"/>
              </a:rPr>
              <a:t>Chất</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và</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vật</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phẩm</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nguy</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hiểm</a:t>
            </a:r>
            <a:r>
              <a:rPr lang="en-US" sz="3600" b="1" kern="0" spc="-65" dirty="0">
                <a:solidFill>
                  <a:srgbClr val="F62F2E"/>
                </a:solidFill>
                <a:latin typeface="Arial" panose="020B0604020202020204" pitchFamily="34" charset="0"/>
                <a:cs typeface="Arial" panose="020B0604020202020204" pitchFamily="34" charset="0"/>
              </a:rPr>
              <a:t> </a:t>
            </a:r>
            <a:r>
              <a:rPr lang="en-US" sz="3600" b="1" kern="0" spc="-65" dirty="0" err="1">
                <a:solidFill>
                  <a:srgbClr val="F62F2E"/>
                </a:solidFill>
                <a:latin typeface="Arial" panose="020B0604020202020204" pitchFamily="34" charset="0"/>
                <a:cs typeface="Arial" panose="020B0604020202020204" pitchFamily="34" charset="0"/>
              </a:rPr>
              <a:t>khác</a:t>
            </a:r>
            <a:endParaRPr kumimoji="0" lang="en-US" sz="3600" b="0" i="0" u="none" strike="noStrike" kern="0" cap="none" spc="0" normalizeH="0" baseline="0" noProof="0" dirty="0">
              <a:ln>
                <a:noFill/>
              </a:ln>
              <a:solidFill>
                <a:sysClr val="windowText" lastClr="000000"/>
              </a:solidFill>
              <a:effectLst/>
              <a:uLnTx/>
              <a:uFillTx/>
              <a:latin typeface="Verdana" panose="020B0604030504040204"/>
              <a:cs typeface="Verdana" panose="020B0604030504040204"/>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grpSp>
        <p:nvGrpSpPr>
          <p:cNvPr id="14" name="Group 2">
            <a:extLst>
              <a:ext uri="{FF2B5EF4-FFF2-40B4-BE49-F238E27FC236}">
                <a16:creationId xmlns:a16="http://schemas.microsoft.com/office/drawing/2014/main" id="{1726E567-7B81-EB53-16C9-30935CD196BD}"/>
              </a:ext>
            </a:extLst>
          </p:cNvPr>
          <p:cNvGrpSpPr/>
          <p:nvPr/>
        </p:nvGrpSpPr>
        <p:grpSpPr>
          <a:xfrm>
            <a:off x="-780528" y="-846398"/>
            <a:ext cx="2273308" cy="2159571"/>
            <a:chOff x="0" y="0"/>
            <a:chExt cx="5307708" cy="5307708"/>
          </a:xfrm>
        </p:grpSpPr>
        <p:sp>
          <p:nvSpPr>
            <p:cNvPr id="15" name="Freeform 3">
              <a:extLst>
                <a:ext uri="{FF2B5EF4-FFF2-40B4-BE49-F238E27FC236}">
                  <a16:creationId xmlns:a16="http://schemas.microsoft.com/office/drawing/2014/main" id="{B68D15BF-5EBD-68C1-BA5A-F831279889D7}"/>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9">
                <a:alphaModFix amt="24000"/>
                <a:extLst>
                  <a:ext uri="{96DAC541-7B7A-43D3-8B79-37D633B846F1}">
                    <asvg:svgBlip xmlns:asvg="http://schemas.microsoft.com/office/drawing/2016/SVG/main" r:embed="rId10"/>
                  </a:ext>
                </a:extLst>
              </a:blip>
              <a:stretch>
                <a:fillRect/>
              </a:stretch>
            </a:blipFill>
          </p:spPr>
          <p:txBody>
            <a:bodyPr/>
            <a:lstStyle/>
            <a:p>
              <a:endParaRPr lang="en-US">
                <a:solidFill>
                  <a:srgbClr val="002060"/>
                </a:solidFill>
              </a:endParaRPr>
            </a:p>
          </p:txBody>
        </p:sp>
        <p:grpSp>
          <p:nvGrpSpPr>
            <p:cNvPr id="16" name="Group 4">
              <a:extLst>
                <a:ext uri="{FF2B5EF4-FFF2-40B4-BE49-F238E27FC236}">
                  <a16:creationId xmlns:a16="http://schemas.microsoft.com/office/drawing/2014/main" id="{0D5F8F3E-6380-0E10-02DD-84A1C1CB2A6E}"/>
                </a:ext>
              </a:extLst>
            </p:cNvPr>
            <p:cNvGrpSpPr/>
            <p:nvPr/>
          </p:nvGrpSpPr>
          <p:grpSpPr>
            <a:xfrm>
              <a:off x="757795" y="757795"/>
              <a:ext cx="3792117" cy="3792117"/>
              <a:chOff x="0" y="0"/>
              <a:chExt cx="812800" cy="812800"/>
            </a:xfrm>
          </p:grpSpPr>
          <p:sp>
            <p:nvSpPr>
              <p:cNvPr id="17" name="Freeform 5">
                <a:extLst>
                  <a:ext uri="{FF2B5EF4-FFF2-40B4-BE49-F238E27FC236}">
                    <a16:creationId xmlns:a16="http://schemas.microsoft.com/office/drawing/2014/main" id="{D9840185-90AD-C48F-9928-EAA9AEC5F4B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5" name="TextBox 6">
                <a:extLst>
                  <a:ext uri="{FF2B5EF4-FFF2-40B4-BE49-F238E27FC236}">
                    <a16:creationId xmlns:a16="http://schemas.microsoft.com/office/drawing/2014/main" id="{7509552F-1FE8-97EB-3173-6F0F33535CD9}"/>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6" name="TextBox 15">
            <a:extLst>
              <a:ext uri="{FF2B5EF4-FFF2-40B4-BE49-F238E27FC236}">
                <a16:creationId xmlns:a16="http://schemas.microsoft.com/office/drawing/2014/main" id="{C98F49CC-07EF-805A-8372-5D31FAC61364}"/>
              </a:ext>
            </a:extLst>
          </p:cNvPr>
          <p:cNvSpPr txBox="1"/>
          <p:nvPr/>
        </p:nvSpPr>
        <p:spPr>
          <a:xfrm>
            <a:off x="94522" y="207292"/>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64</a:t>
            </a:r>
          </a:p>
        </p:txBody>
      </p:sp>
    </p:spTree>
    <p:extLst>
      <p:ext uri="{BB962C8B-B14F-4D97-AF65-F5344CB8AC3E}">
        <p14:creationId xmlns:p14="http://schemas.microsoft.com/office/powerpoint/2010/main" val="14926816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54539" y="0"/>
            <a:ext cx="15713074" cy="10046523"/>
          </a:xfrm>
          <a:prstGeom prst="rect">
            <a:avLst/>
          </a:prstGeom>
        </p:spPr>
      </p:pic>
      <p:grpSp>
        <p:nvGrpSpPr>
          <p:cNvPr id="3" name="Group 2">
            <a:extLst>
              <a:ext uri="{FF2B5EF4-FFF2-40B4-BE49-F238E27FC236}">
                <a16:creationId xmlns:a16="http://schemas.microsoft.com/office/drawing/2014/main" id="{DC099F3F-F393-CB49-529F-1B60D878C338}"/>
              </a:ext>
            </a:extLst>
          </p:cNvPr>
          <p:cNvGrpSpPr/>
          <p:nvPr/>
        </p:nvGrpSpPr>
        <p:grpSpPr>
          <a:xfrm>
            <a:off x="-780528" y="-846398"/>
            <a:ext cx="2273308" cy="2159571"/>
            <a:chOff x="0" y="0"/>
            <a:chExt cx="5307708" cy="5307708"/>
          </a:xfrm>
        </p:grpSpPr>
        <p:sp>
          <p:nvSpPr>
            <p:cNvPr id="4" name="Freeform 3">
              <a:extLst>
                <a:ext uri="{FF2B5EF4-FFF2-40B4-BE49-F238E27FC236}">
                  <a16:creationId xmlns:a16="http://schemas.microsoft.com/office/drawing/2014/main" id="{0FFD8F91-95C1-8650-7F68-33C70F35003A}"/>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1DB17D41-EB8B-0727-29D2-B5E931326C0D}"/>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D355EE85-DAB4-9C5E-7C5B-D55B2D5BC87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BF37D8D7-025B-7018-13C7-0DC414449BE4}"/>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B1440D51-92F3-3218-0A77-C458D4EBBF05}"/>
              </a:ext>
            </a:extLst>
          </p:cNvPr>
          <p:cNvSpPr txBox="1"/>
          <p:nvPr/>
        </p:nvSpPr>
        <p:spPr>
          <a:xfrm>
            <a:off x="94522" y="207292"/>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65</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545574" y="608688"/>
            <a:ext cx="15830769" cy="8434301"/>
          </a:xfrm>
          <a:prstGeom prst="rect">
            <a:avLst/>
          </a:prstGeom>
        </p:spPr>
      </p:pic>
      <p:grpSp>
        <p:nvGrpSpPr>
          <p:cNvPr id="3" name="Group 2">
            <a:extLst>
              <a:ext uri="{FF2B5EF4-FFF2-40B4-BE49-F238E27FC236}">
                <a16:creationId xmlns:a16="http://schemas.microsoft.com/office/drawing/2014/main" id="{55D0FFE7-59F6-446D-BF09-13A1F9DC2D17}"/>
              </a:ext>
            </a:extLst>
          </p:cNvPr>
          <p:cNvGrpSpPr/>
          <p:nvPr/>
        </p:nvGrpSpPr>
        <p:grpSpPr>
          <a:xfrm>
            <a:off x="-780528" y="-846398"/>
            <a:ext cx="2273308" cy="2159571"/>
            <a:chOff x="0" y="0"/>
            <a:chExt cx="5307708" cy="5307708"/>
          </a:xfrm>
        </p:grpSpPr>
        <p:sp>
          <p:nvSpPr>
            <p:cNvPr id="4" name="Freeform 3">
              <a:extLst>
                <a:ext uri="{FF2B5EF4-FFF2-40B4-BE49-F238E27FC236}">
                  <a16:creationId xmlns:a16="http://schemas.microsoft.com/office/drawing/2014/main" id="{C96F013A-D5CD-F271-187A-31A9158147E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3A0C74CF-773D-997E-7720-3703291BF214}"/>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3BAA6949-C641-2498-8F17-90F81AA6D70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2A8835D1-8082-0270-14A9-8BC636B36807}"/>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EF6084C0-8E16-248E-8C65-A00D142FCA3A}"/>
              </a:ext>
            </a:extLst>
          </p:cNvPr>
          <p:cNvSpPr txBox="1"/>
          <p:nvPr/>
        </p:nvSpPr>
        <p:spPr>
          <a:xfrm>
            <a:off x="94522" y="207292"/>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66</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723065" y="745308"/>
            <a:ext cx="17142216" cy="8131646"/>
          </a:xfrm>
          <a:prstGeom prst="rect">
            <a:avLst/>
          </a:prstGeom>
        </p:spPr>
      </p:pic>
      <p:grpSp>
        <p:nvGrpSpPr>
          <p:cNvPr id="3" name="Group 2">
            <a:extLst>
              <a:ext uri="{FF2B5EF4-FFF2-40B4-BE49-F238E27FC236}">
                <a16:creationId xmlns:a16="http://schemas.microsoft.com/office/drawing/2014/main" id="{795E4497-F80C-9580-1B67-5D429D7AA64B}"/>
              </a:ext>
            </a:extLst>
          </p:cNvPr>
          <p:cNvGrpSpPr/>
          <p:nvPr/>
        </p:nvGrpSpPr>
        <p:grpSpPr>
          <a:xfrm>
            <a:off x="-780528" y="-846398"/>
            <a:ext cx="2273308" cy="2159571"/>
            <a:chOff x="0" y="0"/>
            <a:chExt cx="5307708" cy="5307708"/>
          </a:xfrm>
        </p:grpSpPr>
        <p:sp>
          <p:nvSpPr>
            <p:cNvPr id="4" name="Freeform 3">
              <a:extLst>
                <a:ext uri="{FF2B5EF4-FFF2-40B4-BE49-F238E27FC236}">
                  <a16:creationId xmlns:a16="http://schemas.microsoft.com/office/drawing/2014/main" id="{1E16E626-9188-B867-59F2-02BB08E45F9D}"/>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B121BAE7-1B0C-8B43-8F12-DCDB89F55633}"/>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EB9D85B3-06C0-50C7-12E6-0A06BB56D3C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E3E112BA-FF03-DECF-2E04-12BA56F5B91D}"/>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1F2BCAF3-732F-08D6-1E46-287F2F8DD833}"/>
              </a:ext>
            </a:extLst>
          </p:cNvPr>
          <p:cNvSpPr txBox="1"/>
          <p:nvPr/>
        </p:nvSpPr>
        <p:spPr>
          <a:xfrm>
            <a:off x="94522" y="207292"/>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67</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610959" y="337570"/>
            <a:ext cx="13741911" cy="9633409"/>
          </a:xfrm>
          <a:prstGeom prst="rect">
            <a:avLst/>
          </a:prstGeom>
        </p:spPr>
      </p:pic>
      <p:grpSp>
        <p:nvGrpSpPr>
          <p:cNvPr id="3" name="Group 2">
            <a:extLst>
              <a:ext uri="{FF2B5EF4-FFF2-40B4-BE49-F238E27FC236}">
                <a16:creationId xmlns:a16="http://schemas.microsoft.com/office/drawing/2014/main" id="{50C49A8B-E009-9FBD-78F8-3DA35B14F8B0}"/>
              </a:ext>
            </a:extLst>
          </p:cNvPr>
          <p:cNvGrpSpPr/>
          <p:nvPr/>
        </p:nvGrpSpPr>
        <p:grpSpPr>
          <a:xfrm>
            <a:off x="-762000" y="-742216"/>
            <a:ext cx="2273308" cy="2159571"/>
            <a:chOff x="0" y="0"/>
            <a:chExt cx="5307708" cy="5307708"/>
          </a:xfrm>
        </p:grpSpPr>
        <p:sp>
          <p:nvSpPr>
            <p:cNvPr id="4" name="Freeform 3">
              <a:extLst>
                <a:ext uri="{FF2B5EF4-FFF2-40B4-BE49-F238E27FC236}">
                  <a16:creationId xmlns:a16="http://schemas.microsoft.com/office/drawing/2014/main" id="{CFA4D7B9-1356-E365-A343-E96A5109A772}"/>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C42CE30B-46D8-8303-7C48-10F511F86051}"/>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EA7D02FC-0936-E241-4F66-62BD55CC3B1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A17FAD2C-62E6-A3B0-66B7-04496DCD3301}"/>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F7932B7E-FFD4-85DF-03B6-BE788B9235B4}"/>
              </a:ext>
            </a:extLst>
          </p:cNvPr>
          <p:cNvSpPr txBox="1"/>
          <p:nvPr/>
        </p:nvSpPr>
        <p:spPr>
          <a:xfrm>
            <a:off x="113050" y="311474"/>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68</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325491" y="0"/>
            <a:ext cx="11823376" cy="10286999"/>
          </a:xfrm>
          <a:prstGeom prst="rect">
            <a:avLst/>
          </a:prstGeom>
        </p:spPr>
      </p:pic>
      <p:grpSp>
        <p:nvGrpSpPr>
          <p:cNvPr id="3" name="Group 2">
            <a:extLst>
              <a:ext uri="{FF2B5EF4-FFF2-40B4-BE49-F238E27FC236}">
                <a16:creationId xmlns:a16="http://schemas.microsoft.com/office/drawing/2014/main" id="{88FC6A72-0CFB-A9FA-E00E-C23887F81FDE}"/>
              </a:ext>
            </a:extLst>
          </p:cNvPr>
          <p:cNvGrpSpPr/>
          <p:nvPr/>
        </p:nvGrpSpPr>
        <p:grpSpPr>
          <a:xfrm>
            <a:off x="-762000" y="-742216"/>
            <a:ext cx="2273308" cy="2159571"/>
            <a:chOff x="0" y="0"/>
            <a:chExt cx="5307708" cy="5307708"/>
          </a:xfrm>
        </p:grpSpPr>
        <p:sp>
          <p:nvSpPr>
            <p:cNvPr id="4" name="Freeform 3">
              <a:extLst>
                <a:ext uri="{FF2B5EF4-FFF2-40B4-BE49-F238E27FC236}">
                  <a16:creationId xmlns:a16="http://schemas.microsoft.com/office/drawing/2014/main" id="{6A67168B-21E6-AF6E-0922-9F8E453E208F}"/>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2756E0A0-DB86-5024-2E61-622C8224FE99}"/>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360BA35D-EBC9-DE8F-D2DA-FC9C16C5CFC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2831ADB3-583E-7349-1058-C1D854F9F529}"/>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76CA6136-DF67-A122-6C7C-03FB1E2D934C}"/>
              </a:ext>
            </a:extLst>
          </p:cNvPr>
          <p:cNvSpPr txBox="1"/>
          <p:nvPr/>
        </p:nvSpPr>
        <p:spPr>
          <a:xfrm>
            <a:off x="113050" y="311474"/>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69</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D03D6-E083-42DB-455B-302997733E50}"/>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1F2000AE-C208-354A-FF54-AFAC82ED3A47}"/>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DF742708-2D9B-4A8F-5B1B-12098CFAD307}"/>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2C1ED60C-3EF1-53D0-F9E1-44018DFE553E}"/>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endParaRPr>
            </a:p>
          </p:txBody>
        </p:sp>
        <p:sp>
          <p:nvSpPr>
            <p:cNvPr id="30" name="object 15">
              <a:extLst>
                <a:ext uri="{FF2B5EF4-FFF2-40B4-BE49-F238E27FC236}">
                  <a16:creationId xmlns:a16="http://schemas.microsoft.com/office/drawing/2014/main" id="{8DDCC4F1-9B36-F297-CCDC-83FA73361611}"/>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endParaRPr>
            </a:p>
          </p:txBody>
        </p:sp>
        <p:sp>
          <p:nvSpPr>
            <p:cNvPr id="31" name="object 16">
              <a:extLst>
                <a:ext uri="{FF2B5EF4-FFF2-40B4-BE49-F238E27FC236}">
                  <a16:creationId xmlns:a16="http://schemas.microsoft.com/office/drawing/2014/main" id="{C7737819-7611-1141-E77F-5ED1EA7AC651}"/>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endParaRPr>
            </a:p>
          </p:txBody>
        </p:sp>
      </p:grpSp>
      <p:sp>
        <p:nvSpPr>
          <p:cNvPr id="32" name="Freeform 14">
            <a:extLst>
              <a:ext uri="{FF2B5EF4-FFF2-40B4-BE49-F238E27FC236}">
                <a16:creationId xmlns:a16="http://schemas.microsoft.com/office/drawing/2014/main" id="{16490F8D-45A6-141A-363E-9CBB00F099D5}"/>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33" name="Freeform 14">
            <a:extLst>
              <a:ext uri="{FF2B5EF4-FFF2-40B4-BE49-F238E27FC236}">
                <a16:creationId xmlns:a16="http://schemas.microsoft.com/office/drawing/2014/main" id="{E5B062F6-0276-A4E0-E3B8-CABAB6BA2CEB}"/>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34" name="Group 2">
            <a:extLst>
              <a:ext uri="{FF2B5EF4-FFF2-40B4-BE49-F238E27FC236}">
                <a16:creationId xmlns:a16="http://schemas.microsoft.com/office/drawing/2014/main" id="{9D67FA61-A5F3-9AE9-6D5F-C60DE30D618B}"/>
              </a:ext>
            </a:extLst>
          </p:cNvPr>
          <p:cNvGrpSpPr/>
          <p:nvPr/>
        </p:nvGrpSpPr>
        <p:grpSpPr>
          <a:xfrm>
            <a:off x="-933439" y="-1074854"/>
            <a:ext cx="2353764" cy="2422928"/>
            <a:chOff x="0" y="0"/>
            <a:chExt cx="5307708" cy="5307708"/>
          </a:xfrm>
        </p:grpSpPr>
        <p:sp>
          <p:nvSpPr>
            <p:cNvPr id="35" name="Freeform 3">
              <a:extLst>
                <a:ext uri="{FF2B5EF4-FFF2-40B4-BE49-F238E27FC236}">
                  <a16:creationId xmlns:a16="http://schemas.microsoft.com/office/drawing/2014/main" id="{E97F2C8C-E0A1-FCA8-6ACA-6F8418D985E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a:ea typeface="+mn-ea"/>
                <a:cs typeface="+mn-cs"/>
              </a:endParaRPr>
            </a:p>
          </p:txBody>
        </p:sp>
        <p:grpSp>
          <p:nvGrpSpPr>
            <p:cNvPr id="36" name="Group 4">
              <a:extLst>
                <a:ext uri="{FF2B5EF4-FFF2-40B4-BE49-F238E27FC236}">
                  <a16:creationId xmlns:a16="http://schemas.microsoft.com/office/drawing/2014/main" id="{78F574CC-CCC7-589E-440B-B840C73EAA9C}"/>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3503562F-3990-F018-547C-25874B3CADE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alibri"/>
                  <a:ea typeface="+mn-ea"/>
                  <a:cs typeface="+mn-cs"/>
                </a:endParaRPr>
              </a:p>
            </p:txBody>
          </p:sp>
          <p:sp>
            <p:nvSpPr>
              <p:cNvPr id="38" name="TextBox 6">
                <a:extLst>
                  <a:ext uri="{FF2B5EF4-FFF2-40B4-BE49-F238E27FC236}">
                    <a16:creationId xmlns:a16="http://schemas.microsoft.com/office/drawing/2014/main" id="{142A021D-34C2-75E9-76FA-163059C12932}"/>
                  </a:ext>
                </a:extLst>
              </p:cNvPr>
              <p:cNvSpPr txBox="1"/>
              <p:nvPr/>
            </p:nvSpPr>
            <p:spPr>
              <a:xfrm>
                <a:off x="76200" y="28575"/>
                <a:ext cx="660400" cy="708025"/>
              </a:xfrm>
              <a:prstGeom prst="rect">
                <a:avLst/>
              </a:prstGeom>
            </p:spPr>
            <p:txBody>
              <a:bodyPr lIns="50800" tIns="50800" rIns="50800" bIns="50800" rtlCol="0" anchor="ctr"/>
              <a:lstStyle/>
              <a:p>
                <a:pPr marL="0" marR="0" lvl="0" indent="0" algn="ctr" defTabSz="914400" rtl="0" eaLnBrk="1" fontAlgn="auto" latinLnBrk="0" hangingPunct="1">
                  <a:lnSpc>
                    <a:spcPts val="3586"/>
                  </a:lnSpc>
                  <a:spcBef>
                    <a:spcPts val="0"/>
                  </a:spcBef>
                  <a:spcAft>
                    <a:spcPts val="0"/>
                  </a:spcAft>
                  <a:buClrTx/>
                  <a:buSzTx/>
                  <a:buFontTx/>
                  <a:buNone/>
                  <a:tabLst/>
                  <a:defRPr/>
                </a:pPr>
                <a:endParaRPr kumimoji="0" sz="1800" b="0" i="0" u="none" strike="noStrike" kern="1200" cap="none" spc="0" normalizeH="0" baseline="0" noProof="0">
                  <a:ln>
                    <a:noFill/>
                  </a:ln>
                  <a:solidFill>
                    <a:srgbClr val="002060"/>
                  </a:solidFill>
                  <a:effectLst/>
                  <a:uLnTx/>
                  <a:uFillTx/>
                  <a:latin typeface="Calibri"/>
                  <a:ea typeface="+mn-ea"/>
                  <a:cs typeface="+mn-cs"/>
                </a:endParaRPr>
              </a:p>
            </p:txBody>
          </p:sp>
        </p:grpSp>
      </p:grpSp>
      <p:sp>
        <p:nvSpPr>
          <p:cNvPr id="7" name="object 8">
            <a:extLst>
              <a:ext uri="{FF2B5EF4-FFF2-40B4-BE49-F238E27FC236}">
                <a16:creationId xmlns:a16="http://schemas.microsoft.com/office/drawing/2014/main" id="{F7FC701E-09C8-FA98-C7F3-C2A2059083E7}"/>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srgbClr val="002060"/>
              </a:solidFill>
              <a:effectLst/>
              <a:uLnTx/>
              <a:uFillTx/>
              <a:latin typeface="Arial" panose="020B0604020202020204" pitchFamily="34" charset="0"/>
              <a:ea typeface="+mn-ea"/>
              <a:cs typeface="Arial" panose="020B0604020202020204" pitchFamily="34" charset="0"/>
            </a:endParaRPr>
          </a:p>
        </p:txBody>
      </p:sp>
      <p:sp>
        <p:nvSpPr>
          <p:cNvPr id="4" name="object 11">
            <a:extLst>
              <a:ext uri="{FF2B5EF4-FFF2-40B4-BE49-F238E27FC236}">
                <a16:creationId xmlns:a16="http://schemas.microsoft.com/office/drawing/2014/main" id="{55532C31-9C18-BC2C-866B-463F528FFECC}"/>
              </a:ext>
            </a:extLst>
          </p:cNvPr>
          <p:cNvSpPr txBox="1">
            <a:spLocks/>
          </p:cNvSpPr>
          <p:nvPr/>
        </p:nvSpPr>
        <p:spPr>
          <a:xfrm>
            <a:off x="1230828" y="379383"/>
            <a:ext cx="11541612"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800" b="1" dirty="0">
                <a:solidFill>
                  <a:srgbClr val="002060"/>
                </a:solidFill>
                <a:latin typeface="Arial" panose="020B0604020202020204" pitchFamily="34" charset="0"/>
                <a:cs typeface="Arial" panose="020B0604020202020204" pitchFamily="34" charset="0"/>
              </a:rPr>
              <a:t>3.1.</a:t>
            </a:r>
            <a:r>
              <a:rPr lang="vi-VN" sz="4800" b="1" spc="-50" dirty="0">
                <a:solidFill>
                  <a:srgbClr val="002060"/>
                </a:solidFill>
                <a:latin typeface="Arial" panose="020B0604020202020204" pitchFamily="34" charset="0"/>
                <a:cs typeface="Arial" panose="020B0604020202020204" pitchFamily="34" charset="0"/>
              </a:rPr>
              <a:t> </a:t>
            </a:r>
            <a:r>
              <a:rPr lang="vi-VN" sz="4800" b="1" spc="-60" dirty="0">
                <a:solidFill>
                  <a:srgbClr val="002060"/>
                </a:solidFill>
                <a:latin typeface="Arial" panose="020B0604020202020204" pitchFamily="34" charset="0"/>
                <a:cs typeface="Arial" panose="020B0604020202020204" pitchFamily="34" charset="0"/>
              </a:rPr>
              <a:t>HIỂU</a:t>
            </a:r>
            <a:r>
              <a:rPr lang="vi-VN" sz="4800" b="1" spc="-5" dirty="0">
                <a:solidFill>
                  <a:srgbClr val="002060"/>
                </a:solidFill>
                <a:latin typeface="Arial" panose="020B0604020202020204" pitchFamily="34" charset="0"/>
                <a:cs typeface="Arial" panose="020B0604020202020204" pitchFamily="34" charset="0"/>
              </a:rPr>
              <a:t> </a:t>
            </a:r>
            <a:r>
              <a:rPr lang="vi-VN" sz="4800" b="1" dirty="0">
                <a:solidFill>
                  <a:srgbClr val="002060"/>
                </a:solidFill>
                <a:latin typeface="Arial" panose="020B0604020202020204" pitchFamily="34" charset="0"/>
                <a:cs typeface="Arial" panose="020B0604020202020204" pitchFamily="34" charset="0"/>
              </a:rPr>
              <a:t>VỀ </a:t>
            </a:r>
            <a:r>
              <a:rPr lang="vi-VN" sz="4800" b="1" spc="-245" dirty="0">
                <a:solidFill>
                  <a:srgbClr val="002060"/>
                </a:solidFill>
                <a:latin typeface="Arial" panose="020B0604020202020204" pitchFamily="34" charset="0"/>
                <a:cs typeface="Arial" panose="020B0604020202020204" pitchFamily="34" charset="0"/>
              </a:rPr>
              <a:t>PHÂN</a:t>
            </a:r>
            <a:r>
              <a:rPr lang="vi-VN" sz="4800" b="1" dirty="0">
                <a:solidFill>
                  <a:srgbClr val="002060"/>
                </a:solidFill>
                <a:latin typeface="Arial" panose="020B0604020202020204" pitchFamily="34" charset="0"/>
                <a:cs typeface="Arial" panose="020B0604020202020204" pitchFamily="34" charset="0"/>
              </a:rPr>
              <a:t> </a:t>
            </a:r>
            <a:r>
              <a:rPr lang="vi-VN" sz="4800" b="1" spc="-220" dirty="0">
                <a:solidFill>
                  <a:srgbClr val="002060"/>
                </a:solidFill>
                <a:latin typeface="Arial" panose="020B0604020202020204" pitchFamily="34" charset="0"/>
                <a:cs typeface="Arial" panose="020B0604020202020204" pitchFamily="34" charset="0"/>
              </a:rPr>
              <a:t>LOẠI</a:t>
            </a:r>
            <a:r>
              <a:rPr lang="vi-VN" sz="4800" b="1" spc="-5" dirty="0">
                <a:solidFill>
                  <a:srgbClr val="002060"/>
                </a:solidFill>
                <a:latin typeface="Arial" panose="020B0604020202020204" pitchFamily="34" charset="0"/>
                <a:cs typeface="Arial" panose="020B0604020202020204" pitchFamily="34" charset="0"/>
              </a:rPr>
              <a:t> </a:t>
            </a:r>
            <a:r>
              <a:rPr lang="vi-VN" sz="4800" b="1" spc="-280" dirty="0">
                <a:solidFill>
                  <a:srgbClr val="002060"/>
                </a:solidFill>
                <a:latin typeface="Arial" panose="020B0604020202020204" pitchFamily="34" charset="0"/>
                <a:cs typeface="Arial" panose="020B0604020202020204" pitchFamily="34" charset="0"/>
              </a:rPr>
              <a:t>CƠ</a:t>
            </a:r>
            <a:r>
              <a:rPr lang="vi-VN" sz="4800" b="1" spc="35" dirty="0">
                <a:solidFill>
                  <a:srgbClr val="002060"/>
                </a:solidFill>
                <a:latin typeface="Arial" panose="020B0604020202020204" pitchFamily="34" charset="0"/>
                <a:cs typeface="Arial" panose="020B0604020202020204" pitchFamily="34" charset="0"/>
              </a:rPr>
              <a:t> </a:t>
            </a:r>
            <a:r>
              <a:rPr lang="vi-VN" sz="4800" b="1" spc="-125" dirty="0">
                <a:solidFill>
                  <a:srgbClr val="002060"/>
                </a:solidFill>
                <a:latin typeface="Arial" panose="020B0604020202020204" pitchFamily="34" charset="0"/>
                <a:cs typeface="Arial" panose="020B0604020202020204" pitchFamily="34" charset="0"/>
              </a:rPr>
              <a:t>BẢN</a:t>
            </a:r>
          </a:p>
        </p:txBody>
      </p:sp>
      <p:sp>
        <p:nvSpPr>
          <p:cNvPr id="5" name="object 14">
            <a:extLst>
              <a:ext uri="{FF2B5EF4-FFF2-40B4-BE49-F238E27FC236}">
                <a16:creationId xmlns:a16="http://schemas.microsoft.com/office/drawing/2014/main" id="{75276670-0E8F-BFF3-27C4-A42D91EDF303}"/>
              </a:ext>
            </a:extLst>
          </p:cNvPr>
          <p:cNvSpPr txBox="1"/>
          <p:nvPr/>
        </p:nvSpPr>
        <p:spPr>
          <a:xfrm>
            <a:off x="729615" y="1904930"/>
            <a:ext cx="16828770" cy="3811749"/>
          </a:xfrm>
          <a:prstGeom prst="rect">
            <a:avLst/>
          </a:prstGeom>
        </p:spPr>
        <p:txBody>
          <a:bodyPr vert="horz" wrap="square" lIns="0" tIns="12065" rIns="0" bIns="0" rtlCol="0">
            <a:spAutoFit/>
          </a:bodyPr>
          <a:lstStyle>
            <a:defPPr>
              <a:defRPr kern="0"/>
            </a:defPPr>
          </a:lstStyle>
          <a:p>
            <a:pPr marL="50800" marR="219710">
              <a:lnSpc>
                <a:spcPct val="117000"/>
              </a:lnSpc>
              <a:spcBef>
                <a:spcPts val="95"/>
              </a:spcBef>
            </a:pPr>
            <a:r>
              <a:rPr sz="3600" spc="-65" dirty="0">
                <a:solidFill>
                  <a:srgbClr val="002060"/>
                </a:solidFill>
                <a:latin typeface="Arial" panose="020B0604020202020204" pitchFamily="34" charset="0"/>
                <a:cs typeface="Arial" panose="020B0604020202020204" pitchFamily="34" charset="0"/>
              </a:rPr>
              <a:t>Theo</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Nghị</a:t>
            </a:r>
            <a:r>
              <a:rPr sz="3600" spc="-70"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sz="3600"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định</a:t>
            </a:r>
            <a:r>
              <a:rPr sz="3600" spc="-290"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sz="3600" spc="-80"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42/2020/NĐ-</a:t>
            </a:r>
            <a:r>
              <a:rPr sz="3600" spc="-160" dirty="0">
                <a:solidFill>
                  <a:srgbClr val="002060"/>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CP</a:t>
            </a:r>
            <a:r>
              <a:rPr sz="3600" spc="-160" dirty="0">
                <a:solidFill>
                  <a:srgbClr val="002060"/>
                </a:solidFill>
                <a:latin typeface="Arial" panose="020B0604020202020204" pitchFamily="34" charset="0"/>
                <a:cs typeface="Arial" panose="020B0604020202020204" pitchFamily="34" charset="0"/>
              </a:rPr>
              <a:t>,</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căn</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cứ</a:t>
            </a:r>
            <a:r>
              <a:rPr sz="3600" spc="-7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vào</a:t>
            </a:r>
            <a:r>
              <a:rPr sz="3600" spc="-290"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tính</a:t>
            </a:r>
            <a:r>
              <a:rPr sz="3600" spc="-29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ch</a:t>
            </a:r>
            <a:r>
              <a:rPr sz="3600" spc="-445" dirty="0">
                <a:solidFill>
                  <a:srgbClr val="002060"/>
                </a:solidFill>
                <a:latin typeface="Arial" panose="020B0604020202020204" pitchFamily="34" charset="0"/>
                <a:cs typeface="Arial" panose="020B0604020202020204" pitchFamily="34" charset="0"/>
              </a:rPr>
              <a:t>â</a:t>
            </a:r>
            <a:r>
              <a:rPr sz="5400" spc="562" baseline="12000"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t</a:t>
            </a:r>
            <a:r>
              <a:rPr sz="3600" spc="-28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vật</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lý,</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hoá</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học,</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được </a:t>
            </a:r>
            <a:r>
              <a:rPr sz="3600" spc="-40" dirty="0">
                <a:solidFill>
                  <a:srgbClr val="002060"/>
                </a:solidFill>
                <a:latin typeface="Arial" panose="020B0604020202020204" pitchFamily="34" charset="0"/>
                <a:cs typeface="Arial" panose="020B0604020202020204" pitchFamily="34" charset="0"/>
              </a:rPr>
              <a:t>chia</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thành</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9</a:t>
            </a:r>
            <a:r>
              <a:rPr sz="3600" spc="-28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loại:</a:t>
            </a:r>
            <a:endParaRPr sz="3600" dirty="0">
              <a:solidFill>
                <a:srgbClr val="002060"/>
              </a:solidFill>
              <a:latin typeface="Arial" panose="020B0604020202020204" pitchFamily="34" charset="0"/>
              <a:cs typeface="Arial" panose="020B0604020202020204" pitchFamily="34" charset="0"/>
            </a:endParaRPr>
          </a:p>
          <a:p>
            <a:pPr>
              <a:lnSpc>
                <a:spcPct val="100000"/>
              </a:lnSpc>
              <a:spcBef>
                <a:spcPts val="5"/>
              </a:spcBef>
            </a:pPr>
            <a:endParaRPr sz="4000" dirty="0">
              <a:latin typeface="Arial" panose="020B0604020202020204" pitchFamily="34" charset="0"/>
              <a:cs typeface="Arial" panose="020B0604020202020204" pitchFamily="34" charset="0"/>
            </a:endParaRPr>
          </a:p>
          <a:p>
            <a:pPr marL="50800" marR="43180">
              <a:lnSpc>
                <a:spcPct val="117000"/>
              </a:lnSpc>
              <a:spcBef>
                <a:spcPts val="5"/>
              </a:spcBef>
            </a:pPr>
            <a:r>
              <a:rPr sz="3600" spc="-25" dirty="0">
                <a:solidFill>
                  <a:srgbClr val="0070C0"/>
                </a:solidFill>
                <a:latin typeface="Arial" panose="020B0604020202020204" pitchFamily="34" charset="0"/>
                <a:cs typeface="Arial" panose="020B0604020202020204" pitchFamily="34" charset="0"/>
              </a:rPr>
              <a:t>Các</a:t>
            </a:r>
            <a:r>
              <a:rPr sz="3600" spc="-295" dirty="0">
                <a:solidFill>
                  <a:srgbClr val="0070C0"/>
                </a:solidFill>
                <a:latin typeface="Arial" panose="020B0604020202020204" pitchFamily="34" charset="0"/>
                <a:cs typeface="Arial" panose="020B0604020202020204" pitchFamily="34" charset="0"/>
              </a:rPr>
              <a:t> </a:t>
            </a:r>
            <a:r>
              <a:rPr sz="3600" spc="-25" dirty="0">
                <a:solidFill>
                  <a:srgbClr val="0070C0"/>
                </a:solidFill>
                <a:latin typeface="Arial" panose="020B0604020202020204" pitchFamily="34" charset="0"/>
                <a:cs typeface="Arial" panose="020B0604020202020204" pitchFamily="34" charset="0"/>
              </a:rPr>
              <a:t>bao</a:t>
            </a:r>
            <a:r>
              <a:rPr sz="3600" spc="-295" dirty="0">
                <a:solidFill>
                  <a:srgbClr val="0070C0"/>
                </a:solidFill>
                <a:latin typeface="Arial" panose="020B0604020202020204" pitchFamily="34" charset="0"/>
                <a:cs typeface="Arial" panose="020B0604020202020204" pitchFamily="34" charset="0"/>
              </a:rPr>
              <a:t> </a:t>
            </a:r>
            <a:r>
              <a:rPr sz="3600" spc="-95" dirty="0">
                <a:solidFill>
                  <a:srgbClr val="0070C0"/>
                </a:solidFill>
                <a:latin typeface="Arial" panose="020B0604020202020204" pitchFamily="34" charset="0"/>
                <a:cs typeface="Arial" panose="020B0604020202020204" pitchFamily="34" charset="0"/>
              </a:rPr>
              <a:t>bì,</a:t>
            </a:r>
            <a:r>
              <a:rPr sz="3600" spc="-295" dirty="0">
                <a:solidFill>
                  <a:srgbClr val="0070C0"/>
                </a:solidFill>
                <a:latin typeface="Arial" panose="020B0604020202020204" pitchFamily="34" charset="0"/>
                <a:cs typeface="Arial" panose="020B0604020202020204" pitchFamily="34" charset="0"/>
              </a:rPr>
              <a:t> </a:t>
            </a:r>
            <a:r>
              <a:rPr sz="3600" spc="-70" dirty="0">
                <a:solidFill>
                  <a:srgbClr val="0070C0"/>
                </a:solidFill>
                <a:latin typeface="Arial" panose="020B0604020202020204" pitchFamily="34" charset="0"/>
                <a:cs typeface="Arial" panose="020B0604020202020204" pitchFamily="34" charset="0"/>
              </a:rPr>
              <a:t>thùng</a:t>
            </a:r>
            <a:r>
              <a:rPr sz="3600" spc="-295" dirty="0">
                <a:solidFill>
                  <a:srgbClr val="0070C0"/>
                </a:solidFill>
                <a:latin typeface="Arial" panose="020B0604020202020204" pitchFamily="34" charset="0"/>
                <a:cs typeface="Arial" panose="020B0604020202020204" pitchFamily="34" charset="0"/>
              </a:rPr>
              <a:t> </a:t>
            </a:r>
            <a:r>
              <a:rPr sz="3600" spc="-35" dirty="0">
                <a:solidFill>
                  <a:srgbClr val="0070C0"/>
                </a:solidFill>
                <a:latin typeface="Arial" panose="020B0604020202020204" pitchFamily="34" charset="0"/>
                <a:cs typeface="Arial" panose="020B0604020202020204" pitchFamily="34" charset="0"/>
              </a:rPr>
              <a:t>chứa</a:t>
            </a:r>
            <a:r>
              <a:rPr sz="3600" spc="-295" dirty="0">
                <a:solidFill>
                  <a:srgbClr val="0070C0"/>
                </a:solidFill>
                <a:latin typeface="Arial" panose="020B0604020202020204" pitchFamily="34" charset="0"/>
                <a:cs typeface="Arial" panose="020B0604020202020204" pitchFamily="34" charset="0"/>
              </a:rPr>
              <a:t> </a:t>
            </a:r>
            <a:r>
              <a:rPr sz="3600" spc="-120" dirty="0">
                <a:solidFill>
                  <a:srgbClr val="0070C0"/>
                </a:solidFill>
                <a:latin typeface="Arial" panose="020B0604020202020204" pitchFamily="34" charset="0"/>
                <a:cs typeface="Arial" panose="020B0604020202020204" pitchFamily="34" charset="0"/>
              </a:rPr>
              <a:t>hàng</a:t>
            </a:r>
            <a:r>
              <a:rPr sz="3600" spc="-295" dirty="0">
                <a:solidFill>
                  <a:srgbClr val="0070C0"/>
                </a:solidFill>
                <a:latin typeface="Arial" panose="020B0604020202020204" pitchFamily="34" charset="0"/>
                <a:cs typeface="Arial" panose="020B0604020202020204" pitchFamily="34" charset="0"/>
              </a:rPr>
              <a:t> </a:t>
            </a:r>
            <a:r>
              <a:rPr sz="3600" spc="-65" dirty="0">
                <a:solidFill>
                  <a:srgbClr val="0070C0"/>
                </a:solidFill>
                <a:latin typeface="Arial" panose="020B0604020202020204" pitchFamily="34" charset="0"/>
                <a:cs typeface="Arial" panose="020B0604020202020204" pitchFamily="34" charset="0"/>
              </a:rPr>
              <a:t>hoá</a:t>
            </a:r>
            <a:r>
              <a:rPr sz="3600" spc="-295" dirty="0">
                <a:solidFill>
                  <a:srgbClr val="0070C0"/>
                </a:solidFill>
                <a:latin typeface="Arial" panose="020B0604020202020204" pitchFamily="34" charset="0"/>
                <a:cs typeface="Arial" panose="020B0604020202020204" pitchFamily="34" charset="0"/>
              </a:rPr>
              <a:t> </a:t>
            </a:r>
            <a:r>
              <a:rPr sz="3600" spc="-120" dirty="0">
                <a:solidFill>
                  <a:srgbClr val="0070C0"/>
                </a:solidFill>
                <a:latin typeface="Arial" panose="020B0604020202020204" pitchFamily="34" charset="0"/>
                <a:cs typeface="Arial" panose="020B0604020202020204" pitchFamily="34" charset="0"/>
              </a:rPr>
              <a:t>nguy</a:t>
            </a:r>
            <a:r>
              <a:rPr sz="3600" spc="-295" dirty="0">
                <a:solidFill>
                  <a:srgbClr val="0070C0"/>
                </a:solidFill>
                <a:latin typeface="Arial" panose="020B0604020202020204" pitchFamily="34" charset="0"/>
                <a:cs typeface="Arial" panose="020B0604020202020204" pitchFamily="34" charset="0"/>
              </a:rPr>
              <a:t> </a:t>
            </a:r>
            <a:r>
              <a:rPr sz="3600" spc="-70" dirty="0">
                <a:solidFill>
                  <a:srgbClr val="0070C0"/>
                </a:solidFill>
                <a:latin typeface="Arial" panose="020B0604020202020204" pitchFamily="34" charset="0"/>
                <a:cs typeface="Arial" panose="020B0604020202020204" pitchFamily="34" charset="0"/>
              </a:rPr>
              <a:t>hiểm</a:t>
            </a:r>
            <a:r>
              <a:rPr sz="3600" spc="-295" dirty="0">
                <a:solidFill>
                  <a:srgbClr val="0070C0"/>
                </a:solidFill>
                <a:latin typeface="Arial" panose="020B0604020202020204" pitchFamily="34" charset="0"/>
                <a:cs typeface="Arial" panose="020B0604020202020204" pitchFamily="34" charset="0"/>
              </a:rPr>
              <a:t> </a:t>
            </a:r>
            <a:r>
              <a:rPr sz="3600" spc="-35" dirty="0">
                <a:solidFill>
                  <a:srgbClr val="0070C0"/>
                </a:solidFill>
                <a:latin typeface="Arial" panose="020B0604020202020204" pitchFamily="34" charset="0"/>
                <a:cs typeface="Arial" panose="020B0604020202020204" pitchFamily="34" charset="0"/>
              </a:rPr>
              <a:t>chưa</a:t>
            </a:r>
            <a:r>
              <a:rPr sz="3600" spc="-295" dirty="0">
                <a:solidFill>
                  <a:srgbClr val="0070C0"/>
                </a:solidFill>
                <a:latin typeface="Arial" panose="020B0604020202020204" pitchFamily="34" charset="0"/>
                <a:cs typeface="Arial" panose="020B0604020202020204" pitchFamily="34" charset="0"/>
              </a:rPr>
              <a:t> </a:t>
            </a:r>
            <a:r>
              <a:rPr sz="3600" dirty="0">
                <a:solidFill>
                  <a:srgbClr val="0070C0"/>
                </a:solidFill>
                <a:latin typeface="Arial" panose="020B0604020202020204" pitchFamily="34" charset="0"/>
                <a:cs typeface="Arial" panose="020B0604020202020204" pitchFamily="34" charset="0"/>
              </a:rPr>
              <a:t>được</a:t>
            </a:r>
            <a:r>
              <a:rPr sz="3600" spc="-295" dirty="0">
                <a:solidFill>
                  <a:srgbClr val="0070C0"/>
                </a:solidFill>
                <a:latin typeface="Arial" panose="020B0604020202020204" pitchFamily="34" charset="0"/>
                <a:cs typeface="Arial" panose="020B0604020202020204" pitchFamily="34" charset="0"/>
              </a:rPr>
              <a:t> </a:t>
            </a:r>
            <a:r>
              <a:rPr sz="3600" spc="-100" dirty="0">
                <a:solidFill>
                  <a:srgbClr val="0070C0"/>
                </a:solidFill>
                <a:latin typeface="Arial" panose="020B0604020202020204" pitchFamily="34" charset="0"/>
                <a:cs typeface="Arial" panose="020B0604020202020204" pitchFamily="34" charset="0"/>
              </a:rPr>
              <a:t>làm</a:t>
            </a:r>
            <a:r>
              <a:rPr sz="3600" spc="-295" dirty="0">
                <a:solidFill>
                  <a:srgbClr val="0070C0"/>
                </a:solidFill>
                <a:latin typeface="Arial" panose="020B0604020202020204" pitchFamily="34" charset="0"/>
                <a:cs typeface="Arial" panose="020B0604020202020204" pitchFamily="34" charset="0"/>
              </a:rPr>
              <a:t> </a:t>
            </a:r>
            <a:r>
              <a:rPr sz="3600" spc="-20" dirty="0">
                <a:solidFill>
                  <a:srgbClr val="0070C0"/>
                </a:solidFill>
                <a:latin typeface="Arial" panose="020B0604020202020204" pitchFamily="34" charset="0"/>
                <a:cs typeface="Arial" panose="020B0604020202020204" pitchFamily="34" charset="0"/>
              </a:rPr>
              <a:t>sạch</a:t>
            </a:r>
            <a:r>
              <a:rPr sz="3600" spc="-295" dirty="0">
                <a:solidFill>
                  <a:srgbClr val="0070C0"/>
                </a:solidFill>
                <a:latin typeface="Arial" panose="020B0604020202020204" pitchFamily="34" charset="0"/>
                <a:cs typeface="Arial" panose="020B0604020202020204" pitchFamily="34" charset="0"/>
              </a:rPr>
              <a:t> </a:t>
            </a:r>
            <a:r>
              <a:rPr sz="3600" spc="-25" dirty="0">
                <a:solidFill>
                  <a:srgbClr val="0070C0"/>
                </a:solidFill>
                <a:latin typeface="Arial" panose="020B0604020202020204" pitchFamily="34" charset="0"/>
                <a:cs typeface="Arial" panose="020B0604020202020204" pitchFamily="34" charset="0"/>
              </a:rPr>
              <a:t>bên</a:t>
            </a:r>
            <a:r>
              <a:rPr sz="3600" spc="-295" dirty="0">
                <a:solidFill>
                  <a:srgbClr val="0070C0"/>
                </a:solidFill>
                <a:latin typeface="Arial" panose="020B0604020202020204" pitchFamily="34" charset="0"/>
                <a:cs typeface="Arial" panose="020B0604020202020204" pitchFamily="34" charset="0"/>
              </a:rPr>
              <a:t> </a:t>
            </a:r>
            <a:r>
              <a:rPr sz="3600" spc="-55" dirty="0">
                <a:solidFill>
                  <a:srgbClr val="0070C0"/>
                </a:solidFill>
                <a:latin typeface="Arial" panose="020B0604020202020204" pitchFamily="34" charset="0"/>
                <a:cs typeface="Arial" panose="020B0604020202020204" pitchFamily="34" charset="0"/>
              </a:rPr>
              <a:t>trong</a:t>
            </a:r>
            <a:r>
              <a:rPr sz="3600" spc="-295" dirty="0">
                <a:solidFill>
                  <a:srgbClr val="0070C0"/>
                </a:solidFill>
                <a:latin typeface="Arial" panose="020B0604020202020204" pitchFamily="34" charset="0"/>
                <a:cs typeface="Arial" panose="020B0604020202020204" pitchFamily="34" charset="0"/>
              </a:rPr>
              <a:t> </a:t>
            </a:r>
            <a:r>
              <a:rPr sz="3600" spc="-114" dirty="0">
                <a:solidFill>
                  <a:srgbClr val="0070C0"/>
                </a:solidFill>
                <a:latin typeface="Arial" panose="020B0604020202020204" pitchFamily="34" charset="0"/>
                <a:cs typeface="Arial" panose="020B0604020202020204" pitchFamily="34" charset="0"/>
              </a:rPr>
              <a:t>và</a:t>
            </a:r>
            <a:r>
              <a:rPr sz="3600" spc="-295" dirty="0">
                <a:solidFill>
                  <a:srgbClr val="0070C0"/>
                </a:solidFill>
                <a:latin typeface="Arial" panose="020B0604020202020204" pitchFamily="34" charset="0"/>
                <a:cs typeface="Arial" panose="020B0604020202020204" pitchFamily="34" charset="0"/>
              </a:rPr>
              <a:t> </a:t>
            </a:r>
            <a:r>
              <a:rPr sz="3600" spc="-25" dirty="0">
                <a:solidFill>
                  <a:srgbClr val="0070C0"/>
                </a:solidFill>
                <a:latin typeface="Arial" panose="020B0604020202020204" pitchFamily="34" charset="0"/>
                <a:cs typeface="Arial" panose="020B0604020202020204" pitchFamily="34" charset="0"/>
              </a:rPr>
              <a:t>bên</a:t>
            </a:r>
            <a:r>
              <a:rPr sz="3600" spc="-295" dirty="0">
                <a:solidFill>
                  <a:srgbClr val="0070C0"/>
                </a:solidFill>
                <a:latin typeface="Arial" panose="020B0604020202020204" pitchFamily="34" charset="0"/>
                <a:cs typeface="Arial" panose="020B0604020202020204" pitchFamily="34" charset="0"/>
              </a:rPr>
              <a:t> </a:t>
            </a:r>
            <a:r>
              <a:rPr sz="3600" spc="-90" dirty="0">
                <a:solidFill>
                  <a:srgbClr val="0070C0"/>
                </a:solidFill>
                <a:latin typeface="Arial" panose="020B0604020202020204" pitchFamily="34" charset="0"/>
                <a:cs typeface="Arial" panose="020B0604020202020204" pitchFamily="34" charset="0"/>
              </a:rPr>
              <a:t>ngoài</a:t>
            </a:r>
            <a:r>
              <a:rPr sz="3600" spc="-290" dirty="0">
                <a:solidFill>
                  <a:srgbClr val="0070C0"/>
                </a:solidFill>
                <a:latin typeface="Arial" panose="020B0604020202020204" pitchFamily="34" charset="0"/>
                <a:cs typeface="Arial" panose="020B0604020202020204" pitchFamily="34" charset="0"/>
              </a:rPr>
              <a:t> </a:t>
            </a:r>
            <a:r>
              <a:rPr sz="3600" spc="-25" dirty="0">
                <a:solidFill>
                  <a:srgbClr val="0070C0"/>
                </a:solidFill>
                <a:latin typeface="Arial" panose="020B0604020202020204" pitchFamily="34" charset="0"/>
                <a:cs typeface="Arial" panose="020B0604020202020204" pitchFamily="34" charset="0"/>
              </a:rPr>
              <a:t>sau </a:t>
            </a:r>
            <a:r>
              <a:rPr sz="3600" spc="-125" dirty="0">
                <a:solidFill>
                  <a:srgbClr val="0070C0"/>
                </a:solidFill>
                <a:latin typeface="Arial" panose="020B0604020202020204" pitchFamily="34" charset="0"/>
                <a:cs typeface="Arial" panose="020B0604020202020204" pitchFamily="34" charset="0"/>
              </a:rPr>
              <a:t>khi</a:t>
            </a:r>
            <a:r>
              <a:rPr sz="3600" spc="-295" dirty="0">
                <a:solidFill>
                  <a:srgbClr val="0070C0"/>
                </a:solidFill>
                <a:latin typeface="Arial" panose="020B0604020202020204" pitchFamily="34" charset="0"/>
                <a:cs typeface="Arial" panose="020B0604020202020204" pitchFamily="34" charset="0"/>
              </a:rPr>
              <a:t> </a:t>
            </a:r>
            <a:r>
              <a:rPr sz="3600" dirty="0">
                <a:solidFill>
                  <a:srgbClr val="0070C0"/>
                </a:solidFill>
                <a:latin typeface="Arial" panose="020B0604020202020204" pitchFamily="34" charset="0"/>
                <a:cs typeface="Arial" panose="020B0604020202020204" pitchFamily="34" charset="0"/>
              </a:rPr>
              <a:t>dỡ</a:t>
            </a:r>
            <a:r>
              <a:rPr sz="3600" spc="-75" dirty="0">
                <a:solidFill>
                  <a:srgbClr val="0070C0"/>
                </a:solidFill>
                <a:latin typeface="Arial" panose="020B0604020202020204" pitchFamily="34" charset="0"/>
                <a:cs typeface="Arial" panose="020B0604020202020204" pitchFamily="34" charset="0"/>
              </a:rPr>
              <a:t> </a:t>
            </a:r>
            <a:r>
              <a:rPr sz="3600" spc="-25" dirty="0">
                <a:solidFill>
                  <a:srgbClr val="0070C0"/>
                </a:solidFill>
                <a:latin typeface="Arial" panose="020B0604020202020204" pitchFamily="34" charset="0"/>
                <a:cs typeface="Arial" panose="020B0604020202020204" pitchFamily="34" charset="0"/>
              </a:rPr>
              <a:t>h</a:t>
            </a:r>
            <a:r>
              <a:rPr sz="3600" spc="-409" dirty="0">
                <a:solidFill>
                  <a:srgbClr val="0070C0"/>
                </a:solidFill>
                <a:latin typeface="Arial" panose="020B0604020202020204" pitchFamily="34" charset="0"/>
                <a:cs typeface="Arial" panose="020B0604020202020204" pitchFamily="34" charset="0"/>
              </a:rPr>
              <a:t>ê</a:t>
            </a:r>
            <a:r>
              <a:rPr sz="5400" spc="502" baseline="12000" dirty="0">
                <a:solidFill>
                  <a:srgbClr val="0070C0"/>
                </a:solidFill>
                <a:latin typeface="Arial" panose="020B0604020202020204" pitchFamily="34" charset="0"/>
                <a:cs typeface="Arial" panose="020B0604020202020204" pitchFamily="34" charset="0"/>
              </a:rPr>
              <a:t>́</a:t>
            </a:r>
            <a:r>
              <a:rPr sz="3600" spc="-25" dirty="0">
                <a:solidFill>
                  <a:srgbClr val="0070C0"/>
                </a:solidFill>
                <a:latin typeface="Arial" panose="020B0604020202020204" pitchFamily="34" charset="0"/>
                <a:cs typeface="Arial" panose="020B0604020202020204" pitchFamily="34" charset="0"/>
              </a:rPr>
              <a:t>t</a:t>
            </a:r>
            <a:r>
              <a:rPr sz="3600" spc="-290" dirty="0">
                <a:solidFill>
                  <a:srgbClr val="0070C0"/>
                </a:solidFill>
                <a:latin typeface="Arial" panose="020B0604020202020204" pitchFamily="34" charset="0"/>
                <a:cs typeface="Arial" panose="020B0604020202020204" pitchFamily="34" charset="0"/>
              </a:rPr>
              <a:t> </a:t>
            </a:r>
            <a:r>
              <a:rPr sz="3600" spc="-120" dirty="0">
                <a:solidFill>
                  <a:srgbClr val="0070C0"/>
                </a:solidFill>
                <a:latin typeface="Arial" panose="020B0604020202020204" pitchFamily="34" charset="0"/>
                <a:cs typeface="Arial" panose="020B0604020202020204" pitchFamily="34" charset="0"/>
              </a:rPr>
              <a:t>hàng</a:t>
            </a:r>
            <a:r>
              <a:rPr sz="3600" spc="-300" dirty="0">
                <a:solidFill>
                  <a:srgbClr val="0070C0"/>
                </a:solidFill>
                <a:latin typeface="Arial" panose="020B0604020202020204" pitchFamily="34" charset="0"/>
                <a:cs typeface="Arial" panose="020B0604020202020204" pitchFamily="34" charset="0"/>
              </a:rPr>
              <a:t> </a:t>
            </a:r>
            <a:r>
              <a:rPr sz="3600" spc="-65" dirty="0">
                <a:solidFill>
                  <a:srgbClr val="0070C0"/>
                </a:solidFill>
                <a:latin typeface="Arial" panose="020B0604020202020204" pitchFamily="34" charset="0"/>
                <a:cs typeface="Arial" panose="020B0604020202020204" pitchFamily="34" charset="0"/>
              </a:rPr>
              <a:t>hoá</a:t>
            </a:r>
            <a:r>
              <a:rPr sz="3600" spc="-290" dirty="0">
                <a:solidFill>
                  <a:srgbClr val="0070C0"/>
                </a:solidFill>
                <a:latin typeface="Arial" panose="020B0604020202020204" pitchFamily="34" charset="0"/>
                <a:cs typeface="Arial" panose="020B0604020202020204" pitchFamily="34" charset="0"/>
              </a:rPr>
              <a:t> </a:t>
            </a:r>
            <a:r>
              <a:rPr sz="3600" spc="-120" dirty="0">
                <a:solidFill>
                  <a:srgbClr val="0070C0"/>
                </a:solidFill>
                <a:latin typeface="Arial" panose="020B0604020202020204" pitchFamily="34" charset="0"/>
                <a:cs typeface="Arial" panose="020B0604020202020204" pitchFamily="34" charset="0"/>
              </a:rPr>
              <a:t>nguy</a:t>
            </a:r>
            <a:r>
              <a:rPr sz="3600" spc="-295" dirty="0">
                <a:solidFill>
                  <a:srgbClr val="0070C0"/>
                </a:solidFill>
                <a:latin typeface="Arial" panose="020B0604020202020204" pitchFamily="34" charset="0"/>
                <a:cs typeface="Arial" panose="020B0604020202020204" pitchFamily="34" charset="0"/>
              </a:rPr>
              <a:t> </a:t>
            </a:r>
            <a:r>
              <a:rPr sz="3600" spc="-70" dirty="0">
                <a:solidFill>
                  <a:srgbClr val="0070C0"/>
                </a:solidFill>
                <a:latin typeface="Arial" panose="020B0604020202020204" pitchFamily="34" charset="0"/>
                <a:cs typeface="Arial" panose="020B0604020202020204" pitchFamily="34" charset="0"/>
              </a:rPr>
              <a:t>hiểm</a:t>
            </a:r>
            <a:r>
              <a:rPr sz="3600" spc="-295" dirty="0">
                <a:solidFill>
                  <a:srgbClr val="0070C0"/>
                </a:solidFill>
                <a:latin typeface="Arial" panose="020B0604020202020204" pitchFamily="34" charset="0"/>
                <a:cs typeface="Arial" panose="020B0604020202020204" pitchFamily="34" charset="0"/>
              </a:rPr>
              <a:t> </a:t>
            </a:r>
            <a:r>
              <a:rPr sz="3600" spc="-60" dirty="0">
                <a:solidFill>
                  <a:srgbClr val="0070C0"/>
                </a:solidFill>
                <a:latin typeface="Arial" panose="020B0604020202020204" pitchFamily="34" charset="0"/>
                <a:cs typeface="Arial" panose="020B0604020202020204" pitchFamily="34" charset="0"/>
              </a:rPr>
              <a:t>cũng</a:t>
            </a:r>
            <a:r>
              <a:rPr sz="3600" spc="-295" dirty="0">
                <a:solidFill>
                  <a:srgbClr val="0070C0"/>
                </a:solidFill>
                <a:latin typeface="Arial" panose="020B0604020202020204" pitchFamily="34" charset="0"/>
                <a:cs typeface="Arial" panose="020B0604020202020204" pitchFamily="34" charset="0"/>
              </a:rPr>
              <a:t> </a:t>
            </a:r>
            <a:r>
              <a:rPr sz="3600" dirty="0">
                <a:solidFill>
                  <a:srgbClr val="0070C0"/>
                </a:solidFill>
                <a:latin typeface="Arial" panose="020B0604020202020204" pitchFamily="34" charset="0"/>
                <a:cs typeface="Arial" panose="020B0604020202020204" pitchFamily="34" charset="0"/>
              </a:rPr>
              <a:t>được</a:t>
            </a:r>
            <a:r>
              <a:rPr sz="3600" spc="-290" dirty="0">
                <a:solidFill>
                  <a:srgbClr val="0070C0"/>
                </a:solidFill>
                <a:latin typeface="Arial" panose="020B0604020202020204" pitchFamily="34" charset="0"/>
                <a:cs typeface="Arial" panose="020B0604020202020204" pitchFamily="34" charset="0"/>
              </a:rPr>
              <a:t> </a:t>
            </a:r>
            <a:r>
              <a:rPr sz="3600" dirty="0">
                <a:solidFill>
                  <a:srgbClr val="0070C0"/>
                </a:solidFill>
                <a:latin typeface="Arial" panose="020B0604020202020204" pitchFamily="34" charset="0"/>
                <a:cs typeface="Arial" panose="020B0604020202020204" pitchFamily="34" charset="0"/>
              </a:rPr>
              <a:t>coi</a:t>
            </a:r>
            <a:r>
              <a:rPr sz="3600" spc="-295" dirty="0">
                <a:solidFill>
                  <a:srgbClr val="0070C0"/>
                </a:solidFill>
                <a:latin typeface="Arial" panose="020B0604020202020204" pitchFamily="34" charset="0"/>
                <a:cs typeface="Arial" panose="020B0604020202020204" pitchFamily="34" charset="0"/>
              </a:rPr>
              <a:t> </a:t>
            </a:r>
            <a:r>
              <a:rPr sz="3600" spc="-45" dirty="0">
                <a:solidFill>
                  <a:srgbClr val="0070C0"/>
                </a:solidFill>
                <a:latin typeface="Arial" panose="020B0604020202020204" pitchFamily="34" charset="0"/>
                <a:cs typeface="Arial" panose="020B0604020202020204" pitchFamily="34" charset="0"/>
              </a:rPr>
              <a:t>là</a:t>
            </a:r>
            <a:r>
              <a:rPr sz="3600" spc="-295" dirty="0">
                <a:solidFill>
                  <a:srgbClr val="0070C0"/>
                </a:solidFill>
                <a:latin typeface="Arial" panose="020B0604020202020204" pitchFamily="34" charset="0"/>
                <a:cs typeface="Arial" panose="020B0604020202020204" pitchFamily="34" charset="0"/>
              </a:rPr>
              <a:t> </a:t>
            </a:r>
            <a:r>
              <a:rPr sz="3600" spc="-120" dirty="0">
                <a:solidFill>
                  <a:srgbClr val="0070C0"/>
                </a:solidFill>
                <a:latin typeface="Arial" panose="020B0604020202020204" pitchFamily="34" charset="0"/>
                <a:cs typeface="Arial" panose="020B0604020202020204" pitchFamily="34" charset="0"/>
              </a:rPr>
              <a:t>hàng</a:t>
            </a:r>
            <a:r>
              <a:rPr sz="3600" spc="-295" dirty="0">
                <a:solidFill>
                  <a:srgbClr val="0070C0"/>
                </a:solidFill>
                <a:latin typeface="Arial" panose="020B0604020202020204" pitchFamily="34" charset="0"/>
                <a:cs typeface="Arial" panose="020B0604020202020204" pitchFamily="34" charset="0"/>
              </a:rPr>
              <a:t> </a:t>
            </a:r>
            <a:r>
              <a:rPr sz="3600" spc="-65" dirty="0">
                <a:solidFill>
                  <a:srgbClr val="0070C0"/>
                </a:solidFill>
                <a:latin typeface="Arial" panose="020B0604020202020204" pitchFamily="34" charset="0"/>
                <a:cs typeface="Arial" panose="020B0604020202020204" pitchFamily="34" charset="0"/>
              </a:rPr>
              <a:t>hoá</a:t>
            </a:r>
            <a:r>
              <a:rPr sz="3600" spc="-290" dirty="0">
                <a:solidFill>
                  <a:srgbClr val="0070C0"/>
                </a:solidFill>
                <a:latin typeface="Arial" panose="020B0604020202020204" pitchFamily="34" charset="0"/>
                <a:cs typeface="Arial" panose="020B0604020202020204" pitchFamily="34" charset="0"/>
              </a:rPr>
              <a:t> </a:t>
            </a:r>
            <a:r>
              <a:rPr sz="3600" spc="-120" dirty="0">
                <a:solidFill>
                  <a:srgbClr val="0070C0"/>
                </a:solidFill>
                <a:latin typeface="Arial" panose="020B0604020202020204" pitchFamily="34" charset="0"/>
                <a:cs typeface="Arial" panose="020B0604020202020204" pitchFamily="34" charset="0"/>
              </a:rPr>
              <a:t>nguy</a:t>
            </a:r>
            <a:r>
              <a:rPr sz="3600" spc="-295" dirty="0">
                <a:solidFill>
                  <a:srgbClr val="0070C0"/>
                </a:solidFill>
                <a:latin typeface="Arial" panose="020B0604020202020204" pitchFamily="34" charset="0"/>
                <a:cs typeface="Arial" panose="020B0604020202020204" pitchFamily="34" charset="0"/>
              </a:rPr>
              <a:t> </a:t>
            </a:r>
            <a:r>
              <a:rPr sz="3600" spc="-70" dirty="0">
                <a:solidFill>
                  <a:srgbClr val="0070C0"/>
                </a:solidFill>
                <a:latin typeface="Arial" panose="020B0604020202020204" pitchFamily="34" charset="0"/>
                <a:cs typeface="Arial" panose="020B0604020202020204" pitchFamily="34" charset="0"/>
              </a:rPr>
              <a:t>hiểm</a:t>
            </a:r>
            <a:r>
              <a:rPr sz="3600" spc="-295" dirty="0">
                <a:solidFill>
                  <a:srgbClr val="0070C0"/>
                </a:solidFill>
                <a:latin typeface="Arial" panose="020B0604020202020204" pitchFamily="34" charset="0"/>
                <a:cs typeface="Arial" panose="020B0604020202020204" pitchFamily="34" charset="0"/>
              </a:rPr>
              <a:t> </a:t>
            </a:r>
            <a:r>
              <a:rPr sz="3600" spc="-80" dirty="0">
                <a:solidFill>
                  <a:srgbClr val="0070C0"/>
                </a:solidFill>
                <a:latin typeface="Arial" panose="020B0604020202020204" pitchFamily="34" charset="0"/>
                <a:cs typeface="Arial" panose="020B0604020202020204" pitchFamily="34" charset="0"/>
              </a:rPr>
              <a:t>tương</a:t>
            </a:r>
            <a:r>
              <a:rPr sz="3600" spc="-295" dirty="0">
                <a:solidFill>
                  <a:srgbClr val="0070C0"/>
                </a:solidFill>
                <a:latin typeface="Arial" panose="020B0604020202020204" pitchFamily="34" charset="0"/>
                <a:cs typeface="Arial" panose="020B0604020202020204" pitchFamily="34" charset="0"/>
              </a:rPr>
              <a:t> </a:t>
            </a:r>
            <a:r>
              <a:rPr sz="3600" spc="-20" dirty="0">
                <a:solidFill>
                  <a:srgbClr val="0070C0"/>
                </a:solidFill>
                <a:latin typeface="Arial" panose="020B0604020202020204" pitchFamily="34" charset="0"/>
                <a:cs typeface="Arial" panose="020B0604020202020204" pitchFamily="34" charset="0"/>
              </a:rPr>
              <a:t>ứng.</a:t>
            </a:r>
            <a:endParaRPr sz="3600" dirty="0">
              <a:solidFill>
                <a:srgbClr val="0070C0"/>
              </a:solidFill>
              <a:latin typeface="Arial" panose="020B0604020202020204" pitchFamily="34" charset="0"/>
              <a:cs typeface="Arial" panose="020B0604020202020204" pitchFamily="34" charset="0"/>
            </a:endParaRPr>
          </a:p>
        </p:txBody>
      </p:sp>
      <p:sp>
        <p:nvSpPr>
          <p:cNvPr id="2" name="TextBox 15">
            <a:extLst>
              <a:ext uri="{FF2B5EF4-FFF2-40B4-BE49-F238E27FC236}">
                <a16:creationId xmlns:a16="http://schemas.microsoft.com/office/drawing/2014/main" id="{A616D800-69FD-0A96-B9E2-B8AEAFA5A6CB}"/>
              </a:ext>
            </a:extLst>
          </p:cNvPr>
          <p:cNvSpPr txBox="1"/>
          <p:nvPr/>
        </p:nvSpPr>
        <p:spPr>
          <a:xfrm>
            <a:off x="72195" y="141426"/>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70</a:t>
            </a:r>
          </a:p>
        </p:txBody>
      </p:sp>
    </p:spTree>
    <p:extLst>
      <p:ext uri="{BB962C8B-B14F-4D97-AF65-F5344CB8AC3E}">
        <p14:creationId xmlns:p14="http://schemas.microsoft.com/office/powerpoint/2010/main" val="2454261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2639695" cy="2162175"/>
            <a:chOff x="0" y="0"/>
            <a:chExt cx="2639695" cy="2162175"/>
          </a:xfrm>
        </p:grpSpPr>
        <p:sp>
          <p:nvSpPr>
            <p:cNvPr id="3" name="object 3"/>
            <p:cNvSpPr/>
            <p:nvPr/>
          </p:nvSpPr>
          <p:spPr>
            <a:xfrm>
              <a:off x="0" y="0"/>
              <a:ext cx="2639695" cy="2162175"/>
            </a:xfrm>
            <a:custGeom>
              <a:avLst/>
              <a:gdLst/>
              <a:ahLst/>
              <a:cxnLst/>
              <a:rect l="l" t="t" r="r" b="b"/>
              <a:pathLst>
                <a:path w="2639695" h="2162175">
                  <a:moveTo>
                    <a:pt x="2639395" y="0"/>
                  </a:moveTo>
                  <a:lnTo>
                    <a:pt x="1689423" y="0"/>
                  </a:lnTo>
                  <a:lnTo>
                    <a:pt x="1677857" y="13169"/>
                  </a:lnTo>
                  <a:lnTo>
                    <a:pt x="1647467" y="47245"/>
                  </a:lnTo>
                  <a:lnTo>
                    <a:pt x="1616820" y="81085"/>
                  </a:lnTo>
                  <a:lnTo>
                    <a:pt x="1585919" y="114689"/>
                  </a:lnTo>
                  <a:lnTo>
                    <a:pt x="1554764" y="148055"/>
                  </a:lnTo>
                  <a:lnTo>
                    <a:pt x="1523357" y="181182"/>
                  </a:lnTo>
                  <a:lnTo>
                    <a:pt x="1491700" y="214068"/>
                  </a:lnTo>
                  <a:lnTo>
                    <a:pt x="1459794" y="246711"/>
                  </a:lnTo>
                  <a:lnTo>
                    <a:pt x="1427641" y="279109"/>
                  </a:lnTo>
                  <a:lnTo>
                    <a:pt x="1395242" y="311262"/>
                  </a:lnTo>
                  <a:lnTo>
                    <a:pt x="1362599" y="343168"/>
                  </a:lnTo>
                  <a:lnTo>
                    <a:pt x="1329714" y="374825"/>
                  </a:lnTo>
                  <a:lnTo>
                    <a:pt x="1296587" y="406232"/>
                  </a:lnTo>
                  <a:lnTo>
                    <a:pt x="1263221" y="437387"/>
                  </a:lnTo>
                  <a:lnTo>
                    <a:pt x="1229617" y="468288"/>
                  </a:lnTo>
                  <a:lnTo>
                    <a:pt x="1195776" y="498935"/>
                  </a:lnTo>
                  <a:lnTo>
                    <a:pt x="1161701" y="529325"/>
                  </a:lnTo>
                  <a:lnTo>
                    <a:pt x="1127392" y="559457"/>
                  </a:lnTo>
                  <a:lnTo>
                    <a:pt x="1092851" y="589329"/>
                  </a:lnTo>
                  <a:lnTo>
                    <a:pt x="1058080" y="618941"/>
                  </a:lnTo>
                  <a:lnTo>
                    <a:pt x="1023080" y="648289"/>
                  </a:lnTo>
                  <a:lnTo>
                    <a:pt x="987854" y="677374"/>
                  </a:lnTo>
                  <a:lnTo>
                    <a:pt x="952401" y="706192"/>
                  </a:lnTo>
                  <a:lnTo>
                    <a:pt x="916724" y="734744"/>
                  </a:lnTo>
                  <a:lnTo>
                    <a:pt x="880825" y="763027"/>
                  </a:lnTo>
                  <a:lnTo>
                    <a:pt x="844705" y="791039"/>
                  </a:lnTo>
                  <a:lnTo>
                    <a:pt x="808365" y="818779"/>
                  </a:lnTo>
                  <a:lnTo>
                    <a:pt x="771807" y="846246"/>
                  </a:lnTo>
                  <a:lnTo>
                    <a:pt x="735033" y="873438"/>
                  </a:lnTo>
                  <a:lnTo>
                    <a:pt x="698044" y="900353"/>
                  </a:lnTo>
                  <a:lnTo>
                    <a:pt x="660841" y="926991"/>
                  </a:lnTo>
                  <a:lnTo>
                    <a:pt x="623427" y="953349"/>
                  </a:lnTo>
                  <a:lnTo>
                    <a:pt x="585803" y="979425"/>
                  </a:lnTo>
                  <a:lnTo>
                    <a:pt x="547969" y="1005219"/>
                  </a:lnTo>
                  <a:lnTo>
                    <a:pt x="509929" y="1030729"/>
                  </a:lnTo>
                  <a:lnTo>
                    <a:pt x="471683" y="1055953"/>
                  </a:lnTo>
                  <a:lnTo>
                    <a:pt x="433233" y="1080889"/>
                  </a:lnTo>
                  <a:lnTo>
                    <a:pt x="394580" y="1105537"/>
                  </a:lnTo>
                  <a:lnTo>
                    <a:pt x="355727" y="1129894"/>
                  </a:lnTo>
                  <a:lnTo>
                    <a:pt x="316674" y="1153960"/>
                  </a:lnTo>
                  <a:lnTo>
                    <a:pt x="277423" y="1177732"/>
                  </a:lnTo>
                  <a:lnTo>
                    <a:pt x="237975" y="1201209"/>
                  </a:lnTo>
                  <a:lnTo>
                    <a:pt x="198333" y="1224389"/>
                  </a:lnTo>
                  <a:lnTo>
                    <a:pt x="158498" y="1247271"/>
                  </a:lnTo>
                  <a:lnTo>
                    <a:pt x="118471" y="1269854"/>
                  </a:lnTo>
                  <a:lnTo>
                    <a:pt x="78253" y="1292135"/>
                  </a:lnTo>
                  <a:lnTo>
                    <a:pt x="37847" y="1314114"/>
                  </a:lnTo>
                  <a:lnTo>
                    <a:pt x="0" y="1334323"/>
                  </a:lnTo>
                  <a:lnTo>
                    <a:pt x="0" y="2162028"/>
                  </a:lnTo>
                  <a:lnTo>
                    <a:pt x="65233" y="2131810"/>
                  </a:lnTo>
                  <a:lnTo>
                    <a:pt x="158823" y="2086871"/>
                  </a:lnTo>
                  <a:lnTo>
                    <a:pt x="251605" y="2040529"/>
                  </a:lnTo>
                  <a:lnTo>
                    <a:pt x="343565" y="1992796"/>
                  </a:lnTo>
                  <a:lnTo>
                    <a:pt x="389233" y="1968413"/>
                  </a:lnTo>
                  <a:lnTo>
                    <a:pt x="434690" y="1943687"/>
                  </a:lnTo>
                  <a:lnTo>
                    <a:pt x="479935" y="1918621"/>
                  </a:lnTo>
                  <a:lnTo>
                    <a:pt x="524966" y="1893216"/>
                  </a:lnTo>
                  <a:lnTo>
                    <a:pt x="569781" y="1867474"/>
                  </a:lnTo>
                  <a:lnTo>
                    <a:pt x="614378" y="1841397"/>
                  </a:lnTo>
                  <a:lnTo>
                    <a:pt x="658756" y="1814985"/>
                  </a:lnTo>
                  <a:lnTo>
                    <a:pt x="702914" y="1788242"/>
                  </a:lnTo>
                  <a:lnTo>
                    <a:pt x="746848" y="1761169"/>
                  </a:lnTo>
                  <a:lnTo>
                    <a:pt x="790558" y="1733768"/>
                  </a:lnTo>
                  <a:lnTo>
                    <a:pt x="834042" y="1706040"/>
                  </a:lnTo>
                  <a:lnTo>
                    <a:pt x="877298" y="1677986"/>
                  </a:lnTo>
                  <a:lnTo>
                    <a:pt x="920324" y="1649610"/>
                  </a:lnTo>
                  <a:lnTo>
                    <a:pt x="963119" y="1620912"/>
                  </a:lnTo>
                  <a:lnTo>
                    <a:pt x="1005681" y="1591894"/>
                  </a:lnTo>
                  <a:lnTo>
                    <a:pt x="1048008" y="1562558"/>
                  </a:lnTo>
                  <a:lnTo>
                    <a:pt x="1090098" y="1532906"/>
                  </a:lnTo>
                  <a:lnTo>
                    <a:pt x="1131950" y="1502940"/>
                  </a:lnTo>
                  <a:lnTo>
                    <a:pt x="1173562" y="1472660"/>
                  </a:lnTo>
                  <a:lnTo>
                    <a:pt x="1214932" y="1442070"/>
                  </a:lnTo>
                  <a:lnTo>
                    <a:pt x="1256058" y="1411170"/>
                  </a:lnTo>
                  <a:lnTo>
                    <a:pt x="1296940" y="1379963"/>
                  </a:lnTo>
                  <a:lnTo>
                    <a:pt x="1337574" y="1348449"/>
                  </a:lnTo>
                  <a:lnTo>
                    <a:pt x="1377960" y="1316632"/>
                  </a:lnTo>
                  <a:lnTo>
                    <a:pt x="1418095" y="1284512"/>
                  </a:lnTo>
                  <a:lnTo>
                    <a:pt x="1457978" y="1252091"/>
                  </a:lnTo>
                  <a:lnTo>
                    <a:pt x="1497607" y="1219371"/>
                  </a:lnTo>
                  <a:lnTo>
                    <a:pt x="1536980" y="1186355"/>
                  </a:lnTo>
                  <a:lnTo>
                    <a:pt x="1576097" y="1153042"/>
                  </a:lnTo>
                  <a:lnTo>
                    <a:pt x="1614953" y="1119436"/>
                  </a:lnTo>
                  <a:lnTo>
                    <a:pt x="1653550" y="1085538"/>
                  </a:lnTo>
                  <a:lnTo>
                    <a:pt x="1691883" y="1051350"/>
                  </a:lnTo>
                  <a:lnTo>
                    <a:pt x="1729952" y="1016873"/>
                  </a:lnTo>
                  <a:lnTo>
                    <a:pt x="1767755" y="982109"/>
                  </a:lnTo>
                  <a:lnTo>
                    <a:pt x="1805291" y="947060"/>
                  </a:lnTo>
                  <a:lnTo>
                    <a:pt x="1842557" y="911728"/>
                  </a:lnTo>
                  <a:lnTo>
                    <a:pt x="1879551" y="876114"/>
                  </a:lnTo>
                  <a:lnTo>
                    <a:pt x="1916273" y="840221"/>
                  </a:lnTo>
                  <a:lnTo>
                    <a:pt x="1952720" y="804049"/>
                  </a:lnTo>
                  <a:lnTo>
                    <a:pt x="1988890" y="767600"/>
                  </a:lnTo>
                  <a:lnTo>
                    <a:pt x="2024782" y="730877"/>
                  </a:lnTo>
                  <a:lnTo>
                    <a:pt x="2060395" y="693882"/>
                  </a:lnTo>
                  <a:lnTo>
                    <a:pt x="2095725" y="656614"/>
                  </a:lnTo>
                  <a:lnTo>
                    <a:pt x="2130899" y="618941"/>
                  </a:lnTo>
                  <a:lnTo>
                    <a:pt x="2165535" y="581273"/>
                  </a:lnTo>
                  <a:lnTo>
                    <a:pt x="2200010" y="543203"/>
                  </a:lnTo>
                  <a:lnTo>
                    <a:pt x="2234197" y="504868"/>
                  </a:lnTo>
                  <a:lnTo>
                    <a:pt x="2268094" y="466271"/>
                  </a:lnTo>
                  <a:lnTo>
                    <a:pt x="2301698" y="427413"/>
                  </a:lnTo>
                  <a:lnTo>
                    <a:pt x="2335009" y="388296"/>
                  </a:lnTo>
                  <a:lnTo>
                    <a:pt x="2368024" y="348922"/>
                  </a:lnTo>
                  <a:lnTo>
                    <a:pt x="2400742" y="309292"/>
                  </a:lnTo>
                  <a:lnTo>
                    <a:pt x="2433161" y="269408"/>
                  </a:lnTo>
                  <a:lnTo>
                    <a:pt x="2465279" y="229272"/>
                  </a:lnTo>
                  <a:lnTo>
                    <a:pt x="2497095" y="188885"/>
                  </a:lnTo>
                  <a:lnTo>
                    <a:pt x="2528607" y="148250"/>
                  </a:lnTo>
                  <a:lnTo>
                    <a:pt x="2559812" y="107368"/>
                  </a:lnTo>
                  <a:lnTo>
                    <a:pt x="2590710" y="66240"/>
                  </a:lnTo>
                  <a:lnTo>
                    <a:pt x="2621299" y="24870"/>
                  </a:lnTo>
                  <a:lnTo>
                    <a:pt x="2639395" y="0"/>
                  </a:lnTo>
                  <a:close/>
                </a:path>
              </a:pathLst>
            </a:custGeom>
            <a:solidFill>
              <a:srgbClr val="FFFFFF">
                <a:alpha val="11999"/>
              </a:srgbClr>
            </a:solidFill>
          </p:spPr>
          <p:txBody>
            <a:bodyPr wrap="square" lIns="0" tIns="0" rIns="0" bIns="0" rtlCol="0"/>
            <a:lstStyle/>
            <a:p>
              <a:endParaRPr/>
            </a:p>
          </p:txBody>
        </p:sp>
        <p:sp>
          <p:nvSpPr>
            <p:cNvPr id="4" name="object 4"/>
            <p:cNvSpPr/>
            <p:nvPr/>
          </p:nvSpPr>
          <p:spPr>
            <a:xfrm>
              <a:off x="1205912" y="780454"/>
              <a:ext cx="288290" cy="248285"/>
            </a:xfrm>
            <a:custGeom>
              <a:avLst/>
              <a:gdLst/>
              <a:ahLst/>
              <a:cxnLst/>
              <a:rect l="l" t="t" r="r" b="b"/>
              <a:pathLst>
                <a:path w="288290" h="248284">
                  <a:moveTo>
                    <a:pt x="144612" y="248102"/>
                  </a:moveTo>
                  <a:lnTo>
                    <a:pt x="0" y="248102"/>
                  </a:lnTo>
                  <a:lnTo>
                    <a:pt x="143243" y="0"/>
                  </a:lnTo>
                  <a:lnTo>
                    <a:pt x="287856" y="0"/>
                  </a:lnTo>
                  <a:lnTo>
                    <a:pt x="144612" y="248102"/>
                  </a:lnTo>
                  <a:close/>
                </a:path>
              </a:pathLst>
            </a:custGeom>
            <a:solidFill>
              <a:srgbClr val="BE1B2D"/>
            </a:solidFill>
          </p:spPr>
          <p:txBody>
            <a:bodyPr wrap="square" lIns="0" tIns="0" rIns="0" bIns="0" rtlCol="0"/>
            <a:lstStyle/>
            <a:p>
              <a:endParaRPr/>
            </a:p>
          </p:txBody>
        </p:sp>
        <p:sp>
          <p:nvSpPr>
            <p:cNvPr id="5" name="object 5"/>
            <p:cNvSpPr/>
            <p:nvPr/>
          </p:nvSpPr>
          <p:spPr>
            <a:xfrm>
              <a:off x="1271310" y="645616"/>
              <a:ext cx="222885" cy="135255"/>
            </a:xfrm>
            <a:custGeom>
              <a:avLst/>
              <a:gdLst/>
              <a:ahLst/>
              <a:cxnLst/>
              <a:rect l="l" t="t" r="r" b="b"/>
              <a:pathLst>
                <a:path w="222884" h="135254">
                  <a:moveTo>
                    <a:pt x="222458" y="134838"/>
                  </a:moveTo>
                  <a:lnTo>
                    <a:pt x="77845" y="134838"/>
                  </a:lnTo>
                  <a:lnTo>
                    <a:pt x="0" y="0"/>
                  </a:lnTo>
                  <a:lnTo>
                    <a:pt x="144606" y="0"/>
                  </a:lnTo>
                  <a:lnTo>
                    <a:pt x="222458" y="134838"/>
                  </a:lnTo>
                  <a:close/>
                </a:path>
              </a:pathLst>
            </a:custGeom>
            <a:solidFill>
              <a:srgbClr val="F62F2E"/>
            </a:solidFill>
          </p:spPr>
          <p:txBody>
            <a:bodyPr wrap="square" lIns="0" tIns="0" rIns="0" bIns="0" rtlCol="0"/>
            <a:lstStyle/>
            <a:p>
              <a:endParaRPr/>
            </a:p>
          </p:txBody>
        </p:sp>
        <p:sp>
          <p:nvSpPr>
            <p:cNvPr id="6" name="object 6"/>
            <p:cNvSpPr/>
            <p:nvPr/>
          </p:nvSpPr>
          <p:spPr>
            <a:xfrm>
              <a:off x="1028820" y="532352"/>
              <a:ext cx="288290" cy="248285"/>
            </a:xfrm>
            <a:custGeom>
              <a:avLst/>
              <a:gdLst/>
              <a:ahLst/>
              <a:cxnLst/>
              <a:rect l="l" t="t" r="r" b="b"/>
              <a:pathLst>
                <a:path w="288290" h="248284">
                  <a:moveTo>
                    <a:pt x="287852" y="248102"/>
                  </a:moveTo>
                  <a:lnTo>
                    <a:pt x="143241" y="248102"/>
                  </a:lnTo>
                  <a:lnTo>
                    <a:pt x="0" y="0"/>
                  </a:lnTo>
                  <a:lnTo>
                    <a:pt x="144612" y="0"/>
                  </a:lnTo>
                  <a:lnTo>
                    <a:pt x="287852" y="248102"/>
                  </a:lnTo>
                  <a:close/>
                </a:path>
              </a:pathLst>
            </a:custGeom>
            <a:solidFill>
              <a:srgbClr val="737373"/>
            </a:solidFill>
          </p:spPr>
          <p:txBody>
            <a:bodyPr wrap="square" lIns="0" tIns="0" rIns="0" bIns="0" rtlCol="0"/>
            <a:lstStyle/>
            <a:p>
              <a:endParaRPr/>
            </a:p>
          </p:txBody>
        </p:sp>
        <p:sp>
          <p:nvSpPr>
            <p:cNvPr id="7" name="object 7"/>
            <p:cNvSpPr/>
            <p:nvPr/>
          </p:nvSpPr>
          <p:spPr>
            <a:xfrm>
              <a:off x="1094214" y="780454"/>
              <a:ext cx="222885" cy="135255"/>
            </a:xfrm>
            <a:custGeom>
              <a:avLst/>
              <a:gdLst/>
              <a:ahLst/>
              <a:cxnLst/>
              <a:rect l="l" t="t" r="r" b="b"/>
              <a:pathLst>
                <a:path w="222884" h="135255">
                  <a:moveTo>
                    <a:pt x="144612" y="134838"/>
                  </a:moveTo>
                  <a:lnTo>
                    <a:pt x="0" y="134838"/>
                  </a:lnTo>
                  <a:lnTo>
                    <a:pt x="77847" y="0"/>
                  </a:lnTo>
                  <a:lnTo>
                    <a:pt x="222458" y="0"/>
                  </a:lnTo>
                  <a:lnTo>
                    <a:pt x="144612" y="134838"/>
                  </a:lnTo>
                  <a:close/>
                </a:path>
              </a:pathLst>
            </a:custGeom>
            <a:solidFill>
              <a:srgbClr val="FFFFFF"/>
            </a:solidFill>
          </p:spPr>
          <p:txBody>
            <a:bodyPr wrap="square" lIns="0" tIns="0" rIns="0" bIns="0" rtlCol="0"/>
            <a:lstStyle/>
            <a:p>
              <a:endParaRPr/>
            </a:p>
          </p:txBody>
        </p:sp>
      </p:grpSp>
      <p:sp>
        <p:nvSpPr>
          <p:cNvPr id="8" name="object 8"/>
          <p:cNvSpPr/>
          <p:nvPr/>
        </p:nvSpPr>
        <p:spPr>
          <a:xfrm>
            <a:off x="0" y="7567210"/>
            <a:ext cx="2513965"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a:p>
        </p:txBody>
      </p:sp>
      <p:sp>
        <p:nvSpPr>
          <p:cNvPr id="9" name="object 9"/>
          <p:cNvSpPr/>
          <p:nvPr/>
        </p:nvSpPr>
        <p:spPr>
          <a:xfrm>
            <a:off x="15842298" y="8217320"/>
            <a:ext cx="2446020" cy="2070100"/>
          </a:xfrm>
          <a:custGeom>
            <a:avLst/>
            <a:gdLst/>
            <a:ahLst/>
            <a:cxnLst/>
            <a:rect l="l" t="t" r="r" b="b"/>
            <a:pathLst>
              <a:path w="2446019" h="2070100">
                <a:moveTo>
                  <a:pt x="2445700" y="0"/>
                </a:moveTo>
                <a:lnTo>
                  <a:pt x="2445700" y="842562"/>
                </a:lnTo>
                <a:lnTo>
                  <a:pt x="2441159" y="845170"/>
                </a:lnTo>
                <a:lnTo>
                  <a:pt x="2401516" y="868351"/>
                </a:lnTo>
                <a:lnTo>
                  <a:pt x="2362069" y="891828"/>
                </a:lnTo>
                <a:lnTo>
                  <a:pt x="2322818" y="915600"/>
                </a:lnTo>
                <a:lnTo>
                  <a:pt x="2283765" y="939665"/>
                </a:lnTo>
                <a:lnTo>
                  <a:pt x="2244911" y="964022"/>
                </a:lnTo>
                <a:lnTo>
                  <a:pt x="2206259" y="988670"/>
                </a:lnTo>
                <a:lnTo>
                  <a:pt x="2167809" y="1013607"/>
                </a:lnTo>
                <a:lnTo>
                  <a:pt x="2129563" y="1038831"/>
                </a:lnTo>
                <a:lnTo>
                  <a:pt x="2091522" y="1064340"/>
                </a:lnTo>
                <a:lnTo>
                  <a:pt x="2053689" y="1090134"/>
                </a:lnTo>
                <a:lnTo>
                  <a:pt x="2016065" y="1116211"/>
                </a:lnTo>
                <a:lnTo>
                  <a:pt x="1978651" y="1142569"/>
                </a:lnTo>
                <a:lnTo>
                  <a:pt x="1941448" y="1169206"/>
                </a:lnTo>
                <a:lnTo>
                  <a:pt x="1904459" y="1196121"/>
                </a:lnTo>
                <a:lnTo>
                  <a:pt x="1867685" y="1223313"/>
                </a:lnTo>
                <a:lnTo>
                  <a:pt x="1831127" y="1250780"/>
                </a:lnTo>
                <a:lnTo>
                  <a:pt x="1794787" y="1278521"/>
                </a:lnTo>
                <a:lnTo>
                  <a:pt x="1758667" y="1306533"/>
                </a:lnTo>
                <a:lnTo>
                  <a:pt x="1722768" y="1334816"/>
                </a:lnTo>
                <a:lnTo>
                  <a:pt x="1687091" y="1363367"/>
                </a:lnTo>
                <a:lnTo>
                  <a:pt x="1651638" y="1392186"/>
                </a:lnTo>
                <a:lnTo>
                  <a:pt x="1616411" y="1421270"/>
                </a:lnTo>
                <a:lnTo>
                  <a:pt x="1581412" y="1450619"/>
                </a:lnTo>
                <a:lnTo>
                  <a:pt x="1546641" y="1480230"/>
                </a:lnTo>
                <a:lnTo>
                  <a:pt x="1512100" y="1510103"/>
                </a:lnTo>
                <a:lnTo>
                  <a:pt x="1477791" y="1540235"/>
                </a:lnTo>
                <a:lnTo>
                  <a:pt x="1443716" y="1570625"/>
                </a:lnTo>
                <a:lnTo>
                  <a:pt x="1409875" y="1601271"/>
                </a:lnTo>
                <a:lnTo>
                  <a:pt x="1376271" y="1632173"/>
                </a:lnTo>
                <a:lnTo>
                  <a:pt x="1342905" y="1663328"/>
                </a:lnTo>
                <a:lnTo>
                  <a:pt x="1309778" y="1694734"/>
                </a:lnTo>
                <a:lnTo>
                  <a:pt x="1276892" y="1726391"/>
                </a:lnTo>
                <a:lnTo>
                  <a:pt x="1244250" y="1758297"/>
                </a:lnTo>
                <a:lnTo>
                  <a:pt x="1211851" y="1790450"/>
                </a:lnTo>
                <a:lnTo>
                  <a:pt x="1179698" y="1822849"/>
                </a:lnTo>
                <a:lnTo>
                  <a:pt x="1147792" y="1855492"/>
                </a:lnTo>
                <a:lnTo>
                  <a:pt x="1116135" y="1888377"/>
                </a:lnTo>
                <a:lnTo>
                  <a:pt x="1084728" y="1921504"/>
                </a:lnTo>
                <a:lnTo>
                  <a:pt x="1053573" y="1954870"/>
                </a:lnTo>
                <a:lnTo>
                  <a:pt x="1022672" y="1988474"/>
                </a:lnTo>
                <a:lnTo>
                  <a:pt x="992025" y="2022315"/>
                </a:lnTo>
                <a:lnTo>
                  <a:pt x="961635" y="2056390"/>
                </a:lnTo>
                <a:lnTo>
                  <a:pt x="949965" y="2069679"/>
                </a:lnTo>
                <a:lnTo>
                  <a:pt x="0" y="2069679"/>
                </a:lnTo>
                <a:lnTo>
                  <a:pt x="48890" y="2003159"/>
                </a:lnTo>
                <a:lnTo>
                  <a:pt x="79790" y="1962033"/>
                </a:lnTo>
                <a:lnTo>
                  <a:pt x="110997" y="1921151"/>
                </a:lnTo>
                <a:lnTo>
                  <a:pt x="142511" y="1880517"/>
                </a:lnTo>
                <a:lnTo>
                  <a:pt x="174328" y="1840131"/>
                </a:lnTo>
                <a:lnTo>
                  <a:pt x="206448" y="1799996"/>
                </a:lnTo>
                <a:lnTo>
                  <a:pt x="238869" y="1760113"/>
                </a:lnTo>
                <a:lnTo>
                  <a:pt x="271589" y="1720484"/>
                </a:lnTo>
                <a:lnTo>
                  <a:pt x="304605" y="1681111"/>
                </a:lnTo>
                <a:lnTo>
                  <a:pt x="337918" y="1641995"/>
                </a:lnTo>
                <a:lnTo>
                  <a:pt x="371524" y="1603138"/>
                </a:lnTo>
                <a:lnTo>
                  <a:pt x="405422" y="1564542"/>
                </a:lnTo>
                <a:lnTo>
                  <a:pt x="439610" y="1526208"/>
                </a:lnTo>
                <a:lnTo>
                  <a:pt x="474087" y="1488139"/>
                </a:lnTo>
                <a:lnTo>
                  <a:pt x="508851" y="1450336"/>
                </a:lnTo>
                <a:lnTo>
                  <a:pt x="543900" y="1412801"/>
                </a:lnTo>
                <a:lnTo>
                  <a:pt x="579232" y="1375535"/>
                </a:lnTo>
                <a:lnTo>
                  <a:pt x="614846" y="1338540"/>
                </a:lnTo>
                <a:lnTo>
                  <a:pt x="650740" y="1301819"/>
                </a:lnTo>
                <a:lnTo>
                  <a:pt x="686911" y="1265372"/>
                </a:lnTo>
                <a:lnTo>
                  <a:pt x="723360" y="1229201"/>
                </a:lnTo>
                <a:lnTo>
                  <a:pt x="760083" y="1193309"/>
                </a:lnTo>
                <a:lnTo>
                  <a:pt x="797079" y="1157697"/>
                </a:lnTo>
                <a:lnTo>
                  <a:pt x="834346" y="1122366"/>
                </a:lnTo>
                <a:lnTo>
                  <a:pt x="871882" y="1087319"/>
                </a:lnTo>
                <a:lnTo>
                  <a:pt x="909687" y="1052556"/>
                </a:lnTo>
                <a:lnTo>
                  <a:pt x="947757" y="1018081"/>
                </a:lnTo>
                <a:lnTo>
                  <a:pt x="986092" y="983894"/>
                </a:lnTo>
                <a:lnTo>
                  <a:pt x="1024689" y="949998"/>
                </a:lnTo>
                <a:lnTo>
                  <a:pt x="1063547" y="916393"/>
                </a:lnTo>
                <a:lnTo>
                  <a:pt x="1102664" y="883083"/>
                </a:lnTo>
                <a:lnTo>
                  <a:pt x="1142038" y="850067"/>
                </a:lnTo>
                <a:lnTo>
                  <a:pt x="1181668" y="817349"/>
                </a:lnTo>
                <a:lnTo>
                  <a:pt x="1221552" y="784930"/>
                </a:lnTo>
                <a:lnTo>
                  <a:pt x="1261689" y="752812"/>
                </a:lnTo>
                <a:lnTo>
                  <a:pt x="1302075" y="720996"/>
                </a:lnTo>
                <a:lnTo>
                  <a:pt x="1342710" y="689485"/>
                </a:lnTo>
                <a:lnTo>
                  <a:pt x="1383592" y="658279"/>
                </a:lnTo>
                <a:lnTo>
                  <a:pt x="1424720" y="627381"/>
                </a:lnTo>
                <a:lnTo>
                  <a:pt x="1466090" y="596792"/>
                </a:lnTo>
                <a:lnTo>
                  <a:pt x="1507703" y="566515"/>
                </a:lnTo>
                <a:lnTo>
                  <a:pt x="1549556" y="536550"/>
                </a:lnTo>
                <a:lnTo>
                  <a:pt x="1591646" y="506900"/>
                </a:lnTo>
                <a:lnTo>
                  <a:pt x="1633974" y="477566"/>
                </a:lnTo>
                <a:lnTo>
                  <a:pt x="1676536" y="448550"/>
                </a:lnTo>
                <a:lnTo>
                  <a:pt x="1719331" y="419854"/>
                </a:lnTo>
                <a:lnTo>
                  <a:pt x="1762358" y="391479"/>
                </a:lnTo>
                <a:lnTo>
                  <a:pt x="1805614" y="363428"/>
                </a:lnTo>
                <a:lnTo>
                  <a:pt x="1849098" y="335701"/>
                </a:lnTo>
                <a:lnTo>
                  <a:pt x="1892808" y="308302"/>
                </a:lnTo>
                <a:lnTo>
                  <a:pt x="1936743" y="281230"/>
                </a:lnTo>
                <a:lnTo>
                  <a:pt x="1980900" y="254489"/>
                </a:lnTo>
                <a:lnTo>
                  <a:pt x="2025279" y="228080"/>
                </a:lnTo>
                <a:lnTo>
                  <a:pt x="2069876" y="202004"/>
                </a:lnTo>
                <a:lnTo>
                  <a:pt x="2114691" y="176264"/>
                </a:lnTo>
                <a:lnTo>
                  <a:pt x="2159722" y="150861"/>
                </a:lnTo>
                <a:lnTo>
                  <a:pt x="2204966" y="125797"/>
                </a:lnTo>
                <a:lnTo>
                  <a:pt x="2250423" y="101073"/>
                </a:lnTo>
                <a:lnTo>
                  <a:pt x="2296091" y="76692"/>
                </a:lnTo>
                <a:lnTo>
                  <a:pt x="2341967" y="52654"/>
                </a:lnTo>
                <a:lnTo>
                  <a:pt x="2388050" y="28962"/>
                </a:lnTo>
                <a:lnTo>
                  <a:pt x="2434339" y="5618"/>
                </a:lnTo>
                <a:lnTo>
                  <a:pt x="2445700" y="0"/>
                </a:lnTo>
                <a:close/>
              </a:path>
            </a:pathLst>
          </a:custGeom>
          <a:solidFill>
            <a:srgbClr val="FFFFFF">
              <a:alpha val="11999"/>
            </a:srgbClr>
          </a:solidFill>
        </p:spPr>
        <p:txBody>
          <a:bodyPr wrap="square" lIns="0" tIns="0" rIns="0" bIns="0" rtlCol="0"/>
          <a:lstStyle/>
          <a:p>
            <a:endParaRPr/>
          </a:p>
        </p:txBody>
      </p:sp>
      <p:sp>
        <p:nvSpPr>
          <p:cNvPr id="10" name="object 10"/>
          <p:cNvSpPr/>
          <p:nvPr/>
        </p:nvSpPr>
        <p:spPr>
          <a:xfrm>
            <a:off x="16003827" y="0"/>
            <a:ext cx="2284730" cy="1840864"/>
          </a:xfrm>
          <a:custGeom>
            <a:avLst/>
            <a:gdLst/>
            <a:ahLst/>
            <a:cxnLst/>
            <a:rect l="l" t="t" r="r" b="b"/>
            <a:pathLst>
              <a:path w="2284730" h="1840864">
                <a:moveTo>
                  <a:pt x="2284171" y="1840257"/>
                </a:moveTo>
                <a:lnTo>
                  <a:pt x="2245125" y="1788870"/>
                </a:lnTo>
                <a:lnTo>
                  <a:pt x="2217113" y="1752749"/>
                </a:lnTo>
                <a:lnTo>
                  <a:pt x="2188830" y="1716850"/>
                </a:lnTo>
                <a:lnTo>
                  <a:pt x="2160279" y="1681173"/>
                </a:lnTo>
                <a:lnTo>
                  <a:pt x="2131460" y="1645721"/>
                </a:lnTo>
                <a:lnTo>
                  <a:pt x="2102375" y="1610494"/>
                </a:lnTo>
                <a:lnTo>
                  <a:pt x="2073027" y="1575494"/>
                </a:lnTo>
                <a:lnTo>
                  <a:pt x="2043415" y="1540723"/>
                </a:lnTo>
                <a:lnTo>
                  <a:pt x="2013543" y="1506182"/>
                </a:lnTo>
                <a:lnTo>
                  <a:pt x="1983411" y="1471874"/>
                </a:lnTo>
                <a:lnTo>
                  <a:pt x="1953021" y="1437798"/>
                </a:lnTo>
                <a:lnTo>
                  <a:pt x="1922374" y="1403957"/>
                </a:lnTo>
                <a:lnTo>
                  <a:pt x="1891473" y="1370353"/>
                </a:lnTo>
                <a:lnTo>
                  <a:pt x="1860318" y="1336987"/>
                </a:lnTo>
                <a:lnTo>
                  <a:pt x="1828911" y="1303861"/>
                </a:lnTo>
                <a:lnTo>
                  <a:pt x="1797254" y="1270975"/>
                </a:lnTo>
                <a:lnTo>
                  <a:pt x="1765349" y="1238332"/>
                </a:lnTo>
                <a:lnTo>
                  <a:pt x="1733195" y="1205933"/>
                </a:lnTo>
                <a:lnTo>
                  <a:pt x="1700797" y="1173780"/>
                </a:lnTo>
                <a:lnTo>
                  <a:pt x="1668154" y="1141874"/>
                </a:lnTo>
                <a:lnTo>
                  <a:pt x="1635268" y="1110217"/>
                </a:lnTo>
                <a:lnTo>
                  <a:pt x="1602142" y="1078811"/>
                </a:lnTo>
                <a:lnTo>
                  <a:pt x="1568775" y="1047656"/>
                </a:lnTo>
                <a:lnTo>
                  <a:pt x="1535171" y="1016754"/>
                </a:lnTo>
                <a:lnTo>
                  <a:pt x="1501331" y="986108"/>
                </a:lnTo>
                <a:lnTo>
                  <a:pt x="1467255" y="955718"/>
                </a:lnTo>
                <a:lnTo>
                  <a:pt x="1432946" y="925586"/>
                </a:lnTo>
                <a:lnTo>
                  <a:pt x="1398406" y="895713"/>
                </a:lnTo>
                <a:lnTo>
                  <a:pt x="1363635" y="866102"/>
                </a:lnTo>
                <a:lnTo>
                  <a:pt x="1328635" y="836753"/>
                </a:lnTo>
                <a:lnTo>
                  <a:pt x="1293408" y="807669"/>
                </a:lnTo>
                <a:lnTo>
                  <a:pt x="1257955" y="778850"/>
                </a:lnTo>
                <a:lnTo>
                  <a:pt x="1222279" y="750299"/>
                </a:lnTo>
                <a:lnTo>
                  <a:pt x="1186379" y="722016"/>
                </a:lnTo>
                <a:lnTo>
                  <a:pt x="1150259" y="694004"/>
                </a:lnTo>
                <a:lnTo>
                  <a:pt x="1113919" y="666263"/>
                </a:lnTo>
                <a:lnTo>
                  <a:pt x="1077361" y="638796"/>
                </a:lnTo>
                <a:lnTo>
                  <a:pt x="1040587" y="611604"/>
                </a:lnTo>
                <a:lnTo>
                  <a:pt x="1003598" y="584689"/>
                </a:lnTo>
                <a:lnTo>
                  <a:pt x="966396" y="558052"/>
                </a:lnTo>
                <a:lnTo>
                  <a:pt x="928981" y="531694"/>
                </a:lnTo>
                <a:lnTo>
                  <a:pt x="891357" y="505617"/>
                </a:lnTo>
                <a:lnTo>
                  <a:pt x="853524" y="479823"/>
                </a:lnTo>
                <a:lnTo>
                  <a:pt x="815484" y="454314"/>
                </a:lnTo>
                <a:lnTo>
                  <a:pt x="777238" y="429090"/>
                </a:lnTo>
                <a:lnTo>
                  <a:pt x="738787" y="404153"/>
                </a:lnTo>
                <a:lnTo>
                  <a:pt x="700135" y="379505"/>
                </a:lnTo>
                <a:lnTo>
                  <a:pt x="661281" y="355148"/>
                </a:lnTo>
                <a:lnTo>
                  <a:pt x="622228" y="331083"/>
                </a:lnTo>
                <a:lnTo>
                  <a:pt x="582977" y="307311"/>
                </a:lnTo>
                <a:lnTo>
                  <a:pt x="543530" y="283834"/>
                </a:lnTo>
                <a:lnTo>
                  <a:pt x="503888" y="260653"/>
                </a:lnTo>
                <a:lnTo>
                  <a:pt x="464052" y="237771"/>
                </a:lnTo>
                <a:lnTo>
                  <a:pt x="424025" y="215189"/>
                </a:lnTo>
                <a:lnTo>
                  <a:pt x="383808" y="192907"/>
                </a:lnTo>
                <a:lnTo>
                  <a:pt x="343401" y="170928"/>
                </a:lnTo>
                <a:lnTo>
                  <a:pt x="302808" y="149254"/>
                </a:lnTo>
                <a:lnTo>
                  <a:pt x="221066" y="106824"/>
                </a:lnTo>
                <a:lnTo>
                  <a:pt x="138595" y="65630"/>
                </a:lnTo>
                <a:lnTo>
                  <a:pt x="55405" y="25683"/>
                </a:lnTo>
                <a:lnTo>
                  <a:pt x="0" y="0"/>
                </a:lnTo>
                <a:lnTo>
                  <a:pt x="1462099" y="0"/>
                </a:lnTo>
                <a:lnTo>
                  <a:pt x="1520486" y="42973"/>
                </a:lnTo>
                <a:lnTo>
                  <a:pt x="1561613" y="73872"/>
                </a:lnTo>
                <a:lnTo>
                  <a:pt x="1602494" y="105080"/>
                </a:lnTo>
                <a:lnTo>
                  <a:pt x="1643129" y="136593"/>
                </a:lnTo>
                <a:lnTo>
                  <a:pt x="1683514" y="168411"/>
                </a:lnTo>
                <a:lnTo>
                  <a:pt x="1723649" y="200531"/>
                </a:lnTo>
                <a:lnTo>
                  <a:pt x="1763532" y="232951"/>
                </a:lnTo>
                <a:lnTo>
                  <a:pt x="1803161" y="265671"/>
                </a:lnTo>
                <a:lnTo>
                  <a:pt x="1842535" y="298688"/>
                </a:lnTo>
                <a:lnTo>
                  <a:pt x="1881651" y="332000"/>
                </a:lnTo>
                <a:lnTo>
                  <a:pt x="1920508" y="365606"/>
                </a:lnTo>
                <a:lnTo>
                  <a:pt x="1959104" y="399504"/>
                </a:lnTo>
                <a:lnTo>
                  <a:pt x="1997437" y="433693"/>
                </a:lnTo>
                <a:lnTo>
                  <a:pt x="2035507" y="468170"/>
                </a:lnTo>
                <a:lnTo>
                  <a:pt x="2073310" y="502933"/>
                </a:lnTo>
                <a:lnTo>
                  <a:pt x="2110845" y="537982"/>
                </a:lnTo>
                <a:lnTo>
                  <a:pt x="2148111" y="573315"/>
                </a:lnTo>
                <a:lnTo>
                  <a:pt x="2185106" y="608928"/>
                </a:lnTo>
                <a:lnTo>
                  <a:pt x="2221827" y="644822"/>
                </a:lnTo>
                <a:lnTo>
                  <a:pt x="2258274" y="680994"/>
                </a:lnTo>
                <a:lnTo>
                  <a:pt x="2284171" y="707090"/>
                </a:lnTo>
                <a:lnTo>
                  <a:pt x="2284171" y="1840257"/>
                </a:lnTo>
                <a:close/>
              </a:path>
            </a:pathLst>
          </a:custGeom>
          <a:solidFill>
            <a:srgbClr val="FFFFFF">
              <a:alpha val="11999"/>
            </a:srgbClr>
          </a:solidFill>
        </p:spPr>
        <p:txBody>
          <a:bodyPr wrap="square" lIns="0" tIns="0" rIns="0" bIns="0" rtlCol="0"/>
          <a:lstStyle/>
          <a:p>
            <a:endParaRPr/>
          </a:p>
        </p:txBody>
      </p:sp>
      <p:sp>
        <p:nvSpPr>
          <p:cNvPr id="11" name="object 11"/>
          <p:cNvSpPr txBox="1">
            <a:spLocks noGrp="1"/>
          </p:cNvSpPr>
          <p:nvPr>
            <p:ph type="title"/>
          </p:nvPr>
        </p:nvSpPr>
        <p:spPr>
          <a:xfrm>
            <a:off x="2353764" y="423055"/>
            <a:ext cx="10051793" cy="751488"/>
          </a:xfrm>
          <a:prstGeom prst="rect">
            <a:avLst/>
          </a:prstGeom>
        </p:spPr>
        <p:txBody>
          <a:bodyPr vert="horz" wrap="square" lIns="0" tIns="12700" rIns="0" bIns="0" rtlCol="0">
            <a:spAutoFit/>
          </a:bodyPr>
          <a:lstStyle/>
          <a:p>
            <a:pPr marL="12700">
              <a:lnSpc>
                <a:spcPct val="100000"/>
              </a:lnSpc>
              <a:spcBef>
                <a:spcPts val="100"/>
              </a:spcBef>
            </a:pPr>
            <a:r>
              <a:rPr lang="vi-VN" sz="4800" b="1" spc="-60" dirty="0">
                <a:solidFill>
                  <a:srgbClr val="002060"/>
                </a:solidFill>
                <a:latin typeface="Arial" panose="020B0604020202020204" pitchFamily="34" charset="0"/>
                <a:cs typeface="Arial" panose="020B0604020202020204" pitchFamily="34" charset="0"/>
              </a:rPr>
              <a:t>3.2. CÁCH ĐÓNG GÓI VÀ LƯU TRỮ</a:t>
            </a:r>
          </a:p>
        </p:txBody>
      </p:sp>
      <p:sp>
        <p:nvSpPr>
          <p:cNvPr id="12" name="object 12">
            <a:hlinkClick r:id="rId2"/>
          </p:cNvPr>
          <p:cNvSpPr/>
          <p:nvPr/>
        </p:nvSpPr>
        <p:spPr>
          <a:xfrm>
            <a:off x="1708746" y="1842760"/>
            <a:ext cx="264795" cy="38100"/>
          </a:xfrm>
          <a:custGeom>
            <a:avLst/>
            <a:gdLst/>
            <a:ahLst/>
            <a:cxnLst/>
            <a:rect l="l" t="t" r="r" b="b"/>
            <a:pathLst>
              <a:path w="264794" h="38100">
                <a:moveTo>
                  <a:pt x="264393" y="38099"/>
                </a:moveTo>
                <a:lnTo>
                  <a:pt x="0" y="38099"/>
                </a:lnTo>
                <a:lnTo>
                  <a:pt x="0" y="0"/>
                </a:lnTo>
                <a:lnTo>
                  <a:pt x="264393" y="0"/>
                </a:lnTo>
                <a:lnTo>
                  <a:pt x="264393" y="38099"/>
                </a:lnTo>
                <a:close/>
              </a:path>
            </a:pathLst>
          </a:custGeom>
          <a:solidFill>
            <a:srgbClr val="FFFFFF"/>
          </a:solidFill>
        </p:spPr>
        <p:txBody>
          <a:bodyPr wrap="square" lIns="0" tIns="0" rIns="0" bIns="0" rtlCol="0"/>
          <a:lstStyle/>
          <a:p>
            <a:endParaRPr/>
          </a:p>
        </p:txBody>
      </p:sp>
      <p:sp>
        <p:nvSpPr>
          <p:cNvPr id="13" name="object 13">
            <a:hlinkClick r:id="rId2"/>
          </p:cNvPr>
          <p:cNvSpPr/>
          <p:nvPr/>
        </p:nvSpPr>
        <p:spPr>
          <a:xfrm>
            <a:off x="2237790" y="1842769"/>
            <a:ext cx="4236720" cy="38100"/>
          </a:xfrm>
          <a:custGeom>
            <a:avLst/>
            <a:gdLst/>
            <a:ahLst/>
            <a:cxnLst/>
            <a:rect l="l" t="t" r="r" b="b"/>
            <a:pathLst>
              <a:path w="4236720" h="38100">
                <a:moveTo>
                  <a:pt x="4236580" y="0"/>
                </a:moveTo>
                <a:lnTo>
                  <a:pt x="752856" y="0"/>
                </a:lnTo>
                <a:lnTo>
                  <a:pt x="314858" y="0"/>
                </a:lnTo>
                <a:lnTo>
                  <a:pt x="0" y="0"/>
                </a:lnTo>
                <a:lnTo>
                  <a:pt x="0" y="38100"/>
                </a:lnTo>
                <a:lnTo>
                  <a:pt x="314858" y="38100"/>
                </a:lnTo>
                <a:lnTo>
                  <a:pt x="752856" y="38100"/>
                </a:lnTo>
                <a:lnTo>
                  <a:pt x="4236580" y="38100"/>
                </a:lnTo>
                <a:lnTo>
                  <a:pt x="4236580" y="0"/>
                </a:lnTo>
                <a:close/>
              </a:path>
            </a:pathLst>
          </a:custGeom>
          <a:solidFill>
            <a:srgbClr val="FFFFFF"/>
          </a:solidFill>
        </p:spPr>
        <p:txBody>
          <a:bodyPr wrap="square" lIns="0" tIns="0" rIns="0" bIns="0" rtlCol="0"/>
          <a:lstStyle/>
          <a:p>
            <a:endParaRPr/>
          </a:p>
        </p:txBody>
      </p:sp>
      <p:sp>
        <p:nvSpPr>
          <p:cNvPr id="14" name="object 14"/>
          <p:cNvSpPr txBox="1"/>
          <p:nvPr/>
        </p:nvSpPr>
        <p:spPr>
          <a:xfrm>
            <a:off x="1028820" y="1504569"/>
            <a:ext cx="16797932" cy="7049046"/>
          </a:xfrm>
          <a:prstGeom prst="rect">
            <a:avLst/>
          </a:prstGeom>
        </p:spPr>
        <p:txBody>
          <a:bodyPr vert="horz" wrap="square" lIns="0" tIns="12065" rIns="0" bIns="0" rtlCol="0">
            <a:spAutoFit/>
          </a:bodyPr>
          <a:lstStyle/>
          <a:p>
            <a:pPr marL="50800" marR="204470" algn="just">
              <a:lnSpc>
                <a:spcPct val="117000"/>
              </a:lnSpc>
              <a:spcBef>
                <a:spcPts val="95"/>
              </a:spcBef>
            </a:pPr>
            <a:r>
              <a:rPr sz="3600" spc="-65" dirty="0">
                <a:solidFill>
                  <a:srgbClr val="002060"/>
                </a:solidFill>
                <a:latin typeface="Arial" panose="020B0604020202020204" pitchFamily="34" charset="0"/>
                <a:cs typeface="Arial" panose="020B0604020202020204" pitchFamily="34" charset="0"/>
              </a:rPr>
              <a:t>Theo</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00FF"/>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Nghị</a:t>
            </a:r>
            <a:r>
              <a:rPr sz="3600" spc="-75" dirty="0">
                <a:solidFill>
                  <a:srgbClr val="0000FF"/>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sz="3600" dirty="0">
                <a:solidFill>
                  <a:srgbClr val="0000FF"/>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định</a:t>
            </a:r>
            <a:r>
              <a:rPr sz="3600" spc="-295" dirty="0">
                <a:solidFill>
                  <a:srgbClr val="0000FF"/>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r>
            <a:r>
              <a:rPr sz="3600" spc="-80" dirty="0">
                <a:solidFill>
                  <a:srgbClr val="0000FF"/>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42/2020/NĐ-</a:t>
            </a:r>
            <a:r>
              <a:rPr sz="3600" spc="-160" dirty="0">
                <a:solidFill>
                  <a:srgbClr val="00206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CP</a:t>
            </a:r>
            <a:r>
              <a:rPr sz="3600" spc="-160" dirty="0">
                <a:solidFill>
                  <a:srgbClr val="002060"/>
                </a:solidFill>
                <a:latin typeface="Arial" panose="020B0604020202020204" pitchFamily="34" charset="0"/>
                <a:cs typeface="Arial" panose="020B0604020202020204" pitchFamily="34" charset="0"/>
              </a:rPr>
              <a:t>,</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bao</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bì,</a:t>
            </a:r>
            <a:r>
              <a:rPr sz="3600" spc="-30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thùng</a:t>
            </a:r>
            <a:r>
              <a:rPr sz="3600" spc="-29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chứa,</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đóng</a:t>
            </a:r>
            <a:r>
              <a:rPr sz="3600" spc="-29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gói</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30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được</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quy </a:t>
            </a:r>
            <a:r>
              <a:rPr sz="3600" dirty="0">
                <a:solidFill>
                  <a:srgbClr val="002060"/>
                </a:solidFill>
                <a:latin typeface="Arial" panose="020B0604020202020204" pitchFamily="34" charset="0"/>
                <a:cs typeface="Arial" panose="020B0604020202020204" pitchFamily="34" charset="0"/>
              </a:rPr>
              <a:t>định</a:t>
            </a:r>
            <a:r>
              <a:rPr sz="3600" spc="-32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như</a:t>
            </a:r>
            <a:r>
              <a:rPr sz="3600" spc="-140" dirty="0">
                <a:solidFill>
                  <a:srgbClr val="002060"/>
                </a:solidFill>
                <a:latin typeface="Arial" panose="020B0604020202020204" pitchFamily="34" charset="0"/>
                <a:cs typeface="Arial" panose="020B0604020202020204" pitchFamily="34" charset="0"/>
              </a:rPr>
              <a:t> </a:t>
            </a:r>
            <a:r>
              <a:rPr sz="3600" spc="-20" dirty="0" err="1">
                <a:solidFill>
                  <a:srgbClr val="002060"/>
                </a:solidFill>
                <a:latin typeface="Arial" panose="020B0604020202020204" pitchFamily="34" charset="0"/>
                <a:cs typeface="Arial" panose="020B0604020202020204" pitchFamily="34" charset="0"/>
              </a:rPr>
              <a:t>sau</a:t>
            </a:r>
            <a:r>
              <a:rPr sz="3600" spc="-20" dirty="0">
                <a:solidFill>
                  <a:srgbClr val="002060"/>
                </a:solidFill>
                <a:latin typeface="Arial" panose="020B0604020202020204" pitchFamily="34" charset="0"/>
                <a:cs typeface="Arial" panose="020B0604020202020204" pitchFamily="34" charset="0"/>
              </a:rPr>
              <a:t>:</a:t>
            </a:r>
            <a:endParaRPr sz="4000" dirty="0">
              <a:solidFill>
                <a:srgbClr val="002060"/>
              </a:solidFill>
              <a:latin typeface="Arial" panose="020B0604020202020204" pitchFamily="34" charset="0"/>
              <a:cs typeface="Arial" panose="020B0604020202020204" pitchFamily="34" charset="0"/>
            </a:endParaRPr>
          </a:p>
          <a:p>
            <a:pPr marL="50800" marR="43180" algn="just">
              <a:lnSpc>
                <a:spcPct val="117000"/>
              </a:lnSpc>
              <a:spcBef>
                <a:spcPts val="5"/>
              </a:spcBef>
              <a:buAutoNum type="arabicPeriod"/>
              <a:tabLst>
                <a:tab pos="447675" algn="l"/>
              </a:tabLst>
            </a:pPr>
            <a:r>
              <a:rPr sz="3600" spc="-45" dirty="0">
                <a:solidFill>
                  <a:srgbClr val="002060"/>
                </a:solidFill>
                <a:latin typeface="Arial" panose="020B0604020202020204" pitchFamily="34" charset="0"/>
                <a:cs typeface="Arial" panose="020B0604020202020204" pitchFamily="34" charset="0"/>
              </a:rPr>
              <a:t>Bao</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bì,</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thùng</a:t>
            </a:r>
            <a:r>
              <a:rPr sz="3600" spc="-29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chứa</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việc</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đóng</a:t>
            </a:r>
            <a:r>
              <a:rPr sz="3600" spc="-29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gói</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trong</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lãnh</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thổ</a:t>
            </a:r>
            <a:r>
              <a:rPr sz="3600" spc="-7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Việt</a:t>
            </a:r>
            <a:r>
              <a:rPr sz="3600" spc="-2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Nam</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phải</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tuân </a:t>
            </a:r>
            <a:r>
              <a:rPr sz="3600" spc="60" dirty="0">
                <a:solidFill>
                  <a:srgbClr val="002060"/>
                </a:solidFill>
                <a:latin typeface="Arial" panose="020B0604020202020204" pitchFamily="34" charset="0"/>
                <a:cs typeface="Arial" panose="020B0604020202020204" pitchFamily="34" charset="0"/>
              </a:rPr>
              <a:t>thủ</a:t>
            </a:r>
            <a:r>
              <a:rPr sz="3600" spc="-7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295" dirty="0">
                <a:solidFill>
                  <a:srgbClr val="002060"/>
                </a:solidFill>
                <a:latin typeface="Arial" panose="020B0604020202020204" pitchFamily="34" charset="0"/>
                <a:cs typeface="Arial" panose="020B0604020202020204" pitchFamily="34" charset="0"/>
              </a:rPr>
              <a:t> </a:t>
            </a:r>
            <a:r>
              <a:rPr sz="3600" spc="-35" dirty="0" err="1">
                <a:solidFill>
                  <a:srgbClr val="002060"/>
                </a:solidFill>
                <a:latin typeface="Arial" panose="020B0604020202020204" pitchFamily="34" charset="0"/>
                <a:cs typeface="Arial" panose="020B0604020202020204" pitchFamily="34" charset="0"/>
              </a:rPr>
              <a:t>tiêu</a:t>
            </a:r>
            <a:r>
              <a:rPr sz="3600" spc="-290" dirty="0">
                <a:solidFill>
                  <a:srgbClr val="002060"/>
                </a:solidFill>
                <a:latin typeface="Arial" panose="020B0604020202020204" pitchFamily="34" charset="0"/>
                <a:cs typeface="Arial" panose="020B0604020202020204" pitchFamily="34" charset="0"/>
              </a:rPr>
              <a:t> </a:t>
            </a:r>
            <a:r>
              <a:rPr sz="3600" spc="-20" dirty="0" err="1">
                <a:solidFill>
                  <a:srgbClr val="002060"/>
                </a:solidFill>
                <a:latin typeface="Arial" panose="020B0604020202020204" pitchFamily="34" charset="0"/>
                <a:cs typeface="Arial" panose="020B0604020202020204" pitchFamily="34" charset="0"/>
              </a:rPr>
              <a:t>chuẩn</a:t>
            </a:r>
            <a:r>
              <a:rPr lang="en-US" sz="3600" spc="-295" dirty="0">
                <a:solidFill>
                  <a:srgbClr val="002060"/>
                </a:solidFill>
                <a:latin typeface="Arial" panose="020B0604020202020204" pitchFamily="34" charset="0"/>
                <a:cs typeface="Arial" panose="020B0604020202020204" pitchFamily="34" charset="0"/>
              </a:rPr>
              <a:t> </a:t>
            </a:r>
            <a:r>
              <a:rPr lang="en-US" sz="3600" spc="-295" dirty="0" err="1">
                <a:solidFill>
                  <a:srgbClr val="002060"/>
                </a:solidFill>
                <a:latin typeface="Arial" panose="020B0604020202020204" pitchFamily="34" charset="0"/>
                <a:cs typeface="Arial" panose="020B0604020202020204" pitchFamily="34" charset="0"/>
              </a:rPr>
              <a:t>quốc</a:t>
            </a:r>
            <a:r>
              <a:rPr lang="en-US" sz="3600" spc="-295" dirty="0">
                <a:solidFill>
                  <a:srgbClr val="002060"/>
                </a:solidFill>
                <a:latin typeface="Arial" panose="020B0604020202020204" pitchFamily="34" charset="0"/>
                <a:cs typeface="Arial" panose="020B0604020202020204" pitchFamily="34" charset="0"/>
              </a:rPr>
              <a:t> </a:t>
            </a:r>
            <a:r>
              <a:rPr sz="3600" spc="-295"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gia</a:t>
            </a:r>
            <a:r>
              <a:rPr sz="3600" spc="-295" dirty="0">
                <a:solidFill>
                  <a:srgbClr val="002060"/>
                </a:solidFill>
                <a:latin typeface="Arial" panose="020B0604020202020204" pitchFamily="34" charset="0"/>
                <a:cs typeface="Arial" panose="020B0604020202020204" pitchFamily="34" charset="0"/>
              </a:rPr>
              <a:t> </a:t>
            </a:r>
            <a:r>
              <a:rPr sz="3600" spc="-170" dirty="0">
                <a:solidFill>
                  <a:srgbClr val="002060"/>
                </a:solidFill>
                <a:latin typeface="Arial" panose="020B0604020202020204" pitchFamily="34" charset="0"/>
                <a:cs typeface="Arial" panose="020B0604020202020204" pitchFamily="34" charset="0"/>
              </a:rPr>
              <a:t>(TCVN)</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chuẩn</a:t>
            </a:r>
            <a:r>
              <a:rPr sz="3600" spc="-295" dirty="0">
                <a:solidFill>
                  <a:srgbClr val="002060"/>
                </a:solidFill>
                <a:latin typeface="Arial" panose="020B0604020202020204" pitchFamily="34" charset="0"/>
                <a:cs typeface="Arial" panose="020B0604020202020204" pitchFamily="34" charset="0"/>
              </a:rPr>
              <a:t> </a:t>
            </a:r>
            <a:r>
              <a:rPr sz="3600" spc="-405" dirty="0">
                <a:solidFill>
                  <a:srgbClr val="002060"/>
                </a:solidFill>
                <a:latin typeface="Arial" panose="020B0604020202020204" pitchFamily="34" charset="0"/>
                <a:cs typeface="Arial" panose="020B0604020202020204" pitchFamily="34" charset="0"/>
              </a:rPr>
              <a:t>kỹ</a:t>
            </a:r>
            <a:r>
              <a:rPr sz="3600" spc="155" dirty="0">
                <a:solidFill>
                  <a:srgbClr val="002060"/>
                </a:solidFill>
                <a:latin typeface="Arial" panose="020B0604020202020204" pitchFamily="34" charset="0"/>
                <a:cs typeface="Arial" panose="020B0604020202020204" pitchFamily="34" charset="0"/>
              </a:rPr>
              <a:t> </a:t>
            </a:r>
            <a:r>
              <a:rPr sz="3600" spc="-20" dirty="0" err="1">
                <a:solidFill>
                  <a:srgbClr val="002060"/>
                </a:solidFill>
                <a:latin typeface="Arial" panose="020B0604020202020204" pitchFamily="34" charset="0"/>
                <a:cs typeface="Arial" panose="020B0604020202020204" pitchFamily="34" charset="0"/>
              </a:rPr>
              <a:t>thuật</a:t>
            </a:r>
            <a:r>
              <a:rPr sz="3600" spc="-295" dirty="0">
                <a:solidFill>
                  <a:srgbClr val="002060"/>
                </a:solidFill>
                <a:latin typeface="Arial" panose="020B0604020202020204" pitchFamily="34" charset="0"/>
                <a:cs typeface="Arial" panose="020B0604020202020204" pitchFamily="34" charset="0"/>
              </a:rPr>
              <a:t> </a:t>
            </a:r>
            <a:r>
              <a:rPr sz="3600" spc="-175" dirty="0" err="1">
                <a:solidFill>
                  <a:srgbClr val="002060"/>
                </a:solidFill>
                <a:latin typeface="Arial" panose="020B0604020202020204" pitchFamily="34" charset="0"/>
                <a:cs typeface="Arial" panose="020B0604020202020204" pitchFamily="34" charset="0"/>
              </a:rPr>
              <a:t>quô</a:t>
            </a:r>
            <a:r>
              <a:rPr sz="5400" spc="-262" baseline="12000" dirty="0" err="1">
                <a:solidFill>
                  <a:srgbClr val="002060"/>
                </a:solidFill>
                <a:latin typeface="Arial" panose="020B0604020202020204" pitchFamily="34" charset="0"/>
                <a:cs typeface="Arial" panose="020B0604020202020204" pitchFamily="34" charset="0"/>
              </a:rPr>
              <a:t>́</a:t>
            </a:r>
            <a:r>
              <a:rPr sz="3600" spc="90" dirty="0" err="1">
                <a:solidFill>
                  <a:srgbClr val="002060"/>
                </a:solidFill>
                <a:latin typeface="Arial" panose="020B0604020202020204" pitchFamily="34" charset="0"/>
                <a:cs typeface="Arial" panose="020B0604020202020204" pitchFamily="34" charset="0"/>
              </a:rPr>
              <a:t>c</a:t>
            </a:r>
            <a:r>
              <a:rPr sz="3600" spc="-290"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gia</a:t>
            </a:r>
            <a:r>
              <a:rPr sz="3600" spc="-295"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(QCVN)</a:t>
            </a:r>
            <a:r>
              <a:rPr sz="3600" spc="-29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tương</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ứng</a:t>
            </a:r>
            <a:r>
              <a:rPr sz="3600" spc="75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với</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loại</a:t>
            </a:r>
            <a:r>
              <a:rPr sz="3600" spc="-28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8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hóa.</a:t>
            </a:r>
            <a:endParaRPr sz="3600" dirty="0">
              <a:solidFill>
                <a:srgbClr val="002060"/>
              </a:solidFill>
              <a:latin typeface="Arial" panose="020B0604020202020204" pitchFamily="34" charset="0"/>
              <a:cs typeface="Arial" panose="020B0604020202020204" pitchFamily="34" charset="0"/>
            </a:endParaRPr>
          </a:p>
          <a:p>
            <a:pPr marL="50800" marR="404495" algn="just">
              <a:lnSpc>
                <a:spcPts val="4200"/>
              </a:lnSpc>
              <a:spcBef>
                <a:spcPts val="240"/>
              </a:spcBef>
            </a:pPr>
            <a:r>
              <a:rPr lang="en-US" sz="3600" spc="-265" dirty="0" err="1">
                <a:solidFill>
                  <a:srgbClr val="002060"/>
                </a:solidFill>
                <a:latin typeface="Arial" panose="020B0604020202020204" pitchFamily="34" charset="0"/>
                <a:cs typeface="Arial" panose="020B0604020202020204" pitchFamily="34" charset="0"/>
              </a:rPr>
              <a:t>Đối</a:t>
            </a:r>
            <a:r>
              <a:rPr lang="en-US" sz="3600" spc="-265" dirty="0">
                <a:solidFill>
                  <a:srgbClr val="002060"/>
                </a:solidFill>
                <a:latin typeface="Arial" panose="020B0604020202020204" pitchFamily="34" charset="0"/>
                <a:cs typeface="Arial" panose="020B0604020202020204" pitchFamily="34" charset="0"/>
              </a:rPr>
              <a:t> </a:t>
            </a:r>
            <a:r>
              <a:rPr sz="3600" spc="-85" dirty="0" err="1">
                <a:solidFill>
                  <a:srgbClr val="002060"/>
                </a:solidFill>
                <a:latin typeface="Arial" panose="020B0604020202020204" pitchFamily="34" charset="0"/>
                <a:cs typeface="Arial" panose="020B0604020202020204" pitchFamily="34" charset="0"/>
              </a:rPr>
              <a:t>với</a:t>
            </a:r>
            <a:r>
              <a:rPr sz="3600" spc="-29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những</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loại,</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nhóm</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chưa</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29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tiêu</a:t>
            </a:r>
            <a:r>
              <a:rPr sz="3600" spc="-29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chuẩn</a:t>
            </a:r>
            <a:r>
              <a:rPr sz="3600" spc="-290"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quô</a:t>
            </a:r>
            <a:r>
              <a:rPr sz="5400" spc="-262" baseline="12000" dirty="0">
                <a:solidFill>
                  <a:srgbClr val="002060"/>
                </a:solidFill>
                <a:latin typeface="Arial" panose="020B0604020202020204" pitchFamily="34" charset="0"/>
                <a:cs typeface="Arial" panose="020B0604020202020204" pitchFamily="34" charset="0"/>
              </a:rPr>
              <a:t>́</a:t>
            </a:r>
            <a:r>
              <a:rPr sz="5400" spc="-839" baseline="12000"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c</a:t>
            </a:r>
            <a:r>
              <a:rPr sz="3600" spc="-290"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gia</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chuẩn </a:t>
            </a:r>
            <a:r>
              <a:rPr sz="3600" spc="-405" dirty="0">
                <a:solidFill>
                  <a:srgbClr val="002060"/>
                </a:solidFill>
                <a:latin typeface="Arial" panose="020B0604020202020204" pitchFamily="34" charset="0"/>
                <a:cs typeface="Arial" panose="020B0604020202020204" pitchFamily="34" charset="0"/>
              </a:rPr>
              <a:t>kỹ</a:t>
            </a:r>
            <a:r>
              <a:rPr sz="3600" spc="165" dirty="0">
                <a:solidFill>
                  <a:srgbClr val="002060"/>
                </a:solidFill>
                <a:latin typeface="Arial" panose="020B0604020202020204" pitchFamily="34" charset="0"/>
                <a:cs typeface="Arial" panose="020B0604020202020204" pitchFamily="34" charset="0"/>
              </a:rPr>
              <a:t> </a:t>
            </a:r>
            <a:r>
              <a:rPr sz="3600" spc="-20" dirty="0" err="1">
                <a:solidFill>
                  <a:srgbClr val="002060"/>
                </a:solidFill>
                <a:latin typeface="Arial" panose="020B0604020202020204" pitchFamily="34" charset="0"/>
                <a:cs typeface="Arial" panose="020B0604020202020204" pitchFamily="34" charset="0"/>
              </a:rPr>
              <a:t>thuật</a:t>
            </a:r>
            <a:r>
              <a:rPr sz="3600" spc="-285" dirty="0">
                <a:solidFill>
                  <a:srgbClr val="002060"/>
                </a:solidFill>
                <a:latin typeface="Arial" panose="020B0604020202020204" pitchFamily="34" charset="0"/>
                <a:cs typeface="Arial" panose="020B0604020202020204" pitchFamily="34" charset="0"/>
              </a:rPr>
              <a:t> </a:t>
            </a:r>
            <a:r>
              <a:rPr lang="en-US" sz="3600" spc="-175" dirty="0" err="1">
                <a:solidFill>
                  <a:srgbClr val="002060"/>
                </a:solidFill>
                <a:latin typeface="Arial" panose="020B0604020202020204" pitchFamily="34" charset="0"/>
                <a:cs typeface="Arial" panose="020B0604020202020204" pitchFamily="34" charset="0"/>
              </a:rPr>
              <a:t>quốc</a:t>
            </a:r>
            <a:r>
              <a:rPr lang="en-US" sz="3600" spc="-175" dirty="0">
                <a:solidFill>
                  <a:srgbClr val="002060"/>
                </a:solidFill>
                <a:latin typeface="Arial" panose="020B0604020202020204" pitchFamily="34" charset="0"/>
                <a:cs typeface="Arial" panose="020B0604020202020204" pitchFamily="34" charset="0"/>
              </a:rPr>
              <a:t> </a:t>
            </a:r>
            <a:r>
              <a:rPr sz="3600" spc="-140" dirty="0" err="1">
                <a:solidFill>
                  <a:srgbClr val="002060"/>
                </a:solidFill>
                <a:latin typeface="Arial" panose="020B0604020202020204" pitchFamily="34" charset="0"/>
                <a:cs typeface="Arial" panose="020B0604020202020204" pitchFamily="34" charset="0"/>
              </a:rPr>
              <a:t>gia</a:t>
            </a:r>
            <a:r>
              <a:rPr sz="3600" spc="-28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thì</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thực</a:t>
            </a:r>
            <a:r>
              <a:rPr sz="3600" spc="-28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hiện</a:t>
            </a:r>
            <a:r>
              <a:rPr sz="3600" spc="-28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định</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8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Bộ</a:t>
            </a:r>
            <a:r>
              <a:rPr sz="3600" spc="-60"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quản</a:t>
            </a:r>
            <a:r>
              <a:rPr sz="3600" spc="-28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lý</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chuyên</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ngành</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áp</a:t>
            </a:r>
            <a:r>
              <a:rPr sz="3600" spc="-28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dụng </a:t>
            </a:r>
            <a:r>
              <a:rPr sz="3600" dirty="0">
                <a:solidFill>
                  <a:srgbClr val="002060"/>
                </a:solidFill>
                <a:latin typeface="Arial" panose="020B0604020202020204" pitchFamily="34" charset="0"/>
                <a:cs typeface="Arial" panose="020B0604020202020204" pitchFamily="34" charset="0"/>
              </a:rPr>
              <a:t>các</a:t>
            </a:r>
            <a:r>
              <a:rPr sz="3600" spc="-30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tiêu</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chuẩn,</a:t>
            </a:r>
            <a:r>
              <a:rPr sz="3600" spc="-30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9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chuẩn</a:t>
            </a:r>
            <a:r>
              <a:rPr sz="3600" spc="-300" dirty="0">
                <a:solidFill>
                  <a:srgbClr val="002060"/>
                </a:solidFill>
                <a:latin typeface="Arial" panose="020B0604020202020204" pitchFamily="34" charset="0"/>
                <a:cs typeface="Arial" panose="020B0604020202020204" pitchFamily="34" charset="0"/>
              </a:rPr>
              <a:t> </a:t>
            </a:r>
            <a:r>
              <a:rPr sz="3600" spc="-405" dirty="0">
                <a:solidFill>
                  <a:srgbClr val="002060"/>
                </a:solidFill>
                <a:latin typeface="Arial" panose="020B0604020202020204" pitchFamily="34" charset="0"/>
                <a:cs typeface="Arial" panose="020B0604020202020204" pitchFamily="34" charset="0"/>
              </a:rPr>
              <a:t>kỹ</a:t>
            </a:r>
            <a:r>
              <a:rPr sz="3600" spc="14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thuật</a:t>
            </a:r>
            <a:r>
              <a:rPr sz="3600" spc="-295" dirty="0">
                <a:solidFill>
                  <a:srgbClr val="002060"/>
                </a:solidFill>
                <a:latin typeface="Arial" panose="020B0604020202020204" pitchFamily="34" charset="0"/>
                <a:cs typeface="Arial" panose="020B0604020202020204" pitchFamily="34" charset="0"/>
              </a:rPr>
              <a:t> </a:t>
            </a:r>
            <a:r>
              <a:rPr sz="3600" dirty="0" err="1">
                <a:solidFill>
                  <a:srgbClr val="002060"/>
                </a:solidFill>
                <a:latin typeface="Arial" panose="020B0604020202020204" pitchFamily="34" charset="0"/>
                <a:cs typeface="Arial" panose="020B0604020202020204" pitchFamily="34" charset="0"/>
              </a:rPr>
              <a:t>của</a:t>
            </a:r>
            <a:r>
              <a:rPr sz="3600" spc="-295" dirty="0">
                <a:solidFill>
                  <a:srgbClr val="002060"/>
                </a:solidFill>
                <a:latin typeface="Arial" panose="020B0604020202020204" pitchFamily="34" charset="0"/>
                <a:cs typeface="Arial" panose="020B0604020202020204" pitchFamily="34" charset="0"/>
              </a:rPr>
              <a:t> </a:t>
            </a:r>
            <a:r>
              <a:rPr lang="en-US" sz="3600" spc="-175" dirty="0" err="1">
                <a:solidFill>
                  <a:srgbClr val="002060"/>
                </a:solidFill>
                <a:latin typeface="Arial" panose="020B0604020202020204" pitchFamily="34" charset="0"/>
                <a:cs typeface="Arial" panose="020B0604020202020204" pitchFamily="34" charset="0"/>
              </a:rPr>
              <a:t>quốc</a:t>
            </a:r>
            <a:r>
              <a:rPr lang="en-US" sz="3600" spc="-175" dirty="0">
                <a:solidFill>
                  <a:srgbClr val="002060"/>
                </a:solidFill>
                <a:latin typeface="Arial" panose="020B0604020202020204" pitchFamily="34" charset="0"/>
                <a:cs typeface="Arial" panose="020B0604020202020204" pitchFamily="34" charset="0"/>
              </a:rPr>
              <a:t> </a:t>
            </a:r>
            <a:r>
              <a:rPr sz="3600" spc="-95" dirty="0" err="1">
                <a:solidFill>
                  <a:srgbClr val="002060"/>
                </a:solidFill>
                <a:latin typeface="Arial" panose="020B0604020202020204" pitchFamily="34" charset="0"/>
                <a:cs typeface="Arial" panose="020B0604020202020204" pitchFamily="34" charset="0"/>
              </a:rPr>
              <a:t>t</a:t>
            </a:r>
            <a:r>
              <a:rPr lang="en-US" sz="3600" spc="-95" dirty="0" err="1">
                <a:solidFill>
                  <a:srgbClr val="002060"/>
                </a:solidFill>
                <a:latin typeface="Arial" panose="020B0604020202020204" pitchFamily="34" charset="0"/>
                <a:cs typeface="Arial" panose="020B0604020202020204" pitchFamily="34" charset="0"/>
              </a:rPr>
              <a:t>ế</a:t>
            </a:r>
            <a:r>
              <a:rPr lang="en-US" sz="3600" spc="-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do</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Bộ</a:t>
            </a:r>
            <a:r>
              <a:rPr sz="3600" spc="-75"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quản</a:t>
            </a:r>
            <a:r>
              <a:rPr sz="3600" spc="-30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lý</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chuyên</a:t>
            </a:r>
            <a:r>
              <a:rPr sz="3600" spc="-29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ngành</a:t>
            </a:r>
            <a:r>
              <a:rPr sz="3600" spc="-300" dirty="0">
                <a:solidFill>
                  <a:srgbClr val="002060"/>
                </a:solidFill>
                <a:latin typeface="Arial" panose="020B0604020202020204" pitchFamily="34" charset="0"/>
                <a:cs typeface="Arial" panose="020B0604020202020204" pitchFamily="34" charset="0"/>
              </a:rPr>
              <a:t> </a:t>
            </a:r>
            <a:r>
              <a:rPr sz="3600" spc="-45" dirty="0" err="1">
                <a:solidFill>
                  <a:srgbClr val="002060"/>
                </a:solidFill>
                <a:latin typeface="Arial" panose="020B0604020202020204" pitchFamily="34" charset="0"/>
                <a:cs typeface="Arial" panose="020B0604020202020204" pitchFamily="34" charset="0"/>
              </a:rPr>
              <a:t>công</a:t>
            </a:r>
            <a:r>
              <a:rPr sz="3600" spc="-295" dirty="0">
                <a:solidFill>
                  <a:srgbClr val="002060"/>
                </a:solidFill>
                <a:latin typeface="Arial" panose="020B0604020202020204" pitchFamily="34" charset="0"/>
                <a:cs typeface="Arial" panose="020B0604020202020204" pitchFamily="34" charset="0"/>
              </a:rPr>
              <a:t> </a:t>
            </a:r>
            <a:r>
              <a:rPr lang="en-US" sz="3600" spc="-215" dirty="0" err="1">
                <a:solidFill>
                  <a:srgbClr val="002060"/>
                </a:solidFill>
                <a:latin typeface="Arial" panose="020B0604020202020204" pitchFamily="34" charset="0"/>
                <a:cs typeface="Arial" panose="020B0604020202020204" pitchFamily="34" charset="0"/>
              </a:rPr>
              <a:t>bố</a:t>
            </a:r>
            <a:r>
              <a:rPr sz="3600" spc="-360" dirty="0">
                <a:solidFill>
                  <a:srgbClr val="002060"/>
                </a:solidFill>
                <a:latin typeface="Arial" panose="020B0604020202020204" pitchFamily="34" charset="0"/>
                <a:cs typeface="Arial" panose="020B0604020202020204" pitchFamily="34" charset="0"/>
              </a:rPr>
              <a:t>.</a:t>
            </a:r>
            <a:endParaRPr sz="3600" dirty="0">
              <a:solidFill>
                <a:srgbClr val="002060"/>
              </a:solidFill>
              <a:latin typeface="Arial" panose="020B0604020202020204" pitchFamily="34" charset="0"/>
              <a:cs typeface="Arial" panose="020B0604020202020204" pitchFamily="34" charset="0"/>
            </a:endParaRPr>
          </a:p>
          <a:p>
            <a:pPr marL="50800" marR="434975" algn="just">
              <a:lnSpc>
                <a:spcPts val="4200"/>
              </a:lnSpc>
              <a:buAutoNum type="arabicPeriod" startAt="2"/>
              <a:tabLst>
                <a:tab pos="454025" algn="l"/>
              </a:tabLst>
            </a:pPr>
            <a:r>
              <a:rPr sz="3600" spc="65" dirty="0">
                <a:solidFill>
                  <a:srgbClr val="002060"/>
                </a:solidFill>
                <a:latin typeface="Arial" panose="020B0604020202020204" pitchFamily="34" charset="0"/>
                <a:cs typeface="Arial" panose="020B0604020202020204" pitchFamily="34" charset="0"/>
              </a:rPr>
              <a:t>Bộ</a:t>
            </a:r>
            <a:r>
              <a:rPr sz="3600" spc="-220"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quản</a:t>
            </a:r>
            <a:r>
              <a:rPr sz="3600" spc="-32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lý</a:t>
            </a:r>
            <a:r>
              <a:rPr sz="3600" spc="-32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chuyên</a:t>
            </a:r>
            <a:r>
              <a:rPr sz="3600" spc="-32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ngành</a:t>
            </a:r>
            <a:r>
              <a:rPr sz="3600" spc="-32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công</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bô</a:t>
            </a:r>
            <a:r>
              <a:rPr sz="5400" baseline="12000" dirty="0">
                <a:solidFill>
                  <a:srgbClr val="002060"/>
                </a:solidFill>
                <a:latin typeface="Arial" panose="020B0604020202020204" pitchFamily="34" charset="0"/>
                <a:cs typeface="Arial" panose="020B0604020202020204" pitchFamily="34" charset="0"/>
              </a:rPr>
              <a:t>́</a:t>
            </a:r>
            <a:r>
              <a:rPr sz="5400" spc="209" baseline="1200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tiêu</a:t>
            </a:r>
            <a:r>
              <a:rPr sz="3600" spc="-32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chuẩn,</a:t>
            </a:r>
            <a:r>
              <a:rPr sz="3600" spc="-32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32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chuẩn</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320"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quô</a:t>
            </a:r>
            <a:r>
              <a:rPr sz="5400" spc="-262" baseline="12000" dirty="0">
                <a:solidFill>
                  <a:srgbClr val="002060"/>
                </a:solidFill>
                <a:latin typeface="Arial" panose="020B0604020202020204" pitchFamily="34" charset="0"/>
                <a:cs typeface="Arial" panose="020B0604020202020204" pitchFamily="34" charset="0"/>
              </a:rPr>
              <a:t>́</a:t>
            </a:r>
            <a:r>
              <a:rPr sz="5400" spc="-862" baseline="12000"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c</a:t>
            </a:r>
            <a:r>
              <a:rPr sz="3600" spc="-32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tê</a:t>
            </a:r>
            <a:r>
              <a:rPr sz="5400" spc="-142" baseline="12000" dirty="0">
                <a:solidFill>
                  <a:srgbClr val="002060"/>
                </a:solidFill>
                <a:latin typeface="Arial" panose="020B0604020202020204" pitchFamily="34" charset="0"/>
                <a:cs typeface="Arial" panose="020B0604020202020204" pitchFamily="34" charset="0"/>
              </a:rPr>
              <a:t>́</a:t>
            </a:r>
            <a:r>
              <a:rPr sz="5400" spc="44" baseline="1200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v</a:t>
            </a:r>
            <a:r>
              <a:rPr sz="3600" spc="-775" dirty="0">
                <a:solidFill>
                  <a:srgbClr val="002060"/>
                </a:solidFill>
                <a:latin typeface="Arial" panose="020B0604020202020204" pitchFamily="34" charset="0"/>
                <a:cs typeface="Arial" panose="020B0604020202020204" pitchFamily="34" charset="0"/>
              </a:rPr>
              <a:t>ê</a:t>
            </a:r>
            <a:r>
              <a:rPr sz="5400" spc="-60" baseline="12000" dirty="0">
                <a:solidFill>
                  <a:srgbClr val="002060"/>
                </a:solidFill>
                <a:latin typeface="Arial" panose="020B0604020202020204" pitchFamily="34" charset="0"/>
                <a:cs typeface="Arial" panose="020B0604020202020204" pitchFamily="34" charset="0"/>
              </a:rPr>
              <a:t>̀</a:t>
            </a:r>
            <a:r>
              <a:rPr sz="5400" spc="547" baseline="120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bao</a:t>
            </a:r>
            <a:r>
              <a:rPr sz="3600" spc="-32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bì,</a:t>
            </a:r>
            <a:r>
              <a:rPr sz="3600" spc="-32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thùng </a:t>
            </a:r>
            <a:r>
              <a:rPr sz="3600" spc="-85" dirty="0">
                <a:solidFill>
                  <a:srgbClr val="002060"/>
                </a:solidFill>
                <a:latin typeface="Arial" panose="020B0604020202020204" pitchFamily="34" charset="0"/>
                <a:cs typeface="Arial" panose="020B0604020202020204" pitchFamily="34" charset="0"/>
              </a:rPr>
              <a:t>chứa,</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đóng</a:t>
            </a:r>
            <a:r>
              <a:rPr sz="3600" spc="-29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gói</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hoá</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áp</a:t>
            </a:r>
            <a:r>
              <a:rPr sz="3600" spc="-295" dirty="0">
                <a:solidFill>
                  <a:srgbClr val="002060"/>
                </a:solidFill>
                <a:latin typeface="Arial" panose="020B0604020202020204" pitchFamily="34" charset="0"/>
                <a:cs typeface="Arial" panose="020B0604020202020204" pitchFamily="34" charset="0"/>
              </a:rPr>
              <a:t> </a:t>
            </a:r>
            <a:r>
              <a:rPr sz="3600" spc="-10" dirty="0" err="1">
                <a:solidFill>
                  <a:srgbClr val="002060"/>
                </a:solidFill>
                <a:latin typeface="Arial" panose="020B0604020202020204" pitchFamily="34" charset="0"/>
                <a:cs typeface="Arial" panose="020B0604020202020204" pitchFamily="34" charset="0"/>
              </a:rPr>
              <a:t>dụng</a:t>
            </a:r>
            <a:r>
              <a:rPr sz="3600" spc="-290" dirty="0">
                <a:solidFill>
                  <a:srgbClr val="002060"/>
                </a:solidFill>
                <a:latin typeface="Arial" panose="020B0604020202020204" pitchFamily="34" charset="0"/>
                <a:cs typeface="Arial" panose="020B0604020202020204" pitchFamily="34" charset="0"/>
              </a:rPr>
              <a:t> </a:t>
            </a:r>
            <a:r>
              <a:rPr lang="en-US" sz="3600" spc="-215" dirty="0" err="1">
                <a:solidFill>
                  <a:srgbClr val="002060"/>
                </a:solidFill>
                <a:latin typeface="Arial" panose="020B0604020202020204" pitchFamily="34" charset="0"/>
                <a:cs typeface="Arial" panose="020B0604020202020204" pitchFamily="34" charset="0"/>
              </a:rPr>
              <a:t>đối</a:t>
            </a:r>
            <a:r>
              <a:rPr lang="en-US" sz="3600" spc="-215" dirty="0">
                <a:solidFill>
                  <a:srgbClr val="002060"/>
                </a:solidFill>
                <a:latin typeface="Arial" panose="020B0604020202020204" pitchFamily="34" charset="0"/>
                <a:cs typeface="Arial" panose="020B0604020202020204" pitchFamily="34" charset="0"/>
              </a:rPr>
              <a:t> </a:t>
            </a:r>
            <a:r>
              <a:rPr sz="3600" spc="-85" dirty="0" err="1">
                <a:solidFill>
                  <a:srgbClr val="002060"/>
                </a:solidFill>
                <a:latin typeface="Arial" panose="020B0604020202020204" pitchFamily="34" charset="0"/>
                <a:cs typeface="Arial" panose="020B0604020202020204" pitchFamily="34" charset="0"/>
              </a:rPr>
              <a:t>với</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loại,</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nhóm</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do</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Bộ</a:t>
            </a:r>
            <a:r>
              <a:rPr sz="3600" spc="-7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quản </a:t>
            </a:r>
            <a:r>
              <a:rPr sz="3600" spc="-25" dirty="0">
                <a:solidFill>
                  <a:srgbClr val="002060"/>
                </a:solidFill>
                <a:latin typeface="Arial" panose="020B0604020202020204" pitchFamily="34" charset="0"/>
                <a:cs typeface="Arial" panose="020B0604020202020204" pitchFamily="34" charset="0"/>
              </a:rPr>
              <a:t>lý.</a:t>
            </a:r>
            <a:endParaRPr sz="3600" dirty="0">
              <a:solidFill>
                <a:srgbClr val="002060"/>
              </a:solidFill>
              <a:latin typeface="Arial" panose="020B0604020202020204" pitchFamily="34" charset="0"/>
              <a:cs typeface="Arial" panose="020B0604020202020204" pitchFamily="34" charset="0"/>
            </a:endParaRPr>
          </a:p>
        </p:txBody>
      </p:sp>
      <p:grpSp>
        <p:nvGrpSpPr>
          <p:cNvPr id="15" name="Group 2">
            <a:extLst>
              <a:ext uri="{FF2B5EF4-FFF2-40B4-BE49-F238E27FC236}">
                <a16:creationId xmlns:a16="http://schemas.microsoft.com/office/drawing/2014/main" id="{AE342EC8-599F-E2FE-83FE-F3469719FA7A}"/>
              </a:ext>
            </a:extLst>
          </p:cNvPr>
          <p:cNvGrpSpPr/>
          <p:nvPr/>
        </p:nvGrpSpPr>
        <p:grpSpPr>
          <a:xfrm>
            <a:off x="-715634" y="-908726"/>
            <a:ext cx="2353764" cy="2413295"/>
            <a:chOff x="0" y="0"/>
            <a:chExt cx="5307708" cy="5307708"/>
          </a:xfrm>
        </p:grpSpPr>
        <p:sp>
          <p:nvSpPr>
            <p:cNvPr id="16" name="Freeform 3">
              <a:extLst>
                <a:ext uri="{FF2B5EF4-FFF2-40B4-BE49-F238E27FC236}">
                  <a16:creationId xmlns:a16="http://schemas.microsoft.com/office/drawing/2014/main" id="{4FB03BA0-838D-3898-5DA3-C8536396F77A}"/>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a:ea typeface="+mn-ea"/>
                <a:cs typeface="+mn-cs"/>
              </a:endParaRPr>
            </a:p>
          </p:txBody>
        </p:sp>
        <p:grpSp>
          <p:nvGrpSpPr>
            <p:cNvPr id="17" name="Group 4">
              <a:extLst>
                <a:ext uri="{FF2B5EF4-FFF2-40B4-BE49-F238E27FC236}">
                  <a16:creationId xmlns:a16="http://schemas.microsoft.com/office/drawing/2014/main" id="{1E1C9262-A0EF-391C-D862-EB0B89EF78F0}"/>
                </a:ext>
              </a:extLst>
            </p:cNvPr>
            <p:cNvGrpSpPr/>
            <p:nvPr/>
          </p:nvGrpSpPr>
          <p:grpSpPr>
            <a:xfrm>
              <a:off x="757795" y="757795"/>
              <a:ext cx="3792117" cy="3792117"/>
              <a:chOff x="0" y="0"/>
              <a:chExt cx="812800" cy="812800"/>
            </a:xfrm>
          </p:grpSpPr>
          <p:sp>
            <p:nvSpPr>
              <p:cNvPr id="18" name="Freeform 5">
                <a:extLst>
                  <a:ext uri="{FF2B5EF4-FFF2-40B4-BE49-F238E27FC236}">
                    <a16:creationId xmlns:a16="http://schemas.microsoft.com/office/drawing/2014/main" id="{051838C1-9CCD-A24B-2590-F7F0721B729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9" name="TextBox 6">
                <a:extLst>
                  <a:ext uri="{FF2B5EF4-FFF2-40B4-BE49-F238E27FC236}">
                    <a16:creationId xmlns:a16="http://schemas.microsoft.com/office/drawing/2014/main" id="{860B0B77-1F1A-9017-252D-2C0917187EBC}"/>
                  </a:ext>
                </a:extLst>
              </p:cNvPr>
              <p:cNvSpPr txBox="1"/>
              <p:nvPr/>
            </p:nvSpPr>
            <p:spPr>
              <a:xfrm>
                <a:off x="76200" y="28575"/>
                <a:ext cx="660400" cy="708025"/>
              </a:xfrm>
              <a:prstGeom prst="rect">
                <a:avLst/>
              </a:prstGeom>
            </p:spPr>
            <p:txBody>
              <a:bodyPr lIns="50800" tIns="50800" rIns="50800" bIns="50800" rtlCol="0" anchor="ctr"/>
              <a:lstStyle/>
              <a:p>
                <a:pPr marL="0" marR="0" lvl="0" indent="0" algn="ctr" defTabSz="914400" rtl="0" eaLnBrk="1" fontAlgn="auto" latinLnBrk="0" hangingPunct="1">
                  <a:lnSpc>
                    <a:spcPts val="3586"/>
                  </a:lnSpc>
                  <a:spcBef>
                    <a:spcPts val="0"/>
                  </a:spcBef>
                  <a:spcAft>
                    <a:spcPts val="0"/>
                  </a:spcAft>
                  <a:buClrTx/>
                  <a:buSzTx/>
                  <a:buFontTx/>
                  <a:buNone/>
                  <a:tabLst/>
                  <a:defRPr/>
                </a:pPr>
                <a:endParaRPr kumimoji="0" sz="1800" b="0" i="0" u="none" strike="noStrike" kern="1200" cap="none" spc="0" normalizeH="0" baseline="0" noProof="0">
                  <a:ln>
                    <a:noFill/>
                  </a:ln>
                  <a:solidFill>
                    <a:srgbClr val="002060"/>
                  </a:solidFill>
                  <a:effectLst/>
                  <a:uLnTx/>
                  <a:uFillTx/>
                  <a:latin typeface="Calibri"/>
                  <a:ea typeface="+mn-ea"/>
                  <a:cs typeface="+mn-cs"/>
                </a:endParaRPr>
              </a:p>
            </p:txBody>
          </p:sp>
        </p:grpSp>
      </p:grpSp>
      <p:sp>
        <p:nvSpPr>
          <p:cNvPr id="20" name="TextBox 15">
            <a:extLst>
              <a:ext uri="{FF2B5EF4-FFF2-40B4-BE49-F238E27FC236}">
                <a16:creationId xmlns:a16="http://schemas.microsoft.com/office/drawing/2014/main" id="{6802B450-F47D-E697-0CB7-338FB7E9FE17}"/>
              </a:ext>
            </a:extLst>
          </p:cNvPr>
          <p:cNvSpPr txBox="1"/>
          <p:nvPr/>
        </p:nvSpPr>
        <p:spPr>
          <a:xfrm>
            <a:off x="138407" y="223726"/>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71</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D0004-B910-D566-1207-668C2A130DEF}"/>
            </a:ext>
          </a:extLst>
        </p:cNvPr>
        <p:cNvGrpSpPr/>
        <p:nvPr/>
      </p:nvGrpSpPr>
      <p:grpSpPr>
        <a:xfrm>
          <a:off x="0" y="0"/>
          <a:ext cx="0" cy="0"/>
          <a:chOff x="0" y="0"/>
          <a:chExt cx="0" cy="0"/>
        </a:xfrm>
      </p:grpSpPr>
      <p:sp>
        <p:nvSpPr>
          <p:cNvPr id="12" name="Freeform 12">
            <a:extLst>
              <a:ext uri="{FF2B5EF4-FFF2-40B4-BE49-F238E27FC236}">
                <a16:creationId xmlns:a16="http://schemas.microsoft.com/office/drawing/2014/main" id="{3B75E596-08E0-8E5C-CA5F-F8808F6DF6BA}"/>
              </a:ext>
            </a:extLst>
          </p:cNvPr>
          <p:cNvSpPr/>
          <p:nvPr/>
        </p:nvSpPr>
        <p:spPr>
          <a:xfrm>
            <a:off x="1387672" y="6246665"/>
            <a:ext cx="1005382" cy="857612"/>
          </a:xfrm>
          <a:custGeom>
            <a:avLst/>
            <a:gdLst/>
            <a:ahLst/>
            <a:cxnLst/>
            <a:rect l="l" t="t" r="r" b="b"/>
            <a:pathLst>
              <a:path w="1005382" h="857612">
                <a:moveTo>
                  <a:pt x="0" y="0"/>
                </a:moveTo>
                <a:lnTo>
                  <a:pt x="1005382" y="0"/>
                </a:lnTo>
                <a:lnTo>
                  <a:pt x="1005382" y="857612"/>
                </a:lnTo>
                <a:lnTo>
                  <a:pt x="0" y="8576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8" name="object 13">
            <a:extLst>
              <a:ext uri="{FF2B5EF4-FFF2-40B4-BE49-F238E27FC236}">
                <a16:creationId xmlns:a16="http://schemas.microsoft.com/office/drawing/2014/main" id="{52C4E627-7385-C931-D5C6-557A9A790F44}"/>
              </a:ext>
            </a:extLst>
          </p:cNvPr>
          <p:cNvGrpSpPr/>
          <p:nvPr/>
        </p:nvGrpSpPr>
        <p:grpSpPr>
          <a:xfrm>
            <a:off x="243443" y="1429534"/>
            <a:ext cx="1144229" cy="334010"/>
            <a:chOff x="793794" y="1895156"/>
            <a:chExt cx="826769" cy="334010"/>
          </a:xfrm>
        </p:grpSpPr>
        <p:sp>
          <p:nvSpPr>
            <p:cNvPr id="29" name="object 14">
              <a:extLst>
                <a:ext uri="{FF2B5EF4-FFF2-40B4-BE49-F238E27FC236}">
                  <a16:creationId xmlns:a16="http://schemas.microsoft.com/office/drawing/2014/main" id="{7C98293F-39CB-437A-06C4-D77B479DD4C0}"/>
                </a:ext>
              </a:extLst>
            </p:cNvPr>
            <p:cNvSpPr/>
            <p:nvPr/>
          </p:nvSpPr>
          <p:spPr>
            <a:xfrm>
              <a:off x="1345464" y="1895156"/>
              <a:ext cx="275590" cy="334010"/>
            </a:xfrm>
            <a:custGeom>
              <a:avLst/>
              <a:gdLst/>
              <a:ahLst/>
              <a:cxnLst/>
              <a:rect l="l" t="t" r="r" b="b"/>
              <a:pathLst>
                <a:path w="275590" h="334010">
                  <a:moveTo>
                    <a:pt x="43699" y="333430"/>
                  </a:moveTo>
                  <a:lnTo>
                    <a:pt x="6638" y="313743"/>
                  </a:lnTo>
                  <a:lnTo>
                    <a:pt x="0" y="297565"/>
                  </a:lnTo>
                  <a:lnTo>
                    <a:pt x="137" y="280707"/>
                  </a:lnTo>
                  <a:lnTo>
                    <a:pt x="6647" y="265130"/>
                  </a:lnTo>
                  <a:lnTo>
                    <a:pt x="19129" y="252794"/>
                  </a:lnTo>
                  <a:lnTo>
                    <a:pt x="150300" y="166719"/>
                  </a:lnTo>
                  <a:lnTo>
                    <a:pt x="19129" y="80636"/>
                  </a:lnTo>
                  <a:lnTo>
                    <a:pt x="6647" y="68299"/>
                  </a:lnTo>
                  <a:lnTo>
                    <a:pt x="137" y="52723"/>
                  </a:lnTo>
                  <a:lnTo>
                    <a:pt x="0" y="35865"/>
                  </a:lnTo>
                  <a:lnTo>
                    <a:pt x="6638" y="19687"/>
                  </a:lnTo>
                  <a:lnTo>
                    <a:pt x="14010" y="11223"/>
                  </a:lnTo>
                  <a:lnTo>
                    <a:pt x="22975" y="5054"/>
                  </a:lnTo>
                  <a:lnTo>
                    <a:pt x="33034" y="1280"/>
                  </a:lnTo>
                  <a:lnTo>
                    <a:pt x="43692" y="0"/>
                  </a:lnTo>
                  <a:lnTo>
                    <a:pt x="50011" y="448"/>
                  </a:lnTo>
                  <a:lnTo>
                    <a:pt x="255207" y="130059"/>
                  </a:lnTo>
                  <a:lnTo>
                    <a:pt x="275080" y="166719"/>
                  </a:lnTo>
                  <a:lnTo>
                    <a:pt x="273721" y="177519"/>
                  </a:lnTo>
                  <a:lnTo>
                    <a:pt x="68182" y="326106"/>
                  </a:lnTo>
                  <a:lnTo>
                    <a:pt x="50014" y="332982"/>
                  </a:lnTo>
                  <a:lnTo>
                    <a:pt x="43699" y="333430"/>
                  </a:lnTo>
                  <a:close/>
                </a:path>
              </a:pathLst>
            </a:custGeom>
            <a:solidFill>
              <a:srgbClr val="FE8F9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0" name="object 15">
              <a:extLst>
                <a:ext uri="{FF2B5EF4-FFF2-40B4-BE49-F238E27FC236}">
                  <a16:creationId xmlns:a16="http://schemas.microsoft.com/office/drawing/2014/main" id="{5D782B98-48C7-B9D8-AECD-DBC92218E9B4}"/>
                </a:ext>
              </a:extLst>
            </p:cNvPr>
            <p:cNvSpPr/>
            <p:nvPr/>
          </p:nvSpPr>
          <p:spPr>
            <a:xfrm>
              <a:off x="1069632" y="1895156"/>
              <a:ext cx="275590" cy="334010"/>
            </a:xfrm>
            <a:custGeom>
              <a:avLst/>
              <a:gdLst/>
              <a:ahLst/>
              <a:cxnLst/>
              <a:rect l="l" t="t" r="r" b="b"/>
              <a:pathLst>
                <a:path w="275590" h="334010">
                  <a:moveTo>
                    <a:pt x="43693" y="333430"/>
                  </a:moveTo>
                  <a:lnTo>
                    <a:pt x="6639" y="313743"/>
                  </a:lnTo>
                  <a:lnTo>
                    <a:pt x="0" y="297565"/>
                  </a:lnTo>
                  <a:lnTo>
                    <a:pt x="134" y="280707"/>
                  </a:lnTo>
                  <a:lnTo>
                    <a:pt x="6642" y="265130"/>
                  </a:lnTo>
                  <a:lnTo>
                    <a:pt x="19123" y="252794"/>
                  </a:lnTo>
                  <a:lnTo>
                    <a:pt x="150294" y="166719"/>
                  </a:lnTo>
                  <a:lnTo>
                    <a:pt x="19123" y="80636"/>
                  </a:lnTo>
                  <a:lnTo>
                    <a:pt x="6642" y="68299"/>
                  </a:lnTo>
                  <a:lnTo>
                    <a:pt x="134" y="52723"/>
                  </a:lnTo>
                  <a:lnTo>
                    <a:pt x="0" y="35865"/>
                  </a:lnTo>
                  <a:lnTo>
                    <a:pt x="6639" y="19687"/>
                  </a:lnTo>
                  <a:lnTo>
                    <a:pt x="14007" y="11223"/>
                  </a:lnTo>
                  <a:lnTo>
                    <a:pt x="22971" y="5054"/>
                  </a:lnTo>
                  <a:lnTo>
                    <a:pt x="33031" y="1280"/>
                  </a:lnTo>
                  <a:lnTo>
                    <a:pt x="43693" y="0"/>
                  </a:lnTo>
                  <a:lnTo>
                    <a:pt x="50011" y="448"/>
                  </a:lnTo>
                  <a:lnTo>
                    <a:pt x="255201" y="130059"/>
                  </a:lnTo>
                  <a:lnTo>
                    <a:pt x="275081" y="166719"/>
                  </a:lnTo>
                  <a:lnTo>
                    <a:pt x="273721" y="177519"/>
                  </a:lnTo>
                  <a:lnTo>
                    <a:pt x="68176" y="326106"/>
                  </a:lnTo>
                  <a:lnTo>
                    <a:pt x="50008" y="332982"/>
                  </a:lnTo>
                  <a:lnTo>
                    <a:pt x="43693" y="333430"/>
                  </a:lnTo>
                  <a:close/>
                </a:path>
              </a:pathLst>
            </a:custGeom>
            <a:solidFill>
              <a:srgbClr val="FD586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31" name="object 16">
              <a:extLst>
                <a:ext uri="{FF2B5EF4-FFF2-40B4-BE49-F238E27FC236}">
                  <a16:creationId xmlns:a16="http://schemas.microsoft.com/office/drawing/2014/main" id="{8A0A0696-014E-13F2-7E87-79980EAAA3FD}"/>
                </a:ext>
              </a:extLst>
            </p:cNvPr>
            <p:cNvSpPr/>
            <p:nvPr/>
          </p:nvSpPr>
          <p:spPr>
            <a:xfrm>
              <a:off x="793794" y="1895906"/>
              <a:ext cx="275590" cy="332740"/>
            </a:xfrm>
            <a:custGeom>
              <a:avLst/>
              <a:gdLst/>
              <a:ahLst/>
              <a:cxnLst/>
              <a:rect l="l" t="t" r="r" b="b"/>
              <a:pathLst>
                <a:path w="275590" h="332739">
                  <a:moveTo>
                    <a:pt x="43693" y="332680"/>
                  </a:moveTo>
                  <a:lnTo>
                    <a:pt x="6639" y="312993"/>
                  </a:lnTo>
                  <a:lnTo>
                    <a:pt x="0" y="296814"/>
                  </a:lnTo>
                  <a:lnTo>
                    <a:pt x="134" y="279957"/>
                  </a:lnTo>
                  <a:lnTo>
                    <a:pt x="6642" y="264380"/>
                  </a:lnTo>
                  <a:lnTo>
                    <a:pt x="19123" y="252044"/>
                  </a:lnTo>
                  <a:lnTo>
                    <a:pt x="150294" y="165961"/>
                  </a:lnTo>
                  <a:lnTo>
                    <a:pt x="19123" y="79885"/>
                  </a:lnTo>
                  <a:lnTo>
                    <a:pt x="6642" y="67549"/>
                  </a:lnTo>
                  <a:lnTo>
                    <a:pt x="134" y="51973"/>
                  </a:lnTo>
                  <a:lnTo>
                    <a:pt x="0" y="35115"/>
                  </a:lnTo>
                  <a:lnTo>
                    <a:pt x="6639" y="18937"/>
                  </a:lnTo>
                  <a:lnTo>
                    <a:pt x="19092" y="6580"/>
                  </a:lnTo>
                  <a:lnTo>
                    <a:pt x="34818" y="135"/>
                  </a:lnTo>
                  <a:lnTo>
                    <a:pt x="51840" y="0"/>
                  </a:lnTo>
                  <a:lnTo>
                    <a:pt x="68176" y="6574"/>
                  </a:lnTo>
                  <a:lnTo>
                    <a:pt x="255201" y="129309"/>
                  </a:lnTo>
                  <a:lnTo>
                    <a:pt x="275081" y="165961"/>
                  </a:lnTo>
                  <a:lnTo>
                    <a:pt x="273722" y="176766"/>
                  </a:lnTo>
                  <a:lnTo>
                    <a:pt x="68176" y="325356"/>
                  </a:lnTo>
                  <a:lnTo>
                    <a:pt x="50008" y="332232"/>
                  </a:lnTo>
                  <a:lnTo>
                    <a:pt x="43693" y="332680"/>
                  </a:lnTo>
                  <a:close/>
                </a:path>
              </a:pathLst>
            </a:custGeom>
            <a:solidFill>
              <a:srgbClr val="FB213D"/>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grpSp>
      <p:sp>
        <p:nvSpPr>
          <p:cNvPr id="32" name="Freeform 14">
            <a:extLst>
              <a:ext uri="{FF2B5EF4-FFF2-40B4-BE49-F238E27FC236}">
                <a16:creationId xmlns:a16="http://schemas.microsoft.com/office/drawing/2014/main" id="{95917ACD-C04D-8508-1D96-AC114746243D}"/>
              </a:ext>
            </a:extLst>
          </p:cNvPr>
          <p:cNvSpPr/>
          <p:nvPr/>
        </p:nvSpPr>
        <p:spPr>
          <a:xfrm rot="-1431127">
            <a:off x="17067656" y="-108532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5">
                <a:satMod val="175000"/>
                <a:alpha val="40000"/>
              </a:schemeClr>
            </a:glow>
          </a:effectLst>
        </p:spPr>
        <p:txBody>
          <a:bodyPr/>
          <a:lstStyle/>
          <a:p>
            <a:endParaRPr lang="en-US"/>
          </a:p>
        </p:txBody>
      </p:sp>
      <p:sp>
        <p:nvSpPr>
          <p:cNvPr id="33" name="Freeform 14">
            <a:extLst>
              <a:ext uri="{FF2B5EF4-FFF2-40B4-BE49-F238E27FC236}">
                <a16:creationId xmlns:a16="http://schemas.microsoft.com/office/drawing/2014/main" id="{7409571D-4786-483F-1B4B-972A80A99031}"/>
              </a:ext>
            </a:extLst>
          </p:cNvPr>
          <p:cNvSpPr/>
          <p:nvPr/>
        </p:nvSpPr>
        <p:spPr>
          <a:xfrm rot="6267158">
            <a:off x="-1237764" y="8940691"/>
            <a:ext cx="2186545" cy="2170643"/>
          </a:xfrm>
          <a:custGeom>
            <a:avLst/>
            <a:gdLst/>
            <a:ahLst/>
            <a:cxnLst/>
            <a:rect l="l" t="t" r="r" b="b"/>
            <a:pathLst>
              <a:path w="2186545" h="2170643">
                <a:moveTo>
                  <a:pt x="0" y="0"/>
                </a:moveTo>
                <a:lnTo>
                  <a:pt x="2186545" y="0"/>
                </a:lnTo>
                <a:lnTo>
                  <a:pt x="2186545" y="2170643"/>
                </a:lnTo>
                <a:lnTo>
                  <a:pt x="0" y="2170643"/>
                </a:lnTo>
                <a:lnTo>
                  <a:pt x="0" y="0"/>
                </a:lnTo>
                <a:close/>
              </a:path>
            </a:pathLst>
          </a:custGeom>
          <a:blipFill>
            <a:blip r:embed="rId4">
              <a:extLst>
                <a:ext uri="{96DAC541-7B7A-43D3-8B79-37D633B846F1}">
                  <asvg:svgBlip xmlns:asvg="http://schemas.microsoft.com/office/drawing/2016/SVG/main" r:embed="rId5"/>
                </a:ext>
              </a:extLst>
            </a:blip>
            <a:stretch>
              <a:fillRect/>
            </a:stretch>
          </a:blipFill>
          <a:effectLst>
            <a:glow rad="228600">
              <a:schemeClr val="accent1">
                <a:satMod val="175000"/>
                <a:alpha val="40000"/>
              </a:schemeClr>
            </a:glow>
          </a:effectLst>
        </p:spPr>
        <p:txBody>
          <a:bodyPr/>
          <a:lstStyle/>
          <a:p>
            <a:endParaRPr lang="en-US"/>
          </a:p>
        </p:txBody>
      </p:sp>
      <p:grpSp>
        <p:nvGrpSpPr>
          <p:cNvPr id="34" name="Group 2">
            <a:extLst>
              <a:ext uri="{FF2B5EF4-FFF2-40B4-BE49-F238E27FC236}">
                <a16:creationId xmlns:a16="http://schemas.microsoft.com/office/drawing/2014/main" id="{9A8ABFC3-708C-7552-7B71-27D28014DDFF}"/>
              </a:ext>
            </a:extLst>
          </p:cNvPr>
          <p:cNvGrpSpPr/>
          <p:nvPr/>
        </p:nvGrpSpPr>
        <p:grpSpPr>
          <a:xfrm>
            <a:off x="-1003306" y="-800100"/>
            <a:ext cx="2353764" cy="2217595"/>
            <a:chOff x="0" y="0"/>
            <a:chExt cx="5307708" cy="5307708"/>
          </a:xfrm>
        </p:grpSpPr>
        <p:sp>
          <p:nvSpPr>
            <p:cNvPr id="35" name="Freeform 3">
              <a:extLst>
                <a:ext uri="{FF2B5EF4-FFF2-40B4-BE49-F238E27FC236}">
                  <a16:creationId xmlns:a16="http://schemas.microsoft.com/office/drawing/2014/main" id="{824126FA-7BE8-34B0-6197-0D9D6FDFA22F}"/>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36" name="Group 4">
              <a:extLst>
                <a:ext uri="{FF2B5EF4-FFF2-40B4-BE49-F238E27FC236}">
                  <a16:creationId xmlns:a16="http://schemas.microsoft.com/office/drawing/2014/main" id="{9C531B94-6EBE-13C1-B781-277190F39866}"/>
                </a:ext>
              </a:extLst>
            </p:cNvPr>
            <p:cNvGrpSpPr/>
            <p:nvPr/>
          </p:nvGrpSpPr>
          <p:grpSpPr>
            <a:xfrm>
              <a:off x="757795" y="757795"/>
              <a:ext cx="3792117" cy="3792117"/>
              <a:chOff x="0" y="0"/>
              <a:chExt cx="812800" cy="812800"/>
            </a:xfrm>
          </p:grpSpPr>
          <p:sp>
            <p:nvSpPr>
              <p:cNvPr id="37" name="Freeform 5">
                <a:extLst>
                  <a:ext uri="{FF2B5EF4-FFF2-40B4-BE49-F238E27FC236}">
                    <a16:creationId xmlns:a16="http://schemas.microsoft.com/office/drawing/2014/main" id="{967CDE32-72A3-164D-6967-1D1D9D6743D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38" name="TextBox 6">
                <a:extLst>
                  <a:ext uri="{FF2B5EF4-FFF2-40B4-BE49-F238E27FC236}">
                    <a16:creationId xmlns:a16="http://schemas.microsoft.com/office/drawing/2014/main" id="{70AA1651-9622-009C-1473-D9AAB9EC47F7}"/>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7" name="object 8">
            <a:extLst>
              <a:ext uri="{FF2B5EF4-FFF2-40B4-BE49-F238E27FC236}">
                <a16:creationId xmlns:a16="http://schemas.microsoft.com/office/drawing/2014/main" id="{CE2AED3D-CA44-AE6F-FB79-5FDE3FAF2A72}"/>
              </a:ext>
            </a:extLst>
          </p:cNvPr>
          <p:cNvSpPr/>
          <p:nvPr/>
        </p:nvSpPr>
        <p:spPr>
          <a:xfrm rot="16200000">
            <a:off x="15188195" y="7183871"/>
            <a:ext cx="3479270" cy="2720340"/>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endParaRPr sz="2400">
              <a:solidFill>
                <a:srgbClr val="002060"/>
              </a:solidFill>
              <a:latin typeface="Arial" panose="020B0604020202020204" pitchFamily="34" charset="0"/>
              <a:cs typeface="Arial" panose="020B0604020202020204" pitchFamily="34" charset="0"/>
            </a:endParaRPr>
          </a:p>
        </p:txBody>
      </p:sp>
      <p:sp>
        <p:nvSpPr>
          <p:cNvPr id="4" name="object 11">
            <a:extLst>
              <a:ext uri="{FF2B5EF4-FFF2-40B4-BE49-F238E27FC236}">
                <a16:creationId xmlns:a16="http://schemas.microsoft.com/office/drawing/2014/main" id="{210F5A8F-6C1A-59A8-FE89-016AEBE0C5A4}"/>
              </a:ext>
            </a:extLst>
          </p:cNvPr>
          <p:cNvSpPr txBox="1">
            <a:spLocks/>
          </p:cNvSpPr>
          <p:nvPr/>
        </p:nvSpPr>
        <p:spPr>
          <a:xfrm>
            <a:off x="865149" y="404710"/>
            <a:ext cx="16797655"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sz="4000" b="1" spc="-60" dirty="0">
                <a:solidFill>
                  <a:srgbClr val="002060"/>
                </a:solidFill>
                <a:latin typeface="Arial" panose="020B0604020202020204" pitchFamily="34" charset="0"/>
                <a:cs typeface="Arial" panose="020B0604020202020204" pitchFamily="34" charset="0"/>
              </a:rPr>
              <a:t>3.</a:t>
            </a:r>
            <a:r>
              <a:rPr lang="en-US" sz="4000" b="1" spc="-60" dirty="0">
                <a:solidFill>
                  <a:srgbClr val="002060"/>
                </a:solidFill>
                <a:latin typeface="Arial" panose="020B0604020202020204" pitchFamily="34" charset="0"/>
                <a:cs typeface="Arial" panose="020B0604020202020204" pitchFamily="34" charset="0"/>
              </a:rPr>
              <a:t>3</a:t>
            </a:r>
            <a:r>
              <a:rPr lang="vi-VN" sz="4000" b="1" spc="-60" dirty="0">
                <a:solidFill>
                  <a:srgbClr val="002060"/>
                </a:solidFill>
                <a:latin typeface="Arial" panose="020B0604020202020204" pitchFamily="34" charset="0"/>
                <a:cs typeface="Arial" panose="020B0604020202020204" pitchFamily="34" charset="0"/>
              </a:rPr>
              <a:t>. </a:t>
            </a:r>
            <a:r>
              <a:rPr lang="vi-VN" sz="4000" b="1" spc="-35" dirty="0">
                <a:solidFill>
                  <a:srgbClr val="002060"/>
                </a:solidFill>
                <a:latin typeface="Arial" panose="020B0604020202020204" pitchFamily="34" charset="0"/>
                <a:cs typeface="Arial" panose="020B0604020202020204" pitchFamily="34" charset="0"/>
              </a:rPr>
              <a:t>NHÃN</a:t>
            </a:r>
            <a:r>
              <a:rPr lang="vi-VN" sz="4000" b="1" spc="-110" dirty="0">
                <a:solidFill>
                  <a:srgbClr val="002060"/>
                </a:solidFill>
                <a:latin typeface="Arial" panose="020B0604020202020204" pitchFamily="34" charset="0"/>
                <a:cs typeface="Arial" panose="020B0604020202020204" pitchFamily="34" charset="0"/>
              </a:rPr>
              <a:t> </a:t>
            </a:r>
            <a:r>
              <a:rPr lang="vi-VN" sz="4000" b="1" spc="-95" dirty="0">
                <a:solidFill>
                  <a:srgbClr val="002060"/>
                </a:solidFill>
                <a:latin typeface="Arial" panose="020B0604020202020204" pitchFamily="34" charset="0"/>
                <a:cs typeface="Arial" panose="020B0604020202020204" pitchFamily="34" charset="0"/>
              </a:rPr>
              <a:t>HÀNG,</a:t>
            </a:r>
            <a:r>
              <a:rPr lang="vi-VN" sz="4000" b="1" spc="-105" dirty="0">
                <a:solidFill>
                  <a:srgbClr val="002060"/>
                </a:solidFill>
                <a:latin typeface="Arial" panose="020B0604020202020204" pitchFamily="34" charset="0"/>
                <a:cs typeface="Arial" panose="020B0604020202020204" pitchFamily="34" charset="0"/>
              </a:rPr>
              <a:t> </a:t>
            </a:r>
            <a:r>
              <a:rPr lang="vi-VN" sz="4000" b="1" spc="-55" dirty="0">
                <a:solidFill>
                  <a:srgbClr val="002060"/>
                </a:solidFill>
                <a:latin typeface="Arial" panose="020B0604020202020204" pitchFamily="34" charset="0"/>
                <a:cs typeface="Arial" panose="020B0604020202020204" pitchFamily="34" charset="0"/>
              </a:rPr>
              <a:t>BIỂU</a:t>
            </a:r>
            <a:r>
              <a:rPr lang="vi-VN" sz="4000" b="1" spc="-110" dirty="0">
                <a:solidFill>
                  <a:srgbClr val="002060"/>
                </a:solidFill>
                <a:latin typeface="Arial" panose="020B0604020202020204" pitchFamily="34" charset="0"/>
                <a:cs typeface="Arial" panose="020B0604020202020204" pitchFamily="34" charset="0"/>
              </a:rPr>
              <a:t> </a:t>
            </a:r>
            <a:r>
              <a:rPr lang="vi-VN" sz="4000" b="1" spc="-95" dirty="0">
                <a:solidFill>
                  <a:srgbClr val="002060"/>
                </a:solidFill>
                <a:latin typeface="Arial" panose="020B0604020202020204" pitchFamily="34" charset="0"/>
                <a:cs typeface="Arial" panose="020B0604020202020204" pitchFamily="34" charset="0"/>
              </a:rPr>
              <a:t>TRƯNG</a:t>
            </a:r>
            <a:r>
              <a:rPr lang="vi-VN" sz="4000" b="1" spc="-110" dirty="0">
                <a:solidFill>
                  <a:srgbClr val="002060"/>
                </a:solidFill>
                <a:latin typeface="Arial" panose="020B0604020202020204" pitchFamily="34" charset="0"/>
                <a:cs typeface="Arial" panose="020B0604020202020204" pitchFamily="34" charset="0"/>
              </a:rPr>
              <a:t> </a:t>
            </a:r>
            <a:r>
              <a:rPr lang="vi-VN" sz="4000" b="1" spc="-195" dirty="0">
                <a:solidFill>
                  <a:srgbClr val="002060"/>
                </a:solidFill>
                <a:latin typeface="Arial" panose="020B0604020202020204" pitchFamily="34" charset="0"/>
                <a:cs typeface="Arial" panose="020B0604020202020204" pitchFamily="34" charset="0"/>
              </a:rPr>
              <a:t>NGUY</a:t>
            </a:r>
            <a:r>
              <a:rPr lang="vi-VN" sz="4000" b="1" spc="-45" dirty="0">
                <a:solidFill>
                  <a:srgbClr val="002060"/>
                </a:solidFill>
                <a:latin typeface="Arial" panose="020B0604020202020204" pitchFamily="34" charset="0"/>
                <a:cs typeface="Arial" panose="020B0604020202020204" pitchFamily="34" charset="0"/>
              </a:rPr>
              <a:t> </a:t>
            </a:r>
            <a:r>
              <a:rPr lang="vi-VN" sz="4000" b="1" spc="-95" dirty="0">
                <a:solidFill>
                  <a:srgbClr val="002060"/>
                </a:solidFill>
                <a:latin typeface="Arial" panose="020B0604020202020204" pitchFamily="34" charset="0"/>
                <a:cs typeface="Arial" panose="020B0604020202020204" pitchFamily="34" charset="0"/>
              </a:rPr>
              <a:t>HIỂM</a:t>
            </a:r>
            <a:r>
              <a:rPr lang="vi-VN" sz="4000" b="1" spc="-110" dirty="0">
                <a:solidFill>
                  <a:srgbClr val="002060"/>
                </a:solidFill>
                <a:latin typeface="Arial" panose="020B0604020202020204" pitchFamily="34" charset="0"/>
                <a:cs typeface="Arial" panose="020B0604020202020204" pitchFamily="34" charset="0"/>
              </a:rPr>
              <a:t> </a:t>
            </a:r>
            <a:r>
              <a:rPr lang="vi-VN" sz="4000" b="1" dirty="0">
                <a:solidFill>
                  <a:srgbClr val="002060"/>
                </a:solidFill>
                <a:latin typeface="Arial" panose="020B0604020202020204" pitchFamily="34" charset="0"/>
                <a:cs typeface="Arial" panose="020B0604020202020204" pitchFamily="34" charset="0"/>
              </a:rPr>
              <a:t>VÀ</a:t>
            </a:r>
            <a:r>
              <a:rPr lang="vi-VN" sz="4000" b="1" spc="-105" dirty="0">
                <a:solidFill>
                  <a:srgbClr val="002060"/>
                </a:solidFill>
                <a:latin typeface="Arial" panose="020B0604020202020204" pitchFamily="34" charset="0"/>
                <a:cs typeface="Arial" panose="020B0604020202020204" pitchFamily="34" charset="0"/>
              </a:rPr>
              <a:t> </a:t>
            </a:r>
            <a:r>
              <a:rPr lang="vi-VN" sz="4000" b="1" spc="-60" dirty="0">
                <a:solidFill>
                  <a:srgbClr val="002060"/>
                </a:solidFill>
                <a:latin typeface="Arial" panose="020B0604020202020204" pitchFamily="34" charset="0"/>
                <a:cs typeface="Arial" panose="020B0604020202020204" pitchFamily="34" charset="0"/>
              </a:rPr>
              <a:t>BÁO</a:t>
            </a:r>
            <a:r>
              <a:rPr lang="vi-VN" sz="4000" b="1" spc="-110" dirty="0">
                <a:solidFill>
                  <a:srgbClr val="002060"/>
                </a:solidFill>
                <a:latin typeface="Arial" panose="020B0604020202020204" pitchFamily="34" charset="0"/>
                <a:cs typeface="Arial" panose="020B0604020202020204" pitchFamily="34" charset="0"/>
              </a:rPr>
              <a:t> </a:t>
            </a:r>
            <a:r>
              <a:rPr lang="vi-VN" sz="4000" b="1" spc="-85" dirty="0">
                <a:solidFill>
                  <a:srgbClr val="002060"/>
                </a:solidFill>
                <a:latin typeface="Arial" panose="020B0604020202020204" pitchFamily="34" charset="0"/>
                <a:cs typeface="Arial" panose="020B0604020202020204" pitchFamily="34" charset="0"/>
              </a:rPr>
              <a:t>HIỆU</a:t>
            </a:r>
            <a:r>
              <a:rPr lang="vi-VN" sz="4000" b="1" spc="-110" dirty="0">
                <a:solidFill>
                  <a:srgbClr val="002060"/>
                </a:solidFill>
                <a:latin typeface="Arial" panose="020B0604020202020204" pitchFamily="34" charset="0"/>
                <a:cs typeface="Arial" panose="020B0604020202020204" pitchFamily="34" charset="0"/>
              </a:rPr>
              <a:t> </a:t>
            </a:r>
            <a:r>
              <a:rPr lang="vi-VN" sz="4000" b="1" spc="-195" dirty="0">
                <a:solidFill>
                  <a:srgbClr val="002060"/>
                </a:solidFill>
                <a:latin typeface="Arial" panose="020B0604020202020204" pitchFamily="34" charset="0"/>
                <a:cs typeface="Arial" panose="020B0604020202020204" pitchFamily="34" charset="0"/>
              </a:rPr>
              <a:t>NGUY</a:t>
            </a:r>
            <a:r>
              <a:rPr lang="vi-VN" sz="4000" b="1" spc="-45" dirty="0">
                <a:solidFill>
                  <a:srgbClr val="002060"/>
                </a:solidFill>
                <a:latin typeface="Arial" panose="020B0604020202020204" pitchFamily="34" charset="0"/>
                <a:cs typeface="Arial" panose="020B0604020202020204" pitchFamily="34" charset="0"/>
              </a:rPr>
              <a:t> </a:t>
            </a:r>
            <a:r>
              <a:rPr lang="vi-VN" sz="4000" b="1" spc="-20" dirty="0">
                <a:solidFill>
                  <a:srgbClr val="002060"/>
                </a:solidFill>
                <a:latin typeface="Arial" panose="020B0604020202020204" pitchFamily="34" charset="0"/>
                <a:cs typeface="Arial" panose="020B0604020202020204" pitchFamily="34" charset="0"/>
              </a:rPr>
              <a:t>HIỂM</a:t>
            </a:r>
            <a:endParaRPr lang="vi-VN" sz="4000" b="1" spc="-60" dirty="0">
              <a:solidFill>
                <a:srgbClr val="002060"/>
              </a:solidFill>
              <a:latin typeface="Arial" panose="020B0604020202020204" pitchFamily="34" charset="0"/>
              <a:cs typeface="Arial" panose="020B0604020202020204" pitchFamily="34" charset="0"/>
            </a:endParaRPr>
          </a:p>
        </p:txBody>
      </p:sp>
      <p:sp>
        <p:nvSpPr>
          <p:cNvPr id="6" name="object 14">
            <a:extLst>
              <a:ext uri="{FF2B5EF4-FFF2-40B4-BE49-F238E27FC236}">
                <a16:creationId xmlns:a16="http://schemas.microsoft.com/office/drawing/2014/main" id="{358EA012-73A5-B83E-FF72-926D3D0B9836}"/>
              </a:ext>
            </a:extLst>
          </p:cNvPr>
          <p:cNvSpPr txBox="1"/>
          <p:nvPr/>
        </p:nvSpPr>
        <p:spPr>
          <a:xfrm>
            <a:off x="774333" y="1831169"/>
            <a:ext cx="16797655" cy="6477799"/>
          </a:xfrm>
          <a:prstGeom prst="rect">
            <a:avLst/>
          </a:prstGeom>
        </p:spPr>
        <p:txBody>
          <a:bodyPr vert="horz" wrap="square" lIns="0" tIns="12065" rIns="0" bIns="0" rtlCol="0">
            <a:spAutoFit/>
          </a:bodyPr>
          <a:lstStyle>
            <a:defPPr>
              <a:defRPr kern="0"/>
            </a:defPPr>
          </a:lstStyle>
          <a:p>
            <a:pPr marL="50800" marR="17780">
              <a:lnSpc>
                <a:spcPct val="117000"/>
              </a:lnSpc>
              <a:spcBef>
                <a:spcPts val="95"/>
              </a:spcBef>
            </a:pPr>
            <a:r>
              <a:rPr sz="3600" spc="-65" dirty="0">
                <a:solidFill>
                  <a:srgbClr val="002060"/>
                </a:solidFill>
                <a:latin typeface="Arial" panose="020B0604020202020204" pitchFamily="34" charset="0"/>
                <a:cs typeface="Arial" panose="020B0604020202020204" pitchFamily="34" charset="0"/>
              </a:rPr>
              <a:t>Theo</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Nghị</a:t>
            </a:r>
            <a:r>
              <a:rPr sz="3600" spc="-75"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sz="3600"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định</a:t>
            </a:r>
            <a:r>
              <a:rPr sz="3600" spc="-295"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 </a:t>
            </a:r>
            <a:r>
              <a:rPr sz="3600" spc="-80" dirty="0">
                <a:solidFill>
                  <a:srgbClr val="0000FF"/>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42/2020/NĐ-</a:t>
            </a:r>
            <a:r>
              <a:rPr sz="3600" spc="-160" dirty="0">
                <a:solidFill>
                  <a:srgbClr val="002060"/>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CP</a:t>
            </a:r>
            <a:r>
              <a:rPr sz="3600" spc="-160" dirty="0">
                <a:solidFill>
                  <a:srgbClr val="002060"/>
                </a:solidFill>
                <a:latin typeface="Arial" panose="020B0604020202020204" pitchFamily="34" charset="0"/>
                <a:cs typeface="Arial" panose="020B0604020202020204" pitchFamily="34" charset="0"/>
              </a:rPr>
              <a:t>,</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bao</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bì,</a:t>
            </a:r>
            <a:r>
              <a:rPr sz="3600" spc="-30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thùng</a:t>
            </a:r>
            <a:r>
              <a:rPr sz="3600" spc="-29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chứa,</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đóng</a:t>
            </a:r>
            <a:r>
              <a:rPr sz="3600" spc="-29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gói</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30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được</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quy </a:t>
            </a:r>
            <a:r>
              <a:rPr sz="3600" dirty="0">
                <a:solidFill>
                  <a:srgbClr val="002060"/>
                </a:solidFill>
                <a:latin typeface="Arial" panose="020B0604020202020204" pitchFamily="34" charset="0"/>
                <a:cs typeface="Arial" panose="020B0604020202020204" pitchFamily="34" charset="0"/>
              </a:rPr>
              <a:t>định</a:t>
            </a:r>
            <a:r>
              <a:rPr sz="3600" spc="-32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như</a:t>
            </a:r>
            <a:r>
              <a:rPr sz="3600" spc="-14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sau:</a:t>
            </a:r>
            <a:endParaRPr sz="3600" dirty="0">
              <a:solidFill>
                <a:srgbClr val="002060"/>
              </a:solidFill>
              <a:latin typeface="Arial" panose="020B0604020202020204" pitchFamily="34" charset="0"/>
              <a:cs typeface="Arial" panose="020B0604020202020204" pitchFamily="34" charset="0"/>
            </a:endParaRPr>
          </a:p>
          <a:p>
            <a:pPr>
              <a:lnSpc>
                <a:spcPct val="100000"/>
              </a:lnSpc>
              <a:spcBef>
                <a:spcPts val="5"/>
              </a:spcBef>
            </a:pPr>
            <a:endParaRPr sz="4000" dirty="0">
              <a:solidFill>
                <a:srgbClr val="002060"/>
              </a:solidFill>
              <a:latin typeface="Arial" panose="020B0604020202020204" pitchFamily="34" charset="0"/>
              <a:cs typeface="Arial" panose="020B0604020202020204" pitchFamily="34" charset="0"/>
            </a:endParaRPr>
          </a:p>
          <a:p>
            <a:pPr marL="50800" marR="450215" algn="just">
              <a:lnSpc>
                <a:spcPct val="117000"/>
              </a:lnSpc>
              <a:spcBef>
                <a:spcPts val="5"/>
              </a:spcBef>
              <a:buSzPct val="97000"/>
              <a:buAutoNum type="arabicPeriod"/>
              <a:tabLst>
                <a:tab pos="354965" algn="l"/>
              </a:tabLst>
            </a:pPr>
            <a:r>
              <a:rPr sz="3600" spc="-20" dirty="0">
                <a:solidFill>
                  <a:srgbClr val="002060"/>
                </a:solidFill>
                <a:latin typeface="Arial" panose="020B0604020202020204" pitchFamily="34" charset="0"/>
                <a:cs typeface="Arial" panose="020B0604020202020204" pitchFamily="34" charset="0"/>
              </a:rPr>
              <a:t>Việc</a:t>
            </a:r>
            <a:r>
              <a:rPr sz="3600" spc="-245"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ghi</a:t>
            </a:r>
            <a:r>
              <a:rPr sz="3600" spc="-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nhãn</a:t>
            </a:r>
            <a:r>
              <a:rPr sz="3600" spc="-145"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hàng</a:t>
            </a:r>
            <a:r>
              <a:rPr sz="3600" spc="-8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hoá</a:t>
            </a:r>
            <a:r>
              <a:rPr sz="3600" spc="-150" dirty="0">
                <a:solidFill>
                  <a:srgbClr val="002060"/>
                </a:solidFill>
                <a:latin typeface="Arial" panose="020B0604020202020204" pitchFamily="34" charset="0"/>
                <a:cs typeface="Arial" panose="020B0604020202020204" pitchFamily="34" charset="0"/>
              </a:rPr>
              <a:t> </a:t>
            </a:r>
            <a:r>
              <a:rPr sz="3600" spc="-175" dirty="0">
                <a:solidFill>
                  <a:srgbClr val="002060"/>
                </a:solidFill>
                <a:latin typeface="Arial" panose="020B0604020202020204" pitchFamily="34" charset="0"/>
                <a:cs typeface="Arial" panose="020B0604020202020204" pitchFamily="34" charset="0"/>
              </a:rPr>
              <a:t>nguy</a:t>
            </a:r>
            <a:r>
              <a:rPr sz="3600" spc="-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hiểm</a:t>
            </a:r>
            <a:r>
              <a:rPr sz="3600" spc="-16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được</a:t>
            </a:r>
            <a:r>
              <a:rPr sz="3600" spc="-24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thực</a:t>
            </a:r>
            <a:r>
              <a:rPr sz="3600" spc="-265"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hiện</a:t>
            </a:r>
            <a:r>
              <a:rPr sz="3600" spc="-204"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theo</a:t>
            </a:r>
            <a:r>
              <a:rPr sz="3600" spc="-225"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quy</a:t>
            </a:r>
            <a:r>
              <a:rPr sz="3600" spc="-17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định</a:t>
            </a:r>
            <a:r>
              <a:rPr sz="3600" spc="-254"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6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Chính</a:t>
            </a:r>
            <a:r>
              <a:rPr sz="3600" spc="-20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phủ</a:t>
            </a:r>
            <a:r>
              <a:rPr sz="3600" spc="-3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v</a:t>
            </a:r>
            <a:r>
              <a:rPr sz="3600" spc="-775" dirty="0">
                <a:solidFill>
                  <a:srgbClr val="002060"/>
                </a:solidFill>
                <a:latin typeface="Arial" panose="020B0604020202020204" pitchFamily="34" charset="0"/>
                <a:cs typeface="Arial" panose="020B0604020202020204" pitchFamily="34" charset="0"/>
              </a:rPr>
              <a:t>ê</a:t>
            </a:r>
            <a:r>
              <a:rPr sz="5400" spc="-60" baseline="12000" dirty="0">
                <a:solidFill>
                  <a:srgbClr val="002060"/>
                </a:solidFill>
                <a:latin typeface="Arial" panose="020B0604020202020204" pitchFamily="34" charset="0"/>
                <a:cs typeface="Arial" panose="020B0604020202020204" pitchFamily="34" charset="0"/>
              </a:rPr>
              <a:t>̀</a:t>
            </a:r>
            <a:r>
              <a:rPr sz="5400" spc="952" baseline="1200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nhãn </a:t>
            </a:r>
            <a:r>
              <a:rPr sz="3600" spc="-120" dirty="0">
                <a:solidFill>
                  <a:srgbClr val="002060"/>
                </a:solidFill>
                <a:latin typeface="Arial" panose="020B0604020202020204" pitchFamily="34" charset="0"/>
                <a:cs typeface="Arial" panose="020B0604020202020204" pitchFamily="34" charset="0"/>
              </a:rPr>
              <a:t>hàng</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hóa.</a:t>
            </a:r>
            <a:endParaRPr sz="3600" dirty="0">
              <a:solidFill>
                <a:srgbClr val="002060"/>
              </a:solidFill>
              <a:latin typeface="Arial" panose="020B0604020202020204" pitchFamily="34" charset="0"/>
              <a:cs typeface="Arial" panose="020B0604020202020204" pitchFamily="34" charset="0"/>
            </a:endParaRPr>
          </a:p>
          <a:p>
            <a:pPr marL="50800" marR="214630" algn="just">
              <a:lnSpc>
                <a:spcPts val="4200"/>
              </a:lnSpc>
              <a:spcBef>
                <a:spcPts val="240"/>
              </a:spcBef>
              <a:buSzPct val="97000"/>
              <a:buAutoNum type="arabicPeriod"/>
              <a:tabLst>
                <a:tab pos="454025" algn="l"/>
              </a:tabLst>
            </a:pPr>
            <a:r>
              <a:rPr sz="3600" spc="-20" dirty="0" err="1">
                <a:solidFill>
                  <a:srgbClr val="002060"/>
                </a:solidFill>
                <a:latin typeface="Arial" panose="020B0604020202020204" pitchFamily="34" charset="0"/>
                <a:cs typeface="Arial" panose="020B0604020202020204" pitchFamily="34" charset="0"/>
              </a:rPr>
              <a:t>Phía</a:t>
            </a:r>
            <a:r>
              <a:rPr sz="3600" spc="-320" dirty="0">
                <a:solidFill>
                  <a:srgbClr val="002060"/>
                </a:solidFill>
                <a:latin typeface="Arial" panose="020B0604020202020204" pitchFamily="34" charset="0"/>
                <a:cs typeface="Arial" panose="020B0604020202020204" pitchFamily="34" charset="0"/>
              </a:rPr>
              <a:t> </a:t>
            </a:r>
            <a:r>
              <a:rPr sz="3600" spc="-85" dirty="0" err="1">
                <a:solidFill>
                  <a:srgbClr val="002060"/>
                </a:solidFill>
                <a:latin typeface="Arial" panose="020B0604020202020204" pitchFamily="34" charset="0"/>
                <a:cs typeface="Arial" panose="020B0604020202020204" pitchFamily="34" charset="0"/>
              </a:rPr>
              <a:t>ngoài</a:t>
            </a:r>
            <a:r>
              <a:rPr lang="en-US" sz="3600" spc="-320" dirty="0">
                <a:solidFill>
                  <a:srgbClr val="002060"/>
                </a:solidFill>
                <a:latin typeface="Arial" panose="020B0604020202020204" pitchFamily="34" charset="0"/>
                <a:cs typeface="Arial" panose="020B0604020202020204" pitchFamily="34" charset="0"/>
              </a:rPr>
              <a:t> </a:t>
            </a:r>
            <a:r>
              <a:rPr lang="en-US" sz="3600" spc="-55" dirty="0" err="1">
                <a:solidFill>
                  <a:srgbClr val="002060"/>
                </a:solidFill>
                <a:latin typeface="Arial" panose="020B0604020202020204" pitchFamily="34" charset="0"/>
                <a:cs typeface="Arial" panose="020B0604020202020204" pitchFamily="34" charset="0"/>
              </a:rPr>
              <a:t>mỗi</a:t>
            </a:r>
            <a:r>
              <a:rPr sz="3600" spc="-32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bao</a:t>
            </a:r>
            <a:r>
              <a:rPr sz="3600" spc="-320"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bì,</a:t>
            </a:r>
            <a:r>
              <a:rPr sz="3600" spc="-32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thùng</a:t>
            </a:r>
            <a:r>
              <a:rPr sz="3600" spc="-320" dirty="0">
                <a:solidFill>
                  <a:srgbClr val="002060"/>
                </a:solidFill>
                <a:latin typeface="Arial" panose="020B0604020202020204" pitchFamily="34" charset="0"/>
                <a:cs typeface="Arial" panose="020B0604020202020204" pitchFamily="34" charset="0"/>
              </a:rPr>
              <a:t> </a:t>
            </a:r>
            <a:r>
              <a:rPr sz="3600" spc="-30" dirty="0">
                <a:solidFill>
                  <a:srgbClr val="002060"/>
                </a:solidFill>
                <a:latin typeface="Arial" panose="020B0604020202020204" pitchFamily="34" charset="0"/>
                <a:cs typeface="Arial" panose="020B0604020202020204" pitchFamily="34" charset="0"/>
              </a:rPr>
              <a:t>chứa</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hàng</a:t>
            </a:r>
            <a:r>
              <a:rPr sz="3600" spc="-32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hóa</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32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dán</a:t>
            </a:r>
            <a:r>
              <a:rPr sz="3600" spc="-32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32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trưng</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báo</a:t>
            </a:r>
            <a:r>
              <a:rPr sz="3600" spc="-1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hiệu</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ở</a:t>
            </a:r>
            <a:r>
              <a:rPr sz="3600" spc="-10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vị</a:t>
            </a:r>
            <a:r>
              <a:rPr sz="3600" spc="-100"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trí</a:t>
            </a:r>
            <a:r>
              <a:rPr sz="3600" spc="-320"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dê</a:t>
            </a:r>
            <a:r>
              <a:rPr sz="5400" spc="-209" baseline="12000" dirty="0">
                <a:solidFill>
                  <a:srgbClr val="002060"/>
                </a:solidFill>
                <a:latin typeface="Arial" panose="020B0604020202020204" pitchFamily="34" charset="0"/>
                <a:cs typeface="Arial" panose="020B0604020202020204" pitchFamily="34" charset="0"/>
              </a:rPr>
              <a:t>̃</a:t>
            </a:r>
            <a:r>
              <a:rPr sz="5400" spc="104" baseline="1200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quan</a:t>
            </a:r>
            <a:r>
              <a:rPr sz="3600" spc="-320" dirty="0">
                <a:solidFill>
                  <a:srgbClr val="002060"/>
                </a:solidFill>
                <a:latin typeface="Arial" panose="020B0604020202020204" pitchFamily="34" charset="0"/>
                <a:cs typeface="Arial" panose="020B0604020202020204" pitchFamily="34" charset="0"/>
              </a:rPr>
              <a:t> </a:t>
            </a:r>
            <a:r>
              <a:rPr sz="3600" spc="-130" dirty="0">
                <a:solidFill>
                  <a:srgbClr val="002060"/>
                </a:solidFill>
                <a:latin typeface="Arial" panose="020B0604020202020204" pitchFamily="34" charset="0"/>
                <a:cs typeface="Arial" panose="020B0604020202020204" pitchFamily="34" charset="0"/>
              </a:rPr>
              <a:t>sát.</a:t>
            </a:r>
            <a:r>
              <a:rPr sz="3600" spc="-32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Kích</a:t>
            </a:r>
            <a:r>
              <a:rPr sz="3600" spc="-32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thước,</a:t>
            </a:r>
            <a:r>
              <a:rPr sz="3600" spc="-320" dirty="0">
                <a:solidFill>
                  <a:srgbClr val="002060"/>
                </a:solidFill>
                <a:latin typeface="Arial" panose="020B0604020202020204" pitchFamily="34" charset="0"/>
                <a:cs typeface="Arial" panose="020B0604020202020204" pitchFamily="34" charset="0"/>
              </a:rPr>
              <a:t> </a:t>
            </a:r>
            <a:r>
              <a:rPr sz="3600" spc="-180" dirty="0">
                <a:solidFill>
                  <a:srgbClr val="002060"/>
                </a:solidFill>
                <a:latin typeface="Arial" panose="020B0604020202020204" pitchFamily="34" charset="0"/>
                <a:cs typeface="Arial" panose="020B0604020202020204" pitchFamily="34" charset="0"/>
              </a:rPr>
              <a:t>ký</a:t>
            </a:r>
            <a:r>
              <a:rPr sz="3600" spc="-320" dirty="0">
                <a:solidFill>
                  <a:srgbClr val="002060"/>
                </a:solidFill>
                <a:latin typeface="Arial" panose="020B0604020202020204" pitchFamily="34" charset="0"/>
                <a:cs typeface="Arial" panose="020B0604020202020204" pitchFamily="34" charset="0"/>
              </a:rPr>
              <a:t> </a:t>
            </a:r>
            <a:r>
              <a:rPr sz="3600" spc="-90" dirty="0">
                <a:solidFill>
                  <a:srgbClr val="002060"/>
                </a:solidFill>
                <a:latin typeface="Arial" panose="020B0604020202020204" pitchFamily="34" charset="0"/>
                <a:cs typeface="Arial" panose="020B0604020202020204" pitchFamily="34" charset="0"/>
              </a:rPr>
              <a:t>hiệu,</a:t>
            </a:r>
            <a:r>
              <a:rPr sz="3600" spc="-320"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màu</a:t>
            </a:r>
            <a:r>
              <a:rPr sz="3600" spc="-32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s</a:t>
            </a:r>
            <a:r>
              <a:rPr sz="3600" spc="-455" dirty="0">
                <a:solidFill>
                  <a:srgbClr val="002060"/>
                </a:solidFill>
                <a:latin typeface="Arial" panose="020B0604020202020204" pitchFamily="34" charset="0"/>
                <a:cs typeface="Arial" panose="020B0604020202020204" pitchFamily="34" charset="0"/>
              </a:rPr>
              <a:t>ă</a:t>
            </a:r>
            <a:r>
              <a:rPr sz="5400" spc="547" baseline="12000" dirty="0">
                <a:solidFill>
                  <a:srgbClr val="002060"/>
                </a:solidFill>
                <a:latin typeface="Arial" panose="020B0604020202020204" pitchFamily="34" charset="0"/>
                <a:cs typeface="Arial" panose="020B0604020202020204" pitchFamily="34" charset="0"/>
              </a:rPr>
              <a:t>́</a:t>
            </a:r>
            <a:r>
              <a:rPr sz="3600" spc="-25" dirty="0">
                <a:solidFill>
                  <a:srgbClr val="002060"/>
                </a:solidFill>
                <a:latin typeface="Arial" panose="020B0604020202020204" pitchFamily="34" charset="0"/>
                <a:cs typeface="Arial" panose="020B0604020202020204" pitchFamily="34" charset="0"/>
              </a:rPr>
              <a:t>c</a:t>
            </a:r>
            <a:r>
              <a:rPr sz="3600" spc="-32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32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trưng</a:t>
            </a:r>
            <a:r>
              <a:rPr sz="3600" spc="-32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theo</a:t>
            </a:r>
            <a:r>
              <a:rPr sz="3600" spc="-15" dirty="0">
                <a:solidFill>
                  <a:srgbClr val="002060"/>
                </a:solidFill>
                <a:latin typeface="Arial" panose="020B0604020202020204" pitchFamily="34" charset="0"/>
                <a:cs typeface="Arial" panose="020B0604020202020204" pitchFamily="34" charset="0"/>
              </a:rPr>
              <a:t> </a:t>
            </a:r>
            <a:r>
              <a:rPr sz="3600" spc="-250" dirty="0">
                <a:solidFill>
                  <a:srgbClr val="002060"/>
                </a:solidFill>
                <a:latin typeface="Arial" panose="020B0604020202020204" pitchFamily="34" charset="0"/>
                <a:cs typeface="Arial" panose="020B0604020202020204" pitchFamily="34" charset="0"/>
              </a:rPr>
              <a:t>mâ</a:t>
            </a:r>
            <a:r>
              <a:rPr sz="5400" spc="-375" baseline="12000" dirty="0">
                <a:solidFill>
                  <a:srgbClr val="002060"/>
                </a:solidFill>
                <a:latin typeface="Arial" panose="020B0604020202020204" pitchFamily="34" charset="0"/>
                <a:cs typeface="Arial" panose="020B0604020202020204" pitchFamily="34" charset="0"/>
              </a:rPr>
              <a:t>̃</a:t>
            </a:r>
            <a:r>
              <a:rPr sz="5400" spc="-944" baseline="1200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u</a:t>
            </a:r>
            <a:r>
              <a:rPr sz="3600" spc="-32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quy</a:t>
            </a:r>
            <a:r>
              <a:rPr sz="3600" spc="-32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định.</a:t>
            </a:r>
            <a:endParaRPr sz="3600" dirty="0">
              <a:solidFill>
                <a:srgbClr val="002060"/>
              </a:solidFill>
              <a:latin typeface="Arial" panose="020B0604020202020204" pitchFamily="34" charset="0"/>
              <a:cs typeface="Arial" panose="020B0604020202020204" pitchFamily="34" charset="0"/>
            </a:endParaRPr>
          </a:p>
          <a:p>
            <a:pPr marL="50800" marR="93980">
              <a:lnSpc>
                <a:spcPts val="4200"/>
              </a:lnSpc>
              <a:buSzPct val="97000"/>
              <a:buAutoNum type="arabicPeriod"/>
              <a:tabLst>
                <a:tab pos="466090" algn="l"/>
              </a:tabLst>
            </a:pPr>
            <a:r>
              <a:rPr sz="3600" spc="-45" dirty="0">
                <a:solidFill>
                  <a:srgbClr val="002060"/>
                </a:solidFill>
                <a:latin typeface="Arial" panose="020B0604020202020204" pitchFamily="34" charset="0"/>
                <a:cs typeface="Arial" panose="020B0604020202020204" pitchFamily="34" charset="0"/>
              </a:rPr>
              <a:t>Báo</a:t>
            </a:r>
            <a:r>
              <a:rPr sz="3600" spc="-32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hiệu</a:t>
            </a:r>
            <a:r>
              <a:rPr sz="3600" spc="-320" dirty="0">
                <a:solidFill>
                  <a:srgbClr val="002060"/>
                </a:solidFill>
                <a:latin typeface="Arial" panose="020B0604020202020204" pitchFamily="34" charset="0"/>
                <a:cs typeface="Arial" panose="020B0604020202020204" pitchFamily="34" charset="0"/>
              </a:rPr>
              <a:t> </a:t>
            </a:r>
            <a:r>
              <a:rPr sz="3600" spc="-110" dirty="0">
                <a:solidFill>
                  <a:srgbClr val="002060"/>
                </a:solidFill>
                <a:latin typeface="Arial" panose="020B0604020202020204" pitchFamily="34" charset="0"/>
                <a:cs typeface="Arial" panose="020B0604020202020204" pitchFamily="34" charset="0"/>
              </a:rPr>
              <a:t>nguy</a:t>
            </a:r>
            <a:r>
              <a:rPr sz="3600" spc="-32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32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hình</a:t>
            </a:r>
            <a:r>
              <a:rPr sz="3600" spc="-32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chữ</a:t>
            </a:r>
            <a:r>
              <a:rPr sz="3600" spc="-1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nhật</a:t>
            </a:r>
            <a:r>
              <a:rPr sz="3600" spc="-320"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màu</a:t>
            </a:r>
            <a:r>
              <a:rPr sz="3600" spc="-320"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vàng</a:t>
            </a:r>
            <a:r>
              <a:rPr sz="3600" spc="-320"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cam,</a:t>
            </a:r>
            <a:r>
              <a:rPr sz="3600" spc="-320" dirty="0">
                <a:solidFill>
                  <a:srgbClr val="002060"/>
                </a:solidFill>
                <a:latin typeface="Arial" panose="020B0604020202020204" pitchFamily="34" charset="0"/>
                <a:cs typeface="Arial" panose="020B0604020202020204" pitchFamily="34" charset="0"/>
              </a:rPr>
              <a:t> </a:t>
            </a:r>
            <a:r>
              <a:rPr sz="3600" spc="-145" dirty="0">
                <a:solidFill>
                  <a:srgbClr val="002060"/>
                </a:solidFill>
                <a:latin typeface="Arial" panose="020B0604020202020204" pitchFamily="34" charset="0"/>
                <a:cs typeface="Arial" panose="020B0604020202020204" pitchFamily="34" charset="0"/>
              </a:rPr>
              <a:t>ở</a:t>
            </a:r>
            <a:r>
              <a:rPr sz="3600" spc="-100" dirty="0">
                <a:solidFill>
                  <a:srgbClr val="002060"/>
                </a:solidFill>
                <a:latin typeface="Arial" panose="020B0604020202020204" pitchFamily="34" charset="0"/>
                <a:cs typeface="Arial" panose="020B0604020202020204" pitchFamily="34" charset="0"/>
              </a:rPr>
              <a:t> </a:t>
            </a:r>
            <a:r>
              <a:rPr sz="3600" spc="-105" dirty="0">
                <a:solidFill>
                  <a:srgbClr val="002060"/>
                </a:solidFill>
                <a:latin typeface="Arial" panose="020B0604020202020204" pitchFamily="34" charset="0"/>
                <a:cs typeface="Arial" panose="020B0604020202020204" pitchFamily="34" charset="0"/>
              </a:rPr>
              <a:t>giữa</a:t>
            </a:r>
            <a:r>
              <a:rPr sz="3600" spc="-32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32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ghi</a:t>
            </a:r>
            <a:r>
              <a:rPr sz="3600" spc="-320" dirty="0">
                <a:solidFill>
                  <a:srgbClr val="002060"/>
                </a:solidFill>
                <a:latin typeface="Arial" panose="020B0604020202020204" pitchFamily="34" charset="0"/>
                <a:cs typeface="Arial" panose="020B0604020202020204" pitchFamily="34" charset="0"/>
              </a:rPr>
              <a:t> </a:t>
            </a:r>
            <a:r>
              <a:rPr sz="3600" spc="-130" dirty="0">
                <a:solidFill>
                  <a:srgbClr val="002060"/>
                </a:solidFill>
                <a:latin typeface="Arial" panose="020B0604020202020204" pitchFamily="34" charset="0"/>
                <a:cs typeface="Arial" panose="020B0604020202020204" pitchFamily="34" charset="0"/>
              </a:rPr>
              <a:t>sô</a:t>
            </a:r>
            <a:r>
              <a:rPr sz="5400" spc="-195" baseline="12000" dirty="0">
                <a:solidFill>
                  <a:srgbClr val="002060"/>
                </a:solidFill>
                <a:latin typeface="Arial" panose="020B0604020202020204" pitchFamily="34" charset="0"/>
                <a:cs typeface="Arial" panose="020B0604020202020204" pitchFamily="34" charset="0"/>
              </a:rPr>
              <a:t>́</a:t>
            </a:r>
            <a:r>
              <a:rPr sz="5400" spc="232" baseline="120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UN</a:t>
            </a:r>
            <a:r>
              <a:rPr sz="3600" spc="-320" dirty="0">
                <a:solidFill>
                  <a:srgbClr val="002060"/>
                </a:solidFill>
                <a:latin typeface="Arial" panose="020B0604020202020204" pitchFamily="34" charset="0"/>
                <a:cs typeface="Arial" panose="020B0604020202020204" pitchFamily="34" charset="0"/>
              </a:rPr>
              <a:t> </a:t>
            </a:r>
            <a:r>
              <a:rPr sz="3600" spc="-250" dirty="0">
                <a:solidFill>
                  <a:srgbClr val="002060"/>
                </a:solidFill>
                <a:latin typeface="Arial" panose="020B0604020202020204" pitchFamily="34" charset="0"/>
                <a:cs typeface="Arial" panose="020B0604020202020204" pitchFamily="34" charset="0"/>
              </a:rPr>
              <a:t>(mã</a:t>
            </a:r>
            <a:r>
              <a:rPr sz="3600" spc="-320" dirty="0">
                <a:solidFill>
                  <a:srgbClr val="002060"/>
                </a:solidFill>
                <a:latin typeface="Arial" panose="020B0604020202020204" pitchFamily="34" charset="0"/>
                <a:cs typeface="Arial" panose="020B0604020202020204" pitchFamily="34" charset="0"/>
              </a:rPr>
              <a:t> </a:t>
            </a:r>
            <a:r>
              <a:rPr sz="3600" spc="-130" dirty="0">
                <a:solidFill>
                  <a:srgbClr val="002060"/>
                </a:solidFill>
                <a:latin typeface="Arial" panose="020B0604020202020204" pitchFamily="34" charset="0"/>
                <a:cs typeface="Arial" panose="020B0604020202020204" pitchFamily="34" charset="0"/>
              </a:rPr>
              <a:t>sô</a:t>
            </a:r>
            <a:r>
              <a:rPr sz="5400" spc="-195" baseline="12000" dirty="0">
                <a:solidFill>
                  <a:srgbClr val="002060"/>
                </a:solidFill>
                <a:latin typeface="Arial" panose="020B0604020202020204" pitchFamily="34" charset="0"/>
                <a:cs typeface="Arial" panose="020B0604020202020204" pitchFamily="34" charset="0"/>
              </a:rPr>
              <a:t>́</a:t>
            </a:r>
            <a:r>
              <a:rPr sz="5400" spc="225" baseline="1200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Liên</a:t>
            </a:r>
            <a:r>
              <a:rPr sz="3600" spc="-32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hợp </a:t>
            </a:r>
            <a:r>
              <a:rPr sz="3600" spc="-175" dirty="0">
                <a:solidFill>
                  <a:srgbClr val="002060"/>
                </a:solidFill>
                <a:latin typeface="Arial" panose="020B0604020202020204" pitchFamily="34" charset="0"/>
                <a:cs typeface="Arial" panose="020B0604020202020204" pitchFamily="34" charset="0"/>
              </a:rPr>
              <a:t>quô</a:t>
            </a:r>
            <a:r>
              <a:rPr sz="5400" spc="-262" baseline="12000" dirty="0">
                <a:solidFill>
                  <a:srgbClr val="002060"/>
                </a:solidFill>
                <a:latin typeface="Arial" panose="020B0604020202020204" pitchFamily="34" charset="0"/>
                <a:cs typeface="Arial" panose="020B0604020202020204" pitchFamily="34" charset="0"/>
              </a:rPr>
              <a:t>́</a:t>
            </a:r>
            <a:r>
              <a:rPr sz="5400" spc="-847" baseline="12000" dirty="0">
                <a:solidFill>
                  <a:srgbClr val="002060"/>
                </a:solidFill>
                <a:latin typeface="Arial" panose="020B0604020202020204" pitchFamily="34" charset="0"/>
                <a:cs typeface="Arial" panose="020B0604020202020204" pitchFamily="34" charset="0"/>
              </a:rPr>
              <a:t> </a:t>
            </a:r>
            <a:r>
              <a:rPr sz="3600" spc="-210" dirty="0">
                <a:solidFill>
                  <a:srgbClr val="002060"/>
                </a:solidFill>
                <a:latin typeface="Arial" panose="020B0604020202020204" pitchFamily="34" charset="0"/>
                <a:cs typeface="Arial" panose="020B0604020202020204" pitchFamily="34" charset="0"/>
              </a:rPr>
              <a:t>c).</a:t>
            </a:r>
            <a:r>
              <a:rPr sz="3600" spc="-30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Kích</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thước</a:t>
            </a:r>
            <a:r>
              <a:rPr sz="3600" spc="-3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báo</a:t>
            </a:r>
            <a:r>
              <a:rPr sz="3600" spc="-30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hiệu</a:t>
            </a:r>
            <a:r>
              <a:rPr sz="3600" spc="-30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30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300" dirty="0">
                <a:solidFill>
                  <a:srgbClr val="002060"/>
                </a:solidFill>
                <a:latin typeface="Arial" panose="020B0604020202020204" pitchFamily="34" charset="0"/>
                <a:cs typeface="Arial" panose="020B0604020202020204" pitchFamily="34" charset="0"/>
              </a:rPr>
              <a:t> </a:t>
            </a:r>
            <a:r>
              <a:rPr sz="3600" spc="-375" dirty="0">
                <a:solidFill>
                  <a:srgbClr val="002060"/>
                </a:solidFill>
                <a:latin typeface="Arial" panose="020B0604020202020204" pitchFamily="34" charset="0"/>
                <a:cs typeface="Arial" panose="020B0604020202020204" pitchFamily="34" charset="0"/>
              </a:rPr>
              <a:t>mâ</a:t>
            </a:r>
            <a:r>
              <a:rPr sz="5400" spc="-562" baseline="12000" dirty="0">
                <a:solidFill>
                  <a:srgbClr val="002060"/>
                </a:solidFill>
                <a:latin typeface="Arial" panose="020B0604020202020204" pitchFamily="34" charset="0"/>
                <a:cs typeface="Arial" panose="020B0604020202020204" pitchFamily="34" charset="0"/>
              </a:rPr>
              <a:t>̃</a:t>
            </a:r>
            <a:r>
              <a:rPr sz="5400" spc="-930" baseline="1200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định</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tại</a:t>
            </a:r>
            <a:r>
              <a:rPr sz="3600" spc="-300" dirty="0">
                <a:solidFill>
                  <a:srgbClr val="002060"/>
                </a:solidFill>
                <a:latin typeface="Arial" panose="020B0604020202020204" pitchFamily="34" charset="0"/>
                <a:cs typeface="Arial" panose="020B0604020202020204" pitchFamily="34" charset="0"/>
              </a:rPr>
              <a:t> </a:t>
            </a:r>
            <a:r>
              <a:rPr sz="3600" spc="150" dirty="0">
                <a:solidFill>
                  <a:srgbClr val="002060"/>
                </a:solidFill>
                <a:latin typeface="Arial" panose="020B0604020202020204" pitchFamily="34" charset="0"/>
                <a:cs typeface="Arial" panose="020B0604020202020204" pitchFamily="34" charset="0"/>
              </a:rPr>
              <a:t>Mục</a:t>
            </a:r>
            <a:r>
              <a:rPr sz="3600" spc="-295" dirty="0">
                <a:solidFill>
                  <a:srgbClr val="002060"/>
                </a:solidFill>
                <a:latin typeface="Arial" panose="020B0604020202020204" pitchFamily="34" charset="0"/>
                <a:cs typeface="Arial" panose="020B0604020202020204" pitchFamily="34" charset="0"/>
              </a:rPr>
              <a:t> </a:t>
            </a:r>
            <a:r>
              <a:rPr sz="3600" spc="-270" dirty="0">
                <a:solidFill>
                  <a:srgbClr val="002060"/>
                </a:solidFill>
                <a:latin typeface="Arial" panose="020B0604020202020204" pitchFamily="34" charset="0"/>
                <a:cs typeface="Arial" panose="020B0604020202020204" pitchFamily="34" charset="0"/>
              </a:rPr>
              <a:t>2</a:t>
            </a:r>
            <a:r>
              <a:rPr sz="3600" spc="-30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Phụ</a:t>
            </a:r>
            <a:r>
              <a:rPr sz="3600" spc="-80" dirty="0">
                <a:solidFill>
                  <a:srgbClr val="002060"/>
                </a:solidFill>
                <a:latin typeface="Arial" panose="020B0604020202020204" pitchFamily="34" charset="0"/>
                <a:cs typeface="Arial" panose="020B0604020202020204" pitchFamily="34" charset="0"/>
              </a:rPr>
              <a:t> </a:t>
            </a:r>
            <a:r>
              <a:rPr sz="3600" spc="105" dirty="0">
                <a:solidFill>
                  <a:srgbClr val="002060"/>
                </a:solidFill>
                <a:latin typeface="Arial" panose="020B0604020202020204" pitchFamily="34" charset="0"/>
                <a:cs typeface="Arial" panose="020B0604020202020204" pitchFamily="34" charset="0"/>
              </a:rPr>
              <a:t>lục</a:t>
            </a:r>
            <a:r>
              <a:rPr sz="3600" spc="-300" dirty="0">
                <a:solidFill>
                  <a:srgbClr val="002060"/>
                </a:solidFill>
                <a:latin typeface="Arial" panose="020B0604020202020204" pitchFamily="34" charset="0"/>
                <a:cs typeface="Arial" panose="020B0604020202020204" pitchFamily="34" charset="0"/>
              </a:rPr>
              <a:t> </a:t>
            </a:r>
            <a:r>
              <a:rPr sz="3600" spc="-370" dirty="0">
                <a:solidFill>
                  <a:srgbClr val="002060"/>
                </a:solidFill>
                <a:latin typeface="Arial" panose="020B0604020202020204" pitchFamily="34" charset="0"/>
                <a:cs typeface="Arial" panose="020B0604020202020204" pitchFamily="34" charset="0"/>
              </a:rPr>
              <a:t>III</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Nghị</a:t>
            </a:r>
            <a:r>
              <a:rPr sz="3600" spc="-8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định </a:t>
            </a:r>
            <a:r>
              <a:rPr sz="3600" spc="-155" dirty="0">
                <a:solidFill>
                  <a:srgbClr val="002060"/>
                </a:solidFill>
                <a:latin typeface="Arial" panose="020B0604020202020204" pitchFamily="34" charset="0"/>
                <a:cs typeface="Arial" panose="020B0604020202020204" pitchFamily="34" charset="0"/>
              </a:rPr>
              <a:t>này.</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Vị</a:t>
            </a:r>
            <a:r>
              <a:rPr sz="3600" spc="-7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trí</a:t>
            </a:r>
            <a:r>
              <a:rPr sz="3600" spc="-29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dán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báo</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hiệu</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spc="-145" dirty="0">
                <a:solidFill>
                  <a:srgbClr val="002060"/>
                </a:solidFill>
                <a:latin typeface="Arial" panose="020B0604020202020204" pitchFamily="34" charset="0"/>
                <a:cs typeface="Arial" panose="020B0604020202020204" pitchFamily="34" charset="0"/>
              </a:rPr>
              <a:t>ở</a:t>
            </a:r>
            <a:r>
              <a:rPr sz="3600" spc="-7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bên</a:t>
            </a:r>
            <a:r>
              <a:rPr sz="3600" spc="-29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dưới</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295"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trưng</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hiểm.</a:t>
            </a:r>
            <a:endParaRPr sz="3600" dirty="0">
              <a:solidFill>
                <a:srgbClr val="002060"/>
              </a:solidFill>
              <a:latin typeface="Arial" panose="020B0604020202020204" pitchFamily="34" charset="0"/>
              <a:cs typeface="Arial" panose="020B0604020202020204" pitchFamily="34" charset="0"/>
            </a:endParaRPr>
          </a:p>
        </p:txBody>
      </p:sp>
      <p:sp>
        <p:nvSpPr>
          <p:cNvPr id="2" name="TextBox 15">
            <a:extLst>
              <a:ext uri="{FF2B5EF4-FFF2-40B4-BE49-F238E27FC236}">
                <a16:creationId xmlns:a16="http://schemas.microsoft.com/office/drawing/2014/main" id="{DE9B877E-59E4-F492-D543-CFCB118BF476}"/>
              </a:ext>
            </a:extLst>
          </p:cNvPr>
          <p:cNvSpPr txBox="1"/>
          <p:nvPr/>
        </p:nvSpPr>
        <p:spPr>
          <a:xfrm>
            <a:off x="63895" y="262281"/>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72</a:t>
            </a:r>
          </a:p>
        </p:txBody>
      </p:sp>
    </p:spTree>
    <p:extLst>
      <p:ext uri="{BB962C8B-B14F-4D97-AF65-F5344CB8AC3E}">
        <p14:creationId xmlns:p14="http://schemas.microsoft.com/office/powerpoint/2010/main" val="36279462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345018" y="0"/>
            <a:ext cx="13601699" cy="10286999"/>
          </a:xfrm>
          <a:prstGeom prst="rect">
            <a:avLst/>
          </a:prstGeom>
        </p:spPr>
      </p:pic>
      <p:grpSp>
        <p:nvGrpSpPr>
          <p:cNvPr id="3" name="Group 2">
            <a:extLst>
              <a:ext uri="{FF2B5EF4-FFF2-40B4-BE49-F238E27FC236}">
                <a16:creationId xmlns:a16="http://schemas.microsoft.com/office/drawing/2014/main" id="{28A397E2-9E7B-69DA-7F6A-EF3E8CFE9E31}"/>
              </a:ext>
            </a:extLst>
          </p:cNvPr>
          <p:cNvGrpSpPr/>
          <p:nvPr/>
        </p:nvGrpSpPr>
        <p:grpSpPr>
          <a:xfrm>
            <a:off x="-1003306" y="-800100"/>
            <a:ext cx="2353764" cy="2217595"/>
            <a:chOff x="0" y="0"/>
            <a:chExt cx="5307708" cy="5307708"/>
          </a:xfrm>
        </p:grpSpPr>
        <p:sp>
          <p:nvSpPr>
            <p:cNvPr id="4" name="Freeform 3">
              <a:extLst>
                <a:ext uri="{FF2B5EF4-FFF2-40B4-BE49-F238E27FC236}">
                  <a16:creationId xmlns:a16="http://schemas.microsoft.com/office/drawing/2014/main" id="{CAF14706-A6A7-D052-8193-00E52EED7006}"/>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A1A05D02-E031-15AB-DCBC-E16BE49444F0}"/>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89B47906-2669-7A89-A660-5422F8E55A7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1E602212-3C1D-BF72-EB21-EEBB205E6A76}"/>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94382013-0DAA-E35F-7E4F-98783A0C8458}"/>
              </a:ext>
            </a:extLst>
          </p:cNvPr>
          <p:cNvSpPr txBox="1"/>
          <p:nvPr/>
        </p:nvSpPr>
        <p:spPr>
          <a:xfrm>
            <a:off x="63895" y="262281"/>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73</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533763" y="0"/>
            <a:ext cx="16154399" cy="10286999"/>
          </a:xfrm>
          <a:prstGeom prst="rect">
            <a:avLst/>
          </a:prstGeom>
        </p:spPr>
      </p:pic>
      <p:grpSp>
        <p:nvGrpSpPr>
          <p:cNvPr id="3" name="Group 2">
            <a:extLst>
              <a:ext uri="{FF2B5EF4-FFF2-40B4-BE49-F238E27FC236}">
                <a16:creationId xmlns:a16="http://schemas.microsoft.com/office/drawing/2014/main" id="{81C2820B-36C2-BA66-C86F-9DFE2DA1B50D}"/>
              </a:ext>
            </a:extLst>
          </p:cNvPr>
          <p:cNvGrpSpPr/>
          <p:nvPr/>
        </p:nvGrpSpPr>
        <p:grpSpPr>
          <a:xfrm>
            <a:off x="-821773" y="-846517"/>
            <a:ext cx="2353764" cy="2217595"/>
            <a:chOff x="0" y="0"/>
            <a:chExt cx="5307708" cy="5307708"/>
          </a:xfrm>
        </p:grpSpPr>
        <p:sp>
          <p:nvSpPr>
            <p:cNvPr id="4" name="Freeform 3">
              <a:extLst>
                <a:ext uri="{FF2B5EF4-FFF2-40B4-BE49-F238E27FC236}">
                  <a16:creationId xmlns:a16="http://schemas.microsoft.com/office/drawing/2014/main" id="{7AB03CBF-3121-7C6A-71C1-605C2065EEE6}"/>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EC0BF00F-010E-BBDB-AEDA-47CAFDAA0056}"/>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FADBC525-C018-723C-72CA-1725B5B7D1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BE4E2E57-FEAF-EF65-B7C7-0886A72751A9}"/>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54F1806A-7E5B-C27E-3ECD-76FA4ABFD94F}"/>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74</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762000" y="1333500"/>
            <a:ext cx="16763999" cy="8720210"/>
          </a:xfrm>
          <a:prstGeom prst="rect">
            <a:avLst/>
          </a:prstGeom>
        </p:spPr>
      </p:pic>
      <p:grpSp>
        <p:nvGrpSpPr>
          <p:cNvPr id="3" name="Group 2">
            <a:extLst>
              <a:ext uri="{FF2B5EF4-FFF2-40B4-BE49-F238E27FC236}">
                <a16:creationId xmlns:a16="http://schemas.microsoft.com/office/drawing/2014/main" id="{A970A69D-3E34-F043-3E52-9DCAB304A956}"/>
              </a:ext>
            </a:extLst>
          </p:cNvPr>
          <p:cNvGrpSpPr/>
          <p:nvPr/>
        </p:nvGrpSpPr>
        <p:grpSpPr>
          <a:xfrm>
            <a:off x="-821773" y="-846517"/>
            <a:ext cx="2353764" cy="2217595"/>
            <a:chOff x="0" y="0"/>
            <a:chExt cx="5307708" cy="5307708"/>
          </a:xfrm>
        </p:grpSpPr>
        <p:sp>
          <p:nvSpPr>
            <p:cNvPr id="4" name="Freeform 3">
              <a:extLst>
                <a:ext uri="{FF2B5EF4-FFF2-40B4-BE49-F238E27FC236}">
                  <a16:creationId xmlns:a16="http://schemas.microsoft.com/office/drawing/2014/main" id="{35F67C4A-C15A-6223-9DEC-40627AC2976A}"/>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0B2E38C1-F8FD-2A1B-9A6B-DFF3E8617E93}"/>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F828ED63-FF67-D9BC-A468-990D23C904F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6872E757-5891-9AC8-63DB-FA1572CC8DBC}"/>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E68C4261-0FA3-EE39-40CE-3ED8C1F65CE0}"/>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75</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696211" y="0"/>
            <a:ext cx="14897099" cy="10286999"/>
          </a:xfrm>
          <a:prstGeom prst="rect">
            <a:avLst/>
          </a:prstGeom>
        </p:spPr>
      </p:pic>
      <p:grpSp>
        <p:nvGrpSpPr>
          <p:cNvPr id="3" name="Group 2">
            <a:extLst>
              <a:ext uri="{FF2B5EF4-FFF2-40B4-BE49-F238E27FC236}">
                <a16:creationId xmlns:a16="http://schemas.microsoft.com/office/drawing/2014/main" id="{22FA940E-03BE-E0C6-6245-A97C9310C16E}"/>
              </a:ext>
            </a:extLst>
          </p:cNvPr>
          <p:cNvGrpSpPr/>
          <p:nvPr/>
        </p:nvGrpSpPr>
        <p:grpSpPr>
          <a:xfrm>
            <a:off x="-821773" y="-846517"/>
            <a:ext cx="2353764" cy="2217595"/>
            <a:chOff x="0" y="0"/>
            <a:chExt cx="5307708" cy="5307708"/>
          </a:xfrm>
        </p:grpSpPr>
        <p:sp>
          <p:nvSpPr>
            <p:cNvPr id="4" name="Freeform 3">
              <a:extLst>
                <a:ext uri="{FF2B5EF4-FFF2-40B4-BE49-F238E27FC236}">
                  <a16:creationId xmlns:a16="http://schemas.microsoft.com/office/drawing/2014/main" id="{B6C4C404-709E-4CF7-84F9-7CEE4772E51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C26E9356-A449-4185-9FEF-0E240B3CACC2}"/>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43D523E9-7BAD-2FB7-6CFC-573AF3B6F9F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C63A391E-69EE-0FD1-2039-5BA26E9CC1CD}"/>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2647F3BD-3AA7-9AFC-A85D-30872EABD7C0}"/>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76</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486467" y="0"/>
            <a:ext cx="13744572" cy="10286999"/>
          </a:xfrm>
          <a:prstGeom prst="rect">
            <a:avLst/>
          </a:prstGeom>
        </p:spPr>
      </p:pic>
      <p:grpSp>
        <p:nvGrpSpPr>
          <p:cNvPr id="3" name="Group 2">
            <a:extLst>
              <a:ext uri="{FF2B5EF4-FFF2-40B4-BE49-F238E27FC236}">
                <a16:creationId xmlns:a16="http://schemas.microsoft.com/office/drawing/2014/main" id="{5010A52B-44E5-FAC9-059E-8A6230A4FD44}"/>
              </a:ext>
            </a:extLst>
          </p:cNvPr>
          <p:cNvGrpSpPr/>
          <p:nvPr/>
        </p:nvGrpSpPr>
        <p:grpSpPr>
          <a:xfrm>
            <a:off x="-821773" y="-846517"/>
            <a:ext cx="2353764" cy="2217595"/>
            <a:chOff x="0" y="0"/>
            <a:chExt cx="5307708" cy="5307708"/>
          </a:xfrm>
        </p:grpSpPr>
        <p:sp>
          <p:nvSpPr>
            <p:cNvPr id="4" name="Freeform 3">
              <a:extLst>
                <a:ext uri="{FF2B5EF4-FFF2-40B4-BE49-F238E27FC236}">
                  <a16:creationId xmlns:a16="http://schemas.microsoft.com/office/drawing/2014/main" id="{34282EBC-59DE-9C0B-7877-08D1D7CA4031}"/>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C4EC3EAF-6FC5-6CEF-FC9F-79946C0C4AA3}"/>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77981F4C-69EF-C5AB-BA34-CD5B6BAF854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4876FE48-77CD-E50B-A629-0CB0CA360163}"/>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B0D76C34-20C8-85CB-5F22-50F6C2728D71}"/>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77</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114800" y="262280"/>
            <a:ext cx="10662632" cy="9834220"/>
          </a:xfrm>
          <a:prstGeom prst="rect">
            <a:avLst/>
          </a:prstGeom>
        </p:spPr>
      </p:pic>
      <p:grpSp>
        <p:nvGrpSpPr>
          <p:cNvPr id="3" name="Group 2">
            <a:extLst>
              <a:ext uri="{FF2B5EF4-FFF2-40B4-BE49-F238E27FC236}">
                <a16:creationId xmlns:a16="http://schemas.microsoft.com/office/drawing/2014/main" id="{0F3C1FA6-080C-CC26-CD46-FFE733E2EB35}"/>
              </a:ext>
            </a:extLst>
          </p:cNvPr>
          <p:cNvGrpSpPr/>
          <p:nvPr/>
        </p:nvGrpSpPr>
        <p:grpSpPr>
          <a:xfrm>
            <a:off x="-821773" y="-846517"/>
            <a:ext cx="2353764" cy="2217595"/>
            <a:chOff x="0" y="0"/>
            <a:chExt cx="5307708" cy="5307708"/>
          </a:xfrm>
        </p:grpSpPr>
        <p:sp>
          <p:nvSpPr>
            <p:cNvPr id="4" name="Freeform 3">
              <a:extLst>
                <a:ext uri="{FF2B5EF4-FFF2-40B4-BE49-F238E27FC236}">
                  <a16:creationId xmlns:a16="http://schemas.microsoft.com/office/drawing/2014/main" id="{48798DF2-981E-3E79-209A-F67568867D08}"/>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6D10E01C-BFDA-7DC1-5FC7-B2059BBBD9F3}"/>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9FFC3223-5194-5F26-7D3D-855F95B2AA2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61517E6B-0163-A101-DE8D-2C0B98F8E25C}"/>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A314DFF3-E0EB-6B56-1591-10B9B1CF8BD6}"/>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78</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3373635" y="0"/>
            <a:ext cx="12887324" cy="10286999"/>
          </a:xfrm>
          <a:prstGeom prst="rect">
            <a:avLst/>
          </a:prstGeom>
        </p:spPr>
      </p:pic>
      <p:grpSp>
        <p:nvGrpSpPr>
          <p:cNvPr id="3" name="Group 2">
            <a:extLst>
              <a:ext uri="{FF2B5EF4-FFF2-40B4-BE49-F238E27FC236}">
                <a16:creationId xmlns:a16="http://schemas.microsoft.com/office/drawing/2014/main" id="{5C717841-5609-D961-CE08-0F7926EBED53}"/>
              </a:ext>
            </a:extLst>
          </p:cNvPr>
          <p:cNvGrpSpPr/>
          <p:nvPr/>
        </p:nvGrpSpPr>
        <p:grpSpPr>
          <a:xfrm>
            <a:off x="-821773" y="-846517"/>
            <a:ext cx="2353764" cy="2217595"/>
            <a:chOff x="0" y="0"/>
            <a:chExt cx="5307708" cy="5307708"/>
          </a:xfrm>
        </p:grpSpPr>
        <p:sp>
          <p:nvSpPr>
            <p:cNvPr id="4" name="Freeform 3">
              <a:extLst>
                <a:ext uri="{FF2B5EF4-FFF2-40B4-BE49-F238E27FC236}">
                  <a16:creationId xmlns:a16="http://schemas.microsoft.com/office/drawing/2014/main" id="{109374C3-0428-ECF5-324A-04B27F344F0A}"/>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2D2B3D71-4B1E-0A65-B7DB-BA771BF5D0B4}"/>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AA451BF0-8DDC-7CAB-4C71-14BCDC142E9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4BD0B4BA-5C2E-E761-F7F6-AE80006A1E8A}"/>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8" name="TextBox 15">
            <a:extLst>
              <a:ext uri="{FF2B5EF4-FFF2-40B4-BE49-F238E27FC236}">
                <a16:creationId xmlns:a16="http://schemas.microsoft.com/office/drawing/2014/main" id="{6ADAA9E8-A1EA-5FB9-F396-A5BBA72799FE}"/>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79</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34048-DEC4-26A5-7804-12141C9AF6D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3549CBE3-6AB1-D6E3-7D07-A5AB37161FBE}"/>
              </a:ext>
            </a:extLst>
          </p:cNvPr>
          <p:cNvGrpSpPr/>
          <p:nvPr/>
        </p:nvGrpSpPr>
        <p:grpSpPr>
          <a:xfrm>
            <a:off x="-482383" y="8831883"/>
            <a:ext cx="2463583" cy="2407617"/>
            <a:chOff x="0" y="0"/>
            <a:chExt cx="812800" cy="812800"/>
          </a:xfrm>
        </p:grpSpPr>
        <p:sp>
          <p:nvSpPr>
            <p:cNvPr id="3" name="Freeform 3">
              <a:extLst>
                <a:ext uri="{FF2B5EF4-FFF2-40B4-BE49-F238E27FC236}">
                  <a16:creationId xmlns:a16="http://schemas.microsoft.com/office/drawing/2014/main" id="{A063EE9C-5C6E-5835-3013-9FD3F0C3475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F3706018-0DA1-6C44-29CD-8C7DF812A174}"/>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F3D3AD94-A0F1-1925-ADE8-923D1E942106}"/>
              </a:ext>
            </a:extLst>
          </p:cNvPr>
          <p:cNvSpPr/>
          <p:nvPr/>
        </p:nvSpPr>
        <p:spPr>
          <a:xfrm>
            <a:off x="1091949" y="9972908"/>
            <a:ext cx="637099" cy="169788"/>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a:extLst>
              <a:ext uri="{FF2B5EF4-FFF2-40B4-BE49-F238E27FC236}">
                <a16:creationId xmlns:a16="http://schemas.microsoft.com/office/drawing/2014/main" id="{7D560608-1170-2752-4BA7-08CA4CC3C5C6}"/>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33C7CD97-0AF9-7977-1C93-7C6F2D7FCEF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a:extLst>
                <a:ext uri="{FF2B5EF4-FFF2-40B4-BE49-F238E27FC236}">
                  <a16:creationId xmlns:a16="http://schemas.microsoft.com/office/drawing/2014/main" id="{8685DEFD-A1B5-8BB2-7E8C-F52C280174AE}"/>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232464B3-9CEF-B9A5-E452-056DA004A34C}"/>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a:extLst>
              <a:ext uri="{FF2B5EF4-FFF2-40B4-BE49-F238E27FC236}">
                <a16:creationId xmlns:a16="http://schemas.microsoft.com/office/drawing/2014/main" id="{9F48537F-60B2-901B-2D51-52161B75A558}"/>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EC2D6B0D-E1B3-546B-AEC6-E77A90C0433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8B46BF91-4712-68B2-7315-5CF48FE9F28B}"/>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C95D49CE-DE49-AF1E-56B2-CF66511FFDDF}"/>
              </a:ext>
            </a:extLst>
          </p:cNvPr>
          <p:cNvGrpSpPr/>
          <p:nvPr/>
        </p:nvGrpSpPr>
        <p:grpSpPr>
          <a:xfrm>
            <a:off x="-248484" y="9125814"/>
            <a:ext cx="1953410" cy="1941377"/>
            <a:chOff x="0" y="0"/>
            <a:chExt cx="812800" cy="812800"/>
          </a:xfrm>
        </p:grpSpPr>
        <p:sp>
          <p:nvSpPr>
            <p:cNvPr id="20" name="Freeform 20">
              <a:extLst>
                <a:ext uri="{FF2B5EF4-FFF2-40B4-BE49-F238E27FC236}">
                  <a16:creationId xmlns:a16="http://schemas.microsoft.com/office/drawing/2014/main" id="{AEA5C751-A005-0C9A-61EF-FC030C2B3AD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TextBox 21">
              <a:extLst>
                <a:ext uri="{FF2B5EF4-FFF2-40B4-BE49-F238E27FC236}">
                  <a16:creationId xmlns:a16="http://schemas.microsoft.com/office/drawing/2014/main" id="{D137BF79-E34C-2C04-1A62-07C22E5F0770}"/>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9CCF48F9-029B-1E40-FEE6-539CBE7A8BB2}"/>
              </a:ext>
            </a:extLst>
          </p:cNvPr>
          <p:cNvSpPr txBox="1">
            <a:spLocks/>
          </p:cNvSpPr>
          <p:nvPr/>
        </p:nvSpPr>
        <p:spPr>
          <a:xfrm>
            <a:off x="143540" y="401337"/>
            <a:ext cx="18761850"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3.</a:t>
            </a:r>
            <a:r>
              <a:rPr kumimoji="0" lang="en-US"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3</a:t>
            </a:r>
            <a:r>
              <a:rPr kumimoji="0" lang="vi-VN"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a:t>
            </a:r>
            <a:r>
              <a:rPr kumimoji="0" lang="vi-VN" sz="4000" b="1" i="0" u="none" strike="noStrike" kern="1200" cap="none" spc="-5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vi-VN" sz="4000" b="1" dirty="0">
                <a:solidFill>
                  <a:srgbClr val="002060"/>
                </a:solidFill>
                <a:latin typeface="Arial" panose="020B0604020202020204" pitchFamily="34" charset="0"/>
                <a:cs typeface="Arial" panose="020B0604020202020204" pitchFamily="34" charset="0"/>
              </a:rPr>
              <a:t>YÊU CẦU ĐỐI VỚI PHƯƠNG TIỆN VẬN CHUYỂN </a:t>
            </a:r>
            <a:r>
              <a:rPr lang="en-US" sz="4000" b="1" dirty="0">
                <a:solidFill>
                  <a:srgbClr val="002060"/>
                </a:solidFill>
                <a:latin typeface="Arial" panose="020B0604020202020204" pitchFamily="34" charset="0"/>
                <a:cs typeface="Arial" panose="020B0604020202020204" pitchFamily="34" charset="0"/>
              </a:rPr>
              <a:t>HH </a:t>
            </a:r>
            <a:r>
              <a:rPr lang="vi-VN" sz="4000" b="1" dirty="0">
                <a:solidFill>
                  <a:srgbClr val="002060"/>
                </a:solidFill>
                <a:latin typeface="Arial" panose="020B0604020202020204" pitchFamily="34" charset="0"/>
                <a:cs typeface="Arial" panose="020B0604020202020204" pitchFamily="34" charset="0"/>
              </a:rPr>
              <a:t>NGUY HIỂM</a:t>
            </a:r>
          </a:p>
        </p:txBody>
      </p:sp>
      <p:sp>
        <p:nvSpPr>
          <p:cNvPr id="14" name="object 12">
            <a:extLst>
              <a:ext uri="{FF2B5EF4-FFF2-40B4-BE49-F238E27FC236}">
                <a16:creationId xmlns:a16="http://schemas.microsoft.com/office/drawing/2014/main" id="{15CA4966-BB3C-6C43-8BC7-423369519C11}"/>
              </a:ext>
            </a:extLst>
          </p:cNvPr>
          <p:cNvSpPr txBox="1"/>
          <p:nvPr/>
        </p:nvSpPr>
        <p:spPr>
          <a:xfrm>
            <a:off x="677268" y="1353810"/>
            <a:ext cx="17077332" cy="7478073"/>
          </a:xfrm>
          <a:prstGeom prst="rect">
            <a:avLst/>
          </a:prstGeom>
        </p:spPr>
        <p:txBody>
          <a:bodyPr vert="horz" wrap="square" lIns="0" tIns="12065" rIns="0" bIns="0" rtlCol="0">
            <a:spAutoFit/>
          </a:bodyPr>
          <a:lstStyle/>
          <a:p>
            <a:pPr marL="25400" marR="303530" algn="just">
              <a:lnSpc>
                <a:spcPct val="117000"/>
              </a:lnSpc>
              <a:spcBef>
                <a:spcPts val="95"/>
              </a:spcBef>
              <a:buAutoNum type="arabicPeriod"/>
              <a:tabLst>
                <a:tab pos="422275" algn="l"/>
              </a:tabLst>
            </a:pPr>
            <a:r>
              <a:rPr lang="en-US" sz="3600" spc="-60" dirty="0">
                <a:solidFill>
                  <a:srgbClr val="002060"/>
                </a:solidFill>
                <a:latin typeface="Arial" panose="020B0604020202020204" pitchFamily="34" charset="0"/>
                <a:cs typeface="Arial" panose="020B0604020202020204" pitchFamily="34" charset="0"/>
              </a:rPr>
              <a:t> </a:t>
            </a:r>
            <a:r>
              <a:rPr sz="3600" spc="-60" dirty="0" err="1">
                <a:solidFill>
                  <a:srgbClr val="002060"/>
                </a:solidFill>
                <a:latin typeface="Arial" panose="020B0604020202020204" pitchFamily="34" charset="0"/>
                <a:cs typeface="Arial" panose="020B0604020202020204" pitchFamily="34" charset="0"/>
              </a:rPr>
              <a:t>Phương</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9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chuyển</a:t>
            </a:r>
            <a:r>
              <a:rPr sz="3600" spc="-28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phải</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đủ</a:t>
            </a:r>
            <a:r>
              <a:rPr sz="3600" spc="-7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đi</a:t>
            </a:r>
            <a:r>
              <a:rPr sz="3600" spc="-745" dirty="0">
                <a:solidFill>
                  <a:srgbClr val="002060"/>
                </a:solidFill>
                <a:latin typeface="Arial" panose="020B0604020202020204" pitchFamily="34" charset="0"/>
                <a:cs typeface="Arial" panose="020B0604020202020204" pitchFamily="34" charset="0"/>
              </a:rPr>
              <a:t>ê</a:t>
            </a:r>
            <a:r>
              <a:rPr sz="5400" spc="-15" baseline="12000" dirty="0">
                <a:solidFill>
                  <a:srgbClr val="002060"/>
                </a:solidFill>
                <a:latin typeface="Arial" panose="020B0604020202020204" pitchFamily="34" charset="0"/>
                <a:cs typeface="Arial" panose="020B0604020202020204" pitchFamily="34" charset="0"/>
              </a:rPr>
              <a:t>̀</a:t>
            </a:r>
            <a:r>
              <a:rPr sz="5400" spc="-480" baseline="1200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kiện</a:t>
            </a:r>
            <a:r>
              <a:rPr sz="3600" spc="-29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tham</a:t>
            </a:r>
            <a:r>
              <a:rPr sz="3600" spc="-290"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gia</a:t>
            </a:r>
            <a:r>
              <a:rPr sz="3600" spc="-28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giao</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thông</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định</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pháp </a:t>
            </a:r>
            <a:r>
              <a:rPr sz="3600" spc="-70" dirty="0">
                <a:solidFill>
                  <a:srgbClr val="002060"/>
                </a:solidFill>
                <a:latin typeface="Arial" panose="020B0604020202020204" pitchFamily="34" charset="0"/>
                <a:cs typeface="Arial" panose="020B0604020202020204" pitchFamily="34" charset="0"/>
              </a:rPr>
              <a:t>luật.</a:t>
            </a:r>
            <a:r>
              <a:rPr sz="3600" spc="-28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Thi</a:t>
            </a:r>
            <a:r>
              <a:rPr sz="3600" spc="-425" dirty="0">
                <a:solidFill>
                  <a:srgbClr val="002060"/>
                </a:solidFill>
                <a:latin typeface="Arial" panose="020B0604020202020204" pitchFamily="34" charset="0"/>
                <a:cs typeface="Arial" panose="020B0604020202020204" pitchFamily="34" charset="0"/>
              </a:rPr>
              <a:t>ê</a:t>
            </a:r>
            <a:r>
              <a:rPr sz="5400" spc="480" baseline="12000" dirty="0">
                <a:solidFill>
                  <a:srgbClr val="002060"/>
                </a:solidFill>
                <a:latin typeface="Arial" panose="020B0604020202020204" pitchFamily="34" charset="0"/>
                <a:cs typeface="Arial" panose="020B0604020202020204" pitchFamily="34" charset="0"/>
              </a:rPr>
              <a:t>́</a:t>
            </a:r>
            <a:r>
              <a:rPr sz="3600" spc="-40" dirty="0">
                <a:solidFill>
                  <a:srgbClr val="002060"/>
                </a:solidFill>
                <a:latin typeface="Arial" panose="020B0604020202020204" pitchFamily="34" charset="0"/>
                <a:cs typeface="Arial" panose="020B0604020202020204" pitchFamily="34" charset="0"/>
              </a:rPr>
              <a:t>t</a:t>
            </a:r>
            <a:r>
              <a:rPr sz="3600" spc="-275"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bị</a:t>
            </a:r>
            <a:r>
              <a:rPr sz="3600" spc="-6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chuyên</a:t>
            </a:r>
            <a:r>
              <a:rPr sz="3600" spc="-275"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dùng</a:t>
            </a:r>
            <a:r>
              <a:rPr sz="3600" spc="-28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7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phương</a:t>
            </a:r>
            <a:r>
              <a:rPr sz="3600" spc="-27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8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7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chuyển</a:t>
            </a:r>
            <a:r>
              <a:rPr sz="3600" spc="-28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7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8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7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7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phải</a:t>
            </a:r>
            <a:r>
              <a:rPr sz="3600" spc="-28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bảo</a:t>
            </a:r>
            <a:r>
              <a:rPr sz="3600" spc="-27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đảm </a:t>
            </a:r>
            <a:r>
              <a:rPr sz="3600" spc="-35" dirty="0">
                <a:solidFill>
                  <a:srgbClr val="002060"/>
                </a:solidFill>
                <a:latin typeface="Arial" panose="020B0604020202020204" pitchFamily="34" charset="0"/>
                <a:cs typeface="Arial" panose="020B0604020202020204" pitchFamily="34" charset="0"/>
              </a:rPr>
              <a:t>tiêu</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chuẩn</a:t>
            </a:r>
            <a:r>
              <a:rPr sz="3600" spc="-285" dirty="0">
                <a:solidFill>
                  <a:srgbClr val="002060"/>
                </a:solidFill>
                <a:latin typeface="Arial" panose="020B0604020202020204" pitchFamily="34" charset="0"/>
                <a:cs typeface="Arial" panose="020B0604020202020204" pitchFamily="34" charset="0"/>
              </a:rPr>
              <a:t> </a:t>
            </a:r>
            <a:r>
              <a:rPr sz="3600" spc="-405" dirty="0">
                <a:solidFill>
                  <a:srgbClr val="002060"/>
                </a:solidFill>
                <a:latin typeface="Arial" panose="020B0604020202020204" pitchFamily="34" charset="0"/>
                <a:cs typeface="Arial" panose="020B0604020202020204" pitchFamily="34" charset="0"/>
              </a:rPr>
              <a:t>kỹ</a:t>
            </a:r>
            <a:r>
              <a:rPr sz="3600" spc="160" dirty="0">
                <a:solidFill>
                  <a:srgbClr val="002060"/>
                </a:solidFill>
                <a:latin typeface="Arial" panose="020B0604020202020204" pitchFamily="34" charset="0"/>
                <a:cs typeface="Arial" panose="020B0604020202020204" pitchFamily="34" charset="0"/>
              </a:rPr>
              <a:t> </a:t>
            </a:r>
            <a:r>
              <a:rPr sz="3600" spc="-20" dirty="0" err="1">
                <a:solidFill>
                  <a:srgbClr val="002060"/>
                </a:solidFill>
                <a:latin typeface="Arial" panose="020B0604020202020204" pitchFamily="34" charset="0"/>
                <a:cs typeface="Arial" panose="020B0604020202020204" pitchFamily="34" charset="0"/>
              </a:rPr>
              <a:t>thuật</a:t>
            </a:r>
            <a:r>
              <a:rPr sz="3600" spc="-290" dirty="0">
                <a:solidFill>
                  <a:srgbClr val="002060"/>
                </a:solidFill>
                <a:latin typeface="Arial" panose="020B0604020202020204" pitchFamily="34" charset="0"/>
                <a:cs typeface="Arial" panose="020B0604020202020204" pitchFamily="34" charset="0"/>
              </a:rPr>
              <a:t> </a:t>
            </a:r>
            <a:r>
              <a:rPr lang="en-US" sz="3600" spc="-175" dirty="0" err="1">
                <a:solidFill>
                  <a:srgbClr val="002060"/>
                </a:solidFill>
                <a:latin typeface="Arial" panose="020B0604020202020204" pitchFamily="34" charset="0"/>
                <a:cs typeface="Arial" panose="020B0604020202020204" pitchFamily="34" charset="0"/>
              </a:rPr>
              <a:t>quốc</a:t>
            </a:r>
            <a:r>
              <a:rPr sz="3600" spc="-290" dirty="0">
                <a:solidFill>
                  <a:srgbClr val="002060"/>
                </a:solidFill>
                <a:latin typeface="Arial" panose="020B0604020202020204" pitchFamily="34" charset="0"/>
                <a:cs typeface="Arial" panose="020B0604020202020204" pitchFamily="34" charset="0"/>
              </a:rPr>
              <a:t> </a:t>
            </a:r>
            <a:r>
              <a:rPr sz="3600" spc="-140" dirty="0">
                <a:solidFill>
                  <a:srgbClr val="002060"/>
                </a:solidFill>
                <a:latin typeface="Arial" panose="020B0604020202020204" pitchFamily="34" charset="0"/>
                <a:cs typeface="Arial" panose="020B0604020202020204" pitchFamily="34" charset="0"/>
              </a:rPr>
              <a:t>gia</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8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chuẩn</a:t>
            </a:r>
            <a:r>
              <a:rPr sz="3600" spc="-290" dirty="0">
                <a:solidFill>
                  <a:srgbClr val="002060"/>
                </a:solidFill>
                <a:latin typeface="Arial" panose="020B0604020202020204" pitchFamily="34" charset="0"/>
                <a:cs typeface="Arial" panose="020B0604020202020204" pitchFamily="34" charset="0"/>
              </a:rPr>
              <a:t> </a:t>
            </a:r>
            <a:r>
              <a:rPr sz="3600" spc="-405" dirty="0">
                <a:solidFill>
                  <a:srgbClr val="002060"/>
                </a:solidFill>
                <a:latin typeface="Arial" panose="020B0604020202020204" pitchFamily="34" charset="0"/>
                <a:cs typeface="Arial" panose="020B0604020202020204" pitchFamily="34" charset="0"/>
              </a:rPr>
              <a:t>kỹ</a:t>
            </a:r>
            <a:r>
              <a:rPr sz="3600" spc="165" dirty="0">
                <a:solidFill>
                  <a:srgbClr val="002060"/>
                </a:solidFill>
                <a:latin typeface="Arial" panose="020B0604020202020204" pitchFamily="34" charset="0"/>
                <a:cs typeface="Arial" panose="020B0604020202020204" pitchFamily="34" charset="0"/>
              </a:rPr>
              <a:t> </a:t>
            </a:r>
            <a:r>
              <a:rPr sz="3600" spc="-20" dirty="0" err="1">
                <a:solidFill>
                  <a:srgbClr val="002060"/>
                </a:solidFill>
                <a:latin typeface="Arial" panose="020B0604020202020204" pitchFamily="34" charset="0"/>
                <a:cs typeface="Arial" panose="020B0604020202020204" pitchFamily="34" charset="0"/>
              </a:rPr>
              <a:t>thuật</a:t>
            </a:r>
            <a:r>
              <a:rPr sz="3600" spc="-290" dirty="0">
                <a:solidFill>
                  <a:srgbClr val="002060"/>
                </a:solidFill>
                <a:latin typeface="Arial" panose="020B0604020202020204" pitchFamily="34" charset="0"/>
                <a:cs typeface="Arial" panose="020B0604020202020204" pitchFamily="34" charset="0"/>
              </a:rPr>
              <a:t> </a:t>
            </a:r>
            <a:r>
              <a:rPr lang="en-US" sz="3600" spc="-175" dirty="0" err="1">
                <a:solidFill>
                  <a:srgbClr val="002060"/>
                </a:solidFill>
                <a:latin typeface="Arial" panose="020B0604020202020204" pitchFamily="34" charset="0"/>
                <a:cs typeface="Arial" panose="020B0604020202020204" pitchFamily="34" charset="0"/>
              </a:rPr>
              <a:t>quốc</a:t>
            </a:r>
            <a:r>
              <a:rPr lang="en-US" sz="3600" spc="-175" dirty="0">
                <a:solidFill>
                  <a:srgbClr val="002060"/>
                </a:solidFill>
                <a:latin typeface="Arial" panose="020B0604020202020204" pitchFamily="34" charset="0"/>
                <a:cs typeface="Arial" panose="020B0604020202020204" pitchFamily="34" charset="0"/>
              </a:rPr>
              <a:t> </a:t>
            </a:r>
            <a:r>
              <a:rPr sz="3600" spc="-140" dirty="0" err="1">
                <a:solidFill>
                  <a:srgbClr val="002060"/>
                </a:solidFill>
                <a:latin typeface="Arial" panose="020B0604020202020204" pitchFamily="34" charset="0"/>
                <a:cs typeface="Arial" panose="020B0604020202020204" pitchFamily="34" charset="0"/>
              </a:rPr>
              <a:t>gia</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định</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Bộ </a:t>
            </a:r>
            <a:r>
              <a:rPr sz="3600" spc="-30" dirty="0">
                <a:solidFill>
                  <a:srgbClr val="002060"/>
                </a:solidFill>
                <a:latin typeface="Arial" panose="020B0604020202020204" pitchFamily="34" charset="0"/>
                <a:cs typeface="Arial" panose="020B0604020202020204" pitchFamily="34" charset="0"/>
              </a:rPr>
              <a:t>quản</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lý</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chuyên</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ngành.</a:t>
            </a:r>
            <a:endParaRPr sz="3600" dirty="0">
              <a:solidFill>
                <a:srgbClr val="002060"/>
              </a:solidFill>
              <a:latin typeface="Arial" panose="020B0604020202020204" pitchFamily="34" charset="0"/>
              <a:cs typeface="Arial" panose="020B0604020202020204" pitchFamily="34" charset="0"/>
            </a:endParaRPr>
          </a:p>
          <a:p>
            <a:pPr marL="25400" marR="41910" algn="just">
              <a:lnSpc>
                <a:spcPts val="4200"/>
              </a:lnSpc>
              <a:spcBef>
                <a:spcPts val="240"/>
              </a:spcBef>
              <a:buAutoNum type="arabicPeriod"/>
              <a:tabLst>
                <a:tab pos="428625" algn="l"/>
              </a:tabLst>
            </a:pPr>
            <a:r>
              <a:rPr lang="en-US" sz="3600" spc="-60" dirty="0">
                <a:solidFill>
                  <a:srgbClr val="002060"/>
                </a:solidFill>
                <a:latin typeface="Arial" panose="020B0604020202020204" pitchFamily="34" charset="0"/>
                <a:cs typeface="Arial" panose="020B0604020202020204" pitchFamily="34" charset="0"/>
              </a:rPr>
              <a:t> </a:t>
            </a:r>
            <a:r>
              <a:rPr sz="3600" spc="-60" dirty="0" err="1">
                <a:solidFill>
                  <a:srgbClr val="002060"/>
                </a:solidFill>
                <a:latin typeface="Arial" panose="020B0604020202020204" pitchFamily="34" charset="0"/>
                <a:cs typeface="Arial" panose="020B0604020202020204" pitchFamily="34" charset="0"/>
              </a:rPr>
              <a:t>Phương</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9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tải</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phải</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dán</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trưng</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hiểm.</a:t>
            </a:r>
            <a:r>
              <a:rPr sz="3600" spc="-295" dirty="0">
                <a:solidFill>
                  <a:srgbClr val="002060"/>
                </a:solidFill>
                <a:latin typeface="Arial" panose="020B0604020202020204" pitchFamily="34" charset="0"/>
                <a:cs typeface="Arial" panose="020B0604020202020204" pitchFamily="34" charset="0"/>
              </a:rPr>
              <a:t> </a:t>
            </a:r>
            <a:r>
              <a:rPr sz="3600" spc="-15" dirty="0">
                <a:solidFill>
                  <a:srgbClr val="002060"/>
                </a:solidFill>
                <a:latin typeface="Arial" panose="020B0604020202020204" pitchFamily="34" charset="0"/>
                <a:cs typeface="Arial" panose="020B0604020202020204" pitchFamily="34" charset="0"/>
              </a:rPr>
              <a:t>N</a:t>
            </a:r>
            <a:r>
              <a:rPr sz="3600" spc="-400" dirty="0">
                <a:solidFill>
                  <a:srgbClr val="002060"/>
                </a:solidFill>
                <a:latin typeface="Arial" panose="020B0604020202020204" pitchFamily="34" charset="0"/>
                <a:cs typeface="Arial" panose="020B0604020202020204" pitchFamily="34" charset="0"/>
              </a:rPr>
              <a:t>ê</a:t>
            </a:r>
            <a:r>
              <a:rPr sz="5400" spc="517" baseline="12000" dirty="0">
                <a:solidFill>
                  <a:srgbClr val="002060"/>
                </a:solidFill>
                <a:latin typeface="Arial" panose="020B0604020202020204" pitchFamily="34" charset="0"/>
                <a:cs typeface="Arial" panose="020B0604020202020204" pitchFamily="34" charset="0"/>
              </a:rPr>
              <a:t>́</a:t>
            </a:r>
            <a:r>
              <a:rPr sz="3600" spc="-15" dirty="0">
                <a:solidFill>
                  <a:srgbClr val="002060"/>
                </a:solidFill>
                <a:latin typeface="Arial" panose="020B0604020202020204" pitchFamily="34" charset="0"/>
                <a:cs typeface="Arial" panose="020B0604020202020204" pitchFamily="34" charset="0"/>
              </a:rPr>
              <a:t>u</a:t>
            </a:r>
            <a:r>
              <a:rPr sz="3600" spc="-25"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trên</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một</a:t>
            </a:r>
            <a:r>
              <a:rPr sz="3600" spc="-29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phương</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có</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nhi</a:t>
            </a:r>
            <a:r>
              <a:rPr sz="3600" spc="-790" dirty="0">
                <a:solidFill>
                  <a:srgbClr val="002060"/>
                </a:solidFill>
                <a:latin typeface="Arial" panose="020B0604020202020204" pitchFamily="34" charset="0"/>
                <a:cs typeface="Arial" panose="020B0604020202020204" pitchFamily="34" charset="0"/>
              </a:rPr>
              <a:t>ê</a:t>
            </a:r>
            <a:r>
              <a:rPr sz="5400" spc="-82" baseline="12000" dirty="0">
                <a:solidFill>
                  <a:srgbClr val="002060"/>
                </a:solidFill>
                <a:latin typeface="Arial" panose="020B0604020202020204" pitchFamily="34" charset="0"/>
                <a:cs typeface="Arial" panose="020B0604020202020204" pitchFamily="34" charset="0"/>
              </a:rPr>
              <a:t>̀</a:t>
            </a:r>
            <a:r>
              <a:rPr sz="5400" spc="-494" baseline="1200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loại</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khác</a:t>
            </a:r>
            <a:r>
              <a:rPr sz="3600" spc="-29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nhau</a:t>
            </a:r>
            <a:r>
              <a:rPr sz="3600" spc="-295"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thì</a:t>
            </a:r>
            <a:r>
              <a:rPr sz="3600" spc="-29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phương</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phải</a:t>
            </a:r>
            <a:r>
              <a:rPr sz="3600" spc="-295"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dán </a:t>
            </a:r>
            <a:r>
              <a:rPr sz="3600" spc="114" dirty="0">
                <a:solidFill>
                  <a:srgbClr val="002060"/>
                </a:solidFill>
                <a:latin typeface="Arial" panose="020B0604020202020204" pitchFamily="34" charset="0"/>
                <a:cs typeface="Arial" panose="020B0604020202020204" pitchFamily="34" charset="0"/>
              </a:rPr>
              <a:t>đủ</a:t>
            </a:r>
            <a:r>
              <a:rPr sz="3600" spc="-7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trưng</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của</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các</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loại</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8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đó.</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Vị</a:t>
            </a:r>
            <a:r>
              <a:rPr sz="3600" spc="-7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trí</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dán</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trưng</a:t>
            </a:r>
            <a:r>
              <a:rPr sz="3600" spc="-285" dirty="0">
                <a:solidFill>
                  <a:srgbClr val="002060"/>
                </a:solidFill>
                <a:latin typeface="Arial" panose="020B0604020202020204" pitchFamily="34" charset="0"/>
                <a:cs typeface="Arial" panose="020B0604020202020204" pitchFamily="34" charset="0"/>
              </a:rPr>
              <a:t> </a:t>
            </a:r>
            <a:r>
              <a:rPr sz="3600" spc="-145" dirty="0">
                <a:solidFill>
                  <a:srgbClr val="002060"/>
                </a:solidFill>
                <a:latin typeface="Arial" panose="020B0604020202020204" pitchFamily="34" charset="0"/>
                <a:cs typeface="Arial" panose="020B0604020202020204" pitchFamily="34" charset="0"/>
              </a:rPr>
              <a:t>ở</a:t>
            </a:r>
            <a:r>
              <a:rPr sz="3600" spc="-70" dirty="0">
                <a:solidFill>
                  <a:srgbClr val="002060"/>
                </a:solidFill>
                <a:latin typeface="Arial" panose="020B0604020202020204" pitchFamily="34" charset="0"/>
                <a:cs typeface="Arial" panose="020B0604020202020204" pitchFamily="34" charset="0"/>
              </a:rPr>
              <a:t> </a:t>
            </a:r>
            <a:r>
              <a:rPr sz="3600" spc="-85" dirty="0">
                <a:solidFill>
                  <a:srgbClr val="002060"/>
                </a:solidFill>
                <a:latin typeface="Arial" panose="020B0604020202020204" pitchFamily="34" charset="0"/>
                <a:cs typeface="Arial" panose="020B0604020202020204" pitchFamily="34" charset="0"/>
              </a:rPr>
              <a:t>hai</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bên</a:t>
            </a:r>
            <a:r>
              <a:rPr sz="3600" spc="-28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phía</a:t>
            </a:r>
            <a:r>
              <a:rPr sz="3600" spc="-290"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sau</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của </a:t>
            </a:r>
            <a:r>
              <a:rPr sz="3600" spc="-75" dirty="0">
                <a:solidFill>
                  <a:srgbClr val="002060"/>
                </a:solidFill>
                <a:latin typeface="Arial" panose="020B0604020202020204" pitchFamily="34" charset="0"/>
                <a:cs typeface="Arial" panose="020B0604020202020204" pitchFamily="34" charset="0"/>
              </a:rPr>
              <a:t>phương</a:t>
            </a:r>
            <a:r>
              <a:rPr sz="3600" spc="-27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endParaRPr sz="3600" dirty="0">
              <a:solidFill>
                <a:srgbClr val="002060"/>
              </a:solidFill>
              <a:latin typeface="Arial" panose="020B0604020202020204" pitchFamily="34" charset="0"/>
              <a:cs typeface="Arial" panose="020B0604020202020204" pitchFamily="34" charset="0"/>
            </a:endParaRPr>
          </a:p>
          <a:p>
            <a:pPr marL="25400" marR="17780" algn="just">
              <a:lnSpc>
                <a:spcPts val="4200"/>
              </a:lnSpc>
              <a:buAutoNum type="arabicPeriod"/>
              <a:tabLst>
                <a:tab pos="440690" algn="l"/>
              </a:tabLst>
            </a:pPr>
            <a:r>
              <a:rPr lang="en-US" sz="3600" spc="-60" dirty="0">
                <a:solidFill>
                  <a:srgbClr val="002060"/>
                </a:solidFill>
                <a:latin typeface="Arial" panose="020B0604020202020204" pitchFamily="34" charset="0"/>
                <a:cs typeface="Arial" panose="020B0604020202020204" pitchFamily="34" charset="0"/>
              </a:rPr>
              <a:t> </a:t>
            </a:r>
            <a:r>
              <a:rPr sz="3600" spc="-60" dirty="0" err="1">
                <a:solidFill>
                  <a:srgbClr val="002060"/>
                </a:solidFill>
                <a:latin typeface="Arial" panose="020B0604020202020204" pitchFamily="34" charset="0"/>
                <a:cs typeface="Arial" panose="020B0604020202020204" pitchFamily="34" charset="0"/>
              </a:rPr>
              <a:t>Phương</a:t>
            </a:r>
            <a:r>
              <a:rPr sz="3600" spc="-30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95"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30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tải</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30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30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hiểm,</a:t>
            </a:r>
            <a:r>
              <a:rPr sz="3600" spc="-295" dirty="0">
                <a:solidFill>
                  <a:srgbClr val="002060"/>
                </a:solidFill>
                <a:latin typeface="Arial" panose="020B0604020202020204" pitchFamily="34" charset="0"/>
                <a:cs typeface="Arial" panose="020B0604020202020204" pitchFamily="34" charset="0"/>
              </a:rPr>
              <a:t> </a:t>
            </a:r>
            <a:r>
              <a:rPr sz="3600" spc="-95" dirty="0">
                <a:solidFill>
                  <a:srgbClr val="002060"/>
                </a:solidFill>
                <a:latin typeface="Arial" panose="020B0604020202020204" pitchFamily="34" charset="0"/>
                <a:cs typeface="Arial" panose="020B0604020202020204" pitchFamily="34" charset="0"/>
              </a:rPr>
              <a:t>sau</a:t>
            </a:r>
            <a:r>
              <a:rPr sz="3600" spc="-300" dirty="0">
                <a:solidFill>
                  <a:srgbClr val="002060"/>
                </a:solidFill>
                <a:latin typeface="Arial" panose="020B0604020202020204" pitchFamily="34" charset="0"/>
                <a:cs typeface="Arial" panose="020B0604020202020204" pitchFamily="34" charset="0"/>
              </a:rPr>
              <a:t> </a:t>
            </a:r>
            <a:r>
              <a:rPr sz="3600" spc="-125" dirty="0">
                <a:solidFill>
                  <a:srgbClr val="002060"/>
                </a:solidFill>
                <a:latin typeface="Arial" panose="020B0604020202020204" pitchFamily="34" charset="0"/>
                <a:cs typeface="Arial" panose="020B0604020202020204" pitchFamily="34" charset="0"/>
              </a:rPr>
              <a:t>khi</a:t>
            </a:r>
            <a:r>
              <a:rPr sz="3600" spc="-29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dỡ</a:t>
            </a:r>
            <a:r>
              <a:rPr sz="3600" spc="-8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h</a:t>
            </a:r>
            <a:r>
              <a:rPr sz="3600" spc="-409" dirty="0">
                <a:solidFill>
                  <a:srgbClr val="002060"/>
                </a:solidFill>
                <a:latin typeface="Arial" panose="020B0604020202020204" pitchFamily="34" charset="0"/>
                <a:cs typeface="Arial" panose="020B0604020202020204" pitchFamily="34" charset="0"/>
              </a:rPr>
              <a:t>ê</a:t>
            </a:r>
            <a:r>
              <a:rPr sz="5400" spc="502" baseline="12000" dirty="0">
                <a:solidFill>
                  <a:srgbClr val="002060"/>
                </a:solidFill>
                <a:latin typeface="Arial" panose="020B0604020202020204" pitchFamily="34" charset="0"/>
                <a:cs typeface="Arial" panose="020B0604020202020204" pitchFamily="34" charset="0"/>
              </a:rPr>
              <a:t>́</a:t>
            </a:r>
            <a:r>
              <a:rPr sz="3600" spc="-25" dirty="0">
                <a:solidFill>
                  <a:srgbClr val="002060"/>
                </a:solidFill>
                <a:latin typeface="Arial" panose="020B0604020202020204" pitchFamily="34" charset="0"/>
                <a:cs typeface="Arial" panose="020B0604020202020204" pitchFamily="34" charset="0"/>
              </a:rPr>
              <a:t>t</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305"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hóa</a:t>
            </a:r>
            <a:r>
              <a:rPr sz="3600" spc="-295"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300" dirty="0">
                <a:solidFill>
                  <a:srgbClr val="002060"/>
                </a:solidFill>
                <a:latin typeface="Arial" panose="020B0604020202020204" pitchFamily="34" charset="0"/>
                <a:cs typeface="Arial" panose="020B0604020202020204" pitchFamily="34" charset="0"/>
              </a:rPr>
              <a:t> </a:t>
            </a:r>
            <a:r>
              <a:rPr sz="3600" spc="-55" dirty="0">
                <a:solidFill>
                  <a:srgbClr val="002060"/>
                </a:solidFill>
                <a:latin typeface="Arial" panose="020B0604020202020204" pitchFamily="34" charset="0"/>
                <a:cs typeface="Arial" panose="020B0604020202020204" pitchFamily="34" charset="0"/>
              </a:rPr>
              <a:t>n</a:t>
            </a:r>
            <a:r>
              <a:rPr sz="3600" spc="-440" dirty="0">
                <a:solidFill>
                  <a:srgbClr val="002060"/>
                </a:solidFill>
                <a:latin typeface="Arial" panose="020B0604020202020204" pitchFamily="34" charset="0"/>
                <a:cs typeface="Arial" panose="020B0604020202020204" pitchFamily="34" charset="0"/>
              </a:rPr>
              <a:t>ê</a:t>
            </a:r>
            <a:r>
              <a:rPr sz="5400" spc="457" baseline="12000" dirty="0">
                <a:solidFill>
                  <a:srgbClr val="002060"/>
                </a:solidFill>
                <a:latin typeface="Arial" panose="020B0604020202020204" pitchFamily="34" charset="0"/>
                <a:cs typeface="Arial" panose="020B0604020202020204" pitchFamily="34" charset="0"/>
              </a:rPr>
              <a:t>́</a:t>
            </a:r>
            <a:r>
              <a:rPr sz="3600" spc="-55" dirty="0">
                <a:solidFill>
                  <a:srgbClr val="002060"/>
                </a:solidFill>
                <a:latin typeface="Arial" panose="020B0604020202020204" pitchFamily="34" charset="0"/>
                <a:cs typeface="Arial" panose="020B0604020202020204" pitchFamily="34" charset="0"/>
              </a:rPr>
              <a:t>u</a:t>
            </a:r>
            <a:r>
              <a:rPr sz="3600" spc="-295"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không </a:t>
            </a:r>
            <a:r>
              <a:rPr sz="3600" spc="-5" dirty="0">
                <a:solidFill>
                  <a:srgbClr val="002060"/>
                </a:solidFill>
                <a:latin typeface="Arial" panose="020B0604020202020204" pitchFamily="34" charset="0"/>
                <a:cs typeface="Arial" panose="020B0604020202020204" pitchFamily="34" charset="0"/>
              </a:rPr>
              <a:t>ti</a:t>
            </a:r>
            <a:r>
              <a:rPr sz="3600" spc="-390" dirty="0">
                <a:solidFill>
                  <a:srgbClr val="002060"/>
                </a:solidFill>
                <a:latin typeface="Arial" panose="020B0604020202020204" pitchFamily="34" charset="0"/>
                <a:cs typeface="Arial" panose="020B0604020202020204" pitchFamily="34" charset="0"/>
              </a:rPr>
              <a:t>ê</a:t>
            </a:r>
            <a:r>
              <a:rPr sz="5400" spc="532" baseline="12000" dirty="0">
                <a:solidFill>
                  <a:srgbClr val="002060"/>
                </a:solidFill>
                <a:latin typeface="Arial" panose="020B0604020202020204" pitchFamily="34" charset="0"/>
                <a:cs typeface="Arial" panose="020B0604020202020204" pitchFamily="34" charset="0"/>
              </a:rPr>
              <a:t>́</a:t>
            </a:r>
            <a:r>
              <a:rPr sz="3600" spc="-5" dirty="0">
                <a:solidFill>
                  <a:srgbClr val="002060"/>
                </a:solidFill>
                <a:latin typeface="Arial" panose="020B0604020202020204" pitchFamily="34" charset="0"/>
                <a:cs typeface="Arial" panose="020B0604020202020204" pitchFamily="34" charset="0"/>
              </a:rPr>
              <a:t>p</a:t>
            </a:r>
            <a:r>
              <a:rPr sz="3600" spc="-295" dirty="0">
                <a:solidFill>
                  <a:srgbClr val="002060"/>
                </a:solidFill>
                <a:latin typeface="Arial" panose="020B0604020202020204" pitchFamily="34" charset="0"/>
                <a:cs typeface="Arial" panose="020B0604020202020204" pitchFamily="34" charset="0"/>
              </a:rPr>
              <a:t> </a:t>
            </a:r>
            <a:r>
              <a:rPr sz="3600" spc="105" dirty="0">
                <a:solidFill>
                  <a:srgbClr val="002060"/>
                </a:solidFill>
                <a:latin typeface="Arial" panose="020B0604020202020204" pitchFamily="34" charset="0"/>
                <a:cs typeface="Arial" panose="020B0604020202020204" pitchFamily="34" charset="0"/>
              </a:rPr>
              <a:t>tục</a:t>
            </a:r>
            <a:r>
              <a:rPr sz="3600" spc="-29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tải</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loại</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5"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hóa</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đó</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thì</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phải</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được</a:t>
            </a:r>
            <a:r>
              <a:rPr sz="3600" spc="-295"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làm</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sạch</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bóc</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95"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xóa</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biểu</a:t>
            </a:r>
            <a:r>
              <a:rPr sz="3600" spc="-290" dirty="0">
                <a:solidFill>
                  <a:srgbClr val="002060"/>
                </a:solidFill>
                <a:latin typeface="Arial" panose="020B0604020202020204" pitchFamily="34" charset="0"/>
                <a:cs typeface="Arial" panose="020B0604020202020204" pitchFamily="34" charset="0"/>
              </a:rPr>
              <a:t> </a:t>
            </a:r>
            <a:r>
              <a:rPr sz="3600" spc="-60" dirty="0">
                <a:solidFill>
                  <a:srgbClr val="002060"/>
                </a:solidFill>
                <a:latin typeface="Arial" panose="020B0604020202020204" pitchFamily="34" charset="0"/>
                <a:cs typeface="Arial" panose="020B0604020202020204" pitchFamily="34" charset="0"/>
              </a:rPr>
              <a:t>trưng</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nguy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trên</a:t>
            </a:r>
            <a:r>
              <a:rPr sz="3600" spc="-290"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phương</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9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vận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chuyển</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hàng</a:t>
            </a:r>
            <a:r>
              <a:rPr sz="3600" spc="-290" dirty="0">
                <a:solidFill>
                  <a:srgbClr val="002060"/>
                </a:solidFill>
                <a:latin typeface="Arial" panose="020B0604020202020204" pitchFamily="34" charset="0"/>
                <a:cs typeface="Arial" panose="020B0604020202020204" pitchFamily="34" charset="0"/>
              </a:rPr>
              <a:t> </a:t>
            </a:r>
            <a:r>
              <a:rPr sz="3600" spc="-65" dirty="0">
                <a:solidFill>
                  <a:srgbClr val="002060"/>
                </a:solidFill>
                <a:latin typeface="Arial" panose="020B0604020202020204" pitchFamily="34" charset="0"/>
                <a:cs typeface="Arial" panose="020B0604020202020204" pitchFamily="34" charset="0"/>
              </a:rPr>
              <a:t>hoá</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85"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Việc</a:t>
            </a:r>
            <a:r>
              <a:rPr sz="3600" spc="-290" dirty="0">
                <a:solidFill>
                  <a:srgbClr val="002060"/>
                </a:solidFill>
                <a:latin typeface="Arial" panose="020B0604020202020204" pitchFamily="34" charset="0"/>
                <a:cs typeface="Arial" panose="020B0604020202020204" pitchFamily="34" charset="0"/>
              </a:rPr>
              <a:t> </a:t>
            </a:r>
            <a:r>
              <a:rPr sz="3600" spc="-100" dirty="0">
                <a:solidFill>
                  <a:srgbClr val="002060"/>
                </a:solidFill>
                <a:latin typeface="Arial" panose="020B0604020202020204" pitchFamily="34" charset="0"/>
                <a:cs typeface="Arial" panose="020B0604020202020204" pitchFamily="34" charset="0"/>
              </a:rPr>
              <a:t>làm</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sạch</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90" dirty="0">
                <a:solidFill>
                  <a:srgbClr val="002060"/>
                </a:solidFill>
                <a:latin typeface="Arial" panose="020B0604020202020204" pitchFamily="34" charset="0"/>
                <a:cs typeface="Arial" panose="020B0604020202020204" pitchFamily="34" charset="0"/>
              </a:rPr>
              <a:t> </a:t>
            </a:r>
            <a:r>
              <a:rPr sz="3600" spc="50" dirty="0">
                <a:solidFill>
                  <a:srgbClr val="002060"/>
                </a:solidFill>
                <a:latin typeface="Arial" panose="020B0604020202020204" pitchFamily="34" charset="0"/>
                <a:cs typeface="Arial" panose="020B0604020202020204" pitchFamily="34" charset="0"/>
              </a:rPr>
              <a:t>bóc</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hoặc</a:t>
            </a:r>
            <a:r>
              <a:rPr sz="3600" spc="-290" dirty="0">
                <a:solidFill>
                  <a:srgbClr val="002060"/>
                </a:solidFill>
                <a:latin typeface="Arial" panose="020B0604020202020204" pitchFamily="34" charset="0"/>
                <a:cs typeface="Arial" panose="020B0604020202020204" pitchFamily="34" charset="0"/>
              </a:rPr>
              <a:t> </a:t>
            </a:r>
            <a:r>
              <a:rPr sz="3600" spc="-135" dirty="0">
                <a:solidFill>
                  <a:srgbClr val="002060"/>
                </a:solidFill>
                <a:latin typeface="Arial" panose="020B0604020202020204" pitchFamily="34" charset="0"/>
                <a:cs typeface="Arial" panose="020B0604020202020204" pitchFamily="34" charset="0"/>
              </a:rPr>
              <a:t>xóa</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biểu </a:t>
            </a:r>
            <a:r>
              <a:rPr sz="3600" spc="-60" dirty="0">
                <a:solidFill>
                  <a:srgbClr val="002060"/>
                </a:solidFill>
                <a:latin typeface="Arial" panose="020B0604020202020204" pitchFamily="34" charset="0"/>
                <a:cs typeface="Arial" panose="020B0604020202020204" pitchFamily="34" charset="0"/>
              </a:rPr>
              <a:t>trưng</a:t>
            </a:r>
            <a:r>
              <a:rPr sz="3600" spc="-290" dirty="0">
                <a:solidFill>
                  <a:srgbClr val="002060"/>
                </a:solidFill>
                <a:latin typeface="Arial" panose="020B0604020202020204" pitchFamily="34" charset="0"/>
                <a:cs typeface="Arial" panose="020B0604020202020204" pitchFamily="34" charset="0"/>
              </a:rPr>
              <a:t> </a:t>
            </a:r>
            <a:r>
              <a:rPr sz="3600" spc="-120" dirty="0">
                <a:solidFill>
                  <a:srgbClr val="002060"/>
                </a:solidFill>
                <a:latin typeface="Arial" panose="020B0604020202020204" pitchFamily="34" charset="0"/>
                <a:cs typeface="Arial" panose="020B0604020202020204" pitchFamily="34" charset="0"/>
              </a:rPr>
              <a:t>nguy</a:t>
            </a:r>
            <a:r>
              <a:rPr sz="3600" spc="-290" dirty="0">
                <a:solidFill>
                  <a:srgbClr val="002060"/>
                </a:solidFill>
                <a:latin typeface="Arial" panose="020B0604020202020204" pitchFamily="34" charset="0"/>
                <a:cs typeface="Arial" panose="020B0604020202020204" pitchFamily="34" charset="0"/>
              </a:rPr>
              <a:t> </a:t>
            </a:r>
            <a:r>
              <a:rPr sz="3600" spc="-70" dirty="0">
                <a:solidFill>
                  <a:srgbClr val="002060"/>
                </a:solidFill>
                <a:latin typeface="Arial" panose="020B0604020202020204" pitchFamily="34" charset="0"/>
                <a:cs typeface="Arial" panose="020B0604020202020204" pitchFamily="34" charset="0"/>
              </a:rPr>
              <a:t>hiểm</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trên</a:t>
            </a:r>
            <a:r>
              <a:rPr sz="3600" spc="-285" dirty="0">
                <a:solidFill>
                  <a:srgbClr val="002060"/>
                </a:solidFill>
                <a:latin typeface="Arial" panose="020B0604020202020204" pitchFamily="34" charset="0"/>
                <a:cs typeface="Arial" panose="020B0604020202020204" pitchFamily="34" charset="0"/>
              </a:rPr>
              <a:t> </a:t>
            </a:r>
            <a:r>
              <a:rPr sz="3600" spc="-75" dirty="0">
                <a:solidFill>
                  <a:srgbClr val="002060"/>
                </a:solidFill>
                <a:latin typeface="Arial" panose="020B0604020202020204" pitchFamily="34" charset="0"/>
                <a:cs typeface="Arial" panose="020B0604020202020204" pitchFamily="34" charset="0"/>
              </a:rPr>
              <a:t>phương</a:t>
            </a:r>
            <a:r>
              <a:rPr sz="3600" spc="-290" dirty="0">
                <a:solidFill>
                  <a:srgbClr val="002060"/>
                </a:solidFill>
                <a:latin typeface="Arial" panose="020B0604020202020204" pitchFamily="34" charset="0"/>
                <a:cs typeface="Arial" panose="020B0604020202020204" pitchFamily="34" charset="0"/>
              </a:rPr>
              <a:t> </a:t>
            </a:r>
            <a:r>
              <a:rPr sz="3600" spc="-10" dirty="0">
                <a:solidFill>
                  <a:srgbClr val="002060"/>
                </a:solidFill>
                <a:latin typeface="Arial" panose="020B0604020202020204" pitchFamily="34" charset="0"/>
                <a:cs typeface="Arial" panose="020B0604020202020204" pitchFamily="34" charset="0"/>
              </a:rPr>
              <a:t>tiện</a:t>
            </a:r>
            <a:r>
              <a:rPr sz="3600" spc="-290"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được</a:t>
            </a:r>
            <a:r>
              <a:rPr sz="3600" spc="-285" dirty="0">
                <a:solidFill>
                  <a:srgbClr val="002060"/>
                </a:solidFill>
                <a:latin typeface="Arial" panose="020B0604020202020204" pitchFamily="34" charset="0"/>
                <a:cs typeface="Arial" panose="020B0604020202020204" pitchFamily="34" charset="0"/>
              </a:rPr>
              <a:t> </a:t>
            </a:r>
            <a:r>
              <a:rPr sz="3600" dirty="0">
                <a:solidFill>
                  <a:srgbClr val="002060"/>
                </a:solidFill>
                <a:latin typeface="Arial" panose="020B0604020202020204" pitchFamily="34" charset="0"/>
                <a:cs typeface="Arial" panose="020B0604020202020204" pitchFamily="34" charset="0"/>
              </a:rPr>
              <a:t>thực</a:t>
            </a:r>
            <a:r>
              <a:rPr sz="3600" spc="-290" dirty="0">
                <a:solidFill>
                  <a:srgbClr val="002060"/>
                </a:solidFill>
                <a:latin typeface="Arial" panose="020B0604020202020204" pitchFamily="34" charset="0"/>
                <a:cs typeface="Arial" panose="020B0604020202020204" pitchFamily="34" charset="0"/>
              </a:rPr>
              <a:t> </a:t>
            </a:r>
            <a:r>
              <a:rPr sz="3600" spc="-40" dirty="0">
                <a:solidFill>
                  <a:srgbClr val="002060"/>
                </a:solidFill>
                <a:latin typeface="Arial" panose="020B0604020202020204" pitchFamily="34" charset="0"/>
                <a:cs typeface="Arial" panose="020B0604020202020204" pitchFamily="34" charset="0"/>
              </a:rPr>
              <a:t>hiện</a:t>
            </a:r>
            <a:r>
              <a:rPr sz="3600" spc="-290" dirty="0">
                <a:solidFill>
                  <a:srgbClr val="002060"/>
                </a:solidFill>
                <a:latin typeface="Arial" panose="020B0604020202020204" pitchFamily="34" charset="0"/>
                <a:cs typeface="Arial" panose="020B0604020202020204" pitchFamily="34" charset="0"/>
              </a:rPr>
              <a:t> </a:t>
            </a:r>
            <a:r>
              <a:rPr sz="3600" spc="-25" dirty="0">
                <a:solidFill>
                  <a:srgbClr val="002060"/>
                </a:solidFill>
                <a:latin typeface="Arial" panose="020B0604020202020204" pitchFamily="34" charset="0"/>
                <a:cs typeface="Arial" panose="020B0604020202020204" pitchFamily="34" charset="0"/>
              </a:rPr>
              <a:t>theo</a:t>
            </a:r>
            <a:r>
              <a:rPr sz="3600" spc="-285"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90" dirty="0">
                <a:solidFill>
                  <a:srgbClr val="002060"/>
                </a:solidFill>
                <a:latin typeface="Arial" panose="020B0604020202020204" pitchFamily="34" charset="0"/>
                <a:cs typeface="Arial" panose="020B0604020202020204" pitchFamily="34" charset="0"/>
              </a:rPr>
              <a:t> </a:t>
            </a:r>
            <a:r>
              <a:rPr sz="3600" spc="-35" dirty="0">
                <a:solidFill>
                  <a:srgbClr val="002060"/>
                </a:solidFill>
                <a:latin typeface="Arial" panose="020B0604020202020204" pitchFamily="34" charset="0"/>
                <a:cs typeface="Arial" panose="020B0604020202020204" pitchFamily="34" charset="0"/>
              </a:rPr>
              <a:t>trình</a:t>
            </a:r>
            <a:r>
              <a:rPr sz="3600" spc="-290" dirty="0">
                <a:solidFill>
                  <a:srgbClr val="002060"/>
                </a:solidFill>
                <a:latin typeface="Arial" panose="020B0604020202020204" pitchFamily="34" charset="0"/>
                <a:cs typeface="Arial" panose="020B0604020202020204" pitchFamily="34" charset="0"/>
              </a:rPr>
              <a:t> </a:t>
            </a:r>
            <a:r>
              <a:rPr sz="3600" spc="-114" dirty="0">
                <a:solidFill>
                  <a:srgbClr val="002060"/>
                </a:solidFill>
                <a:latin typeface="Arial" panose="020B0604020202020204" pitchFamily="34" charset="0"/>
                <a:cs typeface="Arial" panose="020B0604020202020204" pitchFamily="34" charset="0"/>
              </a:rPr>
              <a:t>và</a:t>
            </a:r>
            <a:r>
              <a:rPr sz="3600" spc="-285" dirty="0">
                <a:solidFill>
                  <a:srgbClr val="002060"/>
                </a:solidFill>
                <a:latin typeface="Arial" panose="020B0604020202020204" pitchFamily="34" charset="0"/>
                <a:cs typeface="Arial" panose="020B0604020202020204" pitchFamily="34" charset="0"/>
              </a:rPr>
              <a:t> </a:t>
            </a:r>
            <a:r>
              <a:rPr sz="3600" spc="-145" dirty="0">
                <a:solidFill>
                  <a:srgbClr val="002060"/>
                </a:solidFill>
                <a:latin typeface="Arial" panose="020B0604020202020204" pitchFamily="34" charset="0"/>
                <a:cs typeface="Arial" panose="020B0604020202020204" pitchFamily="34" charset="0"/>
              </a:rPr>
              <a:t>ở</a:t>
            </a:r>
            <a:r>
              <a:rPr sz="3600" spc="-70" dirty="0">
                <a:solidFill>
                  <a:srgbClr val="002060"/>
                </a:solidFill>
                <a:latin typeface="Arial" panose="020B0604020202020204" pitchFamily="34" charset="0"/>
                <a:cs typeface="Arial" panose="020B0604020202020204" pitchFamily="34" charset="0"/>
              </a:rPr>
              <a:t> </a:t>
            </a:r>
            <a:r>
              <a:rPr sz="3600" spc="-80" dirty="0">
                <a:solidFill>
                  <a:srgbClr val="002060"/>
                </a:solidFill>
                <a:latin typeface="Arial" panose="020B0604020202020204" pitchFamily="34" charset="0"/>
                <a:cs typeface="Arial" panose="020B0604020202020204" pitchFamily="34" charset="0"/>
              </a:rPr>
              <a:t>nơi</a:t>
            </a:r>
            <a:r>
              <a:rPr sz="3600" spc="-290" dirty="0">
                <a:solidFill>
                  <a:srgbClr val="002060"/>
                </a:solidFill>
                <a:latin typeface="Arial" panose="020B0604020202020204" pitchFamily="34" charset="0"/>
                <a:cs typeface="Arial" panose="020B0604020202020204" pitchFamily="34" charset="0"/>
              </a:rPr>
              <a:t> </a:t>
            </a:r>
            <a:r>
              <a:rPr sz="3600" spc="-45" dirty="0">
                <a:solidFill>
                  <a:srgbClr val="002060"/>
                </a:solidFill>
                <a:latin typeface="Arial" panose="020B0604020202020204" pitchFamily="34" charset="0"/>
                <a:cs typeface="Arial" panose="020B0604020202020204" pitchFamily="34" charset="0"/>
              </a:rPr>
              <a:t>quy</a:t>
            </a:r>
            <a:r>
              <a:rPr sz="3600" spc="-290" dirty="0">
                <a:solidFill>
                  <a:srgbClr val="002060"/>
                </a:solidFill>
                <a:latin typeface="Arial" panose="020B0604020202020204" pitchFamily="34" charset="0"/>
                <a:cs typeface="Arial" panose="020B0604020202020204" pitchFamily="34" charset="0"/>
              </a:rPr>
              <a:t> </a:t>
            </a:r>
            <a:r>
              <a:rPr sz="3600" spc="-20" dirty="0">
                <a:solidFill>
                  <a:srgbClr val="002060"/>
                </a:solidFill>
                <a:latin typeface="Arial" panose="020B0604020202020204" pitchFamily="34" charset="0"/>
                <a:cs typeface="Arial" panose="020B0604020202020204" pitchFamily="34" charset="0"/>
              </a:rPr>
              <a:t>định.</a:t>
            </a:r>
            <a:endParaRPr sz="3600" dirty="0">
              <a:solidFill>
                <a:srgbClr val="002060"/>
              </a:solidFill>
              <a:latin typeface="Arial" panose="020B0604020202020204" pitchFamily="34" charset="0"/>
              <a:cs typeface="Arial" panose="020B0604020202020204" pitchFamily="34" charset="0"/>
            </a:endParaRPr>
          </a:p>
        </p:txBody>
      </p:sp>
      <p:grpSp>
        <p:nvGrpSpPr>
          <p:cNvPr id="13" name="Group 12">
            <a:extLst>
              <a:ext uri="{FF2B5EF4-FFF2-40B4-BE49-F238E27FC236}">
                <a16:creationId xmlns:a16="http://schemas.microsoft.com/office/drawing/2014/main" id="{7259EB3E-A434-D30E-77DD-11EB7D749CAE}"/>
              </a:ext>
            </a:extLst>
          </p:cNvPr>
          <p:cNvGrpSpPr/>
          <p:nvPr/>
        </p:nvGrpSpPr>
        <p:grpSpPr>
          <a:xfrm>
            <a:off x="-821773" y="-846517"/>
            <a:ext cx="2353764" cy="2217595"/>
            <a:chOff x="0" y="0"/>
            <a:chExt cx="5307708" cy="5307708"/>
          </a:xfrm>
        </p:grpSpPr>
        <p:sp>
          <p:nvSpPr>
            <p:cNvPr id="16" name="Freeform 3">
              <a:extLst>
                <a:ext uri="{FF2B5EF4-FFF2-40B4-BE49-F238E27FC236}">
                  <a16:creationId xmlns:a16="http://schemas.microsoft.com/office/drawing/2014/main" id="{F9CA8577-EBB5-7429-ACEF-61BFC8749A1D}"/>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6">
                <a:alphaModFix amt="24000"/>
                <a:extLst>
                  <a:ext uri="{96DAC541-7B7A-43D3-8B79-37D633B846F1}">
                    <asvg:svgBlip xmlns:asvg="http://schemas.microsoft.com/office/drawing/2016/SVG/main" r:embed="rId7"/>
                  </a:ext>
                </a:extLst>
              </a:blip>
              <a:stretch>
                <a:fillRect/>
              </a:stretch>
            </a:blipFill>
          </p:spPr>
          <p:txBody>
            <a:bodyPr/>
            <a:lstStyle/>
            <a:p>
              <a:endParaRPr lang="en-US">
                <a:solidFill>
                  <a:srgbClr val="002060"/>
                </a:solidFill>
              </a:endParaRPr>
            </a:p>
          </p:txBody>
        </p:sp>
        <p:grpSp>
          <p:nvGrpSpPr>
            <p:cNvPr id="17" name="Group 16">
              <a:extLst>
                <a:ext uri="{FF2B5EF4-FFF2-40B4-BE49-F238E27FC236}">
                  <a16:creationId xmlns:a16="http://schemas.microsoft.com/office/drawing/2014/main" id="{08468AFD-7F24-B9B8-51C9-9D66E5F71F8E}"/>
                </a:ext>
              </a:extLst>
            </p:cNvPr>
            <p:cNvGrpSpPr/>
            <p:nvPr/>
          </p:nvGrpSpPr>
          <p:grpSpPr>
            <a:xfrm>
              <a:off x="757795" y="757795"/>
              <a:ext cx="3792117" cy="3792117"/>
              <a:chOff x="0" y="0"/>
              <a:chExt cx="812800" cy="812800"/>
            </a:xfrm>
          </p:grpSpPr>
          <p:sp>
            <p:nvSpPr>
              <p:cNvPr id="22" name="Freeform 5">
                <a:extLst>
                  <a:ext uri="{FF2B5EF4-FFF2-40B4-BE49-F238E27FC236}">
                    <a16:creationId xmlns:a16="http://schemas.microsoft.com/office/drawing/2014/main" id="{F21DC68B-016D-B968-B78F-71DB78D1A17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23" name="TextBox 22">
                <a:extLst>
                  <a:ext uri="{FF2B5EF4-FFF2-40B4-BE49-F238E27FC236}">
                    <a16:creationId xmlns:a16="http://schemas.microsoft.com/office/drawing/2014/main" id="{E66A1914-21DB-3205-743E-DD05B7EB2F5D}"/>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a:solidFill>
                    <a:srgbClr val="002060"/>
                  </a:solidFill>
                </a:endParaRPr>
              </a:p>
            </p:txBody>
          </p:sp>
        </p:grpSp>
      </p:grpSp>
      <p:sp>
        <p:nvSpPr>
          <p:cNvPr id="24" name="TextBox 15">
            <a:extLst>
              <a:ext uri="{FF2B5EF4-FFF2-40B4-BE49-F238E27FC236}">
                <a16:creationId xmlns:a16="http://schemas.microsoft.com/office/drawing/2014/main" id="{8786AA2A-991D-F783-CAD6-DEF32622DC34}"/>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80</a:t>
            </a:r>
          </a:p>
        </p:txBody>
      </p:sp>
    </p:spTree>
    <p:extLst>
      <p:ext uri="{BB962C8B-B14F-4D97-AF65-F5344CB8AC3E}">
        <p14:creationId xmlns:p14="http://schemas.microsoft.com/office/powerpoint/2010/main" val="353180922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762000" y="952500"/>
            <a:ext cx="17023262" cy="9105899"/>
          </a:xfrm>
          <a:prstGeom prst="rect">
            <a:avLst/>
          </a:prstGeom>
        </p:spPr>
      </p:pic>
      <p:grpSp>
        <p:nvGrpSpPr>
          <p:cNvPr id="3" name="Group 2">
            <a:extLst>
              <a:ext uri="{FF2B5EF4-FFF2-40B4-BE49-F238E27FC236}">
                <a16:creationId xmlns:a16="http://schemas.microsoft.com/office/drawing/2014/main" id="{F0790483-09C8-466F-544A-F9D3746D2803}"/>
              </a:ext>
            </a:extLst>
          </p:cNvPr>
          <p:cNvGrpSpPr/>
          <p:nvPr/>
        </p:nvGrpSpPr>
        <p:grpSpPr>
          <a:xfrm>
            <a:off x="-821773" y="-846517"/>
            <a:ext cx="2353764" cy="2217595"/>
            <a:chOff x="0" y="0"/>
            <a:chExt cx="5307708" cy="5307708"/>
          </a:xfrm>
        </p:grpSpPr>
        <p:sp>
          <p:nvSpPr>
            <p:cNvPr id="4" name="Freeform 3">
              <a:extLst>
                <a:ext uri="{FF2B5EF4-FFF2-40B4-BE49-F238E27FC236}">
                  <a16:creationId xmlns:a16="http://schemas.microsoft.com/office/drawing/2014/main" id="{3A35F27D-5B71-C51C-FD2F-85029D48CC2F}"/>
                </a:ext>
              </a:extLst>
            </p:cNvPr>
            <p:cNvSpPr/>
            <p:nvPr/>
          </p:nvSpPr>
          <p:spPr>
            <a:xfrm>
              <a:off x="0" y="0"/>
              <a:ext cx="5307708" cy="5307708"/>
            </a:xfrm>
            <a:custGeom>
              <a:avLst/>
              <a:gdLst/>
              <a:ahLst/>
              <a:cxnLst/>
              <a:rect l="l" t="t" r="r" b="b"/>
              <a:pathLst>
                <a:path w="5307708" h="5307708">
                  <a:moveTo>
                    <a:pt x="0" y="0"/>
                  </a:moveTo>
                  <a:lnTo>
                    <a:pt x="5307708" y="0"/>
                  </a:lnTo>
                  <a:lnTo>
                    <a:pt x="5307708" y="5307708"/>
                  </a:lnTo>
                  <a:lnTo>
                    <a:pt x="0" y="5307708"/>
                  </a:lnTo>
                  <a:lnTo>
                    <a:pt x="0" y="0"/>
                  </a:lnTo>
                  <a:close/>
                </a:path>
              </a:pathLst>
            </a:custGeom>
            <a:blipFill>
              <a:blip r:embed="rId3">
                <a:alphaModFix amt="24000"/>
                <a:extLst>
                  <a:ext uri="{96DAC541-7B7A-43D3-8B79-37D633B846F1}">
                    <asvg:svgBlip xmlns:asvg="http://schemas.microsoft.com/office/drawing/2016/SVG/main" r:embed="rId4"/>
                  </a:ext>
                </a:extLst>
              </a:blip>
              <a:stretch>
                <a:fillRect/>
              </a:stretch>
            </a:blipFill>
          </p:spPr>
          <p:txBody>
            <a:bodyPr/>
            <a:lstStyle/>
            <a:p>
              <a:endParaRPr lang="en-US">
                <a:solidFill>
                  <a:srgbClr val="002060"/>
                </a:solidFill>
              </a:endParaRPr>
            </a:p>
          </p:txBody>
        </p:sp>
        <p:grpSp>
          <p:nvGrpSpPr>
            <p:cNvPr id="5" name="Group 4">
              <a:extLst>
                <a:ext uri="{FF2B5EF4-FFF2-40B4-BE49-F238E27FC236}">
                  <a16:creationId xmlns:a16="http://schemas.microsoft.com/office/drawing/2014/main" id="{1109E706-EBAF-60ED-CC73-20D018B50297}"/>
                </a:ext>
              </a:extLst>
            </p:cNvPr>
            <p:cNvGrpSpPr/>
            <p:nvPr/>
          </p:nvGrpSpPr>
          <p:grpSpPr>
            <a:xfrm>
              <a:off x="757795" y="757795"/>
              <a:ext cx="3792117" cy="3792117"/>
              <a:chOff x="0" y="0"/>
              <a:chExt cx="812800" cy="812800"/>
            </a:xfrm>
          </p:grpSpPr>
          <p:sp>
            <p:nvSpPr>
              <p:cNvPr id="6" name="Freeform 5">
                <a:extLst>
                  <a:ext uri="{FF2B5EF4-FFF2-40B4-BE49-F238E27FC236}">
                    <a16:creationId xmlns:a16="http://schemas.microsoft.com/office/drawing/2014/main" id="{1640B6AB-B820-F9C3-3247-36852808E15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7" name="TextBox 6">
                <a:extLst>
                  <a:ext uri="{FF2B5EF4-FFF2-40B4-BE49-F238E27FC236}">
                    <a16:creationId xmlns:a16="http://schemas.microsoft.com/office/drawing/2014/main" id="{FDEF74EB-86BB-1770-31D4-F02C419BF643}"/>
                  </a:ext>
                </a:extLst>
              </p:cNvPr>
              <p:cNvSpPr txBox="1"/>
              <p:nvPr/>
            </p:nvSpPr>
            <p:spPr>
              <a:xfrm>
                <a:off x="76200" y="28575"/>
                <a:ext cx="660400" cy="708025"/>
              </a:xfrm>
              <a:prstGeom prst="rect">
                <a:avLst/>
              </a:prstGeom>
            </p:spPr>
            <p:txBody>
              <a:bodyPr lIns="50800" tIns="50800" rIns="50800" bIns="50800" rtlCol="0" anchor="ctr"/>
              <a:lstStyle/>
              <a:p>
                <a:pPr algn="ctr">
                  <a:lnSpc>
                    <a:spcPts val="3586"/>
                  </a:lnSpc>
                </a:pPr>
                <a:endParaRPr dirty="0">
                  <a:solidFill>
                    <a:srgbClr val="002060"/>
                  </a:solidFill>
                </a:endParaRPr>
              </a:p>
            </p:txBody>
          </p:sp>
        </p:grpSp>
      </p:grpSp>
      <p:sp>
        <p:nvSpPr>
          <p:cNvPr id="8" name="TextBox 15">
            <a:extLst>
              <a:ext uri="{FF2B5EF4-FFF2-40B4-BE49-F238E27FC236}">
                <a16:creationId xmlns:a16="http://schemas.microsoft.com/office/drawing/2014/main" id="{B611BA9D-BE79-16E7-669C-5A6129BA43BB}"/>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81</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38200" y="876300"/>
            <a:ext cx="16916400" cy="9067800"/>
          </a:xfrm>
          <a:prstGeom prst="rect">
            <a:avLst/>
          </a:prstGeom>
        </p:spPr>
      </p:pic>
      <p:sp>
        <p:nvSpPr>
          <p:cNvPr id="3" name="Freeform 5">
            <a:extLst>
              <a:ext uri="{FF2B5EF4-FFF2-40B4-BE49-F238E27FC236}">
                <a16:creationId xmlns:a16="http://schemas.microsoft.com/office/drawing/2014/main" id="{295379FB-8EF9-05D3-F735-CFBD83D51425}"/>
              </a:ext>
            </a:extLst>
          </p:cNvPr>
          <p:cNvSpPr/>
          <p:nvPr/>
        </p:nvSpPr>
        <p:spPr>
          <a:xfrm>
            <a:off x="-485720" y="-529905"/>
            <a:ext cx="1681658" cy="158437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4" name="TextBox 3">
            <a:extLst>
              <a:ext uri="{FF2B5EF4-FFF2-40B4-BE49-F238E27FC236}">
                <a16:creationId xmlns:a16="http://schemas.microsoft.com/office/drawing/2014/main" id="{0C7FE50B-EB05-7994-A482-531169C56858}"/>
              </a:ext>
            </a:extLst>
          </p:cNvPr>
          <p:cNvSpPr txBox="1"/>
          <p:nvPr/>
        </p:nvSpPr>
        <p:spPr>
          <a:xfrm>
            <a:off x="-328065" y="-474204"/>
            <a:ext cx="1366347" cy="1380136"/>
          </a:xfrm>
          <a:prstGeom prst="rect">
            <a:avLst/>
          </a:prstGeom>
        </p:spPr>
        <p:txBody>
          <a:bodyPr lIns="50800" tIns="50800" rIns="50800" bIns="50800" rtlCol="0" anchor="ctr"/>
          <a:lstStyle/>
          <a:p>
            <a:pPr algn="ctr">
              <a:lnSpc>
                <a:spcPts val="3586"/>
              </a:lnSpc>
            </a:pPr>
            <a:endParaRPr dirty="0">
              <a:solidFill>
                <a:srgbClr val="002060"/>
              </a:solidFill>
            </a:endParaRPr>
          </a:p>
        </p:txBody>
      </p:sp>
      <p:sp>
        <p:nvSpPr>
          <p:cNvPr id="5" name="TextBox 15">
            <a:extLst>
              <a:ext uri="{FF2B5EF4-FFF2-40B4-BE49-F238E27FC236}">
                <a16:creationId xmlns:a16="http://schemas.microsoft.com/office/drawing/2014/main" id="{E535BB34-814D-A02F-C721-025C58DA23B6}"/>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82</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928705" y="0"/>
            <a:ext cx="14430374" cy="10286999"/>
          </a:xfrm>
          <a:prstGeom prst="rect">
            <a:avLst/>
          </a:prstGeom>
        </p:spPr>
      </p:pic>
      <p:sp>
        <p:nvSpPr>
          <p:cNvPr id="3" name="Freeform 5">
            <a:extLst>
              <a:ext uri="{FF2B5EF4-FFF2-40B4-BE49-F238E27FC236}">
                <a16:creationId xmlns:a16="http://schemas.microsoft.com/office/drawing/2014/main" id="{E0FE0B4C-4CD6-2AC6-6A9D-F07EC7E207C9}"/>
              </a:ext>
            </a:extLst>
          </p:cNvPr>
          <p:cNvSpPr/>
          <p:nvPr/>
        </p:nvSpPr>
        <p:spPr>
          <a:xfrm>
            <a:off x="-485720" y="-529905"/>
            <a:ext cx="1681658" cy="158437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4" name="TextBox 15">
            <a:extLst>
              <a:ext uri="{FF2B5EF4-FFF2-40B4-BE49-F238E27FC236}">
                <a16:creationId xmlns:a16="http://schemas.microsoft.com/office/drawing/2014/main" id="{F02EA8BE-756C-79F8-F990-1E7F09C951AF}"/>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83</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533763" y="0"/>
            <a:ext cx="15525749" cy="10286999"/>
          </a:xfrm>
          <a:prstGeom prst="rect">
            <a:avLst/>
          </a:prstGeom>
        </p:spPr>
      </p:pic>
      <p:sp>
        <p:nvSpPr>
          <p:cNvPr id="3" name="Freeform 5">
            <a:extLst>
              <a:ext uri="{FF2B5EF4-FFF2-40B4-BE49-F238E27FC236}">
                <a16:creationId xmlns:a16="http://schemas.microsoft.com/office/drawing/2014/main" id="{E5F134B1-D3F5-4E69-E804-E111234894F9}"/>
              </a:ext>
            </a:extLst>
          </p:cNvPr>
          <p:cNvSpPr/>
          <p:nvPr/>
        </p:nvSpPr>
        <p:spPr>
          <a:xfrm>
            <a:off x="-485720" y="-529905"/>
            <a:ext cx="1681658" cy="158437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4" name="TextBox 15">
            <a:extLst>
              <a:ext uri="{FF2B5EF4-FFF2-40B4-BE49-F238E27FC236}">
                <a16:creationId xmlns:a16="http://schemas.microsoft.com/office/drawing/2014/main" id="{D9EAD9D5-D118-558E-9B2B-2641377F5266}"/>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84</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600200" y="647700"/>
            <a:ext cx="15087599" cy="9429750"/>
          </a:xfrm>
          <a:prstGeom prst="rect">
            <a:avLst/>
          </a:prstGeom>
        </p:spPr>
      </p:pic>
      <p:sp>
        <p:nvSpPr>
          <p:cNvPr id="3" name="Freeform 5">
            <a:extLst>
              <a:ext uri="{FF2B5EF4-FFF2-40B4-BE49-F238E27FC236}">
                <a16:creationId xmlns:a16="http://schemas.microsoft.com/office/drawing/2014/main" id="{F8E348AD-61D1-C9C3-A4B3-02688401AF3C}"/>
              </a:ext>
            </a:extLst>
          </p:cNvPr>
          <p:cNvSpPr/>
          <p:nvPr/>
        </p:nvSpPr>
        <p:spPr>
          <a:xfrm>
            <a:off x="-485720" y="-529905"/>
            <a:ext cx="1681658" cy="158437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4" name="TextBox 15">
            <a:extLst>
              <a:ext uri="{FF2B5EF4-FFF2-40B4-BE49-F238E27FC236}">
                <a16:creationId xmlns:a16="http://schemas.microsoft.com/office/drawing/2014/main" id="{644254F9-33C9-862E-BAFC-D4BD483C452E}"/>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85</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52500" y="1054466"/>
            <a:ext cx="16383000" cy="8915400"/>
          </a:xfrm>
          <a:prstGeom prst="rect">
            <a:avLst/>
          </a:prstGeom>
        </p:spPr>
      </p:pic>
      <p:sp>
        <p:nvSpPr>
          <p:cNvPr id="3" name="Freeform 5">
            <a:extLst>
              <a:ext uri="{FF2B5EF4-FFF2-40B4-BE49-F238E27FC236}">
                <a16:creationId xmlns:a16="http://schemas.microsoft.com/office/drawing/2014/main" id="{BAEF72C3-2650-ECD2-86D9-003BC77F576A}"/>
              </a:ext>
            </a:extLst>
          </p:cNvPr>
          <p:cNvSpPr/>
          <p:nvPr/>
        </p:nvSpPr>
        <p:spPr>
          <a:xfrm>
            <a:off x="-485720" y="-529905"/>
            <a:ext cx="1681658" cy="1584371"/>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1601F"/>
          </a:solidFill>
        </p:spPr>
        <p:txBody>
          <a:bodyPr/>
          <a:lstStyle/>
          <a:p>
            <a:endParaRPr lang="en-US" dirty="0">
              <a:solidFill>
                <a:srgbClr val="002060"/>
              </a:solidFill>
            </a:endParaRPr>
          </a:p>
        </p:txBody>
      </p:sp>
      <p:sp>
        <p:nvSpPr>
          <p:cNvPr id="4" name="TextBox 15">
            <a:extLst>
              <a:ext uri="{FF2B5EF4-FFF2-40B4-BE49-F238E27FC236}">
                <a16:creationId xmlns:a16="http://schemas.microsoft.com/office/drawing/2014/main" id="{A2C36744-2C06-DA61-211C-1C59068FE376}"/>
              </a:ext>
            </a:extLst>
          </p:cNvPr>
          <p:cNvSpPr txBox="1"/>
          <p:nvPr/>
        </p:nvSpPr>
        <p:spPr>
          <a:xfrm>
            <a:off x="168742" y="262280"/>
            <a:ext cx="752006" cy="398657"/>
          </a:xfrm>
          <a:prstGeom prst="rect">
            <a:avLst/>
          </a:prstGeom>
        </p:spPr>
        <p:txBody>
          <a:bodyPr lIns="0" tIns="0" rIns="0" bIns="0" rtlCol="0" anchor="t">
            <a:spAutoFit/>
          </a:bodyPr>
          <a:lstStyle/>
          <a:p>
            <a:pPr algn="ctr">
              <a:lnSpc>
                <a:spcPts val="3297"/>
              </a:lnSpc>
              <a:spcBef>
                <a:spcPct val="0"/>
              </a:spcBef>
            </a:pPr>
            <a:r>
              <a:rPr lang="en-US" sz="2355" i="1" dirty="0">
                <a:solidFill>
                  <a:srgbClr val="FFFFFF"/>
                </a:solidFill>
                <a:latin typeface="Montserrat Italics"/>
                <a:ea typeface="Montserrat Italics"/>
                <a:cs typeface="Montserrat Italics"/>
                <a:sym typeface="Montserrat Italics"/>
              </a:rPr>
              <a:t>86</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FDA1C-ABA6-9816-966B-AE32A82B111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2FC48A9-A9B0-90A2-A2FB-5DB12C51EEC3}"/>
              </a:ext>
            </a:extLst>
          </p:cNvPr>
          <p:cNvGrpSpPr/>
          <p:nvPr/>
        </p:nvGrpSpPr>
        <p:grpSpPr>
          <a:xfrm>
            <a:off x="-482383" y="8831883"/>
            <a:ext cx="2463583" cy="2407617"/>
            <a:chOff x="0" y="0"/>
            <a:chExt cx="812800" cy="812800"/>
          </a:xfrm>
        </p:grpSpPr>
        <p:sp>
          <p:nvSpPr>
            <p:cNvPr id="3" name="Freeform 3">
              <a:extLst>
                <a:ext uri="{FF2B5EF4-FFF2-40B4-BE49-F238E27FC236}">
                  <a16:creationId xmlns:a16="http://schemas.microsoft.com/office/drawing/2014/main" id="{9C1B7CD4-BDCE-535F-AB87-3BEFD307677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1A57CE91-B8CF-2CF2-DF0D-8251982D38BC}"/>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B80472B0-CEC8-9CEE-8B53-8530123246A0}"/>
              </a:ext>
            </a:extLst>
          </p:cNvPr>
          <p:cNvSpPr/>
          <p:nvPr/>
        </p:nvSpPr>
        <p:spPr>
          <a:xfrm>
            <a:off x="1091949" y="9972908"/>
            <a:ext cx="637099" cy="169788"/>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a:extLst>
              <a:ext uri="{FF2B5EF4-FFF2-40B4-BE49-F238E27FC236}">
                <a16:creationId xmlns:a16="http://schemas.microsoft.com/office/drawing/2014/main" id="{2208BD17-7B8A-52E9-CC7D-7B0625634FA2}"/>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22431690-1D35-7FC6-AA74-299E2C8CA91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a:extLst>
                <a:ext uri="{FF2B5EF4-FFF2-40B4-BE49-F238E27FC236}">
                  <a16:creationId xmlns:a16="http://schemas.microsoft.com/office/drawing/2014/main" id="{1E6A26FE-463A-66AD-8E69-1310DE450977}"/>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36A1D2A6-D485-37CF-E67E-CB5DF9A95172}"/>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a:extLst>
              <a:ext uri="{FF2B5EF4-FFF2-40B4-BE49-F238E27FC236}">
                <a16:creationId xmlns:a16="http://schemas.microsoft.com/office/drawing/2014/main" id="{2D676411-EDCE-08A9-9E32-B16824370417}"/>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067D948A-2391-AABF-A4A5-55F17F31741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EA5D8F4D-2A0C-BF63-2BA9-501178DCEB87}"/>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DD459317-7B20-1078-2FF5-0F48FAED83F6}"/>
              </a:ext>
            </a:extLst>
          </p:cNvPr>
          <p:cNvGrpSpPr/>
          <p:nvPr/>
        </p:nvGrpSpPr>
        <p:grpSpPr>
          <a:xfrm>
            <a:off x="-248484" y="9125814"/>
            <a:ext cx="1953410" cy="1941377"/>
            <a:chOff x="0" y="0"/>
            <a:chExt cx="812800" cy="812800"/>
          </a:xfrm>
        </p:grpSpPr>
        <p:sp>
          <p:nvSpPr>
            <p:cNvPr id="20" name="Freeform 20">
              <a:extLst>
                <a:ext uri="{FF2B5EF4-FFF2-40B4-BE49-F238E27FC236}">
                  <a16:creationId xmlns:a16="http://schemas.microsoft.com/office/drawing/2014/main" id="{7E5E05DC-34D9-794F-6EFD-F44AF313786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TextBox 21">
              <a:extLst>
                <a:ext uri="{FF2B5EF4-FFF2-40B4-BE49-F238E27FC236}">
                  <a16:creationId xmlns:a16="http://schemas.microsoft.com/office/drawing/2014/main" id="{88DA8280-E815-08EF-3F5B-448AAC473139}"/>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1870B1AE-10B0-C86B-5CC6-7374018240B1}"/>
              </a:ext>
            </a:extLst>
          </p:cNvPr>
          <p:cNvSpPr txBox="1">
            <a:spLocks/>
          </p:cNvSpPr>
          <p:nvPr/>
        </p:nvSpPr>
        <p:spPr>
          <a:xfrm>
            <a:off x="143540" y="401337"/>
            <a:ext cx="18761850"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3.</a:t>
            </a:r>
            <a:r>
              <a:rPr kumimoji="0" lang="en-US"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3</a:t>
            </a:r>
            <a:r>
              <a:rPr kumimoji="0" lang="vi-VN"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a:t>
            </a:r>
            <a:r>
              <a:rPr kumimoji="0" lang="vi-VN" sz="4000" b="1" i="0" u="none" strike="noStrike" kern="1200" cap="none" spc="-5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vi-VN" sz="4000" b="1" dirty="0">
                <a:solidFill>
                  <a:srgbClr val="002060"/>
                </a:solidFill>
                <a:latin typeface="Arial" panose="020B0604020202020204" pitchFamily="34" charset="0"/>
                <a:cs typeface="Arial" panose="020B0604020202020204" pitchFamily="34" charset="0"/>
              </a:rPr>
              <a:t>YÊU CẦU ĐỐI VỚI PHƯƠNG TIỆN VẬN CHUYỂN </a:t>
            </a:r>
            <a:r>
              <a:rPr lang="en-US" sz="4000" b="1" dirty="0">
                <a:solidFill>
                  <a:srgbClr val="002060"/>
                </a:solidFill>
                <a:latin typeface="Arial" panose="020B0604020202020204" pitchFamily="34" charset="0"/>
                <a:cs typeface="Arial" panose="020B0604020202020204" pitchFamily="34" charset="0"/>
              </a:rPr>
              <a:t>HH </a:t>
            </a:r>
            <a:r>
              <a:rPr lang="vi-VN" sz="4000" b="1" dirty="0">
                <a:solidFill>
                  <a:srgbClr val="002060"/>
                </a:solidFill>
                <a:latin typeface="Arial" panose="020B0604020202020204" pitchFamily="34" charset="0"/>
                <a:cs typeface="Arial" panose="020B0604020202020204" pitchFamily="34" charset="0"/>
              </a:rPr>
              <a:t>NGUY HIỂM</a:t>
            </a:r>
          </a:p>
        </p:txBody>
      </p:sp>
      <p:sp>
        <p:nvSpPr>
          <p:cNvPr id="13" name="object 18">
            <a:extLst>
              <a:ext uri="{FF2B5EF4-FFF2-40B4-BE49-F238E27FC236}">
                <a16:creationId xmlns:a16="http://schemas.microsoft.com/office/drawing/2014/main" id="{D6C4549E-590D-2ECE-86EB-B0B1BC680A9C}"/>
              </a:ext>
            </a:extLst>
          </p:cNvPr>
          <p:cNvSpPr txBox="1"/>
          <p:nvPr/>
        </p:nvSpPr>
        <p:spPr>
          <a:xfrm>
            <a:off x="677268" y="1290573"/>
            <a:ext cx="17305932" cy="7813549"/>
          </a:xfrm>
          <a:prstGeom prst="rect">
            <a:avLst/>
          </a:prstGeom>
        </p:spPr>
        <p:txBody>
          <a:bodyPr vert="horz" wrap="square" lIns="0" tIns="12700" rIns="0" bIns="0" rtlCol="0">
            <a:spAutoFit/>
          </a:bodyPr>
          <a:lstStyle/>
          <a:p>
            <a:pPr marL="25400" marR="0" lvl="0" indent="0" defTabSz="914400" eaLnBrk="1" fontAlgn="auto" latinLnBrk="0" hangingPunct="1">
              <a:lnSpc>
                <a:spcPct val="100000"/>
              </a:lnSpc>
              <a:spcBef>
                <a:spcPts val="100"/>
              </a:spcBef>
              <a:spcAft>
                <a:spcPts val="0"/>
              </a:spcAft>
              <a:buClrTx/>
              <a:buSzTx/>
              <a:buFontTx/>
              <a:buNone/>
              <a:tabLst/>
              <a:defRPr/>
            </a:pP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err="1">
                <a:ln>
                  <a:noFill/>
                </a:ln>
                <a:solidFill>
                  <a:srgbClr val="002060"/>
                </a:solidFill>
                <a:effectLst/>
                <a:uLnTx/>
                <a:uFillTx/>
                <a:latin typeface="Arial" panose="020B0604020202020204" pitchFamily="34" charset="0"/>
                <a:cs typeface="Arial" panose="020B0604020202020204" pitchFamily="34" charset="0"/>
              </a:rPr>
              <a:t>chuyên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err="1">
                <a:ln>
                  <a:noFill/>
                </a:ln>
                <a:solidFill>
                  <a:srgbClr val="002060"/>
                </a:solidFill>
                <a:effectLst/>
                <a:uLnTx/>
                <a:uFillTx/>
                <a:latin typeface="Arial" panose="020B0604020202020204" pitchFamily="34" charset="0"/>
                <a:cs typeface="Arial" panose="020B0604020202020204" pitchFamily="34" charset="0"/>
              </a:rPr>
              <a:t>ngành</a:t>
            </a:r>
            <a:endPar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72465" marR="845185" lvl="0" indent="0" defTabSz="914400" eaLnBrk="1" fontAlgn="auto" latinLnBrk="0" hangingPunct="1">
              <a:lnSpc>
                <a:spcPct val="117000"/>
              </a:lnSpc>
              <a:spcBef>
                <a:spcPts val="0"/>
              </a:spcBef>
              <a:spcAft>
                <a:spcPts val="0"/>
              </a:spcAft>
              <a:buClrTx/>
              <a:buSzTx/>
              <a:buFontTx/>
              <a:buNone/>
              <a:tabLst/>
              <a:defRPr/>
            </a:pP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“Gi</a:t>
            </a:r>
            <a:r>
              <a:rPr kumimoji="0" sz="3600" b="0" i="0" u="none" strike="noStrike" kern="0" cap="none" spc="-5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phép</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đô</a:t>
            </a:r>
            <a:r>
              <a:rPr kumimoji="0" sz="54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83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Tài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nguyên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72465" marR="51435" lvl="0" indent="0" defTabSz="914400" eaLnBrk="1" fontAlgn="auto" latinLnBrk="0" hangingPunct="1">
              <a:lnSpc>
                <a:spcPts val="4200"/>
              </a:lnSpc>
              <a:spcBef>
                <a:spcPts val="240"/>
              </a:spcBef>
              <a:spcAft>
                <a:spcPts val="0"/>
              </a:spcAft>
              <a:buClrTx/>
              <a:buSzTx/>
              <a:buFontTx/>
              <a:buNone/>
              <a:tabLst/>
              <a:defRPr/>
            </a:pP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“Gi</a:t>
            </a:r>
            <a:r>
              <a:rPr kumimoji="0" sz="3600" b="0" i="0" u="none" strike="noStrike" kern="0" cap="none" spc="-5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phép</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vệ</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thực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vật”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Nông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nghiệp</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và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Phát</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triển</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nông</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thôn</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72465" marR="257175" lvl="0" indent="0" defTabSz="914400" eaLnBrk="1" fontAlgn="auto" latinLnBrk="0" hangingPunct="1">
              <a:lnSpc>
                <a:spcPts val="4200"/>
              </a:lnSpc>
              <a:spcBef>
                <a:spcPts val="0"/>
              </a:spcBef>
              <a:spcAft>
                <a:spcPts val="0"/>
              </a:spcAft>
              <a:buClrTx/>
              <a:buSzTx/>
              <a:buFontTx/>
              <a:buNone/>
              <a:tabLst/>
              <a:defRPr/>
            </a:pP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“Gi</a:t>
            </a:r>
            <a:r>
              <a:rPr kumimoji="0" sz="3600" b="0" i="0" u="none" strike="noStrike" kern="0" cap="none" spc="-5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phép</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29" normalizeH="0" baseline="0" noProof="0" dirty="0">
                <a:ln>
                  <a:noFill/>
                </a:ln>
                <a:solidFill>
                  <a:srgbClr val="002060"/>
                </a:solidFill>
                <a:effectLst/>
                <a:uLnTx/>
                <a:uFillTx/>
                <a:latin typeface="Arial" panose="020B0604020202020204" pitchFamily="34" charset="0"/>
                <a:cs typeface="Arial" panose="020B0604020202020204" pitchFamily="34" charset="0"/>
              </a:rPr>
              <a:t>5,</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75" normalizeH="0" baseline="0" noProof="0" dirty="0">
                <a:ln>
                  <a:noFill/>
                </a:ln>
                <a:solidFill>
                  <a:srgbClr val="002060"/>
                </a:solidFill>
                <a:effectLst/>
                <a:uLnTx/>
                <a:uFillTx/>
                <a:latin typeface="Arial" panose="020B0604020202020204" pitchFamily="34" charset="0"/>
                <a:cs typeface="Arial" panose="020B0604020202020204" pitchFamily="34" charset="0"/>
              </a:rPr>
              <a:t>7,</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8″</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Khoa</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Công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nghệ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72465" marR="229870" lvl="0" indent="0" defTabSz="914400" eaLnBrk="1" fontAlgn="auto" latinLnBrk="0" hangingPunct="1">
              <a:lnSpc>
                <a:spcPts val="4200"/>
              </a:lnSpc>
              <a:spcBef>
                <a:spcPts val="0"/>
              </a:spcBef>
              <a:spcAft>
                <a:spcPts val="0"/>
              </a:spcAft>
              <a:buClrTx/>
              <a:buSzTx/>
              <a:buFontTx/>
              <a:buNone/>
              <a:tabLst/>
              <a:defRPr/>
            </a:pP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“Gi</a:t>
            </a:r>
            <a:r>
              <a:rPr kumimoji="0" sz="3600" b="0" i="0" u="none" strike="noStrike" kern="0" cap="none" spc="-5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phép</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1,</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2,</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45" normalizeH="0" baseline="0" noProof="0" dirty="0">
                <a:ln>
                  <a:noFill/>
                </a:ln>
                <a:solidFill>
                  <a:srgbClr val="002060"/>
                </a:solidFill>
                <a:effectLst/>
                <a:uLnTx/>
                <a:uFillTx/>
                <a:latin typeface="Arial" panose="020B0604020202020204" pitchFamily="34" charset="0"/>
                <a:cs typeface="Arial" panose="020B0604020202020204" pitchFamily="34" charset="0"/>
              </a:rPr>
              <a:t>3,</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4</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9″</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Công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an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72465" marR="43180" lvl="0" indent="0" defTabSz="914400" eaLnBrk="1" fontAlgn="auto" latinLnBrk="0" hangingPunct="1">
              <a:lnSpc>
                <a:spcPts val="4200"/>
              </a:lnSpc>
              <a:spcBef>
                <a:spcPts val="0"/>
              </a:spcBef>
              <a:spcAft>
                <a:spcPts val="0"/>
              </a:spcAft>
              <a:buClrTx/>
              <a:buSzTx/>
              <a:buFontTx/>
              <a:buNone/>
              <a:tabLst/>
              <a:defRPr/>
            </a:pP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“Gi</a:t>
            </a:r>
            <a:r>
              <a:rPr kumimoji="0" sz="3600" b="0" i="0" u="none" strike="noStrike" kern="0" cap="none" spc="-5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phép</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đô</a:t>
            </a:r>
            <a:r>
              <a:rPr kumimoji="0" sz="54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84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i</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dùng</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lĩnh</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vực</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tê</a:t>
            </a:r>
            <a:r>
              <a:rPr kumimoji="0" sz="54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8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và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diệt</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côn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trùng,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diệt</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khuẩn</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dùng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lĩnh</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vực</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gia</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tê</a:t>
            </a:r>
            <a:r>
              <a:rPr kumimoji="0" sz="54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10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Riêng</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trưởng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5400" b="0" i="0" u="none" strike="noStrike" kern="0" cap="none" spc="-28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84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phòng,</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trưởng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Bộ</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Công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20" normalizeH="0" baseline="0" noProof="0" dirty="0">
                <a:ln>
                  <a:noFill/>
                </a:ln>
                <a:solidFill>
                  <a:srgbClr val="002060"/>
                </a:solidFill>
                <a:effectLst/>
                <a:uLnTx/>
                <a:uFillTx/>
                <a:latin typeface="Arial" panose="020B0604020202020204" pitchFamily="34" charset="0"/>
                <a:cs typeface="Arial" panose="020B0604020202020204" pitchFamily="34" charset="0"/>
              </a:rPr>
              <a:t>sẽ</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riêng</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vận chuyển</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phục</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vụ</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mục</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đích</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ninh,</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54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81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phòng</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lực</a:t>
            </a:r>
            <a:r>
              <a:rPr kumimoji="0" sz="36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lượng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vũ</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trang.</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15" name="object 8">
            <a:extLst>
              <a:ext uri="{FF2B5EF4-FFF2-40B4-BE49-F238E27FC236}">
                <a16:creationId xmlns:a16="http://schemas.microsoft.com/office/drawing/2014/main" id="{77563165-BA4B-2055-3D5E-DEDA1CBB2A17}"/>
              </a:ext>
            </a:extLst>
          </p:cNvPr>
          <p:cNvSpPr/>
          <p:nvPr/>
        </p:nvSpPr>
        <p:spPr>
          <a:xfrm rot="5187038">
            <a:off x="58744" y="-115703"/>
            <a:ext cx="1204531" cy="1427142"/>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71226863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B7377-29E8-13E7-2612-46635BF6E46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A08770F2-F92A-2C66-F766-03A5861872EA}"/>
              </a:ext>
            </a:extLst>
          </p:cNvPr>
          <p:cNvGrpSpPr/>
          <p:nvPr/>
        </p:nvGrpSpPr>
        <p:grpSpPr>
          <a:xfrm>
            <a:off x="-482383" y="8831883"/>
            <a:ext cx="2463583" cy="2407617"/>
            <a:chOff x="0" y="0"/>
            <a:chExt cx="812800" cy="812800"/>
          </a:xfrm>
        </p:grpSpPr>
        <p:sp>
          <p:nvSpPr>
            <p:cNvPr id="3" name="Freeform 3">
              <a:extLst>
                <a:ext uri="{FF2B5EF4-FFF2-40B4-BE49-F238E27FC236}">
                  <a16:creationId xmlns:a16="http://schemas.microsoft.com/office/drawing/2014/main" id="{48E94270-15F6-FD84-7BC4-0AA7658E7BE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28B259AC-B472-84E1-7D19-428006603194}"/>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03B8BE77-A63A-E7D1-1A41-8E8E13E5D1F3}"/>
              </a:ext>
            </a:extLst>
          </p:cNvPr>
          <p:cNvSpPr/>
          <p:nvPr/>
        </p:nvSpPr>
        <p:spPr>
          <a:xfrm>
            <a:off x="1091949" y="9972908"/>
            <a:ext cx="637099" cy="169788"/>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a:extLst>
              <a:ext uri="{FF2B5EF4-FFF2-40B4-BE49-F238E27FC236}">
                <a16:creationId xmlns:a16="http://schemas.microsoft.com/office/drawing/2014/main" id="{AA7220E0-DF2B-E1B4-4A95-E903A393C141}"/>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1B1E5AF9-CADF-16F9-8651-B8A7C4125B8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a:extLst>
                <a:ext uri="{FF2B5EF4-FFF2-40B4-BE49-F238E27FC236}">
                  <a16:creationId xmlns:a16="http://schemas.microsoft.com/office/drawing/2014/main" id="{6D325353-AA9D-5A9B-E468-996ED1AA9E5C}"/>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5F5BBDCB-ACAB-7A5D-A34C-F94D7E1E55D1}"/>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a:extLst>
              <a:ext uri="{FF2B5EF4-FFF2-40B4-BE49-F238E27FC236}">
                <a16:creationId xmlns:a16="http://schemas.microsoft.com/office/drawing/2014/main" id="{6D88BF47-B4D8-785C-942E-19BD08DB9535}"/>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A4D7C538-EAEB-E2D8-F48E-539BF3671BD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7C22CD72-D04B-4771-392C-AFE7C257A79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F9AFDA09-CFAD-47EE-7DD7-6BBD8C709118}"/>
              </a:ext>
            </a:extLst>
          </p:cNvPr>
          <p:cNvGrpSpPr/>
          <p:nvPr/>
        </p:nvGrpSpPr>
        <p:grpSpPr>
          <a:xfrm>
            <a:off x="-248484" y="9125814"/>
            <a:ext cx="1953410" cy="1941377"/>
            <a:chOff x="0" y="0"/>
            <a:chExt cx="812800" cy="812800"/>
          </a:xfrm>
        </p:grpSpPr>
        <p:sp>
          <p:nvSpPr>
            <p:cNvPr id="20" name="Freeform 20">
              <a:extLst>
                <a:ext uri="{FF2B5EF4-FFF2-40B4-BE49-F238E27FC236}">
                  <a16:creationId xmlns:a16="http://schemas.microsoft.com/office/drawing/2014/main" id="{9BABBA87-2732-CDF5-D847-A27C27ADB50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TextBox 21">
              <a:extLst>
                <a:ext uri="{FF2B5EF4-FFF2-40B4-BE49-F238E27FC236}">
                  <a16:creationId xmlns:a16="http://schemas.microsoft.com/office/drawing/2014/main" id="{56B48057-83B6-B866-34DC-B3B48A268F38}"/>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8" name="object 11">
            <a:extLst>
              <a:ext uri="{FF2B5EF4-FFF2-40B4-BE49-F238E27FC236}">
                <a16:creationId xmlns:a16="http://schemas.microsoft.com/office/drawing/2014/main" id="{65BD67D3-2B4A-D3BC-A48B-4112EBF4370B}"/>
              </a:ext>
            </a:extLst>
          </p:cNvPr>
          <p:cNvSpPr txBox="1">
            <a:spLocks/>
          </p:cNvSpPr>
          <p:nvPr/>
        </p:nvSpPr>
        <p:spPr>
          <a:xfrm>
            <a:off x="-230653" y="500638"/>
            <a:ext cx="18761850" cy="628377"/>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3.</a:t>
            </a:r>
            <a:r>
              <a:rPr kumimoji="0" lang="en-US"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3</a:t>
            </a:r>
            <a:r>
              <a:rPr kumimoji="0" lang="vi-VN" sz="40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a:t>
            </a:r>
            <a:r>
              <a:rPr kumimoji="0" lang="vi-VN" sz="4000" b="1" i="0" u="none" strike="noStrike" kern="1200" cap="none" spc="-5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vi-VN" sz="4000" b="1" dirty="0">
                <a:solidFill>
                  <a:srgbClr val="002060"/>
                </a:solidFill>
                <a:latin typeface="Arial" panose="020B0604020202020204" pitchFamily="34" charset="0"/>
                <a:cs typeface="Arial" panose="020B0604020202020204" pitchFamily="34" charset="0"/>
              </a:rPr>
              <a:t>YÊU CẦU ĐỐI VỚI PHƯƠNG TIỆN VẬN CHUYỂN </a:t>
            </a:r>
            <a:r>
              <a:rPr lang="en-US" sz="4000" b="1" dirty="0">
                <a:solidFill>
                  <a:srgbClr val="002060"/>
                </a:solidFill>
                <a:latin typeface="Arial" panose="020B0604020202020204" pitchFamily="34" charset="0"/>
                <a:cs typeface="Arial" panose="020B0604020202020204" pitchFamily="34" charset="0"/>
              </a:rPr>
              <a:t>HH </a:t>
            </a:r>
            <a:r>
              <a:rPr lang="vi-VN" sz="4000" b="1" dirty="0">
                <a:solidFill>
                  <a:srgbClr val="002060"/>
                </a:solidFill>
                <a:latin typeface="Arial" panose="020B0604020202020204" pitchFamily="34" charset="0"/>
                <a:cs typeface="Arial" panose="020B0604020202020204" pitchFamily="34" charset="0"/>
              </a:rPr>
              <a:t>NGUY HIỂM</a:t>
            </a:r>
          </a:p>
        </p:txBody>
      </p:sp>
      <p:sp>
        <p:nvSpPr>
          <p:cNvPr id="14" name="object 12">
            <a:extLst>
              <a:ext uri="{FF2B5EF4-FFF2-40B4-BE49-F238E27FC236}">
                <a16:creationId xmlns:a16="http://schemas.microsoft.com/office/drawing/2014/main" id="{353F7189-83AF-1440-81B7-DA1FA510F6AD}"/>
              </a:ext>
            </a:extLst>
          </p:cNvPr>
          <p:cNvSpPr txBox="1"/>
          <p:nvPr/>
        </p:nvSpPr>
        <p:spPr>
          <a:xfrm>
            <a:off x="1232067" y="1757456"/>
            <a:ext cx="16370133" cy="4340034"/>
          </a:xfrm>
          <a:prstGeom prst="rect">
            <a:avLst/>
          </a:prstGeom>
        </p:spPr>
        <p:txBody>
          <a:bodyPr vert="horz" wrap="square" lIns="0" tIns="12065" rIns="0" bIns="0" rtlCol="0">
            <a:spAutoFit/>
          </a:bodyPr>
          <a:lstStyle/>
          <a:p>
            <a:pPr marL="25400" marR="784860" lvl="0" indent="0" algn="just" defTabSz="914400" eaLnBrk="1" fontAlgn="auto" latinLnBrk="0" hangingPunct="1">
              <a:lnSpc>
                <a:spcPct val="117000"/>
              </a:lnSpc>
              <a:spcBef>
                <a:spcPts val="95"/>
              </a:spcBef>
              <a:spcAft>
                <a:spcPts val="0"/>
              </a:spcAft>
              <a:buClrTx/>
              <a:buSzTx/>
              <a:buFontTx/>
              <a:buAutoNum type="arabicPeriod"/>
              <a:tabLst>
                <a:tab pos="422275" algn="l"/>
              </a:tabLst>
              <a:defRPr/>
            </a:pPr>
            <a:r>
              <a:rPr kumimoji="0" lang="en-US"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75" normalizeH="0" baseline="0" noProof="0" dirty="0" err="1">
                <a:ln>
                  <a:noFill/>
                </a:ln>
                <a:solidFill>
                  <a:srgbClr val="002060"/>
                </a:solidFill>
                <a:effectLst/>
                <a:uLnTx/>
                <a:uFillTx/>
                <a:latin typeface="Arial" panose="020B0604020202020204" pitchFamily="34" charset="0"/>
                <a:cs typeface="Arial" panose="020B0604020202020204" pitchFamily="34" charset="0"/>
              </a:rPr>
              <a:t>Người</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4000" b="0" i="0" u="none" strike="noStrike" kern="0" cap="none" spc="-320" normalizeH="0" baseline="0" noProof="0" dirty="0" err="1">
                <a:ln>
                  <a:noFill/>
                </a:ln>
                <a:solidFill>
                  <a:srgbClr val="002060"/>
                </a:solidFill>
                <a:effectLst/>
                <a:uLnTx/>
                <a:uFillTx/>
                <a:latin typeface="Arial" panose="020B0604020202020204" pitchFamily="34" charset="0"/>
                <a:cs typeface="Arial" panose="020B0604020202020204" pitchFamily="34" charset="0"/>
              </a:rPr>
              <a:t>điều</a:t>
            </a:r>
            <a:r>
              <a:rPr kumimoji="0" lang="en-US"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80" normalizeH="0" baseline="0" noProof="0" dirty="0" err="1">
                <a:ln>
                  <a:noFill/>
                </a:ln>
                <a:solidFill>
                  <a:srgbClr val="002060"/>
                </a:solidFill>
                <a:effectLst/>
                <a:uLnTx/>
                <a:uFillTx/>
                <a:latin typeface="Arial" panose="020B0604020202020204" pitchFamily="34" charset="0"/>
                <a:cs typeface="Arial" panose="020B0604020202020204" pitchFamily="34" charset="0"/>
              </a:rPr>
              <a:t>khiển</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phương</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tiện</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tập</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hu</a:t>
            </a:r>
            <a:r>
              <a:rPr kumimoji="0" sz="40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50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4000" b="0" i="0" u="none" strike="noStrike" kern="0" cap="none" spc="-42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6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Gi</a:t>
            </a:r>
            <a:r>
              <a:rPr kumimoji="0" sz="40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chứng</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nhận</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đã</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hoàn</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chương</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tập</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hu</a:t>
            </a:r>
            <a:r>
              <a:rPr kumimoji="0" sz="40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50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40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endPar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17780" lvl="0" indent="0" algn="just" defTabSz="914400" eaLnBrk="1" fontAlgn="auto" latinLnBrk="0" hangingPunct="1">
              <a:lnSpc>
                <a:spcPts val="4200"/>
              </a:lnSpc>
              <a:spcBef>
                <a:spcPts val="100"/>
              </a:spcBef>
              <a:spcAft>
                <a:spcPts val="0"/>
              </a:spcAft>
              <a:buClrTx/>
              <a:buSzTx/>
              <a:buFontTx/>
              <a:buAutoNum type="arabicPeriod"/>
              <a:tabLst>
                <a:tab pos="428625" algn="l"/>
              </a:tabLst>
              <a:defRPr/>
            </a:pPr>
            <a:r>
              <a:rPr kumimoji="0" lang="en-US" sz="40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0" normalizeH="0" baseline="0" noProof="0" dirty="0" err="1">
                <a:ln>
                  <a:noFill/>
                </a:ln>
                <a:solidFill>
                  <a:srgbClr val="002060"/>
                </a:solidFill>
                <a:effectLst/>
                <a:uLnTx/>
                <a:uFillTx/>
                <a:latin typeface="Arial" panose="020B0604020202020204" pitchFamily="34" charset="0"/>
                <a:cs typeface="Arial" panose="020B0604020202020204" pitchFamily="34" charset="0"/>
              </a:rPr>
              <a:t>Người</a:t>
            </a:r>
            <a:r>
              <a:rPr kumimoji="0" sz="40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thủ</a:t>
            </a:r>
            <a:r>
              <a:rPr kumimoji="0" sz="40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29" normalizeH="0" baseline="0" noProof="0" dirty="0">
                <a:ln>
                  <a:noFill/>
                </a:ln>
                <a:solidFill>
                  <a:srgbClr val="002060"/>
                </a:solidFill>
                <a:effectLst/>
                <a:uLnTx/>
                <a:uFillTx/>
                <a:latin typeface="Arial" panose="020B0604020202020204" pitchFamily="34" charset="0"/>
                <a:cs typeface="Arial" panose="020B0604020202020204" pitchFamily="34" charset="0"/>
              </a:rPr>
              <a:t>kho,</a:t>
            </a:r>
            <a:r>
              <a:rPr kumimoji="0" sz="40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40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 áp</a:t>
            </a:r>
            <a:r>
              <a:rPr kumimoji="0" sz="40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40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40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4000" b="0" i="0" u="none" strike="noStrike" kern="0" cap="none" spc="-5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6000" b="0" i="0" u="none" strike="noStrike" kern="0" cap="none" spc="27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dỡ</a:t>
            </a:r>
            <a:r>
              <a:rPr kumimoji="0" sz="40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40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40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40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40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tập</a:t>
            </a:r>
            <a:r>
              <a:rPr kumimoji="0" sz="40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lang="en-US" sz="4000" kern="0" spc="-90" dirty="0" err="1">
                <a:solidFill>
                  <a:srgbClr val="002060"/>
                </a:solidFill>
                <a:latin typeface="Arial" panose="020B0604020202020204" pitchFamily="34" charset="0"/>
                <a:cs typeface="Arial" panose="020B0604020202020204" pitchFamily="34" charset="0"/>
              </a:rPr>
              <a:t>huấn</a:t>
            </a:r>
            <a:r>
              <a:rPr kumimoji="0" sz="40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40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40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Gi</a:t>
            </a:r>
            <a:r>
              <a:rPr kumimoji="0" sz="4000" b="0" i="0" u="none" strike="noStrike" kern="0" cap="none" spc="-53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43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40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chứng</a:t>
            </a:r>
            <a:r>
              <a:rPr kumimoji="0" sz="40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nhận</a:t>
            </a:r>
            <a:r>
              <a:rPr kumimoji="0" sz="40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đã</a:t>
            </a:r>
            <a:r>
              <a:rPr kumimoji="0" sz="40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hoàn</a:t>
            </a:r>
            <a:r>
              <a:rPr kumimoji="0" sz="40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thành</a:t>
            </a:r>
            <a:r>
              <a:rPr kumimoji="0" sz="40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chương</a:t>
            </a:r>
            <a:r>
              <a:rPr kumimoji="0" sz="40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40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tập</a:t>
            </a:r>
            <a:r>
              <a:rPr kumimoji="0" sz="4000" b="0" i="0" u="none" strike="noStrike" kern="0" cap="none" spc="-2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hu</a:t>
            </a:r>
            <a:r>
              <a:rPr kumimoji="0" sz="4000" b="0" i="0" u="none" strike="noStrike" kern="0" cap="none" spc="-52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6000" b="0" i="0" u="none" strike="noStrike" kern="0" cap="none" spc="45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40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40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60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6000" b="0" i="0" u="none" strike="noStrike" kern="0" cap="none" spc="69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40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40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40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40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do</a:t>
            </a:r>
            <a:r>
              <a:rPr kumimoji="0" sz="40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mình </a:t>
            </a:r>
            <a:r>
              <a:rPr kumimoji="0"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áp</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4000" b="0" i="0" u="none" strike="noStrike" kern="0" cap="none" spc="-51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6000" b="0" i="0" u="none" strike="noStrike" kern="0" cap="none" spc="34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0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dỡ</a:t>
            </a:r>
            <a:r>
              <a:rPr kumimoji="0" sz="40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kho</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bãi</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40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40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endParaRPr kumimoji="0" sz="40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25" name="object 8">
            <a:extLst>
              <a:ext uri="{FF2B5EF4-FFF2-40B4-BE49-F238E27FC236}">
                <a16:creationId xmlns:a16="http://schemas.microsoft.com/office/drawing/2014/main" id="{F66398EA-AB49-A4F9-F27A-4F4D0C1C28ED}"/>
              </a:ext>
            </a:extLst>
          </p:cNvPr>
          <p:cNvSpPr/>
          <p:nvPr/>
        </p:nvSpPr>
        <p:spPr>
          <a:xfrm rot="5187038">
            <a:off x="58744" y="-115703"/>
            <a:ext cx="1204531" cy="1427142"/>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78079372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E44D7-FDF5-48BA-E289-C24E6118CD3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BBF4B86-9B3F-689E-8F27-029240EDBE59}"/>
              </a:ext>
            </a:extLst>
          </p:cNvPr>
          <p:cNvGrpSpPr/>
          <p:nvPr/>
        </p:nvGrpSpPr>
        <p:grpSpPr>
          <a:xfrm>
            <a:off x="-482383" y="8831883"/>
            <a:ext cx="2463583" cy="2407617"/>
            <a:chOff x="0" y="0"/>
            <a:chExt cx="812800" cy="812800"/>
          </a:xfrm>
        </p:grpSpPr>
        <p:sp>
          <p:nvSpPr>
            <p:cNvPr id="3" name="Freeform 3">
              <a:extLst>
                <a:ext uri="{FF2B5EF4-FFF2-40B4-BE49-F238E27FC236}">
                  <a16:creationId xmlns:a16="http://schemas.microsoft.com/office/drawing/2014/main" id="{91CF58D8-D2A4-D8F1-01D0-C572C18BBBF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8BB8FEC5-9B35-6CE8-50D1-C7F4B7172765}"/>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4700BC56-F307-F5DB-CC0D-C59BA34A179D}"/>
              </a:ext>
            </a:extLst>
          </p:cNvPr>
          <p:cNvSpPr/>
          <p:nvPr/>
        </p:nvSpPr>
        <p:spPr>
          <a:xfrm>
            <a:off x="1091949" y="9972908"/>
            <a:ext cx="637099" cy="169788"/>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a:extLst>
              <a:ext uri="{FF2B5EF4-FFF2-40B4-BE49-F238E27FC236}">
                <a16:creationId xmlns:a16="http://schemas.microsoft.com/office/drawing/2014/main" id="{AF3219B7-2125-0D7F-D075-70D454387BD2}"/>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D0DF0231-26D2-46F1-2AAD-2A157A5A35E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a:extLst>
                <a:ext uri="{FF2B5EF4-FFF2-40B4-BE49-F238E27FC236}">
                  <a16:creationId xmlns:a16="http://schemas.microsoft.com/office/drawing/2014/main" id="{BAC15D02-9746-ECA0-98D2-FCDA4A98B91C}"/>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29B8F8A2-1A65-478D-9DDB-8126BA47AF7C}"/>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a:extLst>
              <a:ext uri="{FF2B5EF4-FFF2-40B4-BE49-F238E27FC236}">
                <a16:creationId xmlns:a16="http://schemas.microsoft.com/office/drawing/2014/main" id="{A20ACFBE-C82C-D440-C4BA-50963911CB3F}"/>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7D0C555F-B100-6882-9E82-FBC8A71741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08CBB89C-0549-6A28-A6E5-3F2AF69DA4EB}"/>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1BF58864-72E3-2AF5-B206-D2460497094B}"/>
              </a:ext>
            </a:extLst>
          </p:cNvPr>
          <p:cNvGrpSpPr/>
          <p:nvPr/>
        </p:nvGrpSpPr>
        <p:grpSpPr>
          <a:xfrm>
            <a:off x="-248484" y="9125814"/>
            <a:ext cx="1953410" cy="1941377"/>
            <a:chOff x="0" y="0"/>
            <a:chExt cx="812800" cy="812800"/>
          </a:xfrm>
        </p:grpSpPr>
        <p:sp>
          <p:nvSpPr>
            <p:cNvPr id="20" name="Freeform 20">
              <a:extLst>
                <a:ext uri="{FF2B5EF4-FFF2-40B4-BE49-F238E27FC236}">
                  <a16:creationId xmlns:a16="http://schemas.microsoft.com/office/drawing/2014/main" id="{EBDFE312-8D7E-4C6B-2261-774C6A11FAD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TextBox 21">
              <a:extLst>
                <a:ext uri="{FF2B5EF4-FFF2-40B4-BE49-F238E27FC236}">
                  <a16:creationId xmlns:a16="http://schemas.microsoft.com/office/drawing/2014/main" id="{24CCA8B1-F156-2036-EDB5-D04CCE6350AF}"/>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5" name="object 8">
            <a:extLst>
              <a:ext uri="{FF2B5EF4-FFF2-40B4-BE49-F238E27FC236}">
                <a16:creationId xmlns:a16="http://schemas.microsoft.com/office/drawing/2014/main" id="{89D02891-63AE-1B50-D947-E90D16B49243}"/>
              </a:ext>
            </a:extLst>
          </p:cNvPr>
          <p:cNvSpPr/>
          <p:nvPr/>
        </p:nvSpPr>
        <p:spPr>
          <a:xfrm rot="5187038">
            <a:off x="58744" y="-115703"/>
            <a:ext cx="1204531" cy="1427142"/>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object 11">
            <a:extLst>
              <a:ext uri="{FF2B5EF4-FFF2-40B4-BE49-F238E27FC236}">
                <a16:creationId xmlns:a16="http://schemas.microsoft.com/office/drawing/2014/main" id="{6C04DCCA-13F6-9D95-FF63-27F815F38696}"/>
              </a:ext>
            </a:extLst>
          </p:cNvPr>
          <p:cNvSpPr txBox="1">
            <a:spLocks/>
          </p:cNvSpPr>
          <p:nvPr/>
        </p:nvSpPr>
        <p:spPr>
          <a:xfrm>
            <a:off x="653838" y="370471"/>
            <a:ext cx="16681193" cy="628377"/>
          </a:xfrm>
          <a:prstGeom prst="rect">
            <a:avLst/>
          </a:prstGeom>
        </p:spPr>
        <p:txBody>
          <a:bodyPr vert="horz" wrap="square" lIns="0" tIns="12700" rIns="0" bIns="0" rtlCol="0">
            <a:spAutoFit/>
          </a:bodyPr>
          <a:lstStyle>
            <a:lvl1pPr>
              <a:defRPr>
                <a:latin typeface="+mj-lt"/>
                <a:ea typeface="+mj-ea"/>
                <a:cs typeface="+mj-cs"/>
              </a:defRPr>
            </a:lvl1pPr>
          </a:lstStyle>
          <a:p>
            <a:pPr marL="12700" algn="ctr">
              <a:spcBef>
                <a:spcPts val="100"/>
              </a:spcBef>
            </a:pPr>
            <a:r>
              <a:rPr lang="vi-VN" sz="4000" b="1" dirty="0">
                <a:solidFill>
                  <a:srgbClr val="002060"/>
                </a:solidFill>
                <a:latin typeface="Arial" panose="020B0604020202020204" pitchFamily="34" charset="0"/>
                <a:cs typeface="Arial" panose="020B0604020202020204" pitchFamily="34" charset="0"/>
              </a:rPr>
              <a:t>3.4. XẾP, DỠ </a:t>
            </a:r>
            <a:r>
              <a:rPr lang="en-US" sz="4000" b="1" dirty="0">
                <a:solidFill>
                  <a:srgbClr val="002060"/>
                </a:solidFill>
                <a:latin typeface="Arial" panose="020B0604020202020204" pitchFamily="34" charset="0"/>
                <a:cs typeface="Arial" panose="020B0604020202020204" pitchFamily="34" charset="0"/>
              </a:rPr>
              <a:t>HH </a:t>
            </a:r>
            <a:r>
              <a:rPr lang="vi-VN" sz="4000" b="1" dirty="0">
                <a:solidFill>
                  <a:srgbClr val="002060"/>
                </a:solidFill>
                <a:latin typeface="Arial" panose="020B0604020202020204" pitchFamily="34" charset="0"/>
                <a:cs typeface="Arial" panose="020B0604020202020204" pitchFamily="34" charset="0"/>
              </a:rPr>
              <a:t>NGUY HIỂM TRÊN PHƯƠNG TIỆN VÀ LƯU KHO BÃI</a:t>
            </a:r>
          </a:p>
        </p:txBody>
      </p:sp>
      <p:sp>
        <p:nvSpPr>
          <p:cNvPr id="15" name="object 12">
            <a:extLst>
              <a:ext uri="{FF2B5EF4-FFF2-40B4-BE49-F238E27FC236}">
                <a16:creationId xmlns:a16="http://schemas.microsoft.com/office/drawing/2014/main" id="{EFDA3B07-4FF7-160D-1F98-694BC1D16852}"/>
              </a:ext>
            </a:extLst>
          </p:cNvPr>
          <p:cNvSpPr txBox="1"/>
          <p:nvPr/>
        </p:nvSpPr>
        <p:spPr>
          <a:xfrm>
            <a:off x="806061" y="1689053"/>
            <a:ext cx="17305932" cy="6572633"/>
          </a:xfrm>
          <a:prstGeom prst="rect">
            <a:avLst/>
          </a:prstGeom>
        </p:spPr>
        <p:txBody>
          <a:bodyPr vert="horz" wrap="square" lIns="0" tIns="12065" rIns="0" bIns="0" rtlCol="0">
            <a:spAutoFit/>
          </a:bodyPr>
          <a:lstStyle/>
          <a:p>
            <a:pPr marL="25400" marR="795020" lvl="0" indent="0" algn="just" defTabSz="914400" eaLnBrk="1" fontAlgn="auto" latinLnBrk="0" hangingPunct="1">
              <a:lnSpc>
                <a:spcPct val="117000"/>
              </a:lnSpc>
              <a:spcBef>
                <a:spcPts val="95"/>
              </a:spcBef>
              <a:spcAft>
                <a:spcPts val="0"/>
              </a:spcAft>
              <a:buClrTx/>
              <a:buSzTx/>
              <a:buFontTx/>
              <a:buAutoNum type="arabicPeriod"/>
              <a:tabLst>
                <a:tab pos="422275" algn="l"/>
              </a:tabLst>
              <a:defRPr/>
            </a:pP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Tổ</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chức,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cá</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nhân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liên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4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1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3200" b="0" i="0" u="none" strike="noStrike" kern="0" cap="none" spc="-50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3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dỡ</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trên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phương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tiện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kho,</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bãi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tuân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thủ</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đúng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chỉ</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dâ</a:t>
            </a:r>
            <a:r>
              <a:rPr kumimoji="0" sz="48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94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3200" b="0" i="0" u="none" strike="noStrike" kern="0" cap="none" spc="-50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3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dỡ,</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từng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thông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báo</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thuê</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209550" lvl="0" indent="0" defTabSz="914400" eaLnBrk="1" fontAlgn="auto" latinLnBrk="0" hangingPunct="1">
              <a:lnSpc>
                <a:spcPts val="4200"/>
              </a:lnSpc>
              <a:spcBef>
                <a:spcPts val="240"/>
              </a:spcBef>
              <a:spcAft>
                <a:spcPts val="0"/>
              </a:spcAft>
              <a:buClrTx/>
              <a:buSzTx/>
              <a:buFontTx/>
              <a:buAutoNum type="arabicPeriod"/>
              <a:tabLst>
                <a:tab pos="428625" algn="l"/>
              </a:tabLst>
              <a:defRPr/>
            </a:pP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3200" b="0" i="0" u="none" strike="noStrike" kern="0" cap="none" spc="-51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34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dỡ</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do</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thủ</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kho,</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thuê</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áp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trực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hướng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65" normalizeH="0" baseline="0" noProof="0" dirty="0">
                <a:ln>
                  <a:noFill/>
                </a:ln>
                <a:solidFill>
                  <a:srgbClr val="002060"/>
                </a:solidFill>
                <a:effectLst/>
                <a:uLnTx/>
                <a:uFillTx/>
                <a:latin typeface="Arial" panose="020B0604020202020204" pitchFamily="34" charset="0"/>
                <a:cs typeface="Arial" panose="020B0604020202020204" pitchFamily="34" charset="0"/>
              </a:rPr>
              <a:t>dâ</a:t>
            </a:r>
            <a:r>
              <a:rPr kumimoji="0" sz="48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91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giám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sát.</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3200" b="0" i="0" u="none" strike="noStrike" kern="0" cap="none" spc="-45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42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chung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70" normalizeH="0" baseline="0" noProof="0" dirty="0">
                <a:ln>
                  <a:noFill/>
                </a:ln>
                <a:solidFill>
                  <a:srgbClr val="002060"/>
                </a:solidFill>
                <a:effectLst/>
                <a:uLnTx/>
                <a:uFillTx/>
                <a:latin typeface="Arial" panose="020B0604020202020204" pitchFamily="34" charset="0"/>
                <a:cs typeface="Arial" panose="020B0604020202020204" pitchFamily="34" charset="0"/>
              </a:rPr>
              <a:t>lâ</a:t>
            </a:r>
            <a:r>
              <a:rPr kumimoji="0" sz="4800" b="0" i="0" u="none" strike="noStrike" kern="0" cap="none" spc="-40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91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nhau</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tăng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mức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cùng</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phương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tiện.</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65" normalizeH="0" baseline="0" noProof="0" dirty="0">
                <a:ln>
                  <a:noFill/>
                </a:ln>
                <a:solidFill>
                  <a:srgbClr val="002060"/>
                </a:solidFill>
                <a:effectLst/>
                <a:uLnTx/>
                <a:uFillTx/>
                <a:latin typeface="Arial" panose="020B0604020202020204" pitchFamily="34" charset="0"/>
                <a:cs typeface="Arial" panose="020B0604020202020204" pitchFamily="34" charset="0"/>
              </a:rPr>
              <a:t>Đô</a:t>
            </a:r>
            <a:r>
              <a:rPr kumimoji="0" sz="48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83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i</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nhóm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hóa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3200" b="0" i="0" u="none" strike="noStrike" kern="0" cap="none" spc="-51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34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dỡ,</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giữ </a:t>
            </a:r>
            <a:r>
              <a:rPr kumimoji="0" sz="32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ở</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nơi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riêng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biệt</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thì</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3200" b="0" i="0" u="none" strike="noStrike" kern="0" cap="none" spc="-51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34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dỡ</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thực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tại </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khu</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vực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kho,</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b</a:t>
            </a:r>
            <a:r>
              <a:rPr kumimoji="0" sz="32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bãi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riêng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biệt.</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17780" lvl="0" indent="0" defTabSz="914400" eaLnBrk="1" fontAlgn="auto" latinLnBrk="0" hangingPunct="1">
              <a:lnSpc>
                <a:spcPts val="4200"/>
              </a:lnSpc>
              <a:spcBef>
                <a:spcPts val="0"/>
              </a:spcBef>
              <a:spcAft>
                <a:spcPts val="0"/>
              </a:spcAft>
              <a:buClrTx/>
              <a:buSzTx/>
              <a:buFontTx/>
              <a:buAutoNum type="arabicPeriod"/>
              <a:tabLst>
                <a:tab pos="440690" algn="l"/>
              </a:tabLst>
              <a:defRPr/>
            </a:pP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hợp</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áp</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thì</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người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thực</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x</a:t>
            </a:r>
            <a:r>
              <a:rPr kumimoji="0" sz="3200" b="0" i="0" u="none" strike="noStrike" kern="0" cap="none" spc="-51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34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dỡ</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chỉ</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65" normalizeH="0" baseline="0" noProof="0" dirty="0">
                <a:ln>
                  <a:noFill/>
                </a:ln>
                <a:solidFill>
                  <a:srgbClr val="002060"/>
                </a:solidFill>
                <a:effectLst/>
                <a:uLnTx/>
                <a:uFillTx/>
                <a:latin typeface="Arial" panose="020B0604020202020204" pitchFamily="34" charset="0"/>
                <a:cs typeface="Arial" panose="020B0604020202020204" pitchFamily="34" charset="0"/>
              </a:rPr>
              <a:t>dâ</a:t>
            </a:r>
            <a:r>
              <a:rPr kumimoji="0" sz="48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91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thuê</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634365" lvl="0" indent="0" defTabSz="914400" eaLnBrk="1" fontAlgn="auto" latinLnBrk="0" hangingPunct="1">
              <a:lnSpc>
                <a:spcPts val="4200"/>
              </a:lnSpc>
              <a:spcBef>
                <a:spcPts val="0"/>
              </a:spcBef>
              <a:spcAft>
                <a:spcPts val="0"/>
              </a:spcAft>
              <a:buClrTx/>
              <a:buSzTx/>
              <a:buFontTx/>
              <a:buAutoNum type="arabicPeriod"/>
              <a:tabLst>
                <a:tab pos="449580" algn="l"/>
              </a:tabLst>
              <a:defRPr/>
            </a:pP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Sau</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đưa</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a:t>
            </a:r>
            <a:r>
              <a:rPr kumimoji="0" sz="3200" b="0" i="0" u="none" strike="noStrike" kern="0" cap="none" spc="-40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0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khỏi</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kho,</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bãi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thì</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nơi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giữ</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hiểm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sạch</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để</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ảnh</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tới</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khác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đúng</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80683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55766-5DA5-9809-B912-518618EC7C9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E7507BC-8BDF-98CF-522B-70150C4CD59A}"/>
              </a:ext>
            </a:extLst>
          </p:cNvPr>
          <p:cNvGrpSpPr/>
          <p:nvPr/>
        </p:nvGrpSpPr>
        <p:grpSpPr>
          <a:xfrm>
            <a:off x="-482383" y="8831883"/>
            <a:ext cx="2463583" cy="2407617"/>
            <a:chOff x="0" y="0"/>
            <a:chExt cx="812800" cy="812800"/>
          </a:xfrm>
        </p:grpSpPr>
        <p:sp>
          <p:nvSpPr>
            <p:cNvPr id="3" name="Freeform 3">
              <a:extLst>
                <a:ext uri="{FF2B5EF4-FFF2-40B4-BE49-F238E27FC236}">
                  <a16:creationId xmlns:a16="http://schemas.microsoft.com/office/drawing/2014/main" id="{5B4CEA8D-5709-4476-08B2-BFE626A22A4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7EA6570B-8B5B-5EE9-2925-CFBE642597A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DE7F2EDA-EDB4-5DC0-0CFF-6154F629F625}"/>
              </a:ext>
            </a:extLst>
          </p:cNvPr>
          <p:cNvSpPr/>
          <p:nvPr/>
        </p:nvSpPr>
        <p:spPr>
          <a:xfrm>
            <a:off x="1091949" y="9972908"/>
            <a:ext cx="637099" cy="169788"/>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a:extLst>
              <a:ext uri="{FF2B5EF4-FFF2-40B4-BE49-F238E27FC236}">
                <a16:creationId xmlns:a16="http://schemas.microsoft.com/office/drawing/2014/main" id="{C66D1DDB-956E-CC6B-CE53-7B25E6DCF987}"/>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A34E62BD-8E63-4301-652B-D218C504F2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a:extLst>
                <a:ext uri="{FF2B5EF4-FFF2-40B4-BE49-F238E27FC236}">
                  <a16:creationId xmlns:a16="http://schemas.microsoft.com/office/drawing/2014/main" id="{89BA8D16-2C91-5A43-2316-2BBD4E4B65D4}"/>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5E2A1D82-ADEC-B87F-BFC3-99017471BAAD}"/>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a:extLst>
              <a:ext uri="{FF2B5EF4-FFF2-40B4-BE49-F238E27FC236}">
                <a16:creationId xmlns:a16="http://schemas.microsoft.com/office/drawing/2014/main" id="{A9D480B4-E5E7-565D-FA8F-6FF8FCBDC0F2}"/>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6761479A-82BE-433B-0CA0-439F937EB6E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85CAAF01-BCF2-D13C-E29F-C7D9B43DC8F1}"/>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3E73F654-430B-A196-D93A-78F8586733D8}"/>
              </a:ext>
            </a:extLst>
          </p:cNvPr>
          <p:cNvGrpSpPr/>
          <p:nvPr/>
        </p:nvGrpSpPr>
        <p:grpSpPr>
          <a:xfrm>
            <a:off x="-248484" y="9125814"/>
            <a:ext cx="1953410" cy="1941377"/>
            <a:chOff x="0" y="0"/>
            <a:chExt cx="812800" cy="812800"/>
          </a:xfrm>
        </p:grpSpPr>
        <p:sp>
          <p:nvSpPr>
            <p:cNvPr id="20" name="Freeform 20">
              <a:extLst>
                <a:ext uri="{FF2B5EF4-FFF2-40B4-BE49-F238E27FC236}">
                  <a16:creationId xmlns:a16="http://schemas.microsoft.com/office/drawing/2014/main" id="{DF1E6028-A0D2-343B-34CC-4B4F9622BFF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TextBox 21">
              <a:extLst>
                <a:ext uri="{FF2B5EF4-FFF2-40B4-BE49-F238E27FC236}">
                  <a16:creationId xmlns:a16="http://schemas.microsoft.com/office/drawing/2014/main" id="{A19805C1-A35D-4283-1F74-C5E3E00F23E6}"/>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5" name="object 8">
            <a:extLst>
              <a:ext uri="{FF2B5EF4-FFF2-40B4-BE49-F238E27FC236}">
                <a16:creationId xmlns:a16="http://schemas.microsoft.com/office/drawing/2014/main" id="{28DA2178-5F98-58DC-AE1C-218C178A914C}"/>
              </a:ext>
            </a:extLst>
          </p:cNvPr>
          <p:cNvSpPr/>
          <p:nvPr/>
        </p:nvSpPr>
        <p:spPr>
          <a:xfrm rot="5187038">
            <a:off x="58744" y="-115703"/>
            <a:ext cx="1204531" cy="1427142"/>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4" name="object 17">
            <a:extLst>
              <a:ext uri="{FF2B5EF4-FFF2-40B4-BE49-F238E27FC236}">
                <a16:creationId xmlns:a16="http://schemas.microsoft.com/office/drawing/2014/main" id="{E84BD525-B4A5-1B93-97E6-B6389B339239}"/>
              </a:ext>
            </a:extLst>
          </p:cNvPr>
          <p:cNvSpPr txBox="1"/>
          <p:nvPr/>
        </p:nvSpPr>
        <p:spPr>
          <a:xfrm>
            <a:off x="1521794" y="4157376"/>
            <a:ext cx="16309006" cy="3472104"/>
          </a:xfrm>
          <a:prstGeom prst="rect">
            <a:avLst/>
          </a:prstGeom>
        </p:spPr>
        <p:txBody>
          <a:bodyPr vert="horz" wrap="square" lIns="0" tIns="12065" rIns="0" bIns="0" rtlCol="0">
            <a:spAutoFit/>
          </a:bodyPr>
          <a:lstStyle/>
          <a:p>
            <a:pPr marL="50800" marR="0" lvl="0" indent="0" defTabSz="914400" eaLnBrk="1" fontAlgn="auto" latinLnBrk="0" hangingPunct="1">
              <a:lnSpc>
                <a:spcPct val="100000"/>
              </a:lnSpc>
              <a:spcBef>
                <a:spcPts val="0"/>
              </a:spcBef>
              <a:spcAft>
                <a:spcPts val="0"/>
              </a:spcAft>
              <a:buClrTx/>
              <a:buSzTx/>
              <a:buFontTx/>
              <a:buNone/>
              <a:tabLst/>
              <a:defRPr/>
            </a:pPr>
            <a:r>
              <a:rPr kumimoji="0" sz="3600" b="0" i="0" u="none" strike="noStrike" kern="0" cap="none" spc="-90" normalizeH="0" baseline="0" noProof="0" dirty="0">
                <a:ln>
                  <a:noFill/>
                </a:ln>
                <a:solidFill>
                  <a:srgbClr val="FF0000"/>
                </a:solidFill>
                <a:effectLst/>
                <a:uLnTx/>
                <a:uFillTx/>
                <a:latin typeface="Arial" panose="020B0604020202020204" pitchFamily="34" charset="0"/>
                <a:cs typeface="Arial" panose="020B0604020202020204" pitchFamily="34" charset="0"/>
              </a:rPr>
              <a:t>Sinh</a:t>
            </a:r>
            <a:r>
              <a:rPr kumimoji="0" sz="3600" b="0" i="0" u="none" strike="noStrike" kern="0" cap="none" spc="-27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0000"/>
                </a:solidFill>
                <a:effectLst/>
                <a:uLnTx/>
                <a:uFillTx/>
                <a:latin typeface="Arial" panose="020B0604020202020204" pitchFamily="34" charset="0"/>
                <a:cs typeface="Arial" panose="020B0604020202020204" pitchFamily="34" charset="0"/>
              </a:rPr>
              <a:t>viên</a:t>
            </a:r>
            <a:r>
              <a:rPr kumimoji="0" sz="3600" b="0" i="0" u="none" strike="noStrike" kern="0" cap="none" spc="-27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thực</a:t>
            </a:r>
            <a:r>
              <a:rPr kumimoji="0" sz="3600" b="0" i="0" u="none" strike="noStrike" kern="0" cap="none" spc="-27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hiện:</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447040" marR="0" lvl="0" indent="-396875" defTabSz="914400" eaLnBrk="1" fontAlgn="auto" latinLnBrk="0" hangingPunct="1">
              <a:lnSpc>
                <a:spcPct val="100000"/>
              </a:lnSpc>
              <a:spcBef>
                <a:spcPts val="600"/>
              </a:spcBef>
              <a:spcAft>
                <a:spcPts val="0"/>
              </a:spcAft>
              <a:buClrTx/>
              <a:buSzTx/>
              <a:buFontTx/>
              <a:buAutoNum type="arabicPeriod"/>
              <a:tabLst>
                <a:tab pos="447675" algn="l"/>
              </a:tabLst>
              <a:defRPr/>
            </a:pP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Xác</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50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t/hàng</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trên</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thuộc</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nhóm</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53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3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Nghị</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42/2020/NĐ-</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CP</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453390" marR="0" lvl="0" indent="-403225" defTabSz="914400" eaLnBrk="1" fontAlgn="auto" latinLnBrk="0" hangingPunct="1">
              <a:lnSpc>
                <a:spcPct val="100000"/>
              </a:lnSpc>
              <a:spcBef>
                <a:spcPts val="600"/>
              </a:spcBef>
              <a:spcAft>
                <a:spcPts val="0"/>
              </a:spcAft>
              <a:buClrTx/>
              <a:buSzTx/>
              <a:buFontTx/>
              <a:buAutoNum type="arabicPeriod"/>
              <a:tabLst>
                <a:tab pos="454025" algn="l"/>
              </a:tabLst>
              <a:defRPr/>
            </a:pP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Mô</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biểu</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mà</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từng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43180" lvl="0" indent="0" defTabSz="914400" eaLnBrk="1" fontAlgn="auto" latinLnBrk="0" hangingPunct="1">
              <a:lnSpc>
                <a:spcPts val="4200"/>
              </a:lnSpc>
              <a:spcBef>
                <a:spcPts val="100"/>
              </a:spcBef>
              <a:spcAft>
                <a:spcPts val="0"/>
              </a:spcAft>
              <a:buClrTx/>
              <a:buSzTx/>
              <a:buFontTx/>
              <a:buAutoNum type="arabicPeriod"/>
              <a:tabLst>
                <a:tab pos="466090" algn="l"/>
              </a:tabLst>
              <a:defRPr/>
            </a:pP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Lập</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bảng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bản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lang="en-US" sz="3600" kern="0" spc="-90" dirty="0" err="1">
                <a:solidFill>
                  <a:srgbClr val="002060"/>
                </a:solidFill>
                <a:latin typeface="Arial" panose="020B0604020202020204" pitchFamily="34" charset="0"/>
                <a:cs typeface="Arial" panose="020B0604020202020204" pitchFamily="34" charset="0"/>
              </a:rPr>
              <a:t>mỗi</a:t>
            </a:r>
            <a:r>
              <a:rPr lang="en-US" sz="3600" kern="0" spc="-90" dirty="0">
                <a:solidFill>
                  <a:srgbClr val="002060"/>
                </a:solidFill>
                <a:latin typeface="Arial" panose="020B0604020202020204" pitchFamily="34" charset="0"/>
                <a:cs typeface="Arial" panose="020B0604020202020204" pitchFamily="34" charset="0"/>
              </a:rPr>
              <a:t> </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600" b="0" i="0" u="none" strike="noStrike" kern="0" cap="none" spc="-93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5400" b="0" i="0" u="none" strike="noStrike" kern="0" cap="none" spc="-16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0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tên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50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t/hàng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đóng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gói,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chọn</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nhãn</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dán,</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trữ,</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thức</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xử</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sự</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cô</a:t>
            </a:r>
            <a:r>
              <a:rPr kumimoji="0" sz="5400" b="0" i="0" u="none" strike="noStrike" kern="0" cap="none" spc="-29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83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16" name="object 11">
            <a:extLst>
              <a:ext uri="{FF2B5EF4-FFF2-40B4-BE49-F238E27FC236}">
                <a16:creationId xmlns:a16="http://schemas.microsoft.com/office/drawing/2014/main" id="{632F6416-A35A-9137-B1B6-42080EAF38FF}"/>
              </a:ext>
            </a:extLst>
          </p:cNvPr>
          <p:cNvSpPr txBox="1">
            <a:spLocks/>
          </p:cNvSpPr>
          <p:nvPr/>
        </p:nvSpPr>
        <p:spPr>
          <a:xfrm>
            <a:off x="1398093" y="251929"/>
            <a:ext cx="13613849" cy="628377"/>
          </a:xfrm>
          <a:prstGeom prst="rect">
            <a:avLst/>
          </a:prstGeom>
        </p:spPr>
        <p:txBody>
          <a:bodyPr vert="horz" wrap="square" lIns="0" tIns="12700" rIns="0" bIns="0" rtlCol="0">
            <a:spAutoFit/>
          </a:bodyPr>
          <a:lstStyle>
            <a:lvl1pPr>
              <a:defRPr>
                <a:latin typeface="+mj-lt"/>
                <a:ea typeface="+mj-ea"/>
                <a:cs typeface="+mj-cs"/>
              </a:defRPr>
            </a:lvl1pPr>
          </a:lstStyle>
          <a:p>
            <a:pPr marL="12700">
              <a:spcBef>
                <a:spcPts val="100"/>
              </a:spcBef>
            </a:pPr>
            <a:r>
              <a:rPr lang="en-US" sz="4000" b="1" dirty="0">
                <a:solidFill>
                  <a:srgbClr val="002060"/>
                </a:solidFill>
                <a:latin typeface="Arial" panose="020B0604020202020204" pitchFamily="34" charset="0"/>
                <a:cs typeface="Arial" panose="020B0604020202020204" pitchFamily="34" charset="0"/>
              </a:rPr>
              <a:t>3.2. BÀI TẬP PHÂN LOẠI HÀNG HOÁ NGUY HIỂM</a:t>
            </a:r>
          </a:p>
        </p:txBody>
      </p:sp>
      <p:sp>
        <p:nvSpPr>
          <p:cNvPr id="17" name="TextBox 16">
            <a:extLst>
              <a:ext uri="{FF2B5EF4-FFF2-40B4-BE49-F238E27FC236}">
                <a16:creationId xmlns:a16="http://schemas.microsoft.com/office/drawing/2014/main" id="{032362F1-712C-199A-12D5-9A6E6D9C4D39}"/>
              </a:ext>
            </a:extLst>
          </p:cNvPr>
          <p:cNvSpPr txBox="1"/>
          <p:nvPr/>
        </p:nvSpPr>
        <p:spPr>
          <a:xfrm>
            <a:off x="1248506" y="1384226"/>
            <a:ext cx="17014685" cy="2690417"/>
          </a:xfrm>
          <a:prstGeom prst="rect">
            <a:avLst/>
          </a:prstGeom>
          <a:noFill/>
        </p:spPr>
        <p:txBody>
          <a:bodyPr wrap="square" rtlCol="0">
            <a:spAutoFit/>
          </a:bodyPr>
          <a:lstStyle/>
          <a:p>
            <a:pPr>
              <a:lnSpc>
                <a:spcPct val="120000"/>
              </a:lnSpc>
            </a:pPr>
            <a:r>
              <a:rPr kumimoji="0" lang="en-US" sz="3600" b="0" i="0" u="none" strike="noStrike" kern="0" cap="none" spc="-70" normalizeH="0" baseline="0" noProof="0" dirty="0" err="1">
                <a:ln>
                  <a:noFill/>
                </a:ln>
                <a:solidFill>
                  <a:srgbClr val="FF0000"/>
                </a:solidFill>
                <a:effectLst/>
                <a:uLnTx/>
                <a:uFillTx/>
                <a:latin typeface="Arial" panose="020B0604020202020204" pitchFamily="34" charset="0"/>
                <a:cs typeface="Arial" panose="020B0604020202020204" pitchFamily="34" charset="0"/>
              </a:rPr>
              <a:t>Dựa</a:t>
            </a:r>
            <a:r>
              <a:rPr kumimoji="0" lang="en-US" sz="36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60" normalizeH="0" baseline="0" noProof="0" dirty="0" err="1">
                <a:ln>
                  <a:noFill/>
                </a:ln>
                <a:solidFill>
                  <a:srgbClr val="FF0000"/>
                </a:solidFill>
                <a:effectLst/>
                <a:uLnTx/>
                <a:uFillTx/>
                <a:latin typeface="Arial" panose="020B0604020202020204" pitchFamily="34" charset="0"/>
                <a:cs typeface="Arial" panose="020B0604020202020204" pitchFamily="34" charset="0"/>
              </a:rPr>
              <a:t>vào</a:t>
            </a:r>
            <a:r>
              <a:rPr kumimoji="0" lang="en-US" sz="36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45" normalizeH="0" baseline="0" noProof="0" dirty="0" err="1">
                <a:ln>
                  <a:noFill/>
                </a:ln>
                <a:solidFill>
                  <a:srgbClr val="FF0000"/>
                </a:solidFill>
                <a:effectLst/>
                <a:uLnTx/>
                <a:uFillTx/>
                <a:latin typeface="Arial" panose="020B0604020202020204" pitchFamily="34" charset="0"/>
                <a:cs typeface="Arial" panose="020B0604020202020204" pitchFamily="34" charset="0"/>
              </a:rPr>
              <a:t>danh</a:t>
            </a:r>
            <a:r>
              <a:rPr kumimoji="0" lang="en-US" sz="36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40" normalizeH="0" baseline="0" noProof="0" dirty="0" err="1">
                <a:ln>
                  <a:noFill/>
                </a:ln>
                <a:solidFill>
                  <a:srgbClr val="FF0000"/>
                </a:solidFill>
                <a:effectLst/>
                <a:uLnTx/>
                <a:uFillTx/>
                <a:latin typeface="Arial" panose="020B0604020202020204" pitchFamily="34" charset="0"/>
                <a:cs typeface="Arial" panose="020B0604020202020204" pitchFamily="34" charset="0"/>
              </a:rPr>
              <a:t>sách</a:t>
            </a:r>
            <a:r>
              <a:rPr kumimoji="0" lang="en-US" sz="36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các</a:t>
            </a:r>
            <a:r>
              <a:rPr kumimoji="0" lang="en-US" sz="36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65" normalizeH="0" baseline="0" noProof="0" dirty="0" err="1">
                <a:ln>
                  <a:noFill/>
                </a:ln>
                <a:solidFill>
                  <a:srgbClr val="FF0000"/>
                </a:solidFill>
                <a:effectLst/>
                <a:uLnTx/>
                <a:uFillTx/>
                <a:latin typeface="Arial" panose="020B0604020202020204" pitchFamily="34" charset="0"/>
                <a:cs typeface="Arial" panose="020B0604020202020204" pitchFamily="34" charset="0"/>
              </a:rPr>
              <a:t>hoá</a:t>
            </a:r>
            <a:r>
              <a:rPr kumimoji="0" lang="en-US" sz="36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75" normalizeH="0" baseline="0" noProof="0" dirty="0" err="1">
                <a:ln>
                  <a:noFill/>
                </a:ln>
                <a:solidFill>
                  <a:srgbClr val="FF0000"/>
                </a:solidFill>
                <a:effectLst/>
                <a:uLnTx/>
                <a:uFillTx/>
                <a:latin typeface="Arial" panose="020B0604020202020204" pitchFamily="34" charset="0"/>
                <a:cs typeface="Arial" panose="020B0604020202020204" pitchFamily="34" charset="0"/>
              </a:rPr>
              <a:t>ch</a:t>
            </a:r>
            <a:r>
              <a:rPr kumimoji="0" lang="en-US" sz="3600" b="0" i="0" u="none" strike="noStrike" kern="0" cap="none" spc="-505" normalizeH="0" baseline="0" noProof="0" dirty="0" err="1">
                <a:ln>
                  <a:noFill/>
                </a:ln>
                <a:solidFill>
                  <a:srgbClr val="FF0000"/>
                </a:solidFill>
                <a:effectLst/>
                <a:uLnTx/>
                <a:uFillTx/>
                <a:latin typeface="Arial" panose="020B0604020202020204" pitchFamily="34" charset="0"/>
                <a:cs typeface="Arial" panose="020B0604020202020204" pitchFamily="34" charset="0"/>
              </a:rPr>
              <a:t>â</a:t>
            </a:r>
            <a:r>
              <a:rPr kumimoji="0" lang="en-US" sz="5400" b="0" i="0" u="none" strike="noStrike" kern="0" cap="none" spc="472" normalizeH="0" baseline="12000" noProof="0" dirty="0" err="1">
                <a:ln>
                  <a:noFill/>
                </a:ln>
                <a:solidFill>
                  <a:srgbClr val="FF0000"/>
                </a:solidFill>
                <a:effectLst/>
                <a:uLnTx/>
                <a:uFillTx/>
                <a:latin typeface="Arial" panose="020B0604020202020204" pitchFamily="34" charset="0"/>
                <a:cs typeface="Arial" panose="020B0604020202020204" pitchFamily="34" charset="0"/>
              </a:rPr>
              <a:t>́</a:t>
            </a:r>
            <a:r>
              <a:rPr kumimoji="0" lang="en-US" sz="3600" b="0" i="0" u="none" strike="noStrike" kern="0" cap="none" spc="-75" normalizeH="0" baseline="0" noProof="0" dirty="0" err="1">
                <a:ln>
                  <a:noFill/>
                </a:ln>
                <a:solidFill>
                  <a:srgbClr val="FF0000"/>
                </a:solidFill>
                <a:effectLst/>
                <a:uLnTx/>
                <a:uFillTx/>
                <a:latin typeface="Arial" panose="020B0604020202020204" pitchFamily="34" charset="0"/>
                <a:cs typeface="Arial" panose="020B0604020202020204" pitchFamily="34" charset="0"/>
              </a:rPr>
              <a:t>t</a:t>
            </a:r>
            <a:r>
              <a:rPr kumimoji="0" lang="en-US"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a:t>
            </a:r>
            <a:r>
              <a:rPr kumimoji="0" lang="en-US" sz="3600" b="0" i="0" u="none" strike="noStrike" kern="0" cap="none" spc="-75" normalizeH="0" baseline="0" noProof="0" dirty="0" err="1">
                <a:ln>
                  <a:noFill/>
                </a:ln>
                <a:solidFill>
                  <a:srgbClr val="FF0000"/>
                </a:solidFill>
                <a:effectLst/>
                <a:uLnTx/>
                <a:uFillTx/>
                <a:latin typeface="Arial" panose="020B0604020202020204" pitchFamily="34" charset="0"/>
                <a:cs typeface="Arial" panose="020B0604020202020204" pitchFamily="34" charset="0"/>
              </a:rPr>
              <a:t>hàng</a:t>
            </a:r>
            <a:r>
              <a:rPr kumimoji="0" lang="en-US" sz="36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65" normalizeH="0" baseline="0" noProof="0" dirty="0" err="1">
                <a:ln>
                  <a:noFill/>
                </a:ln>
                <a:solidFill>
                  <a:srgbClr val="FF0000"/>
                </a:solidFill>
                <a:effectLst/>
                <a:uLnTx/>
                <a:uFillTx/>
                <a:latin typeface="Arial" panose="020B0604020202020204" pitchFamily="34" charset="0"/>
                <a:cs typeface="Arial" panose="020B0604020202020204" pitchFamily="34" charset="0"/>
              </a:rPr>
              <a:t>hoá</a:t>
            </a:r>
            <a:r>
              <a:rPr kumimoji="0" lang="en-US" sz="36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95" normalizeH="0" baseline="0" noProof="0" dirty="0" err="1">
                <a:ln>
                  <a:noFill/>
                </a:ln>
                <a:solidFill>
                  <a:srgbClr val="FF0000"/>
                </a:solidFill>
                <a:effectLst/>
                <a:uLnTx/>
                <a:uFillTx/>
                <a:latin typeface="Arial" panose="020B0604020202020204" pitchFamily="34" charset="0"/>
                <a:cs typeface="Arial" panose="020B0604020202020204" pitchFamily="34" charset="0"/>
              </a:rPr>
              <a:t>sau</a:t>
            </a:r>
            <a:r>
              <a:rPr kumimoji="0" lang="en-US" sz="36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3600" b="0" i="0" u="none" strike="noStrike" kern="0" cap="none" spc="-140" normalizeH="0" baseline="0" noProof="0" dirty="0" err="1">
                <a:ln>
                  <a:noFill/>
                </a:ln>
                <a:solidFill>
                  <a:srgbClr val="FF0000"/>
                </a:solidFill>
                <a:effectLst/>
                <a:uLnTx/>
                <a:uFillTx/>
                <a:latin typeface="Arial" panose="020B0604020202020204" pitchFamily="34" charset="0"/>
                <a:cs typeface="Arial" panose="020B0604020202020204" pitchFamily="34" charset="0"/>
              </a:rPr>
              <a:t>đây</a:t>
            </a:r>
            <a:r>
              <a:rPr kumimoji="0" lang="en-US" sz="3600" b="0" i="0" u="none" strike="noStrike" kern="0" cap="none" spc="-140" normalizeH="0" baseline="0" noProof="0" dirty="0">
                <a:ln>
                  <a:noFill/>
                </a:ln>
                <a:solidFill>
                  <a:srgbClr val="FF0000"/>
                </a:solidFill>
                <a:effectLst/>
                <a:uLnTx/>
                <a:uFillTx/>
                <a:latin typeface="Arial" panose="020B0604020202020204" pitchFamily="34" charset="0"/>
                <a:cs typeface="Arial" panose="020B0604020202020204" pitchFamily="34" charset="0"/>
              </a:rPr>
              <a:t>:</a:t>
            </a:r>
          </a:p>
          <a:p>
            <a:pPr marL="571500" indent="-571500">
              <a:lnSpc>
                <a:spcPct val="120000"/>
              </a:lnSpc>
              <a:buFont typeface="Wingdings" panose="05000000000000000000" pitchFamily="2" charset="2"/>
              <a:buChar char="ü"/>
            </a:pPr>
            <a:r>
              <a:rPr lang="en-US" sz="3600" kern="0" spc="-70" dirty="0" err="1">
                <a:solidFill>
                  <a:srgbClr val="002060"/>
                </a:solidFill>
                <a:latin typeface="Arial" panose="020B0604020202020204" pitchFamily="34" charset="0"/>
                <a:cs typeface="Arial" panose="020B0604020202020204" pitchFamily="34" charset="0"/>
              </a:rPr>
              <a:t>Bụi</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mịn</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từ</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quá</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trình</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sản</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xuất</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công</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nghiệp</a:t>
            </a:r>
            <a:endParaRPr lang="en-US" sz="3600" kern="0" spc="-70" dirty="0">
              <a:solidFill>
                <a:srgbClr val="002060"/>
              </a:solidFill>
              <a:latin typeface="Arial" panose="020B0604020202020204" pitchFamily="34" charset="0"/>
              <a:cs typeface="Arial" panose="020B0604020202020204" pitchFamily="34" charset="0"/>
            </a:endParaRPr>
          </a:p>
          <a:p>
            <a:pPr marL="571500" indent="-571500">
              <a:lnSpc>
                <a:spcPct val="120000"/>
              </a:lnSpc>
              <a:buFont typeface="Wingdings" panose="05000000000000000000" pitchFamily="2" charset="2"/>
              <a:buChar char="ü"/>
            </a:pPr>
            <a:r>
              <a:rPr lang="en-US" sz="3600" kern="0" spc="-70" dirty="0" err="1">
                <a:solidFill>
                  <a:srgbClr val="002060"/>
                </a:solidFill>
                <a:latin typeface="Arial" panose="020B0604020202020204" pitchFamily="34" charset="0"/>
                <a:cs typeface="Arial" panose="020B0604020202020204" pitchFamily="34" charset="0"/>
              </a:rPr>
              <a:t>Thuốc</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trừ</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sâu</a:t>
            </a:r>
            <a:r>
              <a:rPr lang="en-US" sz="3600" kern="0" spc="-70" dirty="0">
                <a:solidFill>
                  <a:srgbClr val="002060"/>
                </a:solidFill>
                <a:latin typeface="Arial" panose="020B0604020202020204" pitchFamily="34" charset="0"/>
                <a:cs typeface="Arial" panose="020B0604020202020204" pitchFamily="34" charset="0"/>
              </a:rPr>
              <a:t> Bình </a:t>
            </a:r>
            <a:r>
              <a:rPr lang="en-US" sz="3600" kern="0" spc="-70" dirty="0" err="1">
                <a:solidFill>
                  <a:srgbClr val="002060"/>
                </a:solidFill>
                <a:latin typeface="Arial" panose="020B0604020202020204" pitchFamily="34" charset="0"/>
                <a:cs typeface="Arial" panose="020B0604020202020204" pitchFamily="34" charset="0"/>
              </a:rPr>
              <a:t>chữa</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cháy</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Pháo</a:t>
            </a:r>
            <a:r>
              <a:rPr lang="en-US" sz="3600" kern="0" spc="-70" dirty="0">
                <a:solidFill>
                  <a:srgbClr val="002060"/>
                </a:solidFill>
                <a:latin typeface="Arial" panose="020B0604020202020204" pitchFamily="34" charset="0"/>
                <a:cs typeface="Arial" panose="020B0604020202020204" pitchFamily="34" charset="0"/>
              </a:rPr>
              <a:t> </a:t>
            </a:r>
            <a:r>
              <a:rPr lang="en-US" sz="3600" kern="0" spc="-70" dirty="0" err="1">
                <a:solidFill>
                  <a:srgbClr val="002060"/>
                </a:solidFill>
                <a:latin typeface="Arial" panose="020B0604020202020204" pitchFamily="34" charset="0"/>
                <a:cs typeface="Arial" panose="020B0604020202020204" pitchFamily="34" charset="0"/>
              </a:rPr>
              <a:t>hoa</a:t>
            </a:r>
            <a:r>
              <a:rPr lang="en-US" sz="3600" kern="0" spc="-70" dirty="0">
                <a:solidFill>
                  <a:srgbClr val="002060"/>
                </a:solidFill>
                <a:latin typeface="Arial" panose="020B0604020202020204" pitchFamily="34" charset="0"/>
                <a:cs typeface="Arial" panose="020B0604020202020204" pitchFamily="34" charset="0"/>
              </a:rPr>
              <a:t> </a:t>
            </a:r>
          </a:p>
          <a:p>
            <a:pPr marL="571500" indent="-571500">
              <a:lnSpc>
                <a:spcPct val="120000"/>
              </a:lnSpc>
              <a:buFont typeface="Wingdings" panose="05000000000000000000" pitchFamily="2" charset="2"/>
              <a:buChar char="ü"/>
            </a:pPr>
            <a:r>
              <a:rPr lang="en-US" sz="3600" kern="0" spc="-70" dirty="0" err="1">
                <a:solidFill>
                  <a:srgbClr val="002060"/>
                </a:solidFill>
                <a:latin typeface="Arial" panose="020B0604020202020204" pitchFamily="34" charset="0"/>
                <a:cs typeface="Arial" panose="020B0604020202020204" pitchFamily="34" charset="0"/>
              </a:rPr>
              <a:t>Mực</a:t>
            </a:r>
            <a:r>
              <a:rPr lang="en-US" sz="3600" kern="0" spc="-70" dirty="0">
                <a:solidFill>
                  <a:srgbClr val="002060"/>
                </a:solidFill>
                <a:latin typeface="Arial" panose="020B0604020202020204" pitchFamily="34" charset="0"/>
                <a:cs typeface="Arial" panose="020B0604020202020204" pitchFamily="34" charset="0"/>
              </a:rPr>
              <a:t> in</a:t>
            </a:r>
          </a:p>
        </p:txBody>
      </p:sp>
    </p:spTree>
    <p:extLst>
      <p:ext uri="{BB962C8B-B14F-4D97-AF65-F5344CB8AC3E}">
        <p14:creationId xmlns:p14="http://schemas.microsoft.com/office/powerpoint/2010/main" val="165888676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FFFFFE"/>
        </a:solidFill>
        <a:effectLst/>
      </p:bgPr>
    </p:bg>
    <p:spTree>
      <p:nvGrpSpPr>
        <p:cNvPr id="1" name="">
          <a:extLst>
            <a:ext uri="{FF2B5EF4-FFF2-40B4-BE49-F238E27FC236}">
              <a16:creationId xmlns:a16="http://schemas.microsoft.com/office/drawing/2014/main" id="{51CBDD8A-5F93-9E66-5764-03A2C1BA0E3B}"/>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2931140-0822-0292-0A49-EC304349E48F}"/>
              </a:ext>
            </a:extLst>
          </p:cNvPr>
          <p:cNvGrpSpPr/>
          <p:nvPr/>
        </p:nvGrpSpPr>
        <p:grpSpPr>
          <a:xfrm>
            <a:off x="-4477779" y="611182"/>
            <a:ext cx="8202489" cy="8545212"/>
            <a:chOff x="0" y="0"/>
            <a:chExt cx="812800" cy="812800"/>
          </a:xfrm>
        </p:grpSpPr>
        <p:sp>
          <p:nvSpPr>
            <p:cNvPr id="3" name="Freeform 3">
              <a:extLst>
                <a:ext uri="{FF2B5EF4-FFF2-40B4-BE49-F238E27FC236}">
                  <a16:creationId xmlns:a16="http://schemas.microsoft.com/office/drawing/2014/main" id="{415647C3-3B48-121F-E566-96530A5918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B071FA67-BF5F-0581-C0B2-06FE51904E9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4104EE42-3301-2059-F948-27E048B745A7}"/>
              </a:ext>
            </a:extLst>
          </p:cNvPr>
          <p:cNvSpPr/>
          <p:nvPr/>
        </p:nvSpPr>
        <p:spPr>
          <a:xfrm>
            <a:off x="1028700" y="9140065"/>
            <a:ext cx="945880" cy="236470"/>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a:extLst>
              <a:ext uri="{FF2B5EF4-FFF2-40B4-BE49-F238E27FC236}">
                <a16:creationId xmlns:a16="http://schemas.microsoft.com/office/drawing/2014/main" id="{5342F521-D7B6-EEF6-8757-FF2CF7542BA5}"/>
              </a:ext>
            </a:extLst>
          </p:cNvPr>
          <p:cNvGrpSpPr/>
          <p:nvPr/>
        </p:nvGrpSpPr>
        <p:grpSpPr>
          <a:xfrm>
            <a:off x="16415747" y="6781091"/>
            <a:ext cx="4112903" cy="3760147"/>
            <a:chOff x="0" y="0"/>
            <a:chExt cx="812800" cy="812800"/>
          </a:xfrm>
        </p:grpSpPr>
        <p:sp>
          <p:nvSpPr>
            <p:cNvPr id="7" name="Freeform 7">
              <a:extLst>
                <a:ext uri="{FF2B5EF4-FFF2-40B4-BE49-F238E27FC236}">
                  <a16:creationId xmlns:a16="http://schemas.microsoft.com/office/drawing/2014/main" id="{82936117-72A7-EA0F-8730-9392F188F11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a:extLst>
                <a:ext uri="{FF2B5EF4-FFF2-40B4-BE49-F238E27FC236}">
                  <a16:creationId xmlns:a16="http://schemas.microsoft.com/office/drawing/2014/main" id="{AF9F75D7-BEAC-D966-D441-F659CCB3B5B2}"/>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CD34344C-9C06-7C52-239B-9B8EAB59BF56}"/>
              </a:ext>
            </a:extLst>
          </p:cNvPr>
          <p:cNvSpPr/>
          <p:nvPr/>
        </p:nvSpPr>
        <p:spPr>
          <a:xfrm rot="462052">
            <a:off x="15822285" y="6844060"/>
            <a:ext cx="2000810" cy="4114800"/>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a:extLst>
              <a:ext uri="{FF2B5EF4-FFF2-40B4-BE49-F238E27FC236}">
                <a16:creationId xmlns:a16="http://schemas.microsoft.com/office/drawing/2014/main" id="{C3BC837E-0738-84C0-3A6F-EBD907FAE0EC}"/>
              </a:ext>
            </a:extLst>
          </p:cNvPr>
          <p:cNvGrpSpPr/>
          <p:nvPr/>
        </p:nvGrpSpPr>
        <p:grpSpPr>
          <a:xfrm>
            <a:off x="14723759" y="-2781300"/>
            <a:ext cx="6917042" cy="6631578"/>
            <a:chOff x="0" y="0"/>
            <a:chExt cx="812800" cy="812800"/>
          </a:xfrm>
        </p:grpSpPr>
        <p:sp>
          <p:nvSpPr>
            <p:cNvPr id="11" name="Freeform 11">
              <a:extLst>
                <a:ext uri="{FF2B5EF4-FFF2-40B4-BE49-F238E27FC236}">
                  <a16:creationId xmlns:a16="http://schemas.microsoft.com/office/drawing/2014/main" id="{2EAF3BB4-5E12-7BBF-E520-141057E97EA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BF0BD5FC-AA46-5982-D9C7-859B694BFAF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 name="Group 13">
            <a:extLst>
              <a:ext uri="{FF2B5EF4-FFF2-40B4-BE49-F238E27FC236}">
                <a16:creationId xmlns:a16="http://schemas.microsoft.com/office/drawing/2014/main" id="{AB6DD69F-2CD5-6CBD-20E2-C976AB9AB90B}"/>
              </a:ext>
            </a:extLst>
          </p:cNvPr>
          <p:cNvGrpSpPr/>
          <p:nvPr/>
        </p:nvGrpSpPr>
        <p:grpSpPr>
          <a:xfrm>
            <a:off x="3373132" y="4114076"/>
            <a:ext cx="12198237" cy="2291464"/>
            <a:chOff x="0" y="0"/>
            <a:chExt cx="3212705" cy="603513"/>
          </a:xfrm>
        </p:grpSpPr>
        <p:sp>
          <p:nvSpPr>
            <p:cNvPr id="14" name="Freeform 14">
              <a:extLst>
                <a:ext uri="{FF2B5EF4-FFF2-40B4-BE49-F238E27FC236}">
                  <a16:creationId xmlns:a16="http://schemas.microsoft.com/office/drawing/2014/main" id="{548EEBD8-C778-E6A1-D0F1-E1F89AF9AB8C}"/>
                </a:ext>
              </a:extLst>
            </p:cNvPr>
            <p:cNvSpPr/>
            <p:nvPr/>
          </p:nvSpPr>
          <p:spPr>
            <a:xfrm>
              <a:off x="0" y="0"/>
              <a:ext cx="3212704" cy="603513"/>
            </a:xfrm>
            <a:custGeom>
              <a:avLst/>
              <a:gdLst/>
              <a:ahLst/>
              <a:cxnLst/>
              <a:rect l="l" t="t" r="r" b="b"/>
              <a:pathLst>
                <a:path w="3212704" h="603513">
                  <a:moveTo>
                    <a:pt x="0" y="0"/>
                  </a:moveTo>
                  <a:lnTo>
                    <a:pt x="3212704" y="0"/>
                  </a:lnTo>
                  <a:lnTo>
                    <a:pt x="3212704" y="603513"/>
                  </a:lnTo>
                  <a:lnTo>
                    <a:pt x="0" y="603513"/>
                  </a:lnTo>
                  <a:close/>
                </a:path>
              </a:pathLst>
            </a:custGeom>
            <a:solidFill>
              <a:srgbClr val="FFFEFE"/>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TextBox 15">
              <a:extLst>
                <a:ext uri="{FF2B5EF4-FFF2-40B4-BE49-F238E27FC236}">
                  <a16:creationId xmlns:a16="http://schemas.microsoft.com/office/drawing/2014/main" id="{6927677B-70CF-41C7-AFC8-5DDCD5C13922}"/>
                </a:ext>
              </a:extLst>
            </p:cNvPr>
            <p:cNvSpPr txBox="1"/>
            <p:nvPr/>
          </p:nvSpPr>
          <p:spPr>
            <a:xfrm>
              <a:off x="0" y="-28575"/>
              <a:ext cx="3212705" cy="632088"/>
            </a:xfrm>
            <a:prstGeom prst="rect">
              <a:avLst/>
            </a:prstGeom>
          </p:spPr>
          <p:txBody>
            <a:bodyPr lIns="50800" tIns="50800" rIns="50800" bIns="50800" rtlCol="0" anchor="ctr"/>
            <a:lstStyle/>
            <a:p>
              <a:pPr marL="0" marR="0" lvl="0" indent="0" algn="ctr" defTabSz="914400" rtl="0" eaLnBrk="1" fontAlgn="auto" latinLnBrk="0" hangingPunct="1">
                <a:lnSpc>
                  <a:spcPts val="238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TextBox 16">
            <a:extLst>
              <a:ext uri="{FF2B5EF4-FFF2-40B4-BE49-F238E27FC236}">
                <a16:creationId xmlns:a16="http://schemas.microsoft.com/office/drawing/2014/main" id="{FE380B62-7DE0-2C69-9077-52317155BAFF}"/>
              </a:ext>
            </a:extLst>
          </p:cNvPr>
          <p:cNvSpPr txBox="1"/>
          <p:nvPr/>
        </p:nvSpPr>
        <p:spPr>
          <a:xfrm>
            <a:off x="4269614" y="5795494"/>
            <a:ext cx="9406002" cy="901144"/>
          </a:xfrm>
          <a:prstGeom prst="rect">
            <a:avLst/>
          </a:prstGeom>
        </p:spPr>
        <p:txBody>
          <a:bodyPr wrap="square" lIns="0" tIns="0" rIns="0" bIns="0" rtlCol="0" anchor="t">
            <a:spAutoFit/>
          </a:bodyPr>
          <a:lstStyle/>
          <a:p>
            <a:pPr marL="0" marR="0" lvl="0" indent="0" algn="ctr" defTabSz="914400" rtl="0" eaLnBrk="1" fontAlgn="auto" latinLnBrk="0" hangingPunct="1">
              <a:lnSpc>
                <a:spcPts val="7700"/>
              </a:lnSpc>
              <a:spcBef>
                <a:spcPct val="0"/>
              </a:spcBef>
              <a:spcAft>
                <a:spcPts val="0"/>
              </a:spcAft>
              <a:buClrTx/>
              <a:buSzTx/>
              <a:buFontTx/>
              <a:buNone/>
              <a:tabLst/>
              <a:defRPr/>
            </a:pPr>
            <a:r>
              <a:rPr lang="en-US" sz="5500" b="1" spc="308" dirty="0">
                <a:solidFill>
                  <a:srgbClr val="FF0000"/>
                </a:solidFill>
                <a:latin typeface="Arial" panose="020B0604020202020204" pitchFamily="34" charset="0"/>
                <a:ea typeface="Gotham"/>
                <a:cs typeface="Arial" panose="020B0604020202020204" pitchFamily="34" charset="0"/>
                <a:sym typeface="Gotham"/>
              </a:rPr>
              <a:t>ĐƯỜNG PHƠI NHIỄM</a:t>
            </a:r>
            <a:endParaRPr kumimoji="0" lang="en-US" sz="5500" b="1" i="0" u="none" strike="noStrike" kern="1200" cap="none" spc="308" normalizeH="0" baseline="0" noProof="0" dirty="0">
              <a:ln>
                <a:noFill/>
              </a:ln>
              <a:solidFill>
                <a:srgbClr val="FF0000"/>
              </a:solidFill>
              <a:effectLst/>
              <a:uLnTx/>
              <a:uFillTx/>
              <a:latin typeface="Arial" panose="020B0604020202020204" pitchFamily="34" charset="0"/>
              <a:ea typeface="Gotham"/>
              <a:cs typeface="Arial" panose="020B0604020202020204" pitchFamily="34" charset="0"/>
              <a:sym typeface="Gotham"/>
            </a:endParaRPr>
          </a:p>
        </p:txBody>
      </p:sp>
      <p:sp>
        <p:nvSpPr>
          <p:cNvPr id="17" name="TextBox 17">
            <a:extLst>
              <a:ext uri="{FF2B5EF4-FFF2-40B4-BE49-F238E27FC236}">
                <a16:creationId xmlns:a16="http://schemas.microsoft.com/office/drawing/2014/main" id="{5776DEF9-DF22-1A1E-4A55-5C30F2D3C339}"/>
              </a:ext>
            </a:extLst>
          </p:cNvPr>
          <p:cNvSpPr txBox="1"/>
          <p:nvPr/>
        </p:nvSpPr>
        <p:spPr>
          <a:xfrm>
            <a:off x="3551833" y="2994890"/>
            <a:ext cx="11159517" cy="1789914"/>
          </a:xfrm>
          <a:prstGeom prst="rect">
            <a:avLst/>
          </a:prstGeom>
        </p:spPr>
        <p:txBody>
          <a:bodyPr lIns="0" tIns="0" rIns="0" bIns="0" rtlCol="0" anchor="t">
            <a:spAutoFit/>
          </a:bodyPr>
          <a:lstStyle/>
          <a:p>
            <a:pPr marL="0" marR="0" lvl="0" indent="0" algn="ctr" defTabSz="914400" rtl="0" eaLnBrk="1" fontAlgn="auto" latinLnBrk="0" hangingPunct="1">
              <a:lnSpc>
                <a:spcPts val="15270"/>
              </a:lnSpc>
              <a:spcBef>
                <a:spcPct val="0"/>
              </a:spcBef>
              <a:spcAft>
                <a:spcPts val="0"/>
              </a:spcAft>
              <a:buClrTx/>
              <a:buSzTx/>
              <a:buFontTx/>
              <a:buNone/>
              <a:tabLst/>
              <a:defRPr/>
            </a:pPr>
            <a:r>
              <a:rPr kumimoji="0" lang="en-US" sz="10905" b="1" i="0" u="none" strike="noStrike" kern="1200" cap="none" spc="1527" normalizeH="0" baseline="0" noProof="0" dirty="0">
                <a:ln>
                  <a:noFill/>
                </a:ln>
                <a:solidFill>
                  <a:srgbClr val="191919"/>
                </a:solidFill>
                <a:effectLst/>
                <a:uLnTx/>
                <a:uFillTx/>
                <a:latin typeface="Arial" panose="020B0604020202020204" pitchFamily="34" charset="0"/>
                <a:ea typeface="Gotham Bold"/>
                <a:cs typeface="Arial" panose="020B0604020202020204" pitchFamily="34" charset="0"/>
                <a:sym typeface="Gotham Bold"/>
              </a:rPr>
              <a:t>PHẦN 4</a:t>
            </a:r>
          </a:p>
        </p:txBody>
      </p:sp>
      <p:grpSp>
        <p:nvGrpSpPr>
          <p:cNvPr id="19" name="Group 19">
            <a:extLst>
              <a:ext uri="{FF2B5EF4-FFF2-40B4-BE49-F238E27FC236}">
                <a16:creationId xmlns:a16="http://schemas.microsoft.com/office/drawing/2014/main" id="{6B6B01BF-ACB7-4BE8-38F0-9F423B92DEA5}"/>
              </a:ext>
            </a:extLst>
          </p:cNvPr>
          <p:cNvGrpSpPr/>
          <p:nvPr/>
        </p:nvGrpSpPr>
        <p:grpSpPr>
          <a:xfrm>
            <a:off x="-3842521" y="1335337"/>
            <a:ext cx="6988521" cy="7243402"/>
            <a:chOff x="0" y="0"/>
            <a:chExt cx="812800" cy="812800"/>
          </a:xfrm>
        </p:grpSpPr>
        <p:sp>
          <p:nvSpPr>
            <p:cNvPr id="20" name="Freeform 20">
              <a:extLst>
                <a:ext uri="{FF2B5EF4-FFF2-40B4-BE49-F238E27FC236}">
                  <a16:creationId xmlns:a16="http://schemas.microsoft.com/office/drawing/2014/main" id="{DA185A19-5871-3509-E279-02B8E52D83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TextBox 21">
              <a:extLst>
                <a:ext uri="{FF2B5EF4-FFF2-40B4-BE49-F238E27FC236}">
                  <a16:creationId xmlns:a16="http://schemas.microsoft.com/office/drawing/2014/main" id="{6F6BAF02-CC5F-4470-3F51-2968D9F4F974}"/>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147918606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FFBCF-7225-9B14-1BA9-DF370189528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0A990F30-70BC-467B-800A-09D97B99612B}"/>
              </a:ext>
            </a:extLst>
          </p:cNvPr>
          <p:cNvGrpSpPr/>
          <p:nvPr/>
        </p:nvGrpSpPr>
        <p:grpSpPr>
          <a:xfrm>
            <a:off x="-482383" y="8831883"/>
            <a:ext cx="2463583" cy="2407617"/>
            <a:chOff x="0" y="0"/>
            <a:chExt cx="812800" cy="812800"/>
          </a:xfrm>
        </p:grpSpPr>
        <p:sp>
          <p:nvSpPr>
            <p:cNvPr id="3" name="Freeform 3">
              <a:extLst>
                <a:ext uri="{FF2B5EF4-FFF2-40B4-BE49-F238E27FC236}">
                  <a16:creationId xmlns:a16="http://schemas.microsoft.com/office/drawing/2014/main" id="{D224C3C4-A2EE-4C94-5A74-1F5006DC0E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C6A3B873-F168-40E4-B361-4F29C3F173E2}"/>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AED10D36-2CE0-6C56-012A-46F8D311ADF6}"/>
              </a:ext>
            </a:extLst>
          </p:cNvPr>
          <p:cNvSpPr/>
          <p:nvPr/>
        </p:nvSpPr>
        <p:spPr>
          <a:xfrm>
            <a:off x="1091949" y="9972908"/>
            <a:ext cx="637099" cy="169788"/>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a:extLst>
              <a:ext uri="{FF2B5EF4-FFF2-40B4-BE49-F238E27FC236}">
                <a16:creationId xmlns:a16="http://schemas.microsoft.com/office/drawing/2014/main" id="{B7ABDB37-ADDC-8FEE-9791-FB822F5C6B3D}"/>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C338203B-2FCC-B38F-078A-5087AEC36FC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a:extLst>
                <a:ext uri="{FF2B5EF4-FFF2-40B4-BE49-F238E27FC236}">
                  <a16:creationId xmlns:a16="http://schemas.microsoft.com/office/drawing/2014/main" id="{7A85D3A4-7534-099E-77F1-977F71C8868E}"/>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A73B1D8B-B08C-192A-D8FA-75A219791416}"/>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a:extLst>
              <a:ext uri="{FF2B5EF4-FFF2-40B4-BE49-F238E27FC236}">
                <a16:creationId xmlns:a16="http://schemas.microsoft.com/office/drawing/2014/main" id="{07038F0E-E0E8-8E24-7902-8F1F395B2FF9}"/>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9B8E1742-90AF-7981-5EB2-643DDE081BC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0023DCA8-F290-9A68-CAAB-FAE309C44842}"/>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AD76DD2F-734E-742B-7F22-01ED9344D8DC}"/>
              </a:ext>
            </a:extLst>
          </p:cNvPr>
          <p:cNvGrpSpPr/>
          <p:nvPr/>
        </p:nvGrpSpPr>
        <p:grpSpPr>
          <a:xfrm>
            <a:off x="-248484" y="9125814"/>
            <a:ext cx="1953410" cy="1941377"/>
            <a:chOff x="0" y="0"/>
            <a:chExt cx="812800" cy="812800"/>
          </a:xfrm>
        </p:grpSpPr>
        <p:sp>
          <p:nvSpPr>
            <p:cNvPr id="20" name="Freeform 20">
              <a:extLst>
                <a:ext uri="{FF2B5EF4-FFF2-40B4-BE49-F238E27FC236}">
                  <a16:creationId xmlns:a16="http://schemas.microsoft.com/office/drawing/2014/main" id="{5EBB3745-45AF-917F-F670-1FDF8191A5E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TextBox 21">
              <a:extLst>
                <a:ext uri="{FF2B5EF4-FFF2-40B4-BE49-F238E27FC236}">
                  <a16:creationId xmlns:a16="http://schemas.microsoft.com/office/drawing/2014/main" id="{C1C66735-7F8E-446F-E19C-C1352327722F}"/>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5" name="object 8">
            <a:extLst>
              <a:ext uri="{FF2B5EF4-FFF2-40B4-BE49-F238E27FC236}">
                <a16:creationId xmlns:a16="http://schemas.microsoft.com/office/drawing/2014/main" id="{008B4316-7D99-564B-A305-625BBA7E810B}"/>
              </a:ext>
            </a:extLst>
          </p:cNvPr>
          <p:cNvSpPr/>
          <p:nvPr/>
        </p:nvSpPr>
        <p:spPr>
          <a:xfrm rot="5187038">
            <a:off x="58744" y="-115703"/>
            <a:ext cx="1204531" cy="1427142"/>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object 11">
            <a:extLst>
              <a:ext uri="{FF2B5EF4-FFF2-40B4-BE49-F238E27FC236}">
                <a16:creationId xmlns:a16="http://schemas.microsoft.com/office/drawing/2014/main" id="{F02CDFE6-E796-8BDD-A1F9-5D76EC735CC8}"/>
              </a:ext>
            </a:extLst>
          </p:cNvPr>
          <p:cNvSpPr txBox="1">
            <a:spLocks/>
          </p:cNvSpPr>
          <p:nvPr/>
        </p:nvSpPr>
        <p:spPr>
          <a:xfrm>
            <a:off x="661009" y="666976"/>
            <a:ext cx="1246814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b="1" dirty="0">
                <a:solidFill>
                  <a:srgbClr val="002060"/>
                </a:solidFill>
                <a:latin typeface="Arial" panose="020B0604020202020204" pitchFamily="34" charset="0"/>
                <a:cs typeface="Arial" panose="020B0604020202020204" pitchFamily="34" charset="0"/>
              </a:rPr>
              <a:t>4.1. KHÁI NIỆM "ĐƯỜNG PHƠI NHIỄM"</a:t>
            </a:r>
          </a:p>
        </p:txBody>
      </p:sp>
      <p:sp>
        <p:nvSpPr>
          <p:cNvPr id="15" name="object 15">
            <a:extLst>
              <a:ext uri="{FF2B5EF4-FFF2-40B4-BE49-F238E27FC236}">
                <a16:creationId xmlns:a16="http://schemas.microsoft.com/office/drawing/2014/main" id="{FED5C07D-DF10-2327-B63D-9052D230A522}"/>
              </a:ext>
            </a:extLst>
          </p:cNvPr>
          <p:cNvSpPr txBox="1"/>
          <p:nvPr/>
        </p:nvSpPr>
        <p:spPr>
          <a:xfrm>
            <a:off x="948055" y="1957550"/>
            <a:ext cx="16391890" cy="4182876"/>
          </a:xfrm>
          <a:prstGeom prst="rect">
            <a:avLst/>
          </a:prstGeom>
        </p:spPr>
        <p:txBody>
          <a:bodyPr vert="horz" wrap="square" lIns="0" tIns="12065" rIns="0" bIns="0" rtlCol="0">
            <a:spAutoFit/>
          </a:bodyPr>
          <a:lstStyle/>
          <a:p>
            <a:pPr marL="38100" marR="699770" lvl="0" indent="0" defTabSz="914400" eaLnBrk="1" fontAlgn="auto" latinLnBrk="0" hangingPunct="1">
              <a:lnSpc>
                <a:spcPct val="142000"/>
              </a:lnSpc>
              <a:spcBef>
                <a:spcPts val="95"/>
              </a:spcBef>
              <a:spcAft>
                <a:spcPts val="0"/>
              </a:spcAft>
              <a:buClrTx/>
              <a:buSzTx/>
              <a:buFontTx/>
              <a:buNone/>
              <a:tabLst/>
              <a:defRPr/>
            </a:pP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phơi</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6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khái</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niệm</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trọng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lĩnh</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vực</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và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34"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7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38100" marR="799465" lvl="0" indent="0" defTabSz="914400" eaLnBrk="1" fontAlgn="auto" latinLnBrk="0" hangingPunct="1">
              <a:lnSpc>
                <a:spcPts val="5100"/>
              </a:lnSpc>
              <a:spcBef>
                <a:spcPts val="420"/>
              </a:spcBef>
              <a:spcAft>
                <a:spcPts val="0"/>
              </a:spcAft>
              <a:buClrTx/>
              <a:buSzTx/>
              <a:buFontTx/>
              <a:buNone/>
              <a:tabLst/>
              <a:defRPr/>
            </a:pP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Đây</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khoảng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mà</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mà</a:t>
            </a:r>
            <a:r>
              <a:rPr kumimoji="0" sz="36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gặp</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ảnh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đáng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kể</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38100" marR="30480" lvl="0" indent="0" defTabSz="914400" eaLnBrk="1" fontAlgn="auto" latinLnBrk="0" hangingPunct="1">
              <a:lnSpc>
                <a:spcPts val="5100"/>
              </a:lnSpc>
              <a:spcBef>
                <a:spcPts val="0"/>
              </a:spcBef>
              <a:spcAft>
                <a:spcPts val="0"/>
              </a:spcAft>
              <a:buClrTx/>
              <a:buSzTx/>
              <a:buFontTx/>
              <a:buNone/>
              <a:tabLst/>
              <a:defRPr/>
            </a:pP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xác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duy</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trì</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phơi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6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trọng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vệ</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lao</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động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khỏi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từ</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34"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7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908871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682ED-0477-0C0E-C71C-00089C4983E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A687089D-DA14-25A0-8498-06BC8E2D1FDF}"/>
              </a:ext>
            </a:extLst>
          </p:cNvPr>
          <p:cNvGrpSpPr/>
          <p:nvPr/>
        </p:nvGrpSpPr>
        <p:grpSpPr>
          <a:xfrm>
            <a:off x="-482383" y="8831883"/>
            <a:ext cx="2463583" cy="2407617"/>
            <a:chOff x="0" y="0"/>
            <a:chExt cx="812800" cy="812800"/>
          </a:xfrm>
        </p:grpSpPr>
        <p:sp>
          <p:nvSpPr>
            <p:cNvPr id="3" name="Freeform 3">
              <a:extLst>
                <a:ext uri="{FF2B5EF4-FFF2-40B4-BE49-F238E27FC236}">
                  <a16:creationId xmlns:a16="http://schemas.microsoft.com/office/drawing/2014/main" id="{8CD3EC11-DB96-07B3-EF1C-64ED2DBCFCE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85725" cap="sq">
              <a:solidFill>
                <a:srgbClr val="FD622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a:extLst>
                <a:ext uri="{FF2B5EF4-FFF2-40B4-BE49-F238E27FC236}">
                  <a16:creationId xmlns:a16="http://schemas.microsoft.com/office/drawing/2014/main" id="{58A38C69-2DEE-1F56-ABEB-5662B4A6FC7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 name="Freeform 5">
            <a:extLst>
              <a:ext uri="{FF2B5EF4-FFF2-40B4-BE49-F238E27FC236}">
                <a16:creationId xmlns:a16="http://schemas.microsoft.com/office/drawing/2014/main" id="{312A1CEE-B3FA-CAF1-F18B-0D02177B66FA}"/>
              </a:ext>
            </a:extLst>
          </p:cNvPr>
          <p:cNvSpPr/>
          <p:nvPr/>
        </p:nvSpPr>
        <p:spPr>
          <a:xfrm>
            <a:off x="1091949" y="9972908"/>
            <a:ext cx="637099" cy="169788"/>
          </a:xfrm>
          <a:custGeom>
            <a:avLst/>
            <a:gdLst/>
            <a:ahLst/>
            <a:cxnLst/>
            <a:rect l="l" t="t" r="r" b="b"/>
            <a:pathLst>
              <a:path w="945880" h="236470">
                <a:moveTo>
                  <a:pt x="0" y="0"/>
                </a:moveTo>
                <a:lnTo>
                  <a:pt x="945880" y="0"/>
                </a:lnTo>
                <a:lnTo>
                  <a:pt x="945880" y="236470"/>
                </a:lnTo>
                <a:lnTo>
                  <a:pt x="0" y="2364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6">
            <a:extLst>
              <a:ext uri="{FF2B5EF4-FFF2-40B4-BE49-F238E27FC236}">
                <a16:creationId xmlns:a16="http://schemas.microsoft.com/office/drawing/2014/main" id="{7F22C199-D306-6746-051C-D510FABB6AF4}"/>
              </a:ext>
            </a:extLst>
          </p:cNvPr>
          <p:cNvGrpSpPr/>
          <p:nvPr/>
        </p:nvGrpSpPr>
        <p:grpSpPr>
          <a:xfrm>
            <a:off x="16749894" y="8390285"/>
            <a:ext cx="2663947" cy="2590006"/>
            <a:chOff x="0" y="0"/>
            <a:chExt cx="812800" cy="812800"/>
          </a:xfrm>
        </p:grpSpPr>
        <p:sp>
          <p:nvSpPr>
            <p:cNvPr id="7" name="Freeform 7">
              <a:extLst>
                <a:ext uri="{FF2B5EF4-FFF2-40B4-BE49-F238E27FC236}">
                  <a16:creationId xmlns:a16="http://schemas.microsoft.com/office/drawing/2014/main" id="{DB402D9A-F4B1-8FFB-F786-225352CC442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D622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a:extLst>
                <a:ext uri="{FF2B5EF4-FFF2-40B4-BE49-F238E27FC236}">
                  <a16:creationId xmlns:a16="http://schemas.microsoft.com/office/drawing/2014/main" id="{4045E9AF-9941-8013-98D6-1397DFA317A1}"/>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a:extLst>
              <a:ext uri="{FF2B5EF4-FFF2-40B4-BE49-F238E27FC236}">
                <a16:creationId xmlns:a16="http://schemas.microsoft.com/office/drawing/2014/main" id="{AB808D28-B4B6-CFD5-BC87-21674631B430}"/>
              </a:ext>
            </a:extLst>
          </p:cNvPr>
          <p:cNvSpPr/>
          <p:nvPr/>
        </p:nvSpPr>
        <p:spPr>
          <a:xfrm rot="2555388">
            <a:off x="16527105" y="8042292"/>
            <a:ext cx="1343167" cy="2476786"/>
          </a:xfrm>
          <a:custGeom>
            <a:avLst/>
            <a:gdLst/>
            <a:ahLst/>
            <a:cxnLst/>
            <a:rect l="l" t="t" r="r" b="b"/>
            <a:pathLst>
              <a:path w="2000810" h="4114800">
                <a:moveTo>
                  <a:pt x="0" y="0"/>
                </a:moveTo>
                <a:lnTo>
                  <a:pt x="2000810" y="0"/>
                </a:lnTo>
                <a:lnTo>
                  <a:pt x="2000810" y="4114800"/>
                </a:lnTo>
                <a:lnTo>
                  <a:pt x="0" y="4114800"/>
                </a:lnTo>
                <a:lnTo>
                  <a:pt x="0" y="0"/>
                </a:lnTo>
                <a:close/>
              </a:path>
            </a:pathLst>
          </a:custGeom>
          <a:blipFill>
            <a:blip r:embed="rId4">
              <a:alphaModFix amt="53000"/>
              <a:extLst>
                <a:ext uri="{96DAC541-7B7A-43D3-8B79-37D633B846F1}">
                  <asvg:svgBlip xmlns:asvg="http://schemas.microsoft.com/office/drawing/2016/SVG/main" r:embed="rId5"/>
                </a:ext>
              </a:extLst>
            </a:blip>
            <a:stretch>
              <a:fillRect r="-20488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10" name="Group 10">
            <a:extLst>
              <a:ext uri="{FF2B5EF4-FFF2-40B4-BE49-F238E27FC236}">
                <a16:creationId xmlns:a16="http://schemas.microsoft.com/office/drawing/2014/main" id="{83586C0F-6A6D-BC1D-91F1-8CEE34F6B27E}"/>
              </a:ext>
            </a:extLst>
          </p:cNvPr>
          <p:cNvGrpSpPr/>
          <p:nvPr/>
        </p:nvGrpSpPr>
        <p:grpSpPr>
          <a:xfrm>
            <a:off x="16499079" y="-800100"/>
            <a:ext cx="2665017" cy="2732436"/>
            <a:chOff x="0" y="0"/>
            <a:chExt cx="812800" cy="812800"/>
          </a:xfrm>
        </p:grpSpPr>
        <p:sp>
          <p:nvSpPr>
            <p:cNvPr id="11" name="Freeform 11">
              <a:extLst>
                <a:ext uri="{FF2B5EF4-FFF2-40B4-BE49-F238E27FC236}">
                  <a16:creationId xmlns:a16="http://schemas.microsoft.com/office/drawing/2014/main" id="{29174483-21AC-E182-E9FB-20D734B1E2B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29C4D799-24C2-F067-26BE-15AFC790FA39}"/>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9">
            <a:extLst>
              <a:ext uri="{FF2B5EF4-FFF2-40B4-BE49-F238E27FC236}">
                <a16:creationId xmlns:a16="http://schemas.microsoft.com/office/drawing/2014/main" id="{95C939B2-55F2-8B3F-B248-1D70C66A3189}"/>
              </a:ext>
            </a:extLst>
          </p:cNvPr>
          <p:cNvGrpSpPr/>
          <p:nvPr/>
        </p:nvGrpSpPr>
        <p:grpSpPr>
          <a:xfrm>
            <a:off x="-248484" y="9125814"/>
            <a:ext cx="1953410" cy="1941377"/>
            <a:chOff x="0" y="0"/>
            <a:chExt cx="812800" cy="812800"/>
          </a:xfrm>
        </p:grpSpPr>
        <p:sp>
          <p:nvSpPr>
            <p:cNvPr id="20" name="Freeform 20">
              <a:extLst>
                <a:ext uri="{FF2B5EF4-FFF2-40B4-BE49-F238E27FC236}">
                  <a16:creationId xmlns:a16="http://schemas.microsoft.com/office/drawing/2014/main" id="{0B9B68BE-EF32-13A2-5E2B-2D5A242DDE9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514350" cap="sq">
              <a:solidFill>
                <a:srgbClr val="FD6220">
                  <a:alpha val="11765"/>
                </a:srgbClr>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TextBox 21">
              <a:extLst>
                <a:ext uri="{FF2B5EF4-FFF2-40B4-BE49-F238E27FC236}">
                  <a16:creationId xmlns:a16="http://schemas.microsoft.com/office/drawing/2014/main" id="{3D54B54A-3125-966A-BFBD-25469895F363}"/>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26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5" name="object 8">
            <a:extLst>
              <a:ext uri="{FF2B5EF4-FFF2-40B4-BE49-F238E27FC236}">
                <a16:creationId xmlns:a16="http://schemas.microsoft.com/office/drawing/2014/main" id="{FBE68775-D6C6-18F8-C7DC-2D0673B16D43}"/>
              </a:ext>
            </a:extLst>
          </p:cNvPr>
          <p:cNvSpPr/>
          <p:nvPr/>
        </p:nvSpPr>
        <p:spPr>
          <a:xfrm rot="5187038">
            <a:off x="58744" y="-115703"/>
            <a:ext cx="1204531" cy="1427142"/>
          </a:xfrm>
          <a:custGeom>
            <a:avLst/>
            <a:gdLst/>
            <a:ahLst/>
            <a:cxnLst/>
            <a:rect l="l" t="t" r="r" b="b"/>
            <a:pathLst>
              <a:path w="2513965" h="2720340">
                <a:moveTo>
                  <a:pt x="2513634" y="2719789"/>
                </a:moveTo>
                <a:lnTo>
                  <a:pt x="1668438" y="2719789"/>
                </a:lnTo>
                <a:lnTo>
                  <a:pt x="1661284" y="2707554"/>
                </a:lnTo>
                <a:lnTo>
                  <a:pt x="1637807" y="2668107"/>
                </a:lnTo>
                <a:lnTo>
                  <a:pt x="1614035" y="2628856"/>
                </a:lnTo>
                <a:lnTo>
                  <a:pt x="1589970" y="2589803"/>
                </a:lnTo>
                <a:lnTo>
                  <a:pt x="1565613" y="2550949"/>
                </a:lnTo>
                <a:lnTo>
                  <a:pt x="1540965" y="2512297"/>
                </a:lnTo>
                <a:lnTo>
                  <a:pt x="1516028" y="2473847"/>
                </a:lnTo>
                <a:lnTo>
                  <a:pt x="1490804" y="2435601"/>
                </a:lnTo>
                <a:lnTo>
                  <a:pt x="1465295" y="2397560"/>
                </a:lnTo>
                <a:lnTo>
                  <a:pt x="1439501" y="2359727"/>
                </a:lnTo>
                <a:lnTo>
                  <a:pt x="1413424" y="2322103"/>
                </a:lnTo>
                <a:lnTo>
                  <a:pt x="1387066" y="2284689"/>
                </a:lnTo>
                <a:lnTo>
                  <a:pt x="1360429" y="2247486"/>
                </a:lnTo>
                <a:lnTo>
                  <a:pt x="1333514" y="2210497"/>
                </a:lnTo>
                <a:lnTo>
                  <a:pt x="1306322" y="2173723"/>
                </a:lnTo>
                <a:lnTo>
                  <a:pt x="1278855" y="2137165"/>
                </a:lnTo>
                <a:lnTo>
                  <a:pt x="1251114" y="2100825"/>
                </a:lnTo>
                <a:lnTo>
                  <a:pt x="1223102" y="2064705"/>
                </a:lnTo>
                <a:lnTo>
                  <a:pt x="1194819" y="2028806"/>
                </a:lnTo>
                <a:lnTo>
                  <a:pt x="1166268" y="1993129"/>
                </a:lnTo>
                <a:lnTo>
                  <a:pt x="1137449" y="1957676"/>
                </a:lnTo>
                <a:lnTo>
                  <a:pt x="1108365" y="1922449"/>
                </a:lnTo>
                <a:lnTo>
                  <a:pt x="1079016" y="1887450"/>
                </a:lnTo>
                <a:lnTo>
                  <a:pt x="1049405" y="1852679"/>
                </a:lnTo>
                <a:lnTo>
                  <a:pt x="1019532" y="1818138"/>
                </a:lnTo>
                <a:lnTo>
                  <a:pt x="989400" y="1783829"/>
                </a:lnTo>
                <a:lnTo>
                  <a:pt x="959010" y="1749753"/>
                </a:lnTo>
                <a:lnTo>
                  <a:pt x="928364" y="1715913"/>
                </a:lnTo>
                <a:lnTo>
                  <a:pt x="897462" y="1682309"/>
                </a:lnTo>
                <a:lnTo>
                  <a:pt x="866307" y="1648943"/>
                </a:lnTo>
                <a:lnTo>
                  <a:pt x="834901" y="1615816"/>
                </a:lnTo>
                <a:lnTo>
                  <a:pt x="803244" y="1582930"/>
                </a:lnTo>
                <a:lnTo>
                  <a:pt x="771338" y="1550287"/>
                </a:lnTo>
                <a:lnTo>
                  <a:pt x="739185" y="1517889"/>
                </a:lnTo>
                <a:lnTo>
                  <a:pt x="706786" y="1485736"/>
                </a:lnTo>
                <a:lnTo>
                  <a:pt x="674143" y="1453830"/>
                </a:lnTo>
                <a:lnTo>
                  <a:pt x="641257" y="1422173"/>
                </a:lnTo>
                <a:lnTo>
                  <a:pt x="608131" y="1390766"/>
                </a:lnTo>
                <a:lnTo>
                  <a:pt x="574765" y="1359611"/>
                </a:lnTo>
                <a:lnTo>
                  <a:pt x="541161" y="1328710"/>
                </a:lnTo>
                <a:lnTo>
                  <a:pt x="507320" y="1298063"/>
                </a:lnTo>
                <a:lnTo>
                  <a:pt x="473244" y="1267673"/>
                </a:lnTo>
                <a:lnTo>
                  <a:pt x="438936" y="1237541"/>
                </a:lnTo>
                <a:lnTo>
                  <a:pt x="404395" y="1207669"/>
                </a:lnTo>
                <a:lnTo>
                  <a:pt x="369624" y="1178057"/>
                </a:lnTo>
                <a:lnTo>
                  <a:pt x="334624" y="1148709"/>
                </a:lnTo>
                <a:lnTo>
                  <a:pt x="299397" y="1119624"/>
                </a:lnTo>
                <a:lnTo>
                  <a:pt x="263945" y="1090806"/>
                </a:lnTo>
                <a:lnTo>
                  <a:pt x="228268" y="1062254"/>
                </a:lnTo>
                <a:lnTo>
                  <a:pt x="192369" y="1033971"/>
                </a:lnTo>
                <a:lnTo>
                  <a:pt x="156248" y="1005959"/>
                </a:lnTo>
                <a:lnTo>
                  <a:pt x="119908" y="978219"/>
                </a:lnTo>
                <a:lnTo>
                  <a:pt x="83351" y="950752"/>
                </a:lnTo>
                <a:lnTo>
                  <a:pt x="46576" y="923560"/>
                </a:lnTo>
                <a:lnTo>
                  <a:pt x="9587" y="896645"/>
                </a:lnTo>
                <a:lnTo>
                  <a:pt x="0" y="889780"/>
                </a:lnTo>
                <a:lnTo>
                  <a:pt x="0" y="0"/>
                </a:lnTo>
                <a:lnTo>
                  <a:pt x="58392" y="35829"/>
                </a:lnTo>
                <a:lnTo>
                  <a:pt x="102102" y="63230"/>
                </a:lnTo>
                <a:lnTo>
                  <a:pt x="145586" y="90958"/>
                </a:lnTo>
                <a:lnTo>
                  <a:pt x="188841" y="119012"/>
                </a:lnTo>
                <a:lnTo>
                  <a:pt x="231868" y="147388"/>
                </a:lnTo>
                <a:lnTo>
                  <a:pt x="274663" y="176086"/>
                </a:lnTo>
                <a:lnTo>
                  <a:pt x="317224" y="205104"/>
                </a:lnTo>
                <a:lnTo>
                  <a:pt x="359551" y="234440"/>
                </a:lnTo>
                <a:lnTo>
                  <a:pt x="401642" y="264092"/>
                </a:lnTo>
                <a:lnTo>
                  <a:pt x="443493" y="294058"/>
                </a:lnTo>
                <a:lnTo>
                  <a:pt x="485105" y="324338"/>
                </a:lnTo>
                <a:lnTo>
                  <a:pt x="526476" y="354928"/>
                </a:lnTo>
                <a:lnTo>
                  <a:pt x="567602" y="385828"/>
                </a:lnTo>
                <a:lnTo>
                  <a:pt x="608483" y="417035"/>
                </a:lnTo>
                <a:lnTo>
                  <a:pt x="649118" y="448549"/>
                </a:lnTo>
                <a:lnTo>
                  <a:pt x="689503" y="480366"/>
                </a:lnTo>
                <a:lnTo>
                  <a:pt x="729639" y="512486"/>
                </a:lnTo>
                <a:lnTo>
                  <a:pt x="769522" y="544907"/>
                </a:lnTo>
                <a:lnTo>
                  <a:pt x="809151" y="577627"/>
                </a:lnTo>
                <a:lnTo>
                  <a:pt x="848524" y="610643"/>
                </a:lnTo>
                <a:lnTo>
                  <a:pt x="887640" y="643956"/>
                </a:lnTo>
                <a:lnTo>
                  <a:pt x="926497" y="677562"/>
                </a:lnTo>
                <a:lnTo>
                  <a:pt x="965093" y="711460"/>
                </a:lnTo>
                <a:lnTo>
                  <a:pt x="1003427" y="745648"/>
                </a:lnTo>
                <a:lnTo>
                  <a:pt x="1041496" y="780125"/>
                </a:lnTo>
                <a:lnTo>
                  <a:pt x="1079299" y="814889"/>
                </a:lnTo>
                <a:lnTo>
                  <a:pt x="1116834" y="849938"/>
                </a:lnTo>
                <a:lnTo>
                  <a:pt x="1154100" y="885270"/>
                </a:lnTo>
                <a:lnTo>
                  <a:pt x="1191095" y="920884"/>
                </a:lnTo>
                <a:lnTo>
                  <a:pt x="1227816" y="956777"/>
                </a:lnTo>
                <a:lnTo>
                  <a:pt x="1264263" y="992949"/>
                </a:lnTo>
                <a:lnTo>
                  <a:pt x="1300434" y="1029398"/>
                </a:lnTo>
                <a:lnTo>
                  <a:pt x="1336326" y="1066121"/>
                </a:lnTo>
                <a:lnTo>
                  <a:pt x="1371938" y="1103116"/>
                </a:lnTo>
                <a:lnTo>
                  <a:pt x="1407269" y="1140384"/>
                </a:lnTo>
                <a:lnTo>
                  <a:pt x="1442443" y="1178057"/>
                </a:lnTo>
                <a:lnTo>
                  <a:pt x="1477079" y="1215725"/>
                </a:lnTo>
                <a:lnTo>
                  <a:pt x="1511554" y="1253795"/>
                </a:lnTo>
                <a:lnTo>
                  <a:pt x="1545741" y="1292130"/>
                </a:lnTo>
                <a:lnTo>
                  <a:pt x="1579637" y="1330727"/>
                </a:lnTo>
                <a:lnTo>
                  <a:pt x="1613242" y="1369585"/>
                </a:lnTo>
                <a:lnTo>
                  <a:pt x="1646552" y="1408702"/>
                </a:lnTo>
                <a:lnTo>
                  <a:pt x="1679568" y="1448076"/>
                </a:lnTo>
                <a:lnTo>
                  <a:pt x="1712286" y="1487706"/>
                </a:lnTo>
                <a:lnTo>
                  <a:pt x="1744705" y="1527590"/>
                </a:lnTo>
                <a:lnTo>
                  <a:pt x="1776823" y="1567726"/>
                </a:lnTo>
                <a:lnTo>
                  <a:pt x="1808639" y="1608113"/>
                </a:lnTo>
                <a:lnTo>
                  <a:pt x="1840150" y="1648748"/>
                </a:lnTo>
                <a:lnTo>
                  <a:pt x="1871356" y="1689630"/>
                </a:lnTo>
                <a:lnTo>
                  <a:pt x="1902254" y="1730758"/>
                </a:lnTo>
                <a:lnTo>
                  <a:pt x="1932843" y="1772128"/>
                </a:lnTo>
                <a:lnTo>
                  <a:pt x="1963120" y="1813741"/>
                </a:lnTo>
                <a:lnTo>
                  <a:pt x="1993085" y="1855594"/>
                </a:lnTo>
                <a:lnTo>
                  <a:pt x="2022735" y="1897684"/>
                </a:lnTo>
                <a:lnTo>
                  <a:pt x="2052069" y="1940012"/>
                </a:lnTo>
                <a:lnTo>
                  <a:pt x="2081085" y="1982574"/>
                </a:lnTo>
                <a:lnTo>
                  <a:pt x="2109781" y="2025369"/>
                </a:lnTo>
                <a:lnTo>
                  <a:pt x="2138156" y="2068396"/>
                </a:lnTo>
                <a:lnTo>
                  <a:pt x="2166207" y="2111652"/>
                </a:lnTo>
                <a:lnTo>
                  <a:pt x="2193934" y="2155136"/>
                </a:lnTo>
                <a:lnTo>
                  <a:pt x="2221333" y="2198846"/>
                </a:lnTo>
                <a:lnTo>
                  <a:pt x="2248405" y="2242781"/>
                </a:lnTo>
                <a:lnTo>
                  <a:pt x="2275146" y="2286938"/>
                </a:lnTo>
                <a:lnTo>
                  <a:pt x="2301555" y="2331317"/>
                </a:lnTo>
                <a:lnTo>
                  <a:pt x="2327631" y="2375914"/>
                </a:lnTo>
                <a:lnTo>
                  <a:pt x="2353371" y="2420729"/>
                </a:lnTo>
                <a:lnTo>
                  <a:pt x="2378774" y="2465760"/>
                </a:lnTo>
                <a:lnTo>
                  <a:pt x="2403838" y="2511004"/>
                </a:lnTo>
                <a:lnTo>
                  <a:pt x="2428562" y="2556461"/>
                </a:lnTo>
                <a:lnTo>
                  <a:pt x="2452943" y="2602129"/>
                </a:lnTo>
                <a:lnTo>
                  <a:pt x="2476981" y="2648005"/>
                </a:lnTo>
                <a:lnTo>
                  <a:pt x="2500673" y="2694088"/>
                </a:lnTo>
                <a:lnTo>
                  <a:pt x="2513634" y="2719789"/>
                </a:lnTo>
                <a:close/>
              </a:path>
            </a:pathLst>
          </a:custGeom>
          <a:solidFill>
            <a:srgbClr val="F62F2E"/>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4" name="object 11">
            <a:extLst>
              <a:ext uri="{FF2B5EF4-FFF2-40B4-BE49-F238E27FC236}">
                <a16:creationId xmlns:a16="http://schemas.microsoft.com/office/drawing/2014/main" id="{FCC2F2A6-B532-7073-1B5C-A05A2336E94F}"/>
              </a:ext>
            </a:extLst>
          </p:cNvPr>
          <p:cNvSpPr txBox="1">
            <a:spLocks/>
          </p:cNvSpPr>
          <p:nvPr/>
        </p:nvSpPr>
        <p:spPr>
          <a:xfrm>
            <a:off x="1114394" y="321114"/>
            <a:ext cx="12116417"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b="1" dirty="0">
                <a:solidFill>
                  <a:srgbClr val="002060"/>
                </a:solidFill>
                <a:latin typeface="Arial" panose="020B0604020202020204" pitchFamily="34" charset="0"/>
                <a:cs typeface="Arial" panose="020B0604020202020204" pitchFamily="34" charset="0"/>
              </a:rPr>
              <a:t>4.2. XÁC ĐỊNH ĐƯỜNG PHƠI NHIỄM</a:t>
            </a:r>
            <a:r>
              <a:rPr lang="en-US" b="1" dirty="0">
                <a:solidFill>
                  <a:srgbClr val="002060"/>
                </a:solidFill>
                <a:latin typeface="Arial" panose="020B0604020202020204" pitchFamily="34" charset="0"/>
                <a:cs typeface="Arial" panose="020B0604020202020204" pitchFamily="34" charset="0"/>
              </a:rPr>
              <a:t> </a:t>
            </a:r>
            <a:endParaRPr lang="vi-VN" b="1" dirty="0">
              <a:solidFill>
                <a:srgbClr val="002060"/>
              </a:solidFill>
              <a:latin typeface="Arial" panose="020B0604020202020204" pitchFamily="34" charset="0"/>
              <a:cs typeface="Arial" panose="020B0604020202020204" pitchFamily="34" charset="0"/>
            </a:endParaRPr>
          </a:p>
        </p:txBody>
      </p:sp>
      <p:sp>
        <p:nvSpPr>
          <p:cNvPr id="16" name="object 12">
            <a:extLst>
              <a:ext uri="{FF2B5EF4-FFF2-40B4-BE49-F238E27FC236}">
                <a16:creationId xmlns:a16="http://schemas.microsoft.com/office/drawing/2014/main" id="{CB21A5D5-B445-67F8-26B5-189E236CE867}"/>
              </a:ext>
            </a:extLst>
          </p:cNvPr>
          <p:cNvSpPr txBox="1"/>
          <p:nvPr/>
        </p:nvSpPr>
        <p:spPr>
          <a:xfrm>
            <a:off x="874967" y="1354250"/>
            <a:ext cx="17004030" cy="7689284"/>
          </a:xfrm>
          <a:prstGeom prst="rect">
            <a:avLst/>
          </a:prstGeom>
        </p:spPr>
        <p:txBody>
          <a:bodyPr vert="horz" wrap="square" lIns="0" tIns="12700" rIns="0" bIns="0" rtlCol="0">
            <a:spAutoFit/>
          </a:bodyPr>
          <a:lstStyle/>
          <a:p>
            <a:pPr marL="813435" marR="214630" lvl="0" indent="-457200" algn="just" defTabSz="914400" eaLnBrk="1" fontAlgn="auto" latinLnBrk="0" hangingPunct="1">
              <a:lnSpc>
                <a:spcPct val="135000"/>
              </a:lnSpc>
              <a:spcBef>
                <a:spcPts val="100"/>
              </a:spcBef>
              <a:spcAft>
                <a:spcPts val="0"/>
              </a:spcAft>
              <a:buClr>
                <a:srgbClr val="FFFFFF"/>
              </a:buClr>
              <a:buSzTx/>
              <a:buFont typeface="Wingdings" panose="05000000000000000000" pitchFamily="2" charset="2"/>
              <a:buChar char="ü"/>
              <a:tabLst>
                <a:tab pos="698500" algn="l"/>
              </a:tabLst>
              <a:defRPr/>
            </a:pPr>
            <a:r>
              <a:rPr kumimoji="0" sz="3200" b="0"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Ngu</a:t>
            </a:r>
            <a:r>
              <a:rPr kumimoji="0" sz="3200" b="0" i="0" u="none" strike="noStrike" kern="0" cap="none" spc="-880" normalizeH="0" baseline="0" noProof="0" dirty="0">
                <a:ln>
                  <a:noFill/>
                </a:ln>
                <a:solidFill>
                  <a:srgbClr val="FF0000"/>
                </a:solidFill>
                <a:effectLst/>
                <a:uLnTx/>
                <a:uFillTx/>
                <a:latin typeface="Arial" panose="020B0604020202020204" pitchFamily="34" charset="0"/>
                <a:cs typeface="Arial" panose="020B0604020202020204" pitchFamily="34" charset="0"/>
              </a:rPr>
              <a:t>ô</a:t>
            </a:r>
            <a:r>
              <a:rPr kumimoji="0" sz="4800" b="0" i="0" u="none" strike="noStrike" kern="0" cap="none" spc="-89"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4800" b="0" i="0" u="none" strike="noStrike" kern="0" cap="none" spc="-307"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sz="3200" b="0" i="0" u="none" strike="noStrike" kern="0" cap="none" spc="-2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0000"/>
                </a:solidFill>
                <a:effectLst/>
                <a:uLnTx/>
                <a:uFillTx/>
                <a:latin typeface="Arial" panose="020B0604020202020204" pitchFamily="34" charset="0"/>
                <a:cs typeface="Arial" panose="020B0604020202020204" pitchFamily="34" charset="0"/>
              </a:rPr>
              <a:t>hoá</a:t>
            </a:r>
            <a:r>
              <a:rPr kumimoji="0" sz="32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sz="3200" b="0" i="0" u="none" strike="noStrike" kern="0" cap="none" spc="-540"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4800" b="0" i="0" u="none" strike="noStrike" kern="0" cap="none" spc="419"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200" b="0" i="0" u="none" strike="noStrike" kern="0" cap="none" spc="-110" normalizeH="0" baseline="0" noProof="0" dirty="0">
                <a:ln>
                  <a:noFill/>
                </a:ln>
                <a:solidFill>
                  <a:srgbClr val="FF0000"/>
                </a:solidFill>
                <a:effectLst/>
                <a:uLnTx/>
                <a:uFillTx/>
                <a:latin typeface="Arial" panose="020B0604020202020204" pitchFamily="34" charset="0"/>
                <a:cs typeface="Arial" panose="020B0604020202020204" pitchFamily="34" charset="0"/>
              </a:rPr>
              <a:t>t:</a:t>
            </a:r>
            <a:r>
              <a:rPr kumimoji="0" sz="32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phơi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2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phụ</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thuộc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vào</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ngu</a:t>
            </a:r>
            <a:r>
              <a:rPr kumimoji="0" sz="3200" b="0" i="0" u="none" strike="noStrike" kern="0" cap="none" spc="-905"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4800" b="0" i="0" u="none" strike="noStrike" kern="0" cap="none" spc="-12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0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0" normalizeH="0" baseline="0" noProof="0" dirty="0">
                <a:ln>
                  <a:noFill/>
                </a:ln>
                <a:solidFill>
                  <a:srgbClr val="002060"/>
                </a:solidFill>
                <a:effectLst/>
                <a:uLnTx/>
                <a:uFillTx/>
                <a:latin typeface="Arial" panose="020B0604020202020204" pitchFamily="34" charset="0"/>
                <a:cs typeface="Arial" panose="020B0604020202020204" pitchFamily="34" charset="0"/>
              </a:rPr>
              <a:t>gô</a:t>
            </a:r>
            <a:r>
              <a:rPr kumimoji="0" sz="4800" b="0" i="0" u="none" strike="noStrike" kern="0" cap="none" spc="-52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83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9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9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từ</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công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sản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xu</a:t>
            </a:r>
            <a:r>
              <a:rPr kumimoji="0" sz="3200" b="0" i="0" u="none" strike="noStrike" kern="0" cap="none" spc="-56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39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quá</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chê</a:t>
            </a:r>
            <a:r>
              <a:rPr kumimoji="0" sz="4800" b="0" i="0" u="none" strike="noStrike" kern="0" cap="none" spc="-7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bi</a:t>
            </a:r>
            <a:r>
              <a:rPr kumimoji="0" sz="3200" b="0" i="0" u="none" strike="noStrike" kern="0" cap="none" spc="-45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43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50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97865" marR="43180" lvl="0" indent="-347980" algn="just" defTabSz="914400" eaLnBrk="1" fontAlgn="auto" latinLnBrk="0" hangingPunct="1">
              <a:lnSpc>
                <a:spcPct val="135000"/>
              </a:lnSpc>
              <a:spcBef>
                <a:spcPts val="0"/>
              </a:spcBef>
              <a:spcAft>
                <a:spcPts val="0"/>
              </a:spcAft>
              <a:buClr>
                <a:srgbClr val="FFFFFF"/>
              </a:buClr>
              <a:buSzTx/>
              <a:buFontTx/>
              <a:buAutoNum type="arabicPeriod"/>
              <a:tabLst>
                <a:tab pos="698500" algn="l"/>
              </a:tabLst>
              <a:defRPr/>
            </a:pPr>
            <a:r>
              <a:rPr kumimoji="0" sz="3200" b="0"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Phương</a:t>
            </a:r>
            <a:r>
              <a:rPr kumimoji="0" sz="32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tiện</a:t>
            </a:r>
            <a:r>
              <a:rPr kumimoji="0" sz="32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phơi</a:t>
            </a:r>
            <a:r>
              <a:rPr kumimoji="0" sz="32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45" normalizeH="0" baseline="0" noProof="0" dirty="0">
                <a:ln>
                  <a:noFill/>
                </a:ln>
                <a:solidFill>
                  <a:srgbClr val="FF0000"/>
                </a:solidFill>
                <a:effectLst/>
                <a:uLnTx/>
                <a:uFillTx/>
                <a:latin typeface="Arial" panose="020B0604020202020204" pitchFamily="34" charset="0"/>
                <a:cs typeface="Arial" panose="020B0604020202020204" pitchFamily="34" charset="0"/>
              </a:rPr>
              <a:t>nhi</a:t>
            </a:r>
            <a:r>
              <a:rPr kumimoji="0" sz="3200" b="0" i="0" u="none" strike="noStrike" kern="0" cap="none" spc="-560" normalizeH="0" baseline="0" noProof="0" dirty="0">
                <a:ln>
                  <a:noFill/>
                </a:ln>
                <a:solidFill>
                  <a:srgbClr val="FF0000"/>
                </a:solidFill>
                <a:effectLst/>
                <a:uLnTx/>
                <a:uFillTx/>
                <a:latin typeface="Arial" panose="020B0604020202020204" pitchFamily="34" charset="0"/>
                <a:cs typeface="Arial" panose="020B0604020202020204" pitchFamily="34" charset="0"/>
              </a:rPr>
              <a:t>ê</a:t>
            </a:r>
            <a:r>
              <a:rPr kumimoji="0" sz="4800" b="0" i="0" u="none" strike="noStrike" kern="0" cap="none" spc="367"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200" b="0" i="0" u="none" strike="noStrike" kern="0" cap="none" spc="-145" normalizeH="0" baseline="0" noProof="0" dirty="0">
                <a:ln>
                  <a:noFill/>
                </a:ln>
                <a:solidFill>
                  <a:srgbClr val="FF0000"/>
                </a:solidFill>
                <a:effectLst/>
                <a:uLnTx/>
                <a:uFillTx/>
                <a:latin typeface="Arial" panose="020B0604020202020204" pitchFamily="34" charset="0"/>
                <a:cs typeface="Arial" panose="020B0604020202020204" pitchFamily="34" charset="0"/>
              </a:rPr>
              <a:t>m:</a:t>
            </a:r>
            <a:r>
              <a:rPr kumimoji="0" sz="32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đô</a:t>
            </a:r>
            <a:r>
              <a:rPr kumimoji="0" sz="48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83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i</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tượng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khí,</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nước,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thức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ăn,</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trực</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da.</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97865" marR="144780" lvl="0" indent="-360045" algn="just" defTabSz="914400" eaLnBrk="1" fontAlgn="auto" latinLnBrk="0" hangingPunct="1">
              <a:lnSpc>
                <a:spcPct val="135000"/>
              </a:lnSpc>
              <a:spcBef>
                <a:spcPts val="0"/>
              </a:spcBef>
              <a:spcAft>
                <a:spcPts val="0"/>
              </a:spcAft>
              <a:buClr>
                <a:srgbClr val="FFFFFF"/>
              </a:buClr>
              <a:buSzTx/>
              <a:buFontTx/>
              <a:buAutoNum type="arabicPeriod"/>
              <a:tabLst>
                <a:tab pos="698500" algn="l"/>
              </a:tabLst>
              <a:defRPr/>
            </a:pPr>
            <a:r>
              <a:rPr kumimoji="0" sz="32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Định</a:t>
            </a:r>
            <a:r>
              <a:rPr kumimoji="0" sz="32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dạng</a:t>
            </a:r>
            <a:r>
              <a:rPr kumimoji="0" sz="3200" b="0" i="0" u="none" strike="noStrike" kern="0" cap="none" spc="-28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đường</a:t>
            </a:r>
            <a:r>
              <a:rPr kumimoji="0" sz="32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phơi</a:t>
            </a:r>
            <a:r>
              <a:rPr kumimoji="0" sz="3200" b="0" i="0" u="none" strike="noStrike" kern="0" cap="none" spc="-28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45" normalizeH="0" baseline="0" noProof="0" dirty="0">
                <a:ln>
                  <a:noFill/>
                </a:ln>
                <a:solidFill>
                  <a:srgbClr val="FF0000"/>
                </a:solidFill>
                <a:effectLst/>
                <a:uLnTx/>
                <a:uFillTx/>
                <a:latin typeface="Arial" panose="020B0604020202020204" pitchFamily="34" charset="0"/>
                <a:cs typeface="Arial" panose="020B0604020202020204" pitchFamily="34" charset="0"/>
              </a:rPr>
              <a:t>nhi</a:t>
            </a:r>
            <a:r>
              <a:rPr kumimoji="0" sz="3200" b="0" i="0" u="none" strike="noStrike" kern="0" cap="none" spc="-560" normalizeH="0" baseline="0" noProof="0" dirty="0">
                <a:ln>
                  <a:noFill/>
                </a:ln>
                <a:solidFill>
                  <a:srgbClr val="FF0000"/>
                </a:solidFill>
                <a:effectLst/>
                <a:uLnTx/>
                <a:uFillTx/>
                <a:latin typeface="Arial" panose="020B0604020202020204" pitchFamily="34" charset="0"/>
                <a:cs typeface="Arial" panose="020B0604020202020204" pitchFamily="34" charset="0"/>
              </a:rPr>
              <a:t>ê</a:t>
            </a:r>
            <a:r>
              <a:rPr kumimoji="0" sz="4800" b="0" i="0" u="none" strike="noStrike" kern="0" cap="none" spc="367"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200" b="0" i="0" u="none" strike="noStrike" kern="0" cap="none" spc="-145" normalizeH="0" baseline="0" noProof="0" dirty="0">
                <a:ln>
                  <a:noFill/>
                </a:ln>
                <a:solidFill>
                  <a:srgbClr val="FF0000"/>
                </a:solidFill>
                <a:effectLst/>
                <a:uLnTx/>
                <a:uFillTx/>
                <a:latin typeface="Arial" panose="020B0604020202020204" pitchFamily="34" charset="0"/>
                <a:cs typeface="Arial" panose="020B0604020202020204" pitchFamily="34" charset="0"/>
              </a:rPr>
              <a:t>m:</a:t>
            </a:r>
            <a:r>
              <a:rPr kumimoji="0" sz="3200" b="0" i="0" u="none" strike="noStrike" kern="0" cap="none" spc="-28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đôi</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phơi</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2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chỉ</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a:t>
            </a:r>
            <a:r>
              <a:rPr kumimoji="0" sz="3200" b="0" i="0" u="none" strike="noStrike" kern="0" cap="none" spc="-82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3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1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mà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tích</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lũy</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thời</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gian.</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Đi</a:t>
            </a:r>
            <a:r>
              <a:rPr kumimoji="0" sz="3200" b="0" i="0" u="none" strike="noStrike" kern="0" cap="none" spc="-7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50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này</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ảnh</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tích</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tụ</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lâu dài</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15"/>
              </a:spcBef>
              <a:spcAft>
                <a:spcPts val="0"/>
              </a:spcAft>
              <a:buClrTx/>
              <a:buSzTx/>
              <a:buFontTx/>
              <a:buNone/>
              <a:tabLst/>
              <a:defRPr/>
            </a:pPr>
            <a:endParaRPr kumimoji="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294640" lvl="0" indent="0" algn="just" defTabSz="914400" eaLnBrk="1" fontAlgn="auto" latinLnBrk="0" hangingPunct="1">
              <a:lnSpc>
                <a:spcPct val="135000"/>
              </a:lnSpc>
              <a:spcBef>
                <a:spcPts val="0"/>
              </a:spcBef>
              <a:spcAft>
                <a:spcPts val="0"/>
              </a:spcAft>
              <a:buClrTx/>
              <a:buSzTx/>
              <a:buFontTx/>
              <a:buNone/>
              <a:tabLst/>
              <a:defRPr/>
            </a:pPr>
            <a:r>
              <a:rPr kumimoji="0" sz="3200" b="0"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Ví</a:t>
            </a:r>
            <a:r>
              <a:rPr kumimoji="0" sz="32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FF0000"/>
                </a:solidFill>
                <a:effectLst/>
                <a:uLnTx/>
                <a:uFillTx/>
                <a:latin typeface="Arial" panose="020B0604020202020204" pitchFamily="34" charset="0"/>
                <a:cs typeface="Arial" panose="020B0604020202020204" pitchFamily="34" charset="0"/>
              </a:rPr>
              <a:t>dụ:</a:t>
            </a:r>
            <a:r>
              <a:rPr kumimoji="0" sz="3200" b="0" i="0" u="none" strike="noStrike" kern="0" cap="none" spc="-2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phơi</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2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d</a:t>
            </a:r>
            <a:r>
              <a:rPr kumimoji="0" sz="3200" b="0" i="0" u="none" strike="noStrike" kern="0" cap="none" spc="-819"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2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dẻo</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quá</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b</a:t>
            </a:r>
            <a:r>
              <a:rPr kumimoji="0" sz="3200" b="0" i="0" u="none" strike="noStrike" kern="0" cap="none" spc="-819"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48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2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xe</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tô</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200" b="0" i="0" u="none" strike="noStrike" kern="0" cap="none" spc="-93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4800" b="0" i="0" u="none" strike="noStrike" kern="0" cap="none" spc="-16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29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m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mà</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xe</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tô</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từ</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điểm</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xu</a:t>
            </a:r>
            <a:r>
              <a:rPr kumimoji="0" sz="3200" b="0" i="0" u="none" strike="noStrike" kern="0" cap="none" spc="-52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phát</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điểm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n.</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160655" lvl="0" indent="0" algn="just" defTabSz="914400" eaLnBrk="1" fontAlgn="auto" latinLnBrk="0" hangingPunct="1">
              <a:lnSpc>
                <a:spcPct val="135000"/>
              </a:lnSpc>
              <a:spcBef>
                <a:spcPts val="0"/>
              </a:spcBef>
              <a:spcAft>
                <a:spcPts val="0"/>
              </a:spcAft>
              <a:buClrTx/>
              <a:buSzTx/>
              <a:buFontTx/>
              <a:buNone/>
              <a:tabLst/>
              <a:defRPr/>
            </a:pP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phơi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2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200" b="0" i="0" u="none" strike="noStrike" kern="0" cap="none" spc="-93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4800" b="0" i="0" u="none" strike="noStrike" kern="0" cap="none" spc="-16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điểm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dừng,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trạm</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xăng,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cửa</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a:t>
            </a:r>
            <a:r>
              <a:rPr kumimoji="0" sz="32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kỳ</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khu</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vực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nào</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xe</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tô</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0" lvl="0" indent="0" algn="just" defTabSz="914400" eaLnBrk="1" fontAlgn="auto" latinLnBrk="0" hangingPunct="1">
              <a:lnSpc>
                <a:spcPct val="100000"/>
              </a:lnSpc>
              <a:spcBef>
                <a:spcPts val="1275"/>
              </a:spcBef>
              <a:spcAft>
                <a:spcPts val="0"/>
              </a:spcAft>
              <a:buClrTx/>
              <a:buSzTx/>
              <a:buFontTx/>
              <a:buNone/>
              <a:tabLst/>
              <a:defRPr/>
            </a:pP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Những</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trực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xe</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tải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d</a:t>
            </a:r>
            <a:r>
              <a:rPr kumimoji="0" sz="3200" b="0" i="0" u="none" strike="noStrike" kern="0" cap="none" spc="-819"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diesel</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20" normalizeH="0" baseline="0" noProof="0" dirty="0">
                <a:ln>
                  <a:noFill/>
                </a:ln>
                <a:solidFill>
                  <a:srgbClr val="002060"/>
                </a:solidFill>
                <a:effectLst/>
                <a:uLnTx/>
                <a:uFillTx/>
                <a:latin typeface="Arial" panose="020B0604020202020204" pitchFamily="34" charset="0"/>
                <a:cs typeface="Arial" panose="020B0604020202020204" pitchFamily="34" charset="0"/>
              </a:rPr>
              <a:t>sẽ</a:t>
            </a:r>
            <a:r>
              <a:rPr kumimoji="0" sz="32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thời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gian</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phơi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2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ngày.</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384819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092440"/>
        </a:solidFill>
        <a:effectLst/>
      </p:bgPr>
    </p:bg>
    <p:spTree>
      <p:nvGrpSpPr>
        <p:cNvPr id="1" name="">
          <a:extLst>
            <a:ext uri="{FF2B5EF4-FFF2-40B4-BE49-F238E27FC236}">
              <a16:creationId xmlns:a16="http://schemas.microsoft.com/office/drawing/2014/main" id="{4CF909A5-90B2-464E-08F8-073E2D372DAF}"/>
            </a:ext>
          </a:extLst>
        </p:cNvPr>
        <p:cNvGrpSpPr/>
        <p:nvPr/>
      </p:nvGrpSpPr>
      <p:grpSpPr>
        <a:xfrm>
          <a:off x="0" y="0"/>
          <a:ext cx="0" cy="0"/>
          <a:chOff x="0" y="0"/>
          <a:chExt cx="0" cy="0"/>
        </a:xfrm>
      </p:grpSpPr>
      <p:sp>
        <p:nvSpPr>
          <p:cNvPr id="10" name="Freeform 10">
            <a:extLst>
              <a:ext uri="{FF2B5EF4-FFF2-40B4-BE49-F238E27FC236}">
                <a16:creationId xmlns:a16="http://schemas.microsoft.com/office/drawing/2014/main" id="{9AA6C1C6-D93C-D13F-C75D-F660DA905FB6}"/>
              </a:ext>
            </a:extLst>
          </p:cNvPr>
          <p:cNvSpPr/>
          <p:nvPr/>
        </p:nvSpPr>
        <p:spPr>
          <a:xfrm rot="941437">
            <a:off x="13586051" y="6029335"/>
            <a:ext cx="4666365" cy="4190124"/>
          </a:xfrm>
          <a:custGeom>
            <a:avLst/>
            <a:gdLst/>
            <a:ahLst/>
            <a:cxnLst/>
            <a:rect l="l" t="t" r="r" b="b"/>
            <a:pathLst>
              <a:path w="6182607" h="6182607">
                <a:moveTo>
                  <a:pt x="0" y="0"/>
                </a:moveTo>
                <a:lnTo>
                  <a:pt x="6182606" y="0"/>
                </a:lnTo>
                <a:lnTo>
                  <a:pt x="6182606" y="6182607"/>
                </a:lnTo>
                <a:lnTo>
                  <a:pt x="0" y="6182607"/>
                </a:lnTo>
                <a:lnTo>
                  <a:pt x="0" y="0"/>
                </a:lnTo>
                <a:close/>
              </a:path>
            </a:pathLst>
          </a:custGeom>
          <a:blipFill>
            <a:blip r:embed="rId2">
              <a:alphaModFix amt="36000"/>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5" name="object 12">
            <a:extLst>
              <a:ext uri="{FF2B5EF4-FFF2-40B4-BE49-F238E27FC236}">
                <a16:creationId xmlns:a16="http://schemas.microsoft.com/office/drawing/2014/main" id="{E4F0C8C9-8977-4754-C532-05A7D3157011}"/>
              </a:ext>
            </a:extLst>
          </p:cNvPr>
          <p:cNvSpPr txBox="1">
            <a:spLocks/>
          </p:cNvSpPr>
          <p:nvPr/>
        </p:nvSpPr>
        <p:spPr>
          <a:xfrm>
            <a:off x="170955" y="252953"/>
            <a:ext cx="16357049" cy="751488"/>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lang="en-US" sz="4800" b="1" dirty="0">
                <a:solidFill>
                  <a:schemeClr val="bg1"/>
                </a:solidFill>
                <a:latin typeface="Arial" panose="020B0604020202020204" pitchFamily="34" charset="0"/>
                <a:cs typeface="Arial" panose="020B0604020202020204" pitchFamily="34" charset="0"/>
              </a:rPr>
              <a:t>4.3. . ĐÁNH GIÁ ĐỘ NGUY HIỂM</a:t>
            </a:r>
            <a:endParaRPr kumimoji="0" lang="en-US" sz="4800" b="1"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endParaRPr>
          </a:p>
        </p:txBody>
      </p:sp>
      <p:sp>
        <p:nvSpPr>
          <p:cNvPr id="3" name="object 18">
            <a:extLst>
              <a:ext uri="{FF2B5EF4-FFF2-40B4-BE49-F238E27FC236}">
                <a16:creationId xmlns:a16="http://schemas.microsoft.com/office/drawing/2014/main" id="{1ED220F0-7E22-C0C2-2BC2-D70B40833CF9}"/>
              </a:ext>
            </a:extLst>
          </p:cNvPr>
          <p:cNvSpPr txBox="1"/>
          <p:nvPr/>
        </p:nvSpPr>
        <p:spPr>
          <a:xfrm>
            <a:off x="473710" y="1143665"/>
            <a:ext cx="17340580" cy="8890382"/>
          </a:xfrm>
          <a:prstGeom prst="rect">
            <a:avLst/>
          </a:prstGeom>
        </p:spPr>
        <p:txBody>
          <a:bodyPr vert="horz" wrap="square" lIns="0" tIns="12700" rIns="0" bIns="0" rtlCol="0">
            <a:spAutoFit/>
          </a:bodyPr>
          <a:lstStyle/>
          <a:p>
            <a:pPr marL="697865" marR="713105" lvl="0" indent="0" defTabSz="914400" eaLnBrk="1" fontAlgn="auto" latinLnBrk="0" hangingPunct="1">
              <a:lnSpc>
                <a:spcPct val="138000"/>
              </a:lnSpc>
              <a:spcBef>
                <a:spcPts val="100"/>
              </a:spcBef>
              <a:spcAft>
                <a:spcPts val="0"/>
              </a:spcAft>
              <a:buClrTx/>
              <a:buSzTx/>
              <a:buFontTx/>
              <a:buNone/>
              <a:tabLst/>
              <a:defRPr/>
            </a:pPr>
            <a:r>
              <a:rPr kumimoji="0" sz="3600" b="0" i="0" u="none" strike="noStrike" kern="0" cap="none" spc="-85" normalizeH="0" baseline="0" noProof="0" dirty="0">
                <a:ln>
                  <a:noFill/>
                </a:ln>
                <a:solidFill>
                  <a:srgbClr val="F62F2E"/>
                </a:solidFill>
                <a:effectLst/>
                <a:uLnTx/>
                <a:uFillTx/>
                <a:latin typeface="Arial" panose="020B0604020202020204" pitchFamily="34" charset="0"/>
                <a:cs typeface="Arial" panose="020B0604020202020204" pitchFamily="34" charset="0"/>
              </a:rPr>
              <a:t>Lượng</a:t>
            </a:r>
            <a:r>
              <a:rPr kumimoji="0" sz="3600" b="0" i="0" u="none" strike="noStrike" kern="0" cap="none" spc="-320"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62F2E"/>
                </a:solidFill>
                <a:effectLst/>
                <a:uLnTx/>
                <a:uFillTx/>
                <a:latin typeface="Arial" panose="020B0604020202020204" pitchFamily="34" charset="0"/>
                <a:cs typeface="Arial" panose="020B0604020202020204" pitchFamily="34" charset="0"/>
              </a:rPr>
              <a:t>hoá</a:t>
            </a:r>
            <a:r>
              <a:rPr kumimoji="0" sz="3600" b="0" i="0" u="none" strike="noStrike" kern="0" cap="none" spc="-315"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62F2E"/>
                </a:solidFill>
                <a:effectLst/>
                <a:uLnTx/>
                <a:uFillTx/>
                <a:latin typeface="Arial" panose="020B0604020202020204" pitchFamily="34" charset="0"/>
                <a:cs typeface="Arial" panose="020B0604020202020204" pitchFamily="34" charset="0"/>
              </a:rPr>
              <a:t>ch</a:t>
            </a:r>
            <a:r>
              <a:rPr kumimoji="0" sz="3600" b="0" i="0" u="none" strike="noStrike" kern="0" cap="none" spc="-540" normalizeH="0" baseline="0" noProof="0" dirty="0">
                <a:ln>
                  <a:noFill/>
                </a:ln>
                <a:solidFill>
                  <a:srgbClr val="F62F2E"/>
                </a:solidFill>
                <a:effectLst/>
                <a:uLnTx/>
                <a:uFillTx/>
                <a:latin typeface="Arial" panose="020B0604020202020204" pitchFamily="34" charset="0"/>
                <a:cs typeface="Arial" panose="020B0604020202020204" pitchFamily="34" charset="0"/>
              </a:rPr>
              <a:t>â</a:t>
            </a:r>
            <a:r>
              <a:rPr kumimoji="0" sz="5400" b="0" i="0" u="none" strike="noStrike" kern="0" cap="none" spc="419" normalizeH="0" baseline="12000" noProof="0" dirty="0">
                <a:ln>
                  <a:noFill/>
                </a:ln>
                <a:solidFill>
                  <a:srgbClr val="F62F2E"/>
                </a:solidFill>
                <a:effectLst/>
                <a:uLnTx/>
                <a:uFillTx/>
                <a:latin typeface="Arial" panose="020B0604020202020204" pitchFamily="34" charset="0"/>
                <a:cs typeface="Arial" panose="020B0604020202020204" pitchFamily="34" charset="0"/>
              </a:rPr>
              <a:t>́</a:t>
            </a:r>
            <a:r>
              <a:rPr kumimoji="0" sz="3600" b="0" i="0" u="none" strike="noStrike" kern="0" cap="none" spc="-110" normalizeH="0" baseline="0" noProof="0" dirty="0">
                <a:ln>
                  <a:noFill/>
                </a:ln>
                <a:solidFill>
                  <a:srgbClr val="F62F2E"/>
                </a:solidFill>
                <a:effectLst/>
                <a:uLnTx/>
                <a:uFillTx/>
                <a:latin typeface="Arial" panose="020B0604020202020204" pitchFamily="34" charset="0"/>
                <a:cs typeface="Arial" panose="020B0604020202020204" pitchFamily="34" charset="0"/>
              </a:rPr>
              <a:t>t</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đánh</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giá</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80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3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3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tại</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là</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một</a:t>
            </a:r>
            <a:r>
              <a:rPr kumimoji="0" sz="3600" b="0" i="0" u="none" strike="noStrike" kern="0" cap="none" spc="-3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y</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5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tô</a:t>
            </a:r>
            <a:r>
              <a:rPr kumimoji="0" sz="54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24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quan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trọng.</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lớn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tăng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đáng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kể</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hiểm</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phơi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42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m.</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63500" lvl="0" indent="0" defTabSz="914400" eaLnBrk="1" fontAlgn="auto" latinLnBrk="0" hangingPunct="1">
              <a:lnSpc>
                <a:spcPct val="138000"/>
              </a:lnSpc>
              <a:spcBef>
                <a:spcPts val="0"/>
              </a:spcBef>
              <a:spcAft>
                <a:spcPts val="0"/>
              </a:spcAft>
              <a:buClrTx/>
              <a:buSzTx/>
              <a:buFontTx/>
              <a:buNone/>
              <a:tabLst/>
              <a:defRPr/>
            </a:pPr>
            <a:r>
              <a:rPr kumimoji="0" sz="3600" b="0" i="0" u="none" strike="noStrike" kern="0" cap="none" spc="-90" normalizeH="0" baseline="0" noProof="0" dirty="0">
                <a:ln>
                  <a:noFill/>
                </a:ln>
                <a:solidFill>
                  <a:srgbClr val="F62F2E"/>
                </a:solidFill>
                <a:effectLst/>
                <a:uLnTx/>
                <a:uFillTx/>
                <a:latin typeface="Arial" panose="020B0604020202020204" pitchFamily="34" charset="0"/>
                <a:cs typeface="Arial" panose="020B0604020202020204" pitchFamily="34" charset="0"/>
              </a:rPr>
              <a:t>Thời</a:t>
            </a:r>
            <a:r>
              <a:rPr kumimoji="0" sz="3600" b="0" i="0" u="none" strike="noStrike" kern="0" cap="none" spc="-290"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62F2E"/>
                </a:solidFill>
                <a:effectLst/>
                <a:uLnTx/>
                <a:uFillTx/>
                <a:latin typeface="Arial" panose="020B0604020202020204" pitchFamily="34" charset="0"/>
                <a:cs typeface="Arial" panose="020B0604020202020204" pitchFamily="34" charset="0"/>
              </a:rPr>
              <a:t>gian</a:t>
            </a:r>
            <a:r>
              <a:rPr kumimoji="0" sz="3600" b="0" i="0" u="none" strike="noStrike" kern="0" cap="none" spc="-290"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62F2E"/>
                </a:solidFill>
                <a:effectLst/>
                <a:uLnTx/>
                <a:uFillTx/>
                <a:latin typeface="Arial" panose="020B0604020202020204" pitchFamily="34" charset="0"/>
                <a:cs typeface="Arial" panose="020B0604020202020204" pitchFamily="34" charset="0"/>
              </a:rPr>
              <a:t>ti</a:t>
            </a:r>
            <a:r>
              <a:rPr kumimoji="0" sz="3600" b="0" i="0" u="none" strike="noStrike" kern="0" cap="none" spc="-390" normalizeH="0" baseline="0" noProof="0" dirty="0">
                <a:ln>
                  <a:noFill/>
                </a:ln>
                <a:solidFill>
                  <a:srgbClr val="F62F2E"/>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F62F2E"/>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62F2E"/>
                </a:solidFill>
                <a:effectLst/>
                <a:uLnTx/>
                <a:uFillTx/>
                <a:latin typeface="Arial" panose="020B0604020202020204" pitchFamily="34" charset="0"/>
                <a:cs typeface="Arial" panose="020B0604020202020204" pitchFamily="34" charset="0"/>
              </a:rPr>
              <a:t>p</a:t>
            </a:r>
            <a:r>
              <a:rPr kumimoji="0" sz="3600" b="0" i="0" u="none" strike="noStrike" kern="0" cap="none" spc="-290"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sz="3600" b="0" i="0" u="none" strike="noStrike" kern="0" cap="none" spc="-220" normalizeH="0" baseline="0" noProof="0" dirty="0">
                <a:ln>
                  <a:noFill/>
                </a:ln>
                <a:solidFill>
                  <a:srgbClr val="F62F2E"/>
                </a:solidFill>
                <a:effectLst/>
                <a:uLnTx/>
                <a:uFillTx/>
                <a:latin typeface="Arial" panose="020B0604020202020204" pitchFamily="34" charset="0"/>
                <a:cs typeface="Arial" panose="020B0604020202020204" pitchFamily="34" charset="0"/>
              </a:rPr>
              <a:t>xúc</a:t>
            </a:r>
            <a:r>
              <a:rPr kumimoji="0" sz="36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thời</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gian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mà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cộng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600" b="0" i="0" u="none" strike="noStrike" kern="0" cap="none" spc="-80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600" b="0" i="0" u="none" strike="noStrike" kern="0" cap="none" spc="-39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ảnh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hưởng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6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0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hiểm.</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00000"/>
              </a:lnSpc>
              <a:spcBef>
                <a:spcPts val="0"/>
              </a:spcBef>
              <a:spcAft>
                <a:spcPts val="0"/>
              </a:spcAft>
              <a:buClrTx/>
              <a:buSzTx/>
              <a:buFontTx/>
              <a:buNone/>
              <a:tabLst/>
              <a:defRPr/>
            </a:pPr>
            <a:r>
              <a:rPr kumimoji="0" sz="3600" b="0" i="0" u="none" strike="noStrike" kern="0" cap="none" spc="-50" normalizeH="0" baseline="0" noProof="0" dirty="0" err="1">
                <a:ln>
                  <a:noFill/>
                </a:ln>
                <a:solidFill>
                  <a:srgbClr val="F62F2E"/>
                </a:solidFill>
                <a:effectLst/>
                <a:uLnTx/>
                <a:uFillTx/>
                <a:latin typeface="Arial" panose="020B0604020202020204" pitchFamily="34" charset="0"/>
                <a:cs typeface="Arial" panose="020B0604020202020204" pitchFamily="34" charset="0"/>
              </a:rPr>
              <a:t>Ví</a:t>
            </a:r>
            <a:r>
              <a:rPr kumimoji="0" sz="3600" b="0" i="0" u="none" strike="noStrike" kern="0" cap="none" spc="-310"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62F2E"/>
                </a:solidFill>
                <a:effectLst/>
                <a:uLnTx/>
                <a:uFillTx/>
                <a:latin typeface="Arial" panose="020B0604020202020204" pitchFamily="34" charset="0"/>
                <a:cs typeface="Arial" panose="020B0604020202020204" pitchFamily="34" charset="0"/>
              </a:rPr>
              <a:t>dụ:</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112395" lvl="0" indent="0" defTabSz="914400" eaLnBrk="1" fontAlgn="auto" latinLnBrk="0" hangingPunct="1">
              <a:lnSpc>
                <a:spcPct val="138000"/>
              </a:lnSpc>
              <a:spcBef>
                <a:spcPts val="0"/>
              </a:spcBef>
              <a:spcAft>
                <a:spcPts val="0"/>
              </a:spcAft>
              <a:buClrTx/>
              <a:buSzTx/>
              <a:buFontTx/>
              <a:buNone/>
              <a:tabLst/>
              <a:defRPr/>
            </a:pP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Đánh</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giá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diesel</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vận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chuyển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6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34"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xe</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tải.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Xác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định</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dung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tích</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trọng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lượng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d</a:t>
            </a:r>
            <a:r>
              <a:rPr kumimoji="0" sz="36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1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diesel</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6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chở.</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450215" lvl="0" indent="0" defTabSz="914400" eaLnBrk="1" fontAlgn="auto" latinLnBrk="0" hangingPunct="1">
              <a:lnSpc>
                <a:spcPct val="138000"/>
              </a:lnSpc>
              <a:spcBef>
                <a:spcPts val="0"/>
              </a:spcBef>
              <a:spcAft>
                <a:spcPts val="0"/>
              </a:spcAft>
              <a:buClrTx/>
              <a:buSzTx/>
              <a:buFontTx/>
              <a:buNone/>
              <a:tabLst/>
              <a:defRPr/>
            </a:pP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Dựa</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trên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9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494"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phân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loại</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diesel</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theo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thô</a:t>
            </a:r>
            <a:r>
              <a:rPr kumimoji="0" sz="5400" b="0" i="0" u="none" strike="noStrike" kern="0" cap="none" spc="-2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83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phân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loại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hàng</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hiểm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xác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định</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mức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hiểm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600" b="0" i="0" u="none" strike="noStrike" kern="0" cap="none" spc="-81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34"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thi</a:t>
            </a:r>
            <a:r>
              <a:rPr kumimoji="0" sz="36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2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43180" lvl="0" indent="0" defTabSz="914400" eaLnBrk="1" fontAlgn="auto" latinLnBrk="0" hangingPunct="1">
              <a:lnSpc>
                <a:spcPct val="138000"/>
              </a:lnSpc>
              <a:spcBef>
                <a:spcPts val="0"/>
              </a:spcBef>
              <a:spcAft>
                <a:spcPts val="0"/>
              </a:spcAft>
              <a:buClrTx/>
              <a:buSzTx/>
              <a:buFontTx/>
              <a:buNone/>
              <a:tabLst/>
              <a:defRPr/>
            </a:pP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Đánh</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giá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thời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gian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600" b="0" i="0" u="none" strike="noStrike" kern="0" cap="none" spc="-39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giữa</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viên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diesel</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quá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vận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chuyển.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Xác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định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thời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gian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mà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600" b="0" i="0" u="none" strike="noStrike" kern="0" cap="none" spc="-39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quá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xử</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giao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nhận.</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641528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B76846EE-5D31-A403-837D-FCF823A844B9}"/>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449E499D-950C-F5FD-59D6-7DE6BCD39C44}"/>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39DCF8A2-347D-D210-8ED1-CCD9BE6811D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56D006FF-F7D8-FD3E-CCDA-10A54195460B}"/>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B2B0FD7E-7F56-543F-DC5E-BB2D650C0F4D}"/>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C87656B4-D535-A5E9-81E5-208D60482664}"/>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29DF1079-DB3A-DD5C-DF5D-FDDCBAC50354}"/>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6" name="object 21">
            <a:extLst>
              <a:ext uri="{FF2B5EF4-FFF2-40B4-BE49-F238E27FC236}">
                <a16:creationId xmlns:a16="http://schemas.microsoft.com/office/drawing/2014/main" id="{51DF9093-B118-D0B8-5F80-1BFC86BC31FE}"/>
              </a:ext>
            </a:extLst>
          </p:cNvPr>
          <p:cNvSpPr txBox="1"/>
          <p:nvPr/>
        </p:nvSpPr>
        <p:spPr>
          <a:xfrm>
            <a:off x="1143000" y="1485900"/>
            <a:ext cx="15144445" cy="8043099"/>
          </a:xfrm>
          <a:prstGeom prst="rect">
            <a:avLst/>
          </a:prstGeom>
        </p:spPr>
        <p:txBody>
          <a:bodyPr vert="horz" wrap="square" lIns="0" tIns="12065" rIns="0" bIns="0" rtlCol="0">
            <a:spAutoFit/>
          </a:bodyPr>
          <a:lstStyle/>
          <a:p>
            <a:pPr marL="697865" marR="427990" lvl="0" indent="0" algn="just" defTabSz="914400" eaLnBrk="1" fontAlgn="auto" latinLnBrk="0" hangingPunct="1">
              <a:lnSpc>
                <a:spcPct val="117000"/>
              </a:lnSpc>
              <a:spcBef>
                <a:spcPts val="95"/>
              </a:spcBef>
              <a:spcAft>
                <a:spcPts val="0"/>
              </a:spcAft>
              <a:buClrTx/>
              <a:buSzTx/>
              <a:buFontTx/>
              <a:buNone/>
              <a:tabLst/>
              <a:defRPr/>
            </a:pPr>
            <a:r>
              <a:rPr kumimoji="0" sz="30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Trang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bị</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trang</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bị</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cá</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khẩu</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trang,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kính</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áo</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chô</a:t>
            </a:r>
            <a:r>
              <a:rPr kumimoji="0" sz="4500" b="0" i="0" u="none" strike="noStrike" kern="0" cap="none" spc="-22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83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hóa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0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000" b="0" i="0" u="none" strike="noStrike" kern="0" cap="none" spc="-2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000" b="0" i="0" u="none" strike="noStrike" kern="0" cap="none" spc="-2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000" b="0" i="0" u="none" strike="noStrike" kern="0" cap="none" spc="-38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000" b="0" i="0" u="none" strike="noStrike" kern="0" cap="none" spc="-2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trực</a:t>
            </a:r>
            <a:r>
              <a:rPr kumimoji="0" sz="3000" b="0" i="0" u="none" strike="noStrike" kern="0" cap="none" spc="-2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0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2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p.</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30480" lvl="0" indent="0" algn="just" defTabSz="914400" eaLnBrk="1" fontAlgn="auto" latinLnBrk="0" hangingPunct="1">
              <a:lnSpc>
                <a:spcPts val="4200"/>
              </a:lnSpc>
              <a:spcBef>
                <a:spcPts val="240"/>
              </a:spcBef>
              <a:spcAft>
                <a:spcPts val="0"/>
              </a:spcAft>
              <a:buClrTx/>
              <a:buSzTx/>
              <a:buFontTx/>
              <a:buNone/>
              <a:tabLst/>
              <a:defRPr/>
            </a:pP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Phương</a:t>
            </a:r>
            <a:r>
              <a:rPr kumimoji="0" sz="30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0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0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5"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áp</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0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phương</a:t>
            </a:r>
            <a:r>
              <a:rPr kumimoji="0" sz="30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0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0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000" b="0" i="0" u="none" strike="noStrike" kern="0" cap="none" spc="75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thô</a:t>
            </a:r>
            <a:r>
              <a:rPr kumimoji="0" sz="4500" b="0" i="0" u="none" strike="noStrike" kern="0" cap="none" spc="-2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83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thông</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35" normalizeH="0" baseline="0" noProof="0" dirty="0">
                <a:ln>
                  <a:noFill/>
                </a:ln>
                <a:solidFill>
                  <a:srgbClr val="FFFFFF"/>
                </a:solidFill>
                <a:effectLst/>
                <a:uLnTx/>
                <a:uFillTx/>
                <a:latin typeface="Arial" panose="020B0604020202020204" pitchFamily="34" charset="0"/>
                <a:cs typeface="Arial" panose="020B0604020202020204" pitchFamily="34" charset="0"/>
              </a:rPr>
              <a:t>gió,</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cách</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ly</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khu</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vực</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thực</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hiện</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kiểm</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soát</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toàn.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Giáo</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dục</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đào</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tạo:</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đào</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tạo</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cộng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000" b="0" i="0" u="none" strike="noStrike" kern="0" cap="none" spc="-80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45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2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000" b="0" i="0" u="none" strike="noStrike" kern="0" cap="none" spc="-77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6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63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cách</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hiểu</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quản</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phơi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0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48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là</a:t>
            </a:r>
            <a:r>
              <a:rPr kumimoji="0" sz="30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quan</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trọng</a:t>
            </a:r>
            <a:r>
              <a:rPr kumimoji="0" sz="30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rủi</a:t>
            </a:r>
            <a:r>
              <a:rPr kumimoji="0" sz="30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ro</a:t>
            </a:r>
            <a:r>
              <a:rPr kumimoji="0" sz="30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tăng</a:t>
            </a:r>
            <a:r>
              <a:rPr kumimoji="0" sz="30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cường</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000" b="0" i="0" u="none" strike="noStrike" kern="0" cap="none" spc="-2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err="1">
                <a:ln>
                  <a:noFill/>
                </a:ln>
                <a:solidFill>
                  <a:srgbClr val="FFFFFF"/>
                </a:solidFill>
                <a:effectLst/>
                <a:uLnTx/>
                <a:uFillTx/>
                <a:latin typeface="Arial" panose="020B0604020202020204" pitchFamily="34" charset="0"/>
                <a:cs typeface="Arial" panose="020B0604020202020204" pitchFamily="34" charset="0"/>
              </a:rPr>
              <a:t>toàn</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a:t>
            </a:r>
            <a:endParaRPr kumimoji="0" sz="375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50800" marR="0" lvl="0" indent="0" algn="just" defTabSz="914400" eaLnBrk="1" fontAlgn="auto" latinLnBrk="0" hangingPunct="1">
              <a:lnSpc>
                <a:spcPct val="100000"/>
              </a:lnSpc>
              <a:spcBef>
                <a:spcPts val="0"/>
              </a:spcBef>
              <a:spcAft>
                <a:spcPts val="0"/>
              </a:spcAft>
              <a:buClrTx/>
              <a:buSzTx/>
              <a:buFontTx/>
              <a:buNone/>
              <a:tabLst/>
              <a:defRPr/>
            </a:pPr>
            <a:r>
              <a:rPr kumimoji="0" sz="3000" b="1" i="1" u="sng" strike="noStrike" kern="0" cap="none" spc="-50" normalizeH="0" baseline="0" noProof="0" dirty="0">
                <a:ln>
                  <a:noFill/>
                </a:ln>
                <a:solidFill>
                  <a:srgbClr val="F62F2E"/>
                </a:solidFill>
                <a:effectLst/>
                <a:uLnTx/>
                <a:uFillTx/>
                <a:latin typeface="Arial" panose="020B0604020202020204" pitchFamily="34" charset="0"/>
                <a:cs typeface="Arial" panose="020B0604020202020204" pitchFamily="34" charset="0"/>
              </a:rPr>
              <a:t>Ví</a:t>
            </a:r>
            <a:r>
              <a:rPr kumimoji="0" sz="3000" b="1" i="1" u="sng" strike="noStrike" kern="0" cap="none" spc="-310" normalizeH="0" baseline="0" noProof="0" dirty="0">
                <a:ln>
                  <a:noFill/>
                </a:ln>
                <a:solidFill>
                  <a:srgbClr val="F62F2E"/>
                </a:solidFill>
                <a:effectLst/>
                <a:uLnTx/>
                <a:uFillTx/>
                <a:latin typeface="Arial" panose="020B0604020202020204" pitchFamily="34" charset="0"/>
                <a:cs typeface="Arial" panose="020B0604020202020204" pitchFamily="34" charset="0"/>
              </a:rPr>
              <a:t> </a:t>
            </a:r>
            <a:r>
              <a:rPr kumimoji="0" sz="3000" b="1" i="1" u="sng" strike="noStrike" kern="0" cap="none" spc="-25" normalizeH="0" baseline="0" noProof="0" dirty="0">
                <a:ln>
                  <a:noFill/>
                </a:ln>
                <a:solidFill>
                  <a:srgbClr val="F62F2E"/>
                </a:solidFill>
                <a:effectLst/>
                <a:uLnTx/>
                <a:uFillTx/>
                <a:latin typeface="Arial" panose="020B0604020202020204" pitchFamily="34" charset="0"/>
                <a:cs typeface="Arial" panose="020B0604020202020204" pitchFamily="34" charset="0"/>
              </a:rPr>
              <a:t>dụ:</a:t>
            </a:r>
            <a:endParaRPr kumimoji="0" sz="3000" b="1" i="1" u="sng"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662305" lvl="0" indent="0" algn="just" defTabSz="914400" eaLnBrk="1" fontAlgn="auto" latinLnBrk="0" hangingPunct="1">
              <a:lnSpc>
                <a:spcPts val="4200"/>
              </a:lnSpc>
              <a:spcBef>
                <a:spcPts val="240"/>
              </a:spcBef>
              <a:spcAft>
                <a:spcPts val="0"/>
              </a:spcAft>
              <a:buClrTx/>
              <a:buSzTx/>
              <a:buFontTx/>
              <a:buNone/>
              <a:tabLst/>
              <a:defRPr/>
            </a:pPr>
            <a:r>
              <a:rPr kumimoji="0" sz="30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Găng</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tay</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chô</a:t>
            </a:r>
            <a:r>
              <a:rPr kumimoji="0" sz="4500" b="0" i="0" u="none" strike="noStrike" kern="0" cap="none" spc="-22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84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d</a:t>
            </a:r>
            <a:r>
              <a:rPr kumimoji="0" sz="30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45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3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viên</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000" b="0" i="0" u="none" strike="noStrike" kern="0" cap="none" spc="-81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45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găng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tay</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chô</a:t>
            </a:r>
            <a:r>
              <a:rPr kumimoji="0" sz="4500" b="0" i="0" u="none" strike="noStrike" kern="0" cap="none" spc="-22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84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d</a:t>
            </a:r>
            <a:r>
              <a:rPr kumimoji="0" sz="30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45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vệ</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da</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khỏi</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000" b="0" i="0" u="none" strike="noStrike" kern="0" cap="none" spc="-39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xúc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trực</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000" b="0" i="0" u="none" strike="noStrike" kern="0" cap="none" spc="-39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d</a:t>
            </a:r>
            <a:r>
              <a:rPr kumimoji="0" sz="30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42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hóa</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dẻo.</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882650" lvl="0" indent="0" algn="just" defTabSz="914400" eaLnBrk="1" fontAlgn="auto" latinLnBrk="0" hangingPunct="1">
              <a:lnSpc>
                <a:spcPts val="4200"/>
              </a:lnSpc>
              <a:spcBef>
                <a:spcPts val="0"/>
              </a:spcBef>
              <a:spcAft>
                <a:spcPts val="0"/>
              </a:spcAft>
              <a:buClrTx/>
              <a:buSzTx/>
              <a:buFontTx/>
              <a:buNone/>
              <a:tabLst/>
              <a:defRPr/>
            </a:pP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Áo</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chô</a:t>
            </a:r>
            <a:r>
              <a:rPr kumimoji="0" sz="4500" b="0" i="0" u="none" strike="noStrike" kern="0" cap="none" spc="-22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83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cháy</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nổ:</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Đặc</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biệt</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khi</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rủi</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ro</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cháy</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nổ,</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viên</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nên</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mặc</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áo</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chô</a:t>
            </a:r>
            <a:r>
              <a:rPr kumimoji="0" sz="4500" b="0" i="0" u="none" strike="noStrike" kern="0" cap="none" spc="-22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83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cháy</a:t>
            </a:r>
            <a:r>
              <a:rPr kumimoji="0" sz="30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nổ</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để </a:t>
            </a:r>
            <a:r>
              <a:rPr kumimoji="0" sz="30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thiểu</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cơ</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bị</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tổn</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thương</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khi</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0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cô</a:t>
            </a:r>
            <a:r>
              <a:rPr kumimoji="0" sz="4500" b="0" i="0" u="none" strike="noStrike" kern="0" cap="none" spc="-29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84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1137920" lvl="0" indent="0" algn="just" defTabSz="914400" eaLnBrk="1" fontAlgn="auto" latinLnBrk="0" hangingPunct="1">
              <a:lnSpc>
                <a:spcPts val="4200"/>
              </a:lnSpc>
              <a:spcBef>
                <a:spcPts val="0"/>
              </a:spcBef>
              <a:spcAft>
                <a:spcPts val="0"/>
              </a:spcAft>
              <a:buClrTx/>
              <a:buSzTx/>
              <a:buFontTx/>
              <a:buNone/>
              <a:tabLst/>
              <a:defRPr/>
            </a:pP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Kính</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vệ</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000" b="0" i="0" u="none" strike="noStrike" kern="0" cap="none" spc="-495"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4500" b="0" i="0" u="none" strike="noStrike" kern="0" cap="none" spc="48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khỏi</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000" b="0" i="0" u="none" strike="noStrike" kern="0" cap="none" spc="-44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kỳ</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0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lỏng</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nào</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000" b="0" i="0" u="none" strike="noStrike" kern="0" cap="none" spc="-465"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tóe</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quá</a:t>
            </a:r>
            <a:r>
              <a:rPr kumimoji="0" sz="30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vận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chuyển.</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0" lvl="0" indent="0" algn="just" defTabSz="914400" eaLnBrk="1" fontAlgn="auto" latinLnBrk="0" hangingPunct="1">
              <a:lnSpc>
                <a:spcPct val="100000"/>
              </a:lnSpc>
              <a:spcBef>
                <a:spcPts val="360"/>
              </a:spcBef>
              <a:spcAft>
                <a:spcPts val="0"/>
              </a:spcAft>
              <a:buClrTx/>
              <a:buSzTx/>
              <a:buFontTx/>
              <a:buNone/>
              <a:tabLst/>
              <a:defRPr/>
            </a:pP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Chuẩn</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bị</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phương</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tiện</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chữa</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cháy,</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0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chữa</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cháy</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phù</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hợp.</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97865" marR="0" lvl="0" indent="0" algn="just" defTabSz="914400" eaLnBrk="1" fontAlgn="auto" latinLnBrk="0" hangingPunct="1">
              <a:lnSpc>
                <a:spcPct val="100000"/>
              </a:lnSpc>
              <a:spcBef>
                <a:spcPts val="600"/>
              </a:spcBef>
              <a:spcAft>
                <a:spcPts val="0"/>
              </a:spcAft>
              <a:buClrTx/>
              <a:buSzTx/>
              <a:buFontTx/>
              <a:buNone/>
              <a:tabLst/>
              <a:defRPr/>
            </a:pP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viên</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đào</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tạo</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000" b="0" i="0" u="none" strike="noStrike" kern="0" cap="none" spc="-77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6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6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ý</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thức</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000" b="0" i="0" u="none" strike="noStrike" kern="0" cap="none" spc="-77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6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6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rủi</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ro</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0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d</a:t>
            </a:r>
            <a:r>
              <a:rPr kumimoji="0" sz="30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434"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diesel.</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37" name="object 16">
            <a:extLst>
              <a:ext uri="{FF2B5EF4-FFF2-40B4-BE49-F238E27FC236}">
                <a16:creationId xmlns:a16="http://schemas.microsoft.com/office/drawing/2014/main" id="{C15C50A9-ACD8-0464-2842-DBDDC294BFE5}"/>
              </a:ext>
            </a:extLst>
          </p:cNvPr>
          <p:cNvSpPr txBox="1">
            <a:spLocks/>
          </p:cNvSpPr>
          <p:nvPr/>
        </p:nvSpPr>
        <p:spPr>
          <a:xfrm>
            <a:off x="1905000" y="418244"/>
            <a:ext cx="8508449"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en-US" b="1" dirty="0">
                <a:solidFill>
                  <a:schemeClr val="bg1"/>
                </a:solidFill>
                <a:latin typeface="Arial" panose="020B0604020202020204" pitchFamily="34" charset="0"/>
                <a:cs typeface="Arial" panose="020B0604020202020204" pitchFamily="34" charset="0"/>
              </a:rPr>
              <a:t>4.4.</a:t>
            </a:r>
            <a:r>
              <a:rPr lang="en-US" b="1" spc="-35" dirty="0">
                <a:solidFill>
                  <a:schemeClr val="bg1"/>
                </a:solidFill>
                <a:latin typeface="Arial" panose="020B0604020202020204" pitchFamily="34" charset="0"/>
                <a:cs typeface="Arial" panose="020B0604020202020204" pitchFamily="34" charset="0"/>
              </a:rPr>
              <a:t> </a:t>
            </a:r>
            <a:r>
              <a:rPr lang="en-US" b="1" spc="-195" dirty="0">
                <a:solidFill>
                  <a:schemeClr val="bg1"/>
                </a:solidFill>
                <a:latin typeface="Arial" panose="020B0604020202020204" pitchFamily="34" charset="0"/>
                <a:cs typeface="Arial" panose="020B0604020202020204" pitchFamily="34" charset="0"/>
              </a:rPr>
              <a:t>BIỆN</a:t>
            </a:r>
            <a:r>
              <a:rPr lang="en-US" b="1" spc="-30" dirty="0">
                <a:solidFill>
                  <a:schemeClr val="bg1"/>
                </a:solidFill>
                <a:latin typeface="Arial" panose="020B0604020202020204" pitchFamily="34" charset="0"/>
                <a:cs typeface="Arial" panose="020B0604020202020204" pitchFamily="34" charset="0"/>
              </a:rPr>
              <a:t> </a:t>
            </a:r>
            <a:r>
              <a:rPr lang="en-US" b="1" spc="-114" dirty="0">
                <a:solidFill>
                  <a:schemeClr val="bg1"/>
                </a:solidFill>
                <a:latin typeface="Arial" panose="020B0604020202020204" pitchFamily="34" charset="0"/>
                <a:cs typeface="Arial" panose="020B0604020202020204" pitchFamily="34" charset="0"/>
              </a:rPr>
              <a:t>PHÁP</a:t>
            </a:r>
            <a:r>
              <a:rPr lang="en-US" b="1" spc="-30" dirty="0">
                <a:solidFill>
                  <a:schemeClr val="bg1"/>
                </a:solidFill>
                <a:latin typeface="Arial" panose="020B0604020202020204" pitchFamily="34" charset="0"/>
                <a:cs typeface="Arial" panose="020B0604020202020204" pitchFamily="34" charset="0"/>
              </a:rPr>
              <a:t> </a:t>
            </a:r>
            <a:r>
              <a:rPr lang="en-US" b="1" dirty="0">
                <a:solidFill>
                  <a:schemeClr val="bg1"/>
                </a:solidFill>
                <a:latin typeface="Arial" panose="020B0604020202020204" pitchFamily="34" charset="0"/>
                <a:cs typeface="Arial" panose="020B0604020202020204" pitchFamily="34" charset="0"/>
              </a:rPr>
              <a:t>AN</a:t>
            </a:r>
            <a:r>
              <a:rPr lang="en-US" b="1" spc="-35" dirty="0">
                <a:solidFill>
                  <a:schemeClr val="bg1"/>
                </a:solidFill>
                <a:latin typeface="Arial" panose="020B0604020202020204" pitchFamily="34" charset="0"/>
                <a:cs typeface="Arial" panose="020B0604020202020204" pitchFamily="34" charset="0"/>
              </a:rPr>
              <a:t> </a:t>
            </a:r>
            <a:r>
              <a:rPr lang="en-US" b="1" spc="-110" dirty="0">
                <a:solidFill>
                  <a:schemeClr val="bg1"/>
                </a:solidFill>
                <a:latin typeface="Arial" panose="020B0604020202020204" pitchFamily="34" charset="0"/>
                <a:cs typeface="Arial" panose="020B0604020202020204" pitchFamily="34" charset="0"/>
              </a:rPr>
              <a:t>TOÀN</a:t>
            </a:r>
          </a:p>
        </p:txBody>
      </p:sp>
    </p:spTree>
    <p:extLst>
      <p:ext uri="{BB962C8B-B14F-4D97-AF65-F5344CB8AC3E}">
        <p14:creationId xmlns:p14="http://schemas.microsoft.com/office/powerpoint/2010/main" val="33161019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99DFE131-A8D2-0108-C227-7F2F1D262326}"/>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06EA52BD-F3DB-DF86-84BF-66D4A1C5E462}"/>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4CDAA9D0-72DD-5B5E-E845-1FB85D8D73C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AA7DB9A4-B000-8009-6B76-2E4173CB9A89}"/>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BA05F85A-5EA0-DF2D-1CC2-866C55EA95FB}"/>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DC95E116-BFAA-9F9A-2EC4-C5C08E9402B5}"/>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FD3FC070-E566-DCD8-E5F1-BBA5A79B1C1C}"/>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03E89CE1-5F4A-B22B-ACE3-BF8D00F770FB}"/>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lang="vi-VN" b="1" spc="-195" dirty="0">
                <a:solidFill>
                  <a:prstClr val="white"/>
                </a:solidFill>
                <a:latin typeface="Arial" panose="020B0604020202020204" pitchFamily="34" charset="0"/>
                <a:cs typeface="Arial" panose="020B0604020202020204" pitchFamily="34" charset="0"/>
              </a:rPr>
              <a:t>QUẢN LÝ ĐƯỜNG PHƠI NHIỄM</a:t>
            </a:r>
            <a:endParaRPr lang="en-US" b="1" spc="-195" dirty="0">
              <a:solidFill>
                <a:prstClr val="white"/>
              </a:solidFill>
              <a:latin typeface="Arial" panose="020B0604020202020204" pitchFamily="34" charset="0"/>
              <a:cs typeface="Arial" panose="020B0604020202020204" pitchFamily="34" charset="0"/>
            </a:endParaRPr>
          </a:p>
        </p:txBody>
      </p:sp>
      <p:sp>
        <p:nvSpPr>
          <p:cNvPr id="2" name="object 14">
            <a:extLst>
              <a:ext uri="{FF2B5EF4-FFF2-40B4-BE49-F238E27FC236}">
                <a16:creationId xmlns:a16="http://schemas.microsoft.com/office/drawing/2014/main" id="{339F278D-0340-E28D-6DAC-E3D2927CCB7B}"/>
              </a:ext>
            </a:extLst>
          </p:cNvPr>
          <p:cNvSpPr txBox="1"/>
          <p:nvPr/>
        </p:nvSpPr>
        <p:spPr>
          <a:xfrm>
            <a:off x="1981200" y="1680508"/>
            <a:ext cx="14572859" cy="6300123"/>
          </a:xfrm>
          <a:prstGeom prst="rect">
            <a:avLst/>
          </a:prstGeom>
        </p:spPr>
        <p:txBody>
          <a:bodyPr vert="horz" wrap="square" lIns="0" tIns="12065" rIns="0" bIns="0" rtlCol="0">
            <a:spAutoFit/>
          </a:bodyPr>
          <a:lstStyle/>
          <a:p>
            <a:pPr marL="25400" marR="17780" lvl="0" indent="0" algn="just" defTabSz="914400" eaLnBrk="1" fontAlgn="auto" latinLnBrk="0" hangingPunct="1">
              <a:lnSpc>
                <a:spcPct val="144000"/>
              </a:lnSpc>
              <a:spcBef>
                <a:spcPts val="95"/>
              </a:spcBef>
              <a:spcAft>
                <a:spcPts val="0"/>
              </a:spcAft>
              <a:buClrTx/>
              <a:buSzTx/>
              <a:buFontTx/>
              <a:buNone/>
              <a:tabLst/>
              <a:defRPr/>
            </a:pP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phơi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5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36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kiểm</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soát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quản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phơi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52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2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bao</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a:t>
            </a:r>
            <a:r>
              <a:rPr kumimoji="0" sz="3600" b="0" i="0" u="none" strike="noStrike" kern="0" cap="none" spc="-93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16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345"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thay</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thê</a:t>
            </a:r>
            <a:r>
              <a:rPr kumimoji="0" sz="5400" b="0" i="0" u="none" strike="noStrike" kern="0" cap="none" spc="-11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6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6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7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hơn,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thô</a:t>
            </a:r>
            <a:r>
              <a:rPr kumimoji="0" sz="5400" b="0" i="0" u="none" strike="noStrike" kern="0" cap="none" spc="-2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86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đóng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gói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kín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đáo,</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cải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thiện</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quy</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266700" lvl="0" indent="0" algn="just" defTabSz="914400" eaLnBrk="1" fontAlgn="auto" latinLnBrk="0" hangingPunct="1">
              <a:lnSpc>
                <a:spcPct val="144000"/>
              </a:lnSpc>
              <a:spcBef>
                <a:spcPts val="5"/>
              </a:spcBef>
              <a:spcAft>
                <a:spcPts val="0"/>
              </a:spcAft>
              <a:buClrTx/>
              <a:buSzTx/>
              <a:buFontTx/>
              <a:buNone/>
              <a:tabLst/>
              <a:defRPr/>
            </a:pP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Quản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phơi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8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đòi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hỏi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cảnh</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báo,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hiểu</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600" b="0" i="0" u="none" strike="noStrike" kern="0" cap="none" spc="-44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5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tuân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thủ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chặt</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chẽ</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quy</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định</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Đi</a:t>
            </a:r>
            <a:r>
              <a:rPr kumimoji="0" sz="3600" b="0" i="0" u="none" strike="noStrike" kern="0" cap="none" spc="-77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50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này</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chỉ</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toàn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mà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còn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vệ</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cộng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600" b="0" i="0" u="none" strike="noStrike" kern="0" cap="none" spc="-80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30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ng.</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258689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grpSp>
        <p:nvGrpSpPr>
          <p:cNvPr id="2" name="Group 2"/>
          <p:cNvGrpSpPr/>
          <p:nvPr/>
        </p:nvGrpSpPr>
        <p:grpSpPr>
          <a:xfrm>
            <a:off x="1291592" y="1717521"/>
            <a:ext cx="6376662" cy="6376662"/>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endParaRPr lang="en-US"/>
            </a:p>
          </p:txBody>
        </p:sp>
      </p:grpSp>
      <p:grpSp>
        <p:nvGrpSpPr>
          <p:cNvPr id="4" name="Group 4"/>
          <p:cNvGrpSpPr/>
          <p:nvPr/>
        </p:nvGrpSpPr>
        <p:grpSpPr>
          <a:xfrm>
            <a:off x="682767" y="1195545"/>
            <a:ext cx="7594311" cy="7594311"/>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endParaRPr lang="en-US"/>
            </a:p>
          </p:txBody>
        </p:sp>
      </p:grpSp>
      <p:sp>
        <p:nvSpPr>
          <p:cNvPr id="6" name="TextBox 6"/>
          <p:cNvSpPr txBox="1"/>
          <p:nvPr/>
        </p:nvSpPr>
        <p:spPr>
          <a:xfrm>
            <a:off x="2200679" y="4534659"/>
            <a:ext cx="4800049" cy="907813"/>
          </a:xfrm>
          <a:prstGeom prst="rect">
            <a:avLst/>
          </a:prstGeom>
        </p:spPr>
        <p:txBody>
          <a:bodyPr lIns="0" tIns="0" rIns="0" bIns="0" rtlCol="0" anchor="t">
            <a:spAutoFit/>
          </a:bodyPr>
          <a:lstStyle/>
          <a:p>
            <a:pPr marL="0" marR="0" lvl="0" indent="0" algn="ctr" defTabSz="914400" rtl="0" eaLnBrk="1" fontAlgn="auto" latinLnBrk="0" hangingPunct="1">
              <a:lnSpc>
                <a:spcPts val="7290"/>
              </a:lnSpc>
              <a:spcBef>
                <a:spcPts val="0"/>
              </a:spcBef>
              <a:spcAft>
                <a:spcPts val="0"/>
              </a:spcAft>
              <a:buClrTx/>
              <a:buSzTx/>
              <a:buFontTx/>
              <a:buNone/>
              <a:tabLst/>
              <a:defRPr/>
            </a:pPr>
            <a:r>
              <a:rPr kumimoji="0" lang="en-US" sz="6075" b="1" i="0" u="none" strike="noStrike" kern="1200" cap="none" spc="0" normalizeH="0" baseline="0" noProof="0" dirty="0">
                <a:ln>
                  <a:noFill/>
                </a:ln>
                <a:solidFill>
                  <a:srgbClr val="FFFFFF"/>
                </a:solidFill>
                <a:effectLst/>
                <a:uLnTx/>
                <a:uFillTx/>
                <a:latin typeface="Almarai Bold"/>
                <a:ea typeface="Almarai Bold"/>
                <a:cs typeface="Almarai Bold"/>
                <a:sym typeface="Almarai Bold"/>
              </a:rPr>
              <a:t>PHẦN 5</a:t>
            </a:r>
          </a:p>
        </p:txBody>
      </p:sp>
      <p:sp>
        <p:nvSpPr>
          <p:cNvPr id="7" name="TextBox 7"/>
          <p:cNvSpPr txBox="1"/>
          <p:nvPr/>
        </p:nvSpPr>
        <p:spPr>
          <a:xfrm>
            <a:off x="9496169" y="3135006"/>
            <a:ext cx="8048476" cy="2275751"/>
          </a:xfrm>
          <a:prstGeom prst="rect">
            <a:avLst/>
          </a:prstGeom>
        </p:spPr>
        <p:txBody>
          <a:bodyPr wrap="square" lIns="0" tIns="0" rIns="0" bIns="0" rtlCol="0" anchor="t">
            <a:spAutoFit/>
          </a:bodyPr>
          <a:lstStyle/>
          <a:p>
            <a:pPr marL="0" marR="0" lvl="0" indent="0" algn="ctr" defTabSz="914400" rtl="0" eaLnBrk="1" fontAlgn="auto" latinLnBrk="0" hangingPunct="1">
              <a:lnSpc>
                <a:spcPct val="130000"/>
              </a:lnSpc>
              <a:spcBef>
                <a:spcPct val="0"/>
              </a:spcBef>
              <a:spcAft>
                <a:spcPts val="0"/>
              </a:spcAft>
              <a:buClrTx/>
              <a:buSzTx/>
              <a:buFontTx/>
              <a:buNone/>
              <a:tabLst/>
              <a:defRPr/>
            </a:pPr>
            <a:r>
              <a:rPr kumimoji="0" lang="en-US" sz="6000" b="1" i="0" u="none" strike="noStrike" kern="1200" cap="none" spc="0" normalizeH="0" baseline="0" noProof="0" dirty="0">
                <a:ln>
                  <a:noFill/>
                </a:ln>
                <a:solidFill>
                  <a:srgbClr val="17E3B2"/>
                </a:solidFill>
                <a:effectLst/>
                <a:uLnTx/>
                <a:uFillTx/>
                <a:latin typeface="Arial" panose="020B0604020202020204" pitchFamily="34" charset="0"/>
                <a:ea typeface="Almarai Bold"/>
                <a:cs typeface="Arial" panose="020B0604020202020204" pitchFamily="34" charset="0"/>
                <a:sym typeface="Almarai Bold"/>
              </a:rPr>
              <a:t>QUAN HỆ LIỀU LƯỢNG PHẢN ỨNG </a:t>
            </a:r>
          </a:p>
        </p:txBody>
      </p:sp>
      <p:grpSp>
        <p:nvGrpSpPr>
          <p:cNvPr id="15" name="Group 15"/>
          <p:cNvGrpSpPr/>
          <p:nvPr/>
        </p:nvGrpSpPr>
        <p:grpSpPr>
          <a:xfrm>
            <a:off x="8374804" y="3627422"/>
            <a:ext cx="1371267" cy="1371267"/>
            <a:chOff x="-49530" y="0"/>
            <a:chExt cx="812800" cy="812800"/>
          </a:xfrm>
        </p:grpSpPr>
        <p:sp>
          <p:nvSpPr>
            <p:cNvPr id="16" name="Freeform 16"/>
            <p:cNvSpPr/>
            <p:nvPr/>
          </p:nvSpPr>
          <p:spPr>
            <a:xfrm>
              <a:off x="-4953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7E3B2"/>
            </a:solidFill>
            <a:ln w="95250" cap="sq">
              <a:solidFill>
                <a:srgbClr val="051D40"/>
              </a:solidFill>
              <a:prstDash val="solid"/>
              <a:miter/>
            </a:ln>
          </p:spPr>
          <p:txBody>
            <a:bodyPr/>
            <a:lstStyle/>
            <a:p>
              <a:endParaRPr lang="en-US"/>
            </a:p>
          </p:txBody>
        </p:sp>
        <p:sp>
          <p:nvSpPr>
            <p:cNvPr id="17" name="TextBox 17"/>
            <p:cNvSpPr txBox="1"/>
            <p:nvPr/>
          </p:nvSpPr>
          <p:spPr>
            <a:xfrm>
              <a:off x="76200" y="28575"/>
              <a:ext cx="660400" cy="708025"/>
            </a:xfrm>
            <a:prstGeom prst="rect">
              <a:avLst/>
            </a:prstGeom>
          </p:spPr>
          <p:txBody>
            <a:bodyPr lIns="50800" tIns="50800" rIns="50800" bIns="50800" rtlCol="0" anchor="ctr"/>
            <a:lstStyle/>
            <a:p>
              <a:pPr marL="0" marR="0" lvl="0" indent="0" algn="ctr" defTabSz="914400" rtl="0" eaLnBrk="1" fontAlgn="auto" latinLnBrk="0" hangingPunct="1">
                <a:lnSpc>
                  <a:spcPts val="2605"/>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4" name="Freeform 24"/>
          <p:cNvSpPr/>
          <p:nvPr/>
        </p:nvSpPr>
        <p:spPr>
          <a:xfrm>
            <a:off x="8784449" y="3879351"/>
            <a:ext cx="566255" cy="720926"/>
          </a:xfrm>
          <a:custGeom>
            <a:avLst/>
            <a:gdLst/>
            <a:ahLst/>
            <a:cxnLst/>
            <a:rect l="l" t="t" r="r" b="b"/>
            <a:pathLst>
              <a:path w="566255" h="720926">
                <a:moveTo>
                  <a:pt x="0" y="0"/>
                </a:moveTo>
                <a:lnTo>
                  <a:pt x="566255" y="0"/>
                </a:lnTo>
                <a:lnTo>
                  <a:pt x="566255" y="720926"/>
                </a:lnTo>
                <a:lnTo>
                  <a:pt x="0" y="72092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25" name="Group 25"/>
          <p:cNvGrpSpPr/>
          <p:nvPr/>
        </p:nvGrpSpPr>
        <p:grpSpPr>
          <a:xfrm>
            <a:off x="17259300" y="3955782"/>
            <a:ext cx="2705100" cy="6331217"/>
            <a:chOff x="0" y="0"/>
            <a:chExt cx="4445000" cy="6350000"/>
          </a:xfrm>
        </p:grpSpPr>
        <p:sp>
          <p:nvSpPr>
            <p:cNvPr id="26" name="Freeform 26"/>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endParaRPr lang="en-US"/>
            </a:p>
          </p:txBody>
        </p:sp>
      </p:grpSp>
      <p:grpSp>
        <p:nvGrpSpPr>
          <p:cNvPr id="27" name="Group 27"/>
          <p:cNvGrpSpPr/>
          <p:nvPr/>
        </p:nvGrpSpPr>
        <p:grpSpPr>
          <a:xfrm rot="-10800000">
            <a:off x="-850686" y="6516232"/>
            <a:ext cx="2705100" cy="6791435"/>
            <a:chOff x="0" y="0"/>
            <a:chExt cx="4445000" cy="6350000"/>
          </a:xfrm>
        </p:grpSpPr>
        <p:sp>
          <p:nvSpPr>
            <p:cNvPr id="28" name="Freeform 28"/>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endParaRPr lang="en-US"/>
            </a:p>
          </p:txBody>
        </p:sp>
      </p:grpSp>
      <p:grpSp>
        <p:nvGrpSpPr>
          <p:cNvPr id="29" name="Group 29"/>
          <p:cNvGrpSpPr/>
          <p:nvPr/>
        </p:nvGrpSpPr>
        <p:grpSpPr>
          <a:xfrm>
            <a:off x="15763958" y="-781916"/>
            <a:ext cx="1683983" cy="2405689"/>
            <a:chOff x="0" y="0"/>
            <a:chExt cx="4445000" cy="6350000"/>
          </a:xfrm>
        </p:grpSpPr>
        <p:sp>
          <p:nvSpPr>
            <p:cNvPr id="30" name="Freeform 30"/>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endParaRPr lang="en-US"/>
            </a:p>
          </p:txBody>
        </p:sp>
      </p:grpSp>
      <p:grpSp>
        <p:nvGrpSpPr>
          <p:cNvPr id="31" name="Group 31"/>
          <p:cNvGrpSpPr/>
          <p:nvPr/>
        </p:nvGrpSpPr>
        <p:grpSpPr>
          <a:xfrm rot="5400000">
            <a:off x="14391539" y="875530"/>
            <a:ext cx="841991" cy="841991"/>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endParaRPr lang="en-US"/>
            </a:p>
          </p:txBody>
        </p:sp>
      </p:grpSp>
      <p:grpSp>
        <p:nvGrpSpPr>
          <p:cNvPr id="33" name="Group 33"/>
          <p:cNvGrpSpPr/>
          <p:nvPr/>
        </p:nvGrpSpPr>
        <p:grpSpPr>
          <a:xfrm rot="5400000">
            <a:off x="3867511" y="3014990"/>
            <a:ext cx="1224824" cy="1224824"/>
            <a:chOff x="0" y="0"/>
            <a:chExt cx="812800" cy="812800"/>
          </a:xfrm>
        </p:grpSpPr>
        <p:sp>
          <p:nvSpPr>
            <p:cNvPr id="34" name="Freeform 3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endParaRPr lang="en-US"/>
            </a:p>
          </p:txBody>
        </p:sp>
      </p:grpSp>
      <p:sp>
        <p:nvSpPr>
          <p:cNvPr id="35" name="TextBox 35"/>
          <p:cNvSpPr txBox="1"/>
          <p:nvPr/>
        </p:nvSpPr>
        <p:spPr>
          <a:xfrm>
            <a:off x="3751800" y="3157842"/>
            <a:ext cx="1456246" cy="843870"/>
          </a:xfrm>
          <a:prstGeom prst="rect">
            <a:avLst/>
          </a:prstGeom>
        </p:spPr>
        <p:txBody>
          <a:bodyPr lIns="0" tIns="0" rIns="0" bIns="0" rtlCol="0" anchor="t">
            <a:spAutoFit/>
          </a:bodyPr>
          <a:lstStyle/>
          <a:p>
            <a:pPr marL="0" marR="0" lvl="0" indent="0" algn="ctr" defTabSz="914400" rtl="0" eaLnBrk="1" fontAlgn="auto" latinLnBrk="0" hangingPunct="1">
              <a:lnSpc>
                <a:spcPts val="6815"/>
              </a:lnSpc>
              <a:spcBef>
                <a:spcPts val="0"/>
              </a:spcBef>
              <a:spcAft>
                <a:spcPts val="0"/>
              </a:spcAft>
              <a:buClrTx/>
              <a:buSzTx/>
              <a:buFontTx/>
              <a:buNone/>
              <a:tabLst/>
              <a:defRPr/>
            </a:pPr>
            <a:r>
              <a:rPr kumimoji="0" lang="en-US" sz="4940" b="1" i="0" u="none" strike="noStrike" kern="1200" cap="none" spc="0" normalizeH="0" baseline="0" noProof="0" dirty="0">
                <a:ln>
                  <a:noFill/>
                </a:ln>
                <a:solidFill>
                  <a:srgbClr val="FFFFFF"/>
                </a:solidFill>
                <a:effectLst/>
                <a:uLnTx/>
                <a:uFillTx/>
                <a:latin typeface="Almarai Bold"/>
                <a:ea typeface="Almarai Bold"/>
                <a:cs typeface="Almarai Bold"/>
                <a:sym typeface="Almarai Bold"/>
              </a:rPr>
              <a:t>05</a:t>
            </a:r>
          </a:p>
        </p:txBody>
      </p:sp>
      <p:sp>
        <p:nvSpPr>
          <p:cNvPr id="36" name="TextBox 5">
            <a:extLst>
              <a:ext uri="{FF2B5EF4-FFF2-40B4-BE49-F238E27FC236}">
                <a16:creationId xmlns:a16="http://schemas.microsoft.com/office/drawing/2014/main" id="{5BBC8885-34F4-D355-D28E-7A5CC026876C}"/>
              </a:ext>
            </a:extLst>
          </p:cNvPr>
          <p:cNvSpPr txBox="1"/>
          <p:nvPr/>
        </p:nvSpPr>
        <p:spPr>
          <a:xfrm>
            <a:off x="-1957307" y="233500"/>
            <a:ext cx="16773385" cy="830997"/>
          </a:xfrm>
          <a:prstGeom prst="rect">
            <a:avLst/>
          </a:prstGeom>
        </p:spPr>
        <p:txBody>
          <a:bodyPr wrap="square" lIns="0" tIns="0" rIns="0" bIns="0" rtlCol="0" anchor="t">
            <a:spAutoFit/>
          </a:bodyPr>
          <a:lstStyle/>
          <a:p>
            <a:pPr algn="r">
              <a:spcBef>
                <a:spcPct val="0"/>
              </a:spcBef>
            </a:pPr>
            <a:r>
              <a:rPr lang="en-US" sz="4800" b="1" dirty="0">
                <a:solidFill>
                  <a:srgbClr val="00B0F0"/>
                </a:solidFill>
                <a:latin typeface="Arial" panose="020B0604020202020204" pitchFamily="34" charset="0"/>
                <a:ea typeface="Anton"/>
                <a:cs typeface="Arial" panose="020B0604020202020204" pitchFamily="34" charset="0"/>
                <a:sym typeface="Anton"/>
              </a:rPr>
              <a:t>CHƯƠNG I. NGUYÊN TẮC QUẢN LÝ HÓA </a:t>
            </a:r>
            <a:r>
              <a:rPr lang="en-US" sz="5400" b="1" dirty="0">
                <a:solidFill>
                  <a:srgbClr val="00B0F0"/>
                </a:solidFill>
                <a:latin typeface="Arial" panose="020B0604020202020204" pitchFamily="34" charset="0"/>
                <a:ea typeface="Anton"/>
                <a:cs typeface="Arial" panose="020B0604020202020204" pitchFamily="34" charset="0"/>
                <a:sym typeface="Anton"/>
              </a:rPr>
              <a:t>CHẤT</a:t>
            </a:r>
            <a:endParaRPr lang="en-US" sz="4800" b="1" dirty="0">
              <a:solidFill>
                <a:srgbClr val="00B0F0"/>
              </a:solidFill>
              <a:latin typeface="Arial" panose="020B0604020202020204" pitchFamily="34" charset="0"/>
              <a:ea typeface="Anton"/>
              <a:cs typeface="Arial" panose="020B0604020202020204" pitchFamily="34" charset="0"/>
              <a:sym typeface="Anton"/>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A016B-3DBE-274A-53BF-4AD029397661}"/>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A7A9ED76-4FD9-B517-D201-8D1521F5F830}"/>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FC2AC1F7-D9CB-D772-3FA1-78260FDBAFF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4B2C748D-3D33-3C11-BAA7-04B72E462C5E}"/>
              </a:ext>
            </a:extLst>
          </p:cNvPr>
          <p:cNvGrpSpPr/>
          <p:nvPr/>
        </p:nvGrpSpPr>
        <p:grpSpPr>
          <a:xfrm>
            <a:off x="-609599" y="362160"/>
            <a:ext cx="2170558" cy="6473598"/>
            <a:chOff x="0" y="0"/>
            <a:chExt cx="4445000" cy="6350000"/>
          </a:xfrm>
        </p:grpSpPr>
        <p:sp>
          <p:nvSpPr>
            <p:cNvPr id="19" name="Freeform 19">
              <a:extLst>
                <a:ext uri="{FF2B5EF4-FFF2-40B4-BE49-F238E27FC236}">
                  <a16:creationId xmlns:a16="http://schemas.microsoft.com/office/drawing/2014/main" id="{84257BC4-E01A-88A6-6BDB-6D8C653D41CE}"/>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4B52A388-44B6-5B5A-68C3-2AF71508C515}"/>
              </a:ext>
            </a:extLst>
          </p:cNvPr>
          <p:cNvGrpSpPr/>
          <p:nvPr/>
        </p:nvGrpSpPr>
        <p:grpSpPr>
          <a:xfrm rot="-10800000">
            <a:off x="16554058" y="1790698"/>
            <a:ext cx="2495941" cy="6266267"/>
            <a:chOff x="0" y="0"/>
            <a:chExt cx="4445000" cy="6350000"/>
          </a:xfrm>
        </p:grpSpPr>
        <p:sp>
          <p:nvSpPr>
            <p:cNvPr id="32" name="Freeform 32">
              <a:extLst>
                <a:ext uri="{FF2B5EF4-FFF2-40B4-BE49-F238E27FC236}">
                  <a16:creationId xmlns:a16="http://schemas.microsoft.com/office/drawing/2014/main" id="{7A59408A-91AC-067B-F249-43770C986D09}"/>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B808EF69-228D-94AC-D3DD-AF983596ED3C}"/>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lang="vi-VN" b="1" spc="-195" dirty="0">
                <a:solidFill>
                  <a:prstClr val="white"/>
                </a:solidFill>
                <a:latin typeface="Arial" panose="020B0604020202020204" pitchFamily="34" charset="0"/>
                <a:cs typeface="Arial" panose="020B0604020202020204" pitchFamily="34" charset="0"/>
              </a:rPr>
              <a:t>QUẢN LÝ ĐƯỜNG PHƠI NHIỄM</a:t>
            </a:r>
            <a:endParaRPr lang="en-US" b="1" spc="-195" dirty="0">
              <a:solidFill>
                <a:prstClr val="white"/>
              </a:solidFill>
              <a:latin typeface="Arial" panose="020B0604020202020204" pitchFamily="34" charset="0"/>
              <a:cs typeface="Arial" panose="020B0604020202020204" pitchFamily="34" charset="0"/>
            </a:endParaRPr>
          </a:p>
        </p:txBody>
      </p:sp>
      <p:sp>
        <p:nvSpPr>
          <p:cNvPr id="2" name="object 14">
            <a:extLst>
              <a:ext uri="{FF2B5EF4-FFF2-40B4-BE49-F238E27FC236}">
                <a16:creationId xmlns:a16="http://schemas.microsoft.com/office/drawing/2014/main" id="{A9E3CA3E-97EE-F415-A151-BEC6CBDD97A9}"/>
              </a:ext>
            </a:extLst>
          </p:cNvPr>
          <p:cNvSpPr txBox="1"/>
          <p:nvPr/>
        </p:nvSpPr>
        <p:spPr>
          <a:xfrm>
            <a:off x="1981200" y="1680508"/>
            <a:ext cx="14572859" cy="6300123"/>
          </a:xfrm>
          <a:prstGeom prst="rect">
            <a:avLst/>
          </a:prstGeom>
        </p:spPr>
        <p:txBody>
          <a:bodyPr vert="horz" wrap="square" lIns="0" tIns="12065" rIns="0" bIns="0" rtlCol="0">
            <a:spAutoFit/>
          </a:bodyPr>
          <a:lstStyle/>
          <a:p>
            <a:pPr marL="25400" marR="17780" lvl="0" indent="0" algn="just" defTabSz="914400" eaLnBrk="1" fontAlgn="auto" latinLnBrk="0" hangingPunct="1">
              <a:lnSpc>
                <a:spcPct val="144000"/>
              </a:lnSpc>
              <a:spcBef>
                <a:spcPts val="95"/>
              </a:spcBef>
              <a:spcAft>
                <a:spcPts val="0"/>
              </a:spcAft>
              <a:buClrTx/>
              <a:buSzTx/>
              <a:buFontTx/>
              <a:buNone/>
              <a:tabLst/>
              <a:defRPr/>
            </a:pP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phơi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5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36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kiểm</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soát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quản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phơi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52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2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bao</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a:t>
            </a:r>
            <a:r>
              <a:rPr kumimoji="0" sz="3600" b="0" i="0" u="none" strike="noStrike" kern="0" cap="none" spc="-93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16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345"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thay</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thê</a:t>
            </a:r>
            <a:r>
              <a:rPr kumimoji="0" sz="5400" b="0" i="0" u="none" strike="noStrike" kern="0" cap="none" spc="-11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6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6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7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hơn,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thô</a:t>
            </a:r>
            <a:r>
              <a:rPr kumimoji="0" sz="5400" b="0" i="0" u="none" strike="noStrike" kern="0" cap="none" spc="-2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86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đóng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gói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kín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đáo,</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cải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thiện</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quy</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266700" lvl="0" indent="0" algn="just" defTabSz="914400" eaLnBrk="1" fontAlgn="auto" latinLnBrk="0" hangingPunct="1">
              <a:lnSpc>
                <a:spcPct val="144000"/>
              </a:lnSpc>
              <a:spcBef>
                <a:spcPts val="5"/>
              </a:spcBef>
              <a:spcAft>
                <a:spcPts val="0"/>
              </a:spcAft>
              <a:buClrTx/>
              <a:buSzTx/>
              <a:buFontTx/>
              <a:buNone/>
              <a:tabLst/>
              <a:defRPr/>
            </a:pP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Quản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phơi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8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đòi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hỏi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cảnh</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báo,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hiểu</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600" b="0" i="0" u="none" strike="noStrike" kern="0" cap="none" spc="-44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5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tuân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thủ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chặt</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chẽ</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quy</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định</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Đi</a:t>
            </a:r>
            <a:r>
              <a:rPr kumimoji="0" sz="3600" b="0" i="0" u="none" strike="noStrike" kern="0" cap="none" spc="-77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50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này</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chỉ</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toàn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mà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còn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vệ</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cộng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600" b="0" i="0" u="none" strike="noStrike" kern="0" cap="none" spc="-80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30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ng.</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3" name="object 11">
            <a:extLst>
              <a:ext uri="{FF2B5EF4-FFF2-40B4-BE49-F238E27FC236}">
                <a16:creationId xmlns:a16="http://schemas.microsoft.com/office/drawing/2014/main" id="{92535DBB-CF99-61E4-A687-98B87B3554EE}"/>
              </a:ext>
            </a:extLst>
          </p:cNvPr>
          <p:cNvSpPr txBox="1">
            <a:spLocks/>
          </p:cNvSpPr>
          <p:nvPr/>
        </p:nvSpPr>
        <p:spPr>
          <a:xfrm>
            <a:off x="1291856" y="601650"/>
            <a:ext cx="1258008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b="1" dirty="0">
                <a:solidFill>
                  <a:srgbClr val="002060"/>
                </a:solidFill>
                <a:latin typeface="Arial" panose="020B0604020202020204" pitchFamily="34" charset="0"/>
                <a:cs typeface="Arial" panose="020B0604020202020204" pitchFamily="34" charset="0"/>
              </a:rPr>
              <a:t>5.1.</a:t>
            </a:r>
            <a:r>
              <a:rPr lang="vi-VN" b="1" spc="-95" dirty="0">
                <a:solidFill>
                  <a:srgbClr val="002060"/>
                </a:solidFill>
                <a:latin typeface="Arial" panose="020B0604020202020204" pitchFamily="34" charset="0"/>
                <a:cs typeface="Arial" panose="020B0604020202020204" pitchFamily="34" charset="0"/>
              </a:rPr>
              <a:t> </a:t>
            </a:r>
            <a:r>
              <a:rPr lang="vi-VN" b="1" spc="-85" dirty="0">
                <a:solidFill>
                  <a:srgbClr val="002060"/>
                </a:solidFill>
                <a:latin typeface="Arial" panose="020B0604020202020204" pitchFamily="34" charset="0"/>
                <a:cs typeface="Arial" panose="020B0604020202020204" pitchFamily="34" charset="0"/>
              </a:rPr>
              <a:t>QUAN</a:t>
            </a:r>
            <a:r>
              <a:rPr lang="vi-VN" b="1" spc="-40" dirty="0">
                <a:solidFill>
                  <a:srgbClr val="002060"/>
                </a:solidFill>
                <a:latin typeface="Arial" panose="020B0604020202020204" pitchFamily="34" charset="0"/>
                <a:cs typeface="Arial" panose="020B0604020202020204" pitchFamily="34" charset="0"/>
              </a:rPr>
              <a:t> </a:t>
            </a:r>
            <a:r>
              <a:rPr lang="vi-VN" b="1" dirty="0">
                <a:solidFill>
                  <a:srgbClr val="002060"/>
                </a:solidFill>
                <a:latin typeface="Arial" panose="020B0604020202020204" pitchFamily="34" charset="0"/>
                <a:cs typeface="Arial" panose="020B0604020202020204" pitchFamily="34" charset="0"/>
              </a:rPr>
              <a:t>HỆ</a:t>
            </a:r>
            <a:r>
              <a:rPr lang="vi-VN" b="1" spc="-40" dirty="0">
                <a:solidFill>
                  <a:srgbClr val="002060"/>
                </a:solidFill>
                <a:latin typeface="Arial" panose="020B0604020202020204" pitchFamily="34" charset="0"/>
                <a:cs typeface="Arial" panose="020B0604020202020204" pitchFamily="34" charset="0"/>
              </a:rPr>
              <a:t> </a:t>
            </a:r>
            <a:r>
              <a:rPr lang="vi-VN" b="1" spc="-254" dirty="0">
                <a:solidFill>
                  <a:srgbClr val="002060"/>
                </a:solidFill>
                <a:latin typeface="Arial" panose="020B0604020202020204" pitchFamily="34" charset="0"/>
                <a:cs typeface="Arial" panose="020B0604020202020204" pitchFamily="34" charset="0"/>
              </a:rPr>
              <a:t>LIỀU</a:t>
            </a:r>
            <a:r>
              <a:rPr lang="vi-VN" b="1" spc="15" dirty="0">
                <a:solidFill>
                  <a:srgbClr val="002060"/>
                </a:solidFill>
                <a:latin typeface="Arial" panose="020B0604020202020204" pitchFamily="34" charset="0"/>
                <a:cs typeface="Arial" panose="020B0604020202020204" pitchFamily="34" charset="0"/>
              </a:rPr>
              <a:t> </a:t>
            </a:r>
            <a:r>
              <a:rPr lang="vi-VN" b="1" spc="-85" dirty="0">
                <a:solidFill>
                  <a:srgbClr val="002060"/>
                </a:solidFill>
                <a:latin typeface="Arial" panose="020B0604020202020204" pitchFamily="34" charset="0"/>
                <a:cs typeface="Arial" panose="020B0604020202020204" pitchFamily="34" charset="0"/>
              </a:rPr>
              <a:t>LƯỢNG</a:t>
            </a:r>
            <a:r>
              <a:rPr lang="vi-VN" b="1" spc="-40" dirty="0">
                <a:solidFill>
                  <a:srgbClr val="002060"/>
                </a:solidFill>
                <a:latin typeface="Arial" panose="020B0604020202020204" pitchFamily="34" charset="0"/>
                <a:cs typeface="Arial" panose="020B0604020202020204" pitchFamily="34" charset="0"/>
              </a:rPr>
              <a:t> </a:t>
            </a:r>
            <a:r>
              <a:rPr lang="vi-VN" b="1" dirty="0">
                <a:solidFill>
                  <a:srgbClr val="002060"/>
                </a:solidFill>
                <a:latin typeface="Arial" panose="020B0604020202020204" pitchFamily="34" charset="0"/>
                <a:cs typeface="Arial" panose="020B0604020202020204" pitchFamily="34" charset="0"/>
              </a:rPr>
              <a:t>-</a:t>
            </a:r>
            <a:r>
              <a:rPr lang="vi-VN" b="1" spc="-40" dirty="0">
                <a:solidFill>
                  <a:srgbClr val="002060"/>
                </a:solidFill>
                <a:latin typeface="Arial" panose="020B0604020202020204" pitchFamily="34" charset="0"/>
                <a:cs typeface="Arial" panose="020B0604020202020204" pitchFamily="34" charset="0"/>
              </a:rPr>
              <a:t> </a:t>
            </a:r>
            <a:r>
              <a:rPr lang="vi-VN" b="1" spc="-90" dirty="0">
                <a:solidFill>
                  <a:srgbClr val="002060"/>
                </a:solidFill>
                <a:latin typeface="Arial" panose="020B0604020202020204" pitchFamily="34" charset="0"/>
                <a:cs typeface="Arial" panose="020B0604020202020204" pitchFamily="34" charset="0"/>
              </a:rPr>
              <a:t>PHẢN</a:t>
            </a:r>
            <a:r>
              <a:rPr lang="vi-VN" b="1" spc="-40" dirty="0">
                <a:solidFill>
                  <a:srgbClr val="002060"/>
                </a:solidFill>
                <a:latin typeface="Arial" panose="020B0604020202020204" pitchFamily="34" charset="0"/>
                <a:cs typeface="Arial" panose="020B0604020202020204" pitchFamily="34" charset="0"/>
              </a:rPr>
              <a:t> </a:t>
            </a:r>
            <a:r>
              <a:rPr lang="vi-VN" b="1" spc="-25" dirty="0">
                <a:solidFill>
                  <a:srgbClr val="002060"/>
                </a:solidFill>
                <a:latin typeface="Arial" panose="020B0604020202020204" pitchFamily="34" charset="0"/>
                <a:cs typeface="Arial" panose="020B0604020202020204" pitchFamily="34" charset="0"/>
              </a:rPr>
              <a:t>ỨNG</a:t>
            </a:r>
          </a:p>
        </p:txBody>
      </p:sp>
      <p:sp>
        <p:nvSpPr>
          <p:cNvPr id="4" name="object 12">
            <a:extLst>
              <a:ext uri="{FF2B5EF4-FFF2-40B4-BE49-F238E27FC236}">
                <a16:creationId xmlns:a16="http://schemas.microsoft.com/office/drawing/2014/main" id="{5579DC1F-D0F1-DEB3-FD52-6F2DBA5E8FE5}"/>
              </a:ext>
            </a:extLst>
          </p:cNvPr>
          <p:cNvSpPr txBox="1"/>
          <p:nvPr/>
        </p:nvSpPr>
        <p:spPr>
          <a:xfrm>
            <a:off x="1857570" y="1588453"/>
            <a:ext cx="14572859" cy="8096897"/>
          </a:xfrm>
          <a:prstGeom prst="rect">
            <a:avLst/>
          </a:prstGeom>
        </p:spPr>
        <p:txBody>
          <a:bodyPr vert="horz" wrap="square" lIns="0" tIns="12065" rIns="0" bIns="0" rtlCol="0">
            <a:spAutoFit/>
          </a:bodyPr>
          <a:lstStyle/>
          <a:p>
            <a:pPr marL="25400" marR="17780" lvl="0" indent="0" algn="just" defTabSz="914400" eaLnBrk="1" fontAlgn="auto" latinLnBrk="0" hangingPunct="1">
              <a:lnSpc>
                <a:spcPct val="117000"/>
              </a:lnSpc>
              <a:spcBef>
                <a:spcPts val="95"/>
              </a:spcBef>
              <a:spcAft>
                <a:spcPts val="0"/>
              </a:spcAft>
              <a:buClrTx/>
              <a:buSzTx/>
              <a:buFontTx/>
              <a:buNone/>
              <a:tabLst/>
              <a:defRPr/>
            </a:pPr>
            <a:r>
              <a:rPr lang="en-US" sz="3600" kern="0" spc="5" dirty="0" err="1">
                <a:solidFill>
                  <a:srgbClr val="002060"/>
                </a:solidFill>
                <a:latin typeface="Arial" panose="020B0604020202020204" pitchFamily="34" charset="0"/>
                <a:cs typeface="Arial" panose="020B0604020202020204" pitchFamily="34" charset="0"/>
              </a:rPr>
              <a:t>Liều</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mà</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thời</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gian</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định,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mô</a:t>
            </a:r>
            <a:r>
              <a:rPr kumimoji="0" sz="5400" b="0" i="0" u="none" strike="noStrike" kern="0" cap="none" spc="-41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68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liên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trực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mức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ảnh</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hoá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đó.</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358775" lvl="0" indent="0" algn="just" defTabSz="914400" eaLnBrk="1" fontAlgn="auto" latinLnBrk="0" hangingPunct="1">
              <a:lnSpc>
                <a:spcPct val="117000"/>
              </a:lnSpc>
              <a:spcBef>
                <a:spcPts val="4200"/>
              </a:spcBef>
              <a:spcAft>
                <a:spcPts val="0"/>
              </a:spcAft>
              <a:buClrTx/>
              <a:buSzTx/>
              <a:buFontTx/>
              <a:buAutoNum type="arabicPeriod"/>
              <a:tabLst>
                <a:tab pos="422275" algn="l"/>
              </a:tabLst>
              <a:defRPr/>
            </a:pPr>
            <a:r>
              <a:rPr lang="en-US" sz="3600" kern="0" spc="5" dirty="0" err="1">
                <a:solidFill>
                  <a:srgbClr val="FF0000"/>
                </a:solidFill>
                <a:latin typeface="Arial" panose="020B0604020202020204" pitchFamily="34" charset="0"/>
                <a:cs typeface="Arial" panose="020B0604020202020204" pitchFamily="34" charset="0"/>
              </a:rPr>
              <a:t>Liều</a:t>
            </a:r>
            <a:r>
              <a:rPr kumimoji="0" sz="3600" b="0" i="0" u="none" strike="noStrike" kern="0" cap="none" spc="-17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lượng</a:t>
            </a:r>
            <a:r>
              <a:rPr kumimoji="0" sz="3600" b="0" i="0" u="none" strike="noStrike" kern="0" cap="none" spc="-16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0000"/>
                </a:solidFill>
                <a:effectLst/>
                <a:uLnTx/>
                <a:uFillTx/>
                <a:latin typeface="Arial" panose="020B0604020202020204" pitchFamily="34" charset="0"/>
                <a:cs typeface="Arial" panose="020B0604020202020204" pitchFamily="34" charset="0"/>
              </a:rPr>
              <a:t>dương:</a:t>
            </a:r>
            <a:r>
              <a:rPr kumimoji="0" sz="3600" b="0" i="0" u="none" strike="noStrike" kern="0" cap="none" spc="-16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lang="en-US" sz="3600" kern="0" spc="5" dirty="0" err="1">
                <a:solidFill>
                  <a:srgbClr val="002060"/>
                </a:solidFill>
                <a:latin typeface="Arial" panose="020B0604020202020204" pitchFamily="34" charset="0"/>
                <a:cs typeface="Arial" panose="020B0604020202020204" pitchFamily="34" charset="0"/>
              </a:rPr>
              <a:t>Liều</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này</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mà</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vượt</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quá</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mức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3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dương,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xảy</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sức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kích</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khó</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thở,</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đau</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73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9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thậm</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chí</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tử</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vong.</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250190" lvl="0" indent="93345" algn="just" defTabSz="914400" eaLnBrk="1" fontAlgn="auto" latinLnBrk="0" hangingPunct="1">
              <a:lnSpc>
                <a:spcPct val="117000"/>
              </a:lnSpc>
              <a:spcBef>
                <a:spcPts val="4200"/>
              </a:spcBef>
              <a:spcAft>
                <a:spcPts val="0"/>
              </a:spcAft>
              <a:buClrTx/>
              <a:buSzTx/>
              <a:buFontTx/>
              <a:buAutoNum type="arabicPeriod"/>
              <a:tabLst>
                <a:tab pos="521970" algn="l"/>
              </a:tabLst>
              <a:defRPr/>
            </a:pPr>
            <a:r>
              <a:rPr lang="en-US" sz="3600" kern="0" spc="5" dirty="0" err="1">
                <a:solidFill>
                  <a:srgbClr val="FF0000"/>
                </a:solidFill>
                <a:latin typeface="Arial" panose="020B0604020202020204" pitchFamily="34" charset="0"/>
                <a:cs typeface="Arial" panose="020B0604020202020204" pitchFamily="34" charset="0"/>
              </a:rPr>
              <a:t>Liều</a:t>
            </a:r>
            <a:r>
              <a:rPr kumimoji="0" sz="3600" b="0"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lượng</a:t>
            </a:r>
            <a:r>
              <a:rPr kumimoji="0" sz="3600" b="0" i="0" u="none" strike="noStrike" kern="0" cap="none" spc="-18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0000"/>
                </a:solidFill>
                <a:effectLst/>
                <a:uLnTx/>
                <a:uFillTx/>
                <a:latin typeface="Arial" panose="020B0604020202020204" pitchFamily="34" charset="0"/>
                <a:cs typeface="Arial" panose="020B0604020202020204" pitchFamily="34" charset="0"/>
              </a:rPr>
              <a:t>âm:</a:t>
            </a:r>
            <a:r>
              <a:rPr kumimoji="0" sz="3600" b="0"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Đây</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mà</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75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7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giới</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hạn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toàn.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Tuy</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nhiên,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3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âm</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dù</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nhỏ</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tích</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tụ</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qua</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thời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gian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ra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d</a:t>
            </a:r>
            <a:r>
              <a:rPr kumimoji="0" sz="3600" b="0" i="0" u="none" strike="noStrike" kern="0" cap="none" spc="-73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0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d</a:t>
            </a:r>
            <a:r>
              <a:rPr kumimoji="0" sz="3600" b="0" i="0" u="none" strike="noStrike" kern="0" cap="none" spc="-73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29" normalizeH="0" baseline="0" noProof="0" dirty="0">
                <a:ln>
                  <a:noFill/>
                </a:ln>
                <a:solidFill>
                  <a:srgbClr val="002060"/>
                </a:solidFill>
                <a:effectLst/>
                <a:uLnTx/>
                <a:uFillTx/>
                <a:latin typeface="Arial" panose="020B0604020202020204" pitchFamily="34" charset="0"/>
                <a:cs typeface="Arial" panose="020B0604020202020204" pitchFamily="34" charset="0"/>
              </a:rPr>
              <a:t>đô</a:t>
            </a:r>
            <a:r>
              <a:rPr kumimoji="0" sz="5400" b="0" i="0" u="none" strike="noStrike" kern="0" cap="none" spc="-34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69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i</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779281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1FE37-AB60-B280-DB5F-6B097B406C65}"/>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7AF58831-3825-77B9-D036-53A740C9FB63}"/>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7E269F4B-E2E9-15B0-B7BE-23FF956D270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288B2196-EE6A-C1EE-4656-BE91C7C07090}"/>
              </a:ext>
            </a:extLst>
          </p:cNvPr>
          <p:cNvGrpSpPr/>
          <p:nvPr/>
        </p:nvGrpSpPr>
        <p:grpSpPr>
          <a:xfrm>
            <a:off x="-471883" y="362160"/>
            <a:ext cx="2032842" cy="6473598"/>
            <a:chOff x="0" y="0"/>
            <a:chExt cx="4445000" cy="6350000"/>
          </a:xfrm>
        </p:grpSpPr>
        <p:sp>
          <p:nvSpPr>
            <p:cNvPr id="19" name="Freeform 19">
              <a:extLst>
                <a:ext uri="{FF2B5EF4-FFF2-40B4-BE49-F238E27FC236}">
                  <a16:creationId xmlns:a16="http://schemas.microsoft.com/office/drawing/2014/main" id="{00256B61-E692-2998-D874-045381F2A31D}"/>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4F1C8D21-AA4E-BD68-2B5A-0C7010A94331}"/>
              </a:ext>
            </a:extLst>
          </p:cNvPr>
          <p:cNvGrpSpPr/>
          <p:nvPr/>
        </p:nvGrpSpPr>
        <p:grpSpPr>
          <a:xfrm rot="-10800000">
            <a:off x="16554058" y="1790698"/>
            <a:ext cx="2396703" cy="6266267"/>
            <a:chOff x="0" y="0"/>
            <a:chExt cx="4445000" cy="6350000"/>
          </a:xfrm>
        </p:grpSpPr>
        <p:sp>
          <p:nvSpPr>
            <p:cNvPr id="32" name="Freeform 32">
              <a:extLst>
                <a:ext uri="{FF2B5EF4-FFF2-40B4-BE49-F238E27FC236}">
                  <a16:creationId xmlns:a16="http://schemas.microsoft.com/office/drawing/2014/main" id="{A8E976CB-C4BA-9E2F-301F-91D9727509A8}"/>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C7DE8BFE-C184-0057-09B7-694BBC22736E}"/>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lang="vi-VN" b="1" spc="-195" dirty="0">
                <a:solidFill>
                  <a:prstClr val="white"/>
                </a:solidFill>
                <a:latin typeface="Arial" panose="020B0604020202020204" pitchFamily="34" charset="0"/>
                <a:cs typeface="Arial" panose="020B0604020202020204" pitchFamily="34" charset="0"/>
              </a:rPr>
              <a:t>QUẢN LÝ ĐƯỜNG PHƠI NHIỄM</a:t>
            </a:r>
            <a:endParaRPr lang="en-US" b="1" spc="-195" dirty="0">
              <a:solidFill>
                <a:prstClr val="white"/>
              </a:solidFill>
              <a:latin typeface="Arial" panose="020B0604020202020204" pitchFamily="34" charset="0"/>
              <a:cs typeface="Arial" panose="020B0604020202020204" pitchFamily="34" charset="0"/>
            </a:endParaRPr>
          </a:p>
        </p:txBody>
      </p:sp>
      <p:sp>
        <p:nvSpPr>
          <p:cNvPr id="2" name="object 14">
            <a:extLst>
              <a:ext uri="{FF2B5EF4-FFF2-40B4-BE49-F238E27FC236}">
                <a16:creationId xmlns:a16="http://schemas.microsoft.com/office/drawing/2014/main" id="{EFEBD33A-2DE6-6D13-0530-C1CB0914D336}"/>
              </a:ext>
            </a:extLst>
          </p:cNvPr>
          <p:cNvSpPr txBox="1"/>
          <p:nvPr/>
        </p:nvSpPr>
        <p:spPr>
          <a:xfrm>
            <a:off x="1981200" y="1680508"/>
            <a:ext cx="14572859" cy="6300123"/>
          </a:xfrm>
          <a:prstGeom prst="rect">
            <a:avLst/>
          </a:prstGeom>
        </p:spPr>
        <p:txBody>
          <a:bodyPr vert="horz" wrap="square" lIns="0" tIns="12065" rIns="0" bIns="0" rtlCol="0">
            <a:spAutoFit/>
          </a:bodyPr>
          <a:lstStyle/>
          <a:p>
            <a:pPr marL="25400" marR="17780" lvl="0" indent="0" algn="just" defTabSz="914400" eaLnBrk="1" fontAlgn="auto" latinLnBrk="0" hangingPunct="1">
              <a:lnSpc>
                <a:spcPct val="144000"/>
              </a:lnSpc>
              <a:spcBef>
                <a:spcPts val="95"/>
              </a:spcBef>
              <a:spcAft>
                <a:spcPts val="0"/>
              </a:spcAft>
              <a:buClrTx/>
              <a:buSzTx/>
              <a:buFontTx/>
              <a:buNone/>
              <a:tabLst/>
              <a:defRPr/>
            </a:pP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phơi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5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36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kiểm</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soát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quản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phơi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52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2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bao</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a:t>
            </a:r>
            <a:r>
              <a:rPr kumimoji="0" sz="3600" b="0" i="0" u="none" strike="noStrike" kern="0" cap="none" spc="-93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16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345"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thay</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thê</a:t>
            </a:r>
            <a:r>
              <a:rPr kumimoji="0" sz="5400" b="0" i="0" u="none" strike="noStrike" kern="0" cap="none" spc="-11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6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600" b="0" i="0" u="none" strike="noStrike" kern="0" cap="none" spc="-819"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7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hơn,</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thô</a:t>
            </a:r>
            <a:r>
              <a:rPr kumimoji="0" sz="5400" b="0" i="0" u="none" strike="noStrike" kern="0" cap="none" spc="-2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86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đóng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gói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kín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đáo,</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cải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thiện</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quy</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600" b="0" i="0" u="none" strike="noStrike" kern="0" cap="none" spc="-2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266700" lvl="0" indent="0" algn="just" defTabSz="914400" eaLnBrk="1" fontAlgn="auto" latinLnBrk="0" hangingPunct="1">
              <a:lnSpc>
                <a:spcPct val="144000"/>
              </a:lnSpc>
              <a:spcBef>
                <a:spcPts val="5"/>
              </a:spcBef>
              <a:spcAft>
                <a:spcPts val="0"/>
              </a:spcAft>
              <a:buClrTx/>
              <a:buSzTx/>
              <a:buFontTx/>
              <a:buNone/>
              <a:tabLst/>
              <a:defRPr/>
            </a:pP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Quản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đường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phơi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6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8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đòi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hỏi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cảnh</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báo,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hiểu</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600" b="0" i="0" u="none" strike="noStrike" kern="0" cap="none" spc="-44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5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tuân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thủ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chặt</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chẽ</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quy</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định</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Đi</a:t>
            </a:r>
            <a:r>
              <a:rPr kumimoji="0" sz="3600" b="0" i="0" u="none" strike="noStrike" kern="0" cap="none" spc="-77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50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này</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chỉ</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toàn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mà</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còn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vệ</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cộng</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600" b="0" i="0" u="none" strike="noStrike" kern="0" cap="none" spc="-80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30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ng.</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3" name="object 11">
            <a:extLst>
              <a:ext uri="{FF2B5EF4-FFF2-40B4-BE49-F238E27FC236}">
                <a16:creationId xmlns:a16="http://schemas.microsoft.com/office/drawing/2014/main" id="{070819C8-5D77-A7F4-1E2A-3F432A443D8E}"/>
              </a:ext>
            </a:extLst>
          </p:cNvPr>
          <p:cNvSpPr txBox="1">
            <a:spLocks/>
          </p:cNvSpPr>
          <p:nvPr/>
        </p:nvSpPr>
        <p:spPr>
          <a:xfrm>
            <a:off x="1523744" y="400328"/>
            <a:ext cx="1258008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b="1" dirty="0">
                <a:solidFill>
                  <a:srgbClr val="002060"/>
                </a:solidFill>
                <a:latin typeface="Arial" panose="020B0604020202020204" pitchFamily="34" charset="0"/>
                <a:cs typeface="Arial" panose="020B0604020202020204" pitchFamily="34" charset="0"/>
              </a:rPr>
              <a:t>5.1.</a:t>
            </a:r>
            <a:r>
              <a:rPr lang="vi-VN" b="1" spc="-95" dirty="0">
                <a:solidFill>
                  <a:srgbClr val="002060"/>
                </a:solidFill>
                <a:latin typeface="Arial" panose="020B0604020202020204" pitchFamily="34" charset="0"/>
                <a:cs typeface="Arial" panose="020B0604020202020204" pitchFamily="34" charset="0"/>
              </a:rPr>
              <a:t> </a:t>
            </a:r>
            <a:r>
              <a:rPr lang="vi-VN" b="1" spc="-85" dirty="0">
                <a:solidFill>
                  <a:srgbClr val="002060"/>
                </a:solidFill>
                <a:latin typeface="Arial" panose="020B0604020202020204" pitchFamily="34" charset="0"/>
                <a:cs typeface="Arial" panose="020B0604020202020204" pitchFamily="34" charset="0"/>
              </a:rPr>
              <a:t>QUAN</a:t>
            </a:r>
            <a:r>
              <a:rPr lang="vi-VN" b="1" spc="-40" dirty="0">
                <a:solidFill>
                  <a:srgbClr val="002060"/>
                </a:solidFill>
                <a:latin typeface="Arial" panose="020B0604020202020204" pitchFamily="34" charset="0"/>
                <a:cs typeface="Arial" panose="020B0604020202020204" pitchFamily="34" charset="0"/>
              </a:rPr>
              <a:t> </a:t>
            </a:r>
            <a:r>
              <a:rPr lang="vi-VN" b="1" dirty="0">
                <a:solidFill>
                  <a:srgbClr val="002060"/>
                </a:solidFill>
                <a:latin typeface="Arial" panose="020B0604020202020204" pitchFamily="34" charset="0"/>
                <a:cs typeface="Arial" panose="020B0604020202020204" pitchFamily="34" charset="0"/>
              </a:rPr>
              <a:t>HỆ</a:t>
            </a:r>
            <a:r>
              <a:rPr lang="vi-VN" b="1" spc="-40" dirty="0">
                <a:solidFill>
                  <a:srgbClr val="002060"/>
                </a:solidFill>
                <a:latin typeface="Arial" panose="020B0604020202020204" pitchFamily="34" charset="0"/>
                <a:cs typeface="Arial" panose="020B0604020202020204" pitchFamily="34" charset="0"/>
              </a:rPr>
              <a:t> </a:t>
            </a:r>
            <a:r>
              <a:rPr lang="vi-VN" b="1" spc="-254" dirty="0">
                <a:solidFill>
                  <a:srgbClr val="002060"/>
                </a:solidFill>
                <a:latin typeface="Arial" panose="020B0604020202020204" pitchFamily="34" charset="0"/>
                <a:cs typeface="Arial" panose="020B0604020202020204" pitchFamily="34" charset="0"/>
              </a:rPr>
              <a:t>LIỀU</a:t>
            </a:r>
            <a:r>
              <a:rPr lang="vi-VN" b="1" spc="15" dirty="0">
                <a:solidFill>
                  <a:srgbClr val="002060"/>
                </a:solidFill>
                <a:latin typeface="Arial" panose="020B0604020202020204" pitchFamily="34" charset="0"/>
                <a:cs typeface="Arial" panose="020B0604020202020204" pitchFamily="34" charset="0"/>
              </a:rPr>
              <a:t> </a:t>
            </a:r>
            <a:r>
              <a:rPr lang="vi-VN" b="1" spc="-85" dirty="0">
                <a:solidFill>
                  <a:srgbClr val="002060"/>
                </a:solidFill>
                <a:latin typeface="Arial" panose="020B0604020202020204" pitchFamily="34" charset="0"/>
                <a:cs typeface="Arial" panose="020B0604020202020204" pitchFamily="34" charset="0"/>
              </a:rPr>
              <a:t>LƯỢNG</a:t>
            </a:r>
            <a:r>
              <a:rPr lang="vi-VN" b="1" spc="-40" dirty="0">
                <a:solidFill>
                  <a:srgbClr val="002060"/>
                </a:solidFill>
                <a:latin typeface="Arial" panose="020B0604020202020204" pitchFamily="34" charset="0"/>
                <a:cs typeface="Arial" panose="020B0604020202020204" pitchFamily="34" charset="0"/>
              </a:rPr>
              <a:t> </a:t>
            </a:r>
            <a:r>
              <a:rPr lang="vi-VN" b="1" dirty="0">
                <a:solidFill>
                  <a:srgbClr val="002060"/>
                </a:solidFill>
                <a:latin typeface="Arial" panose="020B0604020202020204" pitchFamily="34" charset="0"/>
                <a:cs typeface="Arial" panose="020B0604020202020204" pitchFamily="34" charset="0"/>
              </a:rPr>
              <a:t>-</a:t>
            </a:r>
            <a:r>
              <a:rPr lang="vi-VN" b="1" spc="-40" dirty="0">
                <a:solidFill>
                  <a:srgbClr val="002060"/>
                </a:solidFill>
                <a:latin typeface="Arial" panose="020B0604020202020204" pitchFamily="34" charset="0"/>
                <a:cs typeface="Arial" panose="020B0604020202020204" pitchFamily="34" charset="0"/>
              </a:rPr>
              <a:t> </a:t>
            </a:r>
            <a:r>
              <a:rPr lang="vi-VN" b="1" spc="-90" dirty="0">
                <a:solidFill>
                  <a:srgbClr val="002060"/>
                </a:solidFill>
                <a:latin typeface="Arial" panose="020B0604020202020204" pitchFamily="34" charset="0"/>
                <a:cs typeface="Arial" panose="020B0604020202020204" pitchFamily="34" charset="0"/>
              </a:rPr>
              <a:t>PHẢN</a:t>
            </a:r>
            <a:r>
              <a:rPr lang="vi-VN" b="1" spc="-40" dirty="0">
                <a:solidFill>
                  <a:srgbClr val="002060"/>
                </a:solidFill>
                <a:latin typeface="Arial" panose="020B0604020202020204" pitchFamily="34" charset="0"/>
                <a:cs typeface="Arial" panose="020B0604020202020204" pitchFamily="34" charset="0"/>
              </a:rPr>
              <a:t> </a:t>
            </a:r>
            <a:r>
              <a:rPr lang="vi-VN" b="1" spc="-25" dirty="0">
                <a:solidFill>
                  <a:srgbClr val="002060"/>
                </a:solidFill>
                <a:latin typeface="Arial" panose="020B0604020202020204" pitchFamily="34" charset="0"/>
                <a:cs typeface="Arial" panose="020B0604020202020204" pitchFamily="34" charset="0"/>
              </a:rPr>
              <a:t>ỨNG</a:t>
            </a:r>
          </a:p>
        </p:txBody>
      </p:sp>
      <p:sp>
        <p:nvSpPr>
          <p:cNvPr id="5" name="object 15">
            <a:extLst>
              <a:ext uri="{FF2B5EF4-FFF2-40B4-BE49-F238E27FC236}">
                <a16:creationId xmlns:a16="http://schemas.microsoft.com/office/drawing/2014/main" id="{A6219DAA-E7E4-431F-99EC-ED8BA3E9C867}"/>
              </a:ext>
            </a:extLst>
          </p:cNvPr>
          <p:cNvSpPr txBox="1"/>
          <p:nvPr/>
        </p:nvSpPr>
        <p:spPr>
          <a:xfrm>
            <a:off x="1272363" y="1677850"/>
            <a:ext cx="15934153" cy="6706964"/>
          </a:xfrm>
          <a:prstGeom prst="rect">
            <a:avLst/>
          </a:prstGeom>
        </p:spPr>
        <p:txBody>
          <a:bodyPr vert="horz" wrap="square" lIns="0" tIns="12700" rIns="0" bIns="0" rtlCol="0">
            <a:spAutoFit/>
          </a:bodyPr>
          <a:lstStyle/>
          <a:p>
            <a:pPr marL="38100" marR="0" lvl="0" indent="0" algn="just" defTabSz="914400" eaLnBrk="1" fontAlgn="auto" latinLnBrk="0" hangingPunct="1">
              <a:spcBef>
                <a:spcPts val="100"/>
              </a:spcBef>
              <a:spcAft>
                <a:spcPts val="0"/>
              </a:spcAft>
              <a:buClrTx/>
              <a:buSzTx/>
              <a:buFontTx/>
              <a:buNone/>
              <a:tabLst/>
              <a:defRPr/>
            </a:pPr>
            <a:r>
              <a:rPr lang="en-US" sz="3600" kern="0" spc="-200" dirty="0" err="1">
                <a:solidFill>
                  <a:srgbClr val="002060"/>
                </a:solidFill>
                <a:latin typeface="Arial" panose="020B0604020202020204" pitchFamily="34" charset="0"/>
                <a:cs typeface="Arial" panose="020B0604020202020204" pitchFamily="34" charset="0"/>
              </a:rPr>
              <a:t>Mối</a:t>
            </a:r>
            <a:r>
              <a:rPr lang="en-US" sz="3600" kern="0" spc="-200" dirty="0">
                <a:solidFill>
                  <a:srgbClr val="002060"/>
                </a:solidFill>
                <a:latin typeface="Arial" panose="020B0604020202020204" pitchFamily="34" charset="0"/>
                <a:cs typeface="Arial" panose="020B0604020202020204" pitchFamily="34" charset="0"/>
              </a:rPr>
              <a:t> </a:t>
            </a:r>
            <a:r>
              <a:rPr kumimoji="0" sz="36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liên</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giữa</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85165" marR="30480" lvl="0" indent="0" algn="just" defTabSz="914400" eaLnBrk="1" fontAlgn="auto" latinLnBrk="0" hangingPunct="1">
              <a:spcBef>
                <a:spcPts val="4195"/>
              </a:spcBef>
              <a:spcAft>
                <a:spcPts val="0"/>
              </a:spcAft>
              <a:buClrTx/>
              <a:buSzTx/>
              <a:buFontTx/>
              <a:buNone/>
              <a:tabLst>
                <a:tab pos="4918710" algn="l"/>
                <a:tab pos="5448300" algn="l"/>
              </a:tabLst>
              <a:defRPr/>
            </a:pP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lang="en-US" sz="3600" kern="0" spc="-195" dirty="0">
                <a:solidFill>
                  <a:srgbClr val="002060"/>
                </a:solidFill>
                <a:latin typeface="Arial" panose="020B0604020202020204" pitchFamily="34" charset="0"/>
                <a:cs typeface="Arial" panose="020B0604020202020204" pitchFamily="34" charset="0"/>
              </a:rPr>
              <a:t> </a:t>
            </a:r>
            <a:r>
              <a:rPr lang="en-US" sz="3600" kern="0" spc="-195" dirty="0" err="1">
                <a:solidFill>
                  <a:srgbClr val="002060"/>
                </a:solidFill>
                <a:latin typeface="Arial" panose="020B0604020202020204" pitchFamily="34" charset="0"/>
                <a:cs typeface="Arial" panose="020B0604020202020204" pitchFamily="34" charset="0"/>
              </a:rPr>
              <a:t>liều</a:t>
            </a:r>
            <a:r>
              <a:rPr lang="en-US" sz="3600" kern="0" spc="-195" dirty="0">
                <a:solidFill>
                  <a:srgbClr val="002060"/>
                </a:solidFill>
                <a:latin typeface="Arial" panose="020B0604020202020204" pitchFamily="34" charset="0"/>
                <a:cs typeface="Arial" panose="020B0604020202020204" pitchFamily="34" charset="0"/>
              </a:rPr>
              <a:t> </a:t>
            </a:r>
            <a:r>
              <a:rPr kumimoji="0" sz="3600" b="0" i="0" u="none" strike="noStrike" kern="0" cap="none" spc="-75" normalizeH="0" baseline="0" noProof="0" dirty="0" err="1">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tăng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lên,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khả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tăng.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ứng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này</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kích</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viêm</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600" b="0" i="0" u="none" strike="noStrike" kern="0" cap="none" spc="-43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1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hệ</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err="1">
                <a:ln>
                  <a:noFill/>
                </a:ln>
                <a:solidFill>
                  <a:srgbClr val="002060"/>
                </a:solidFill>
                <a:effectLst/>
                <a:uLnTx/>
                <a:uFillTx/>
                <a:latin typeface="Arial" panose="020B0604020202020204" pitchFamily="34" charset="0"/>
                <a:cs typeface="Arial" panose="020B0604020202020204" pitchFamily="34" charset="0"/>
              </a:rPr>
              <a:t>thô</a:t>
            </a:r>
            <a:r>
              <a:rPr kumimoji="0" sz="5400" b="0" i="0" u="none" strike="noStrike" kern="0" cap="none" spc="-2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67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hô</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h</a:t>
            </a:r>
            <a:r>
              <a:rPr kumimoji="0" sz="3600" b="0" i="0" u="none" strike="noStrike" kern="0" cap="none" spc="-43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5400" b="0" i="0" u="none" strike="noStrike" kern="0" cap="none" spc="-2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68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a:t>
            </a:r>
            <a:r>
              <a:rPr kumimoji="0" sz="3600" b="0" i="0" u="none" strike="noStrike" kern="0" cap="none" spc="-72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3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8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kinh,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395" normalizeH="0" baseline="0" noProof="0" dirty="0" err="1">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err="1">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lang="en-US" sz="5400" kern="0" baseline="12000" dirty="0">
                <a:solidFill>
                  <a:srgbClr val="002060"/>
                </a:solidFill>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lang="en-US" sz="5400" kern="0" baseline="12000" dirty="0">
                <a:solidFill>
                  <a:srgbClr val="002060"/>
                </a:solidFill>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sức</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khác.</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85165" marR="821055" lvl="0" indent="0" algn="just" defTabSz="914400" eaLnBrk="1" fontAlgn="auto" latinLnBrk="0" hangingPunct="1">
              <a:spcBef>
                <a:spcPts val="4200"/>
              </a:spcBef>
              <a:spcAft>
                <a:spcPts val="0"/>
              </a:spcAft>
              <a:buClrTx/>
              <a:buSzTx/>
              <a:buFontTx/>
              <a:buNone/>
              <a:tabLst/>
              <a:defRPr/>
            </a:pP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khác</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nhau</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khác</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nhau.</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tô</a:t>
            </a:r>
            <a:r>
              <a:rPr kumimoji="0" sz="5400" b="0" i="0" u="none" strike="noStrike" kern="0" cap="none" spc="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1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thời</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gian</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xúc,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phơi</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600" b="0" i="0" u="none" strike="noStrike" kern="0" cap="none" spc="-40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ảnh</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mức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91515" marR="0" lvl="0" indent="0" algn="just" defTabSz="914400" eaLnBrk="1" fontAlgn="auto" latinLnBrk="0" hangingPunct="1">
              <a:spcBef>
                <a:spcPts val="600"/>
              </a:spcBef>
              <a:spcAft>
                <a:spcPts val="0"/>
              </a:spcAft>
              <a:buClrTx/>
              <a:buSzTx/>
              <a:buFontTx/>
              <a:buNone/>
              <a:tabLst/>
              <a:defRPr/>
            </a:pP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Ví</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axit</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sulfuric,</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thuỷ</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ngân,</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benzene...</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85165" marR="51435" lvl="0" indent="0" algn="just" defTabSz="914400" eaLnBrk="1" fontAlgn="auto" latinLnBrk="0" hangingPunct="1">
              <a:spcBef>
                <a:spcPts val="0"/>
              </a:spcBef>
              <a:spcAft>
                <a:spcPts val="0"/>
              </a:spcAft>
              <a:buClrTx/>
              <a:buSzTx/>
              <a:buFontTx/>
              <a:buNone/>
              <a:tabLst/>
              <a:defRPr/>
            </a:pP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kiểm</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soát</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trọng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đảm</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bảo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nhân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viên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xung</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quanh.</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565924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0C995098-4B4E-1421-2EB8-51668983F509}"/>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E868A762-0E33-0055-0CBF-09B23ED1E127}"/>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74EB179E-F300-9CFD-3E30-BDDCCA01212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414CED6B-E075-61C2-C67D-37A4F2B8FBCE}"/>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ECEC3648-8404-8C50-2E82-CC474A6C98FF}"/>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5D726B2C-EAEB-3294-BDB3-5F51B85AA583}"/>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84E5710B-B24E-B551-8DD2-13E2EB5D61BD}"/>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object 13">
            <a:extLst>
              <a:ext uri="{FF2B5EF4-FFF2-40B4-BE49-F238E27FC236}">
                <a16:creationId xmlns:a16="http://schemas.microsoft.com/office/drawing/2014/main" id="{FA0E4DA2-E05D-E7B9-3033-C81AE1E59054}"/>
              </a:ext>
            </a:extLst>
          </p:cNvPr>
          <p:cNvSpPr txBox="1">
            <a:spLocks/>
          </p:cNvSpPr>
          <p:nvPr/>
        </p:nvSpPr>
        <p:spPr>
          <a:xfrm>
            <a:off x="990600" y="647700"/>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0"/>
              </a:spcBef>
            </a:pPr>
            <a:r>
              <a:rPr lang="vi-VN" b="1" dirty="0">
                <a:solidFill>
                  <a:prstClr val="white"/>
                </a:solidFill>
                <a:latin typeface="Arial" panose="020B0604020202020204" pitchFamily="34" charset="0"/>
                <a:cs typeface="Arial" panose="020B0604020202020204" pitchFamily="34" charset="0"/>
              </a:rPr>
              <a:t>5.2. ĐƠN VỊ ĐO LIỀU LƯỢNG</a:t>
            </a:r>
          </a:p>
        </p:txBody>
      </p:sp>
      <p:sp>
        <p:nvSpPr>
          <p:cNvPr id="4" name="object 17">
            <a:extLst>
              <a:ext uri="{FF2B5EF4-FFF2-40B4-BE49-F238E27FC236}">
                <a16:creationId xmlns:a16="http://schemas.microsoft.com/office/drawing/2014/main" id="{8DD4466C-B1BD-95E4-11CB-967C3D73F168}"/>
              </a:ext>
            </a:extLst>
          </p:cNvPr>
          <p:cNvSpPr txBox="1"/>
          <p:nvPr/>
        </p:nvSpPr>
        <p:spPr>
          <a:xfrm>
            <a:off x="1673603" y="2031261"/>
            <a:ext cx="14735587" cy="6689908"/>
          </a:xfrm>
          <a:prstGeom prst="rect">
            <a:avLst/>
          </a:prstGeom>
        </p:spPr>
        <p:txBody>
          <a:bodyPr vert="horz" wrap="square" lIns="0" tIns="12065" rIns="0" bIns="0" rtlCol="0">
            <a:spAutoFit/>
          </a:bodyPr>
          <a:lstStyle/>
          <a:p>
            <a:pPr marL="647700" marR="1187450" lvl="0" indent="-571500" algn="just" defTabSz="914400" eaLnBrk="1" fontAlgn="auto" latinLnBrk="0" hangingPunct="1">
              <a:lnSpc>
                <a:spcPct val="117000"/>
              </a:lnSpc>
              <a:spcBef>
                <a:spcPts val="95"/>
              </a:spcBef>
              <a:spcAft>
                <a:spcPts val="0"/>
              </a:spcAft>
              <a:buClrTx/>
              <a:buSzTx/>
              <a:buFont typeface="Wingdings" panose="05000000000000000000" pitchFamily="2" charset="2"/>
              <a:buChar char="§"/>
              <a:tabLst/>
              <a:defRPr/>
            </a:pP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Đơn</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vị</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FFFFFF"/>
                </a:solidFill>
                <a:effectLst/>
                <a:uLnTx/>
                <a:uFillTx/>
                <a:latin typeface="Arial" panose="020B0604020202020204" pitchFamily="34" charset="0"/>
                <a:cs typeface="Arial" panose="020B0604020202020204" pitchFamily="34" charset="0"/>
              </a:rPr>
              <a:t>đo</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lang="en-US" sz="3600" kern="0" spc="-15" dirty="0" err="1">
                <a:solidFill>
                  <a:srgbClr val="FFFFFF"/>
                </a:solidFill>
                <a:latin typeface="Arial" panose="020B0604020202020204" pitchFamily="34" charset="0"/>
                <a:cs typeface="Arial" panose="020B0604020202020204" pitchFamily="34" charset="0"/>
              </a:rPr>
              <a:t>liều</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thường</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là</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miligram</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trên</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mét</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0" normalizeH="0" baseline="0" noProof="0" dirty="0">
                <a:ln>
                  <a:noFill/>
                </a:ln>
                <a:solidFill>
                  <a:srgbClr val="FFFFFF"/>
                </a:solidFill>
                <a:effectLst/>
                <a:uLnTx/>
                <a:uFillTx/>
                <a:latin typeface="Arial" panose="020B0604020202020204" pitchFamily="34" charset="0"/>
                <a:cs typeface="Arial" panose="020B0604020202020204" pitchFamily="34" charset="0"/>
              </a:rPr>
              <a:t>khô</a:t>
            </a:r>
            <a:r>
              <a:rPr kumimoji="0" sz="5400" b="0" i="0" u="none" strike="noStrike" kern="0" cap="none" spc="-37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66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i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(mg/m³).</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457200" marR="0" lvl="0" indent="-457200" algn="just" defTabSz="914400" eaLnBrk="1" fontAlgn="auto" latinLnBrk="0" hangingPunct="1">
              <a:lnSpc>
                <a:spcPct val="100000"/>
              </a:lnSpc>
              <a:spcBef>
                <a:spcPts val="50"/>
              </a:spcBef>
              <a:spcAft>
                <a:spcPts val="0"/>
              </a:spcAft>
              <a:buClrTx/>
              <a:buSzTx/>
              <a:buFont typeface="Wingdings" panose="05000000000000000000" pitchFamily="2" charset="2"/>
              <a:buChar char="§"/>
              <a:tabLst/>
              <a:defRPr/>
            </a:pP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47700" marR="515620" lvl="0" indent="-571500" algn="just" defTabSz="914400" eaLnBrk="1" fontAlgn="auto" latinLnBrk="0" hangingPunct="1">
              <a:lnSpc>
                <a:spcPct val="117000"/>
              </a:lnSpc>
              <a:spcBef>
                <a:spcPts val="0"/>
              </a:spcBef>
              <a:spcAft>
                <a:spcPts val="0"/>
              </a:spcAft>
              <a:buClrTx/>
              <a:buSzTx/>
              <a:buFont typeface="Wingdings" panose="05000000000000000000" pitchFamily="2" charset="2"/>
              <a:buChar char="§"/>
              <a:tabLst/>
              <a:defRPr/>
            </a:pP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Đây</a:t>
            </a:r>
            <a:r>
              <a:rPr kumimoji="0" sz="36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là</a:t>
            </a:r>
            <a:r>
              <a:rPr kumimoji="0" sz="36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đơn</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vị</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đo</a:t>
            </a:r>
            <a:r>
              <a:rPr kumimoji="0" sz="36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phổ</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6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đo</a:t>
            </a:r>
            <a:r>
              <a:rPr kumimoji="0" sz="36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600" b="0" i="0" u="none" strike="noStrike" kern="0" cap="none" spc="-83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5400" b="0" i="0" u="none" strike="noStrike" kern="0" cap="none" spc="-1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15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6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6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không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457200" marR="0" lvl="0" indent="-457200" algn="just" defTabSz="914400" eaLnBrk="1" fontAlgn="auto" latinLnBrk="0" hangingPunct="1">
              <a:lnSpc>
                <a:spcPct val="100000"/>
              </a:lnSpc>
              <a:spcBef>
                <a:spcPts val="50"/>
              </a:spcBef>
              <a:spcAft>
                <a:spcPts val="0"/>
              </a:spcAft>
              <a:buClrTx/>
              <a:buSzTx/>
              <a:buFont typeface="Wingdings" panose="05000000000000000000" pitchFamily="2" charset="2"/>
              <a:buChar char="§"/>
              <a:tabLst/>
              <a:defRPr/>
            </a:pP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47700" marR="111125" lvl="0" indent="-571500" algn="just" defTabSz="914400" eaLnBrk="1" fontAlgn="auto" latinLnBrk="0" hangingPunct="1">
              <a:lnSpc>
                <a:spcPct val="117000"/>
              </a:lnSpc>
              <a:spcBef>
                <a:spcPts val="0"/>
              </a:spcBef>
              <a:spcAft>
                <a:spcPts val="0"/>
              </a:spcAft>
              <a:buClrTx/>
              <a:buSzTx/>
              <a:buFont typeface="Wingdings" panose="05000000000000000000" pitchFamily="2" charset="2"/>
              <a:buChar char="§"/>
              <a:tabLst/>
              <a:defRPr/>
            </a:pPr>
            <a:r>
              <a:rPr kumimoji="0" sz="36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Miligram</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trên</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mét</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0" normalizeH="0" baseline="0" noProof="0" dirty="0">
                <a:ln>
                  <a:noFill/>
                </a:ln>
                <a:solidFill>
                  <a:srgbClr val="FFFFFF"/>
                </a:solidFill>
                <a:effectLst/>
                <a:uLnTx/>
                <a:uFillTx/>
                <a:latin typeface="Arial" panose="020B0604020202020204" pitchFamily="34" charset="0"/>
                <a:cs typeface="Arial" panose="020B0604020202020204" pitchFamily="34" charset="0"/>
              </a:rPr>
              <a:t>khô</a:t>
            </a:r>
            <a:r>
              <a:rPr kumimoji="0" sz="5400" b="0" i="0" u="none" strike="noStrike" kern="0" cap="none" spc="-37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6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i</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chỉ</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một</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(miligram)</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hòa</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tan</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một</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0" normalizeH="0" baseline="0" noProof="0" dirty="0">
                <a:ln>
                  <a:noFill/>
                </a:ln>
                <a:solidFill>
                  <a:srgbClr val="FFFFFF"/>
                </a:solidFill>
                <a:effectLst/>
                <a:uLnTx/>
                <a:uFillTx/>
                <a:latin typeface="Arial" panose="020B0604020202020204" pitchFamily="34" charset="0"/>
                <a:cs typeface="Arial" panose="020B0604020202020204" pitchFamily="34" charset="0"/>
              </a:rPr>
              <a:t>khô</a:t>
            </a:r>
            <a:r>
              <a:rPr kumimoji="0" sz="5400" b="0" i="0" u="none" strike="noStrike" kern="0" cap="none" spc="-37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66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i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gian</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FFFFFF"/>
                </a:solidFill>
                <a:effectLst/>
                <a:uLnTx/>
                <a:uFillTx/>
                <a:latin typeface="Arial" panose="020B0604020202020204" pitchFamily="34" charset="0"/>
                <a:cs typeface="Arial" panose="020B0604020202020204" pitchFamily="34" charset="0"/>
              </a:rPr>
              <a:t>cụ</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(mét</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0" normalizeH="0" baseline="0" noProof="0" dirty="0">
                <a:ln>
                  <a:noFill/>
                </a:ln>
                <a:solidFill>
                  <a:srgbClr val="FFFFFF"/>
                </a:solidFill>
                <a:effectLst/>
                <a:uLnTx/>
                <a:uFillTx/>
                <a:latin typeface="Arial" panose="020B0604020202020204" pitchFamily="34" charset="0"/>
                <a:cs typeface="Arial" panose="020B0604020202020204" pitchFamily="34" charset="0"/>
              </a:rPr>
              <a:t>khô</a:t>
            </a:r>
            <a:r>
              <a:rPr kumimoji="0" sz="5400" b="0" i="0" u="none" strike="noStrike" kern="0" cap="none" spc="-37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66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i).</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47700" marR="17780" lvl="0" indent="-571500" algn="just" defTabSz="914400" eaLnBrk="1" fontAlgn="auto" latinLnBrk="0" hangingPunct="1">
              <a:lnSpc>
                <a:spcPct val="117000"/>
              </a:lnSpc>
              <a:spcBef>
                <a:spcPts val="4200"/>
              </a:spcBef>
              <a:spcAft>
                <a:spcPts val="0"/>
              </a:spcAft>
              <a:buClrTx/>
              <a:buSzTx/>
              <a:buFont typeface="Wingdings" panose="05000000000000000000" pitchFamily="2" charset="2"/>
              <a:buChar char="§"/>
              <a:tabLst/>
              <a:defRPr/>
            </a:pP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Đơn</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vị</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này</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thường</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đánh</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giá</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mức</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rủi</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ro</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6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cho </a:t>
            </a:r>
            <a:r>
              <a:rPr kumimoji="0"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6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6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6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6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6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866605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07BE8797-64E0-0CC9-D005-A8630AD166B5}"/>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A982360B-1F0A-88D2-6743-1CF9AFCBBBD8}"/>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E812100B-2031-5DA9-4F58-88F1277358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DBF9A580-E01B-DF05-5A99-3D3CA2C18160}"/>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5ABE3EE3-3BC0-F123-AFF7-19C9ABED76CB}"/>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BF9F3E37-36C3-8C13-C486-3B4FA5550E93}"/>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20DC9119-8830-679C-E3D8-C58FAF0BDD6C}"/>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object 13">
            <a:extLst>
              <a:ext uri="{FF2B5EF4-FFF2-40B4-BE49-F238E27FC236}">
                <a16:creationId xmlns:a16="http://schemas.microsoft.com/office/drawing/2014/main" id="{B381B935-EE4F-96D0-DCB5-E433B3F303FE}"/>
              </a:ext>
            </a:extLst>
          </p:cNvPr>
          <p:cNvSpPr txBox="1">
            <a:spLocks/>
          </p:cNvSpPr>
          <p:nvPr/>
        </p:nvSpPr>
        <p:spPr>
          <a:xfrm>
            <a:off x="798460" y="370803"/>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5.</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3</a:t>
            </a: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THỰC HÀNH AN TOÀN</a:t>
            </a:r>
            <a:endPar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2" name="object 7">
            <a:extLst>
              <a:ext uri="{FF2B5EF4-FFF2-40B4-BE49-F238E27FC236}">
                <a16:creationId xmlns:a16="http://schemas.microsoft.com/office/drawing/2014/main" id="{42CAB2C8-6F86-939A-3C26-5E133CCD474F}"/>
              </a:ext>
            </a:extLst>
          </p:cNvPr>
          <p:cNvSpPr txBox="1"/>
          <p:nvPr/>
        </p:nvSpPr>
        <p:spPr>
          <a:xfrm>
            <a:off x="1537921" y="1421446"/>
            <a:ext cx="16196713" cy="8301824"/>
          </a:xfrm>
          <a:prstGeom prst="rect">
            <a:avLst/>
          </a:prstGeom>
        </p:spPr>
        <p:txBody>
          <a:bodyPr vert="horz" wrap="square" lIns="0" tIns="12065" rIns="0" bIns="0" rtlCol="0">
            <a:spAutoFit/>
          </a:bodyPr>
          <a:lstStyle/>
          <a:p>
            <a:pPr marL="63500" marR="398780" lvl="0" indent="0" algn="just" defTabSz="914400" eaLnBrk="1" fontAlgn="auto" latinLnBrk="0" hangingPunct="1">
              <a:lnSpc>
                <a:spcPct val="117000"/>
              </a:lnSpc>
              <a:spcBef>
                <a:spcPts val="95"/>
              </a:spcBef>
              <a:spcAft>
                <a:spcPts val="0"/>
              </a:spcAft>
              <a:buClrTx/>
              <a:buSzTx/>
              <a:buFontTx/>
              <a:buAutoNum type="arabicPeriod"/>
              <a:tabLst>
                <a:tab pos="460375" algn="l"/>
                <a:tab pos="10142855" algn="l"/>
                <a:tab pos="14857730" algn="l"/>
                <a:tab pos="15727680" algn="l"/>
              </a:tabLst>
              <a:defRPr/>
            </a:pP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Đào</a:t>
            </a:r>
            <a:r>
              <a:rPr kumimoji="0" sz="3200" b="0" i="0" u="none" strike="noStrike" kern="0" cap="none" spc="-1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tạo</a:t>
            </a:r>
            <a:r>
              <a:rPr kumimoji="0" sz="3200" b="0" i="0" u="none" strike="noStrike" kern="0" cap="none" spc="-1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và</a:t>
            </a:r>
            <a:r>
              <a:rPr kumimoji="0" sz="3200" b="0" i="0" u="none" strike="noStrike" kern="0" cap="none" spc="-1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5757"/>
                </a:solidFill>
                <a:effectLst/>
                <a:uLnTx/>
                <a:uFillTx/>
                <a:latin typeface="Arial" panose="020B0604020202020204" pitchFamily="34" charset="0"/>
                <a:cs typeface="Arial" panose="020B0604020202020204" pitchFamily="34" charset="0"/>
              </a:rPr>
              <a:t>nâng</a:t>
            </a:r>
            <a:r>
              <a:rPr kumimoji="0" sz="3200" b="0" i="0" u="none" strike="noStrike" kern="0" cap="none" spc="-1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5757"/>
                </a:solidFill>
                <a:effectLst/>
                <a:uLnTx/>
                <a:uFillTx/>
                <a:latin typeface="Arial" panose="020B0604020202020204" pitchFamily="34" charset="0"/>
                <a:cs typeface="Arial" panose="020B0604020202020204" pitchFamily="34" charset="0"/>
              </a:rPr>
              <a:t>cao</a:t>
            </a:r>
            <a:r>
              <a:rPr kumimoji="0" sz="3200" b="0" i="0" u="none" strike="noStrike" kern="0" cap="none" spc="-1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nhận</a:t>
            </a:r>
            <a:r>
              <a:rPr kumimoji="0" sz="3200" b="0" i="0" u="none" strike="noStrike" kern="0" cap="none" spc="-1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thức:</a:t>
            </a:r>
            <a:r>
              <a:rPr kumimoji="0" sz="3200" b="0" i="0" u="none" strike="noStrike" kern="0" cap="none" spc="-1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Cung</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2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đào</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err="1">
                <a:ln>
                  <a:noFill/>
                </a:ln>
                <a:solidFill>
                  <a:srgbClr val="FFFFFF"/>
                </a:solidFill>
                <a:effectLst/>
                <a:uLnTx/>
                <a:uFillTx/>
                <a:latin typeface="Arial" panose="020B0604020202020204" pitchFamily="34" charset="0"/>
                <a:cs typeface="Arial" panose="020B0604020202020204" pitchFamily="34" charset="0"/>
              </a:rPr>
              <a:t>tạo</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0" normalizeH="0" baseline="0" noProof="0" dirty="0" err="1">
                <a:ln>
                  <a:noFill/>
                </a:ln>
                <a:solidFill>
                  <a:srgbClr val="FFFFFF"/>
                </a:solidFill>
                <a:effectLst/>
                <a:uLnTx/>
                <a:uFillTx/>
                <a:latin typeface="Arial" panose="020B0604020202020204" pitchFamily="34" charset="0"/>
                <a:cs typeface="Arial" panose="020B0604020202020204" pitchFamily="34" charset="0"/>
              </a:rPr>
              <a:t>v</a:t>
            </a:r>
            <a:r>
              <a:rPr kumimoji="0" sz="3200" b="0" i="0" u="none" strike="noStrike" kern="0" cap="none" spc="-484" normalizeH="0" baseline="0" noProof="0" dirty="0" err="1">
                <a:ln>
                  <a:noFill/>
                </a:ln>
                <a:solidFill>
                  <a:srgbClr val="FFFFFF"/>
                </a:solidFill>
                <a:effectLst/>
                <a:uLnTx/>
                <a:uFillTx/>
                <a:latin typeface="Arial" panose="020B0604020202020204" pitchFamily="34" charset="0"/>
                <a:cs typeface="Arial" panose="020B0604020202020204" pitchFamily="34" charset="0"/>
              </a:rPr>
              <a:t>ê</a:t>
            </a:r>
            <a:r>
              <a:rPr lang="en-US" sz="4800" kern="0" spc="300" baseline="12000" dirty="0">
                <a:solidFill>
                  <a:srgbClr val="FFFFFF"/>
                </a:solidFill>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sức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err="1">
                <a:ln>
                  <a:noFill/>
                </a:ln>
                <a:solidFill>
                  <a:srgbClr val="FFFFFF"/>
                </a:solidFill>
                <a:effectLst/>
                <a:uLnTx/>
                <a:uFillTx/>
                <a:latin typeface="Arial" panose="020B0604020202020204" pitchFamily="34" charset="0"/>
                <a:cs typeface="Arial" panose="020B0604020202020204" pitchFamily="34" charset="0"/>
              </a:rPr>
              <a:t>khỏe</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err="1">
                <a:ln>
                  <a:noFill/>
                </a:ln>
                <a:solidFill>
                  <a:srgbClr val="FFFFFF"/>
                </a:solidFill>
                <a:effectLst/>
                <a:uLnTx/>
                <a:uFillTx/>
                <a:latin typeface="Arial" panose="020B0604020202020204" pitchFamily="34" charset="0"/>
                <a:cs typeface="Arial" panose="020B0604020202020204" pitchFamily="34" charset="0"/>
              </a:rPr>
              <a:t>ngh</a:t>
            </a:r>
            <a:r>
              <a:rPr kumimoji="0" sz="3200" b="0" i="0" u="none" strike="noStrike" kern="0" cap="none" spc="-570" normalizeH="0" baseline="0" noProof="0" dirty="0" err="1">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17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lang="en-US" sz="4800" kern="0" baseline="12000" dirty="0">
                <a:solidFill>
                  <a:srgbClr val="FFFFFF"/>
                </a:solidFill>
                <a:latin typeface="Arial" panose="020B0604020202020204" pitchFamily="34" charset="0"/>
                <a:cs typeface="Arial" panose="020B0604020202020204" pitchFamily="34" charset="0"/>
              </a:rPr>
              <a:t> </a:t>
            </a:r>
            <a:r>
              <a:rPr kumimoji="0" sz="3200" b="0" i="0" u="none" strike="noStrike" kern="0" cap="none" spc="-10" normalizeH="0" baseline="0" noProof="0" dirty="0" err="1">
                <a:ln>
                  <a:noFill/>
                </a:ln>
                <a:solidFill>
                  <a:srgbClr val="FFFFFF"/>
                </a:solidFill>
                <a:effectLst/>
                <a:uLnTx/>
                <a:uFillTx/>
                <a:latin typeface="Arial" panose="020B0604020202020204" pitchFamily="34" charset="0"/>
                <a:cs typeface="Arial" panose="020B0604020202020204" pitchFamily="34" charset="0"/>
              </a:rPr>
              <a:t>nghiệp</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3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66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cả</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viên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là</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đi</a:t>
            </a:r>
            <a:r>
              <a:rPr kumimoji="0" sz="3200" b="0" i="0" u="none" strike="noStrike" kern="0" cap="none" spc="-69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33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quan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trọng.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r</a:t>
            </a:r>
            <a:r>
              <a:rPr kumimoji="0" sz="3200" b="0" i="0" u="none" strike="noStrike" kern="0" cap="none" spc="-745"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48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284"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3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66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cả</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viên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67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33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hiểu</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err="1">
                <a:ln>
                  <a:noFill/>
                </a:ln>
                <a:solidFill>
                  <a:srgbClr val="FFFFFF"/>
                </a:solidFill>
                <a:effectLst/>
                <a:uLnTx/>
                <a:uFillTx/>
                <a:latin typeface="Arial" panose="020B0604020202020204" pitchFamily="34" charset="0"/>
                <a:cs typeface="Arial" panose="020B0604020202020204" pitchFamily="34" charset="0"/>
              </a:rPr>
              <a:t>rõ</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0" normalizeH="0" baseline="0" noProof="0" dirty="0" err="1">
                <a:ln>
                  <a:noFill/>
                </a:ln>
                <a:solidFill>
                  <a:srgbClr val="FFFFFF"/>
                </a:solidFill>
                <a:effectLst/>
                <a:uLnTx/>
                <a:uFillTx/>
                <a:latin typeface="Arial" panose="020B0604020202020204" pitchFamily="34" charset="0"/>
                <a:cs typeface="Arial" panose="020B0604020202020204" pitchFamily="34" charset="0"/>
              </a:rPr>
              <a:t>v</a:t>
            </a:r>
            <a:r>
              <a:rPr kumimoji="0" sz="3200" b="0" i="0" u="none" strike="noStrike" kern="0" cap="none" spc="-484" normalizeH="0" baseline="0" noProof="0" dirty="0" err="1">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lang="en-US" sz="4800" kern="0" baseline="12000" dirty="0">
                <a:solidFill>
                  <a:srgbClr val="FFFFFF"/>
                </a:solidFill>
                <a:latin typeface="Arial" panose="020B0604020202020204" pitchFamily="34" charset="0"/>
                <a:cs typeface="Arial" panose="020B0604020202020204" pitchFamily="34" charset="0"/>
              </a:rPr>
              <a:t> </a:t>
            </a:r>
            <a:r>
              <a:rPr kumimoji="0" sz="3200" b="0" i="0" u="none" strike="noStrike" kern="0" cap="none" spc="50" normalizeH="0" baseline="0" noProof="0" dirty="0" err="1">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hiểm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gặp</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phải</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khi</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cách</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ứng</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phó</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chúng.</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3500" marR="690245" lvl="0" indent="0" algn="just" defTabSz="914400" eaLnBrk="1" fontAlgn="auto" latinLnBrk="0" hangingPunct="1">
              <a:lnSpc>
                <a:spcPct val="117000"/>
              </a:lnSpc>
              <a:spcBef>
                <a:spcPts val="4200"/>
              </a:spcBef>
              <a:spcAft>
                <a:spcPts val="0"/>
              </a:spcAft>
              <a:buClrTx/>
              <a:buSzTx/>
              <a:buFontTx/>
              <a:buAutoNum type="arabicPeriod"/>
              <a:tabLst>
                <a:tab pos="466725" algn="l"/>
              </a:tabLst>
              <a:defRPr/>
            </a:pPr>
            <a:r>
              <a:rPr kumimoji="0" sz="3200" b="0" i="0" u="none" strike="noStrike" kern="0" cap="none" spc="105" normalizeH="0" baseline="0" noProof="0" dirty="0">
                <a:ln>
                  <a:noFill/>
                </a:ln>
                <a:solidFill>
                  <a:srgbClr val="FF5757"/>
                </a:solidFill>
                <a:effectLst/>
                <a:uLnTx/>
                <a:uFillTx/>
                <a:latin typeface="Arial" panose="020B0604020202020204" pitchFamily="34" charset="0"/>
                <a:cs typeface="Arial" panose="020B0604020202020204" pitchFamily="34" charset="0"/>
              </a:rPr>
              <a:t>Sử</a:t>
            </a:r>
            <a:r>
              <a:rPr kumimoji="0" sz="32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dụng</a:t>
            </a:r>
            <a:r>
              <a:rPr kumimoji="0" sz="32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5757"/>
                </a:solidFill>
                <a:effectLst/>
                <a:uLnTx/>
                <a:uFillTx/>
                <a:latin typeface="Arial" panose="020B0604020202020204" pitchFamily="34" charset="0"/>
                <a:cs typeface="Arial" panose="020B0604020202020204" pitchFamily="34" charset="0"/>
              </a:rPr>
              <a:t>thi</a:t>
            </a:r>
            <a:r>
              <a:rPr kumimoji="0" sz="3200" b="0" i="0" u="none" strike="noStrike" kern="0" cap="none" spc="-360" normalizeH="0" baseline="0" noProof="0" dirty="0">
                <a:ln>
                  <a:noFill/>
                </a:ln>
                <a:solidFill>
                  <a:srgbClr val="FF5757"/>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5757"/>
                </a:solidFill>
                <a:effectLst/>
                <a:uLnTx/>
                <a:uFillTx/>
                <a:latin typeface="Arial" panose="020B0604020202020204" pitchFamily="34" charset="0"/>
                <a:cs typeface="Arial" panose="020B0604020202020204" pitchFamily="34" charset="0"/>
              </a:rPr>
              <a:t>t</a:t>
            </a:r>
            <a:r>
              <a:rPr kumimoji="0" sz="32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FF5757"/>
                </a:solidFill>
                <a:effectLst/>
                <a:uLnTx/>
                <a:uFillTx/>
                <a:latin typeface="Arial" panose="020B0604020202020204" pitchFamily="34" charset="0"/>
                <a:cs typeface="Arial" panose="020B0604020202020204" pitchFamily="34" charset="0"/>
              </a:rPr>
              <a:t>bị</a:t>
            </a:r>
            <a:r>
              <a:rPr kumimoji="0" sz="32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bảo</a:t>
            </a:r>
            <a:r>
              <a:rPr kumimoji="0" sz="32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5757"/>
                </a:solidFill>
                <a:effectLst/>
                <a:uLnTx/>
                <a:uFillTx/>
                <a:latin typeface="Arial" panose="020B0604020202020204" pitchFamily="34" charset="0"/>
                <a:cs typeface="Arial" panose="020B0604020202020204" pitchFamily="34" charset="0"/>
              </a:rPr>
              <a:t>hộ</a:t>
            </a:r>
            <a:r>
              <a:rPr kumimoji="0" sz="3200" b="0" i="0" u="none" strike="noStrike" kern="0" cap="none" spc="-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5757"/>
                </a:solidFill>
                <a:effectLst/>
                <a:uLnTx/>
                <a:uFillTx/>
                <a:latin typeface="Arial" panose="020B0604020202020204" pitchFamily="34" charset="0"/>
                <a:cs typeface="Arial" panose="020B0604020202020204" pitchFamily="34" charset="0"/>
              </a:rPr>
              <a:t>cá</a:t>
            </a:r>
            <a:r>
              <a:rPr kumimoji="0" sz="3200" b="0" i="0" u="none" strike="noStrike" kern="0" cap="none" spc="-19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nhân</a:t>
            </a:r>
            <a:r>
              <a:rPr kumimoji="0" sz="32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5757"/>
                </a:solidFill>
                <a:effectLst/>
                <a:uLnTx/>
                <a:uFillTx/>
                <a:latin typeface="Arial" panose="020B0604020202020204" pitchFamily="34" charset="0"/>
                <a:cs typeface="Arial" panose="020B0604020202020204" pitchFamily="34" charset="0"/>
              </a:rPr>
              <a:t>(PPE)</a:t>
            </a:r>
            <a:r>
              <a:rPr kumimoji="0" sz="32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r</a:t>
            </a:r>
            <a:r>
              <a:rPr kumimoji="0" sz="3200" b="0" i="0" u="none" strike="noStrike" kern="0" cap="none" spc="-745"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48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284"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mọi</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môi </a:t>
            </a:r>
            <a:r>
              <a:rPr kumimoji="0" sz="32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67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33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trang</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bị</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73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1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27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y</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đủ</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đúng</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cách</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thi</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bị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cá</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mặt</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nạ,</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kính</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găng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tay,</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áo</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giày</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50"/>
              </a:spcBef>
              <a:spcAft>
                <a:spcPts val="0"/>
              </a:spcAft>
              <a:buClr>
                <a:srgbClr val="FF5757"/>
              </a:buClr>
              <a:buSzTx/>
              <a:buFont typeface="Lucida Sans Unicode" panose="020B0602030504020204"/>
              <a:buAutoNum type="arabicPeriod"/>
              <a:tabLst/>
              <a:defRPr/>
            </a:pPr>
            <a:endParaRPr kumimoji="0" sz="28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3500" marR="132080" lvl="0" indent="0" algn="just" defTabSz="914400" eaLnBrk="1" fontAlgn="auto" latinLnBrk="0" hangingPunct="1">
              <a:lnSpc>
                <a:spcPct val="117000"/>
              </a:lnSpc>
              <a:spcBef>
                <a:spcPts val="0"/>
              </a:spcBef>
              <a:spcAft>
                <a:spcPts val="0"/>
              </a:spcAft>
              <a:buClrTx/>
              <a:buSzTx/>
              <a:buFontTx/>
              <a:buAutoNum type="arabicPeriod"/>
              <a:tabLst>
                <a:tab pos="478790" algn="l"/>
                <a:tab pos="13824585" algn="l"/>
              </a:tabLst>
              <a:defRPr/>
            </a:pPr>
            <a:r>
              <a:rPr kumimoji="0" sz="32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Quản</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FF5757"/>
                </a:solidFill>
                <a:effectLst/>
                <a:uLnTx/>
                <a:uFillTx/>
                <a:latin typeface="Arial" panose="020B0604020202020204" pitchFamily="34" charset="0"/>
                <a:cs typeface="Arial" panose="020B0604020202020204" pitchFamily="34" charset="0"/>
              </a:rPr>
              <a:t>lý</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và</a:t>
            </a:r>
            <a:r>
              <a:rPr kumimoji="0" sz="3200" b="0" i="0" u="none" strike="noStrike" kern="0" cap="none" spc="-17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5757"/>
                </a:solidFill>
                <a:effectLst/>
                <a:uLnTx/>
                <a:uFillTx/>
                <a:latin typeface="Arial" panose="020B0604020202020204" pitchFamily="34" charset="0"/>
                <a:cs typeface="Arial" panose="020B0604020202020204" pitchFamily="34" charset="0"/>
              </a:rPr>
              <a:t>lưu</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trữ</a:t>
            </a:r>
            <a:r>
              <a:rPr kumimoji="0" sz="3200" b="0" i="0" u="none" strike="noStrike" kern="0" cap="none" spc="-5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an</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toàn:</a:t>
            </a:r>
            <a:r>
              <a:rPr kumimoji="0" sz="3200" b="0" i="0" u="none" strike="noStrike" kern="0" cap="none" spc="-17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Lưu</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trữ</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nơi</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quy</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định</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rõ</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ràng</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15"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200" b="0" i="0" u="none" strike="noStrike" kern="0" cap="none" spc="-37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32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phương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lưu</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trữ</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r</a:t>
            </a:r>
            <a:r>
              <a:rPr kumimoji="0" sz="3200" b="0" i="0" u="none" strike="noStrike" kern="0" cap="none" spc="-745"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48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29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nhãn</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ghi</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rõ</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thông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tin</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2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loại</a:t>
            </a:r>
            <a:r>
              <a:rPr kumimoji="0" sz="32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2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hiểm,</a:t>
            </a:r>
            <a:r>
              <a:rPr kumimoji="0" sz="32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cách</a:t>
            </a:r>
            <a:r>
              <a:rPr kumimoji="0" sz="32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xử</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lý.</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50"/>
              </a:spcBef>
              <a:spcAft>
                <a:spcPts val="0"/>
              </a:spcAft>
              <a:buClr>
                <a:srgbClr val="FF5757"/>
              </a:buClr>
              <a:buSzTx/>
              <a:buFont typeface="Lucida Sans Unicode" panose="020B0602030504020204"/>
              <a:buAutoNum type="arabicPeriod"/>
              <a:tabLst/>
              <a:defRPr/>
            </a:pPr>
            <a:endParaRPr kumimoji="0" sz="28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3500" marR="370205" lvl="0" indent="0" algn="just" defTabSz="914400" eaLnBrk="1" fontAlgn="auto" latinLnBrk="0" hangingPunct="1">
              <a:lnSpc>
                <a:spcPct val="117000"/>
              </a:lnSpc>
              <a:spcBef>
                <a:spcPts val="0"/>
              </a:spcBef>
              <a:spcAft>
                <a:spcPts val="0"/>
              </a:spcAft>
              <a:buClrTx/>
              <a:buSzTx/>
              <a:buFontTx/>
              <a:buAutoNum type="arabicPeriod"/>
              <a:tabLst>
                <a:tab pos="487680" algn="l"/>
              </a:tabLst>
              <a:defRPr/>
            </a:pPr>
            <a:r>
              <a:rPr kumimoji="0" sz="3200" b="0" i="0" u="none" strike="noStrike" kern="0" cap="none" spc="-10" normalizeH="0" baseline="0" noProof="0" dirty="0">
                <a:ln>
                  <a:noFill/>
                </a:ln>
                <a:solidFill>
                  <a:srgbClr val="FF5757"/>
                </a:solidFill>
                <a:effectLst/>
                <a:uLnTx/>
                <a:uFillTx/>
                <a:latin typeface="Arial" panose="020B0604020202020204" pitchFamily="34" charset="0"/>
                <a:cs typeface="Arial" panose="020B0604020202020204" pitchFamily="34" charset="0"/>
              </a:rPr>
              <a:t>Thực</a:t>
            </a:r>
            <a:r>
              <a:rPr kumimoji="0" sz="3200" b="0" i="0" u="none" strike="noStrike" kern="0" cap="none" spc="-1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5757"/>
                </a:solidFill>
                <a:effectLst/>
                <a:uLnTx/>
                <a:uFillTx/>
                <a:latin typeface="Arial" panose="020B0604020202020204" pitchFamily="34" charset="0"/>
                <a:cs typeface="Arial" panose="020B0604020202020204" pitchFamily="34" charset="0"/>
              </a:rPr>
              <a:t>hiện</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5757"/>
                </a:solidFill>
                <a:effectLst/>
                <a:uLnTx/>
                <a:uFillTx/>
                <a:latin typeface="Arial" panose="020B0604020202020204" pitchFamily="34" charset="0"/>
                <a:cs typeface="Arial" panose="020B0604020202020204" pitchFamily="34" charset="0"/>
              </a:rPr>
              <a:t>các</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5757"/>
                </a:solidFill>
                <a:effectLst/>
                <a:uLnTx/>
                <a:uFillTx/>
                <a:latin typeface="Arial" panose="020B0604020202020204" pitchFamily="34" charset="0"/>
                <a:cs typeface="Arial" panose="020B0604020202020204" pitchFamily="34" charset="0"/>
              </a:rPr>
              <a:t>biện</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pháp</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FF5757"/>
                </a:solidFill>
                <a:effectLst/>
                <a:uLnTx/>
                <a:uFillTx/>
                <a:latin typeface="Arial" panose="020B0604020202020204" pitchFamily="34" charset="0"/>
                <a:cs typeface="Arial" panose="020B0604020202020204" pitchFamily="34" charset="0"/>
              </a:rPr>
              <a:t>kiểm</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soát</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rủi</a:t>
            </a:r>
            <a:r>
              <a:rPr kumimoji="0" sz="3200" b="0" i="0" u="none" strike="noStrike" kern="0" cap="none" spc="-1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5757"/>
                </a:solidFill>
                <a:effectLst/>
                <a:uLnTx/>
                <a:uFillTx/>
                <a:latin typeface="Arial" panose="020B0604020202020204" pitchFamily="34" charset="0"/>
                <a:cs typeface="Arial" panose="020B0604020202020204" pitchFamily="34" charset="0"/>
              </a:rPr>
              <a:t>ro:</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Áp</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kiểm</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soát</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rủi</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ro</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như </a:t>
            </a:r>
            <a:r>
              <a:rPr kumimoji="0" sz="32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kiểm</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tra</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định</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kỳ,</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hóa</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thay</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thê</a:t>
            </a:r>
            <a:r>
              <a:rPr kumimoji="0" sz="48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27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hơn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thiểu</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xúc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200" b="0" i="0" u="none" strike="noStrike" kern="0" cap="none" spc="-730"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4800" b="0" i="0" u="none" strike="noStrike" kern="0" cap="none" spc="1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29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cách</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phương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tiện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tự</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hơn.</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799740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FBC0CE1A-1D71-BAD5-A5F8-905322F44682}"/>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E5F6EE2C-B34E-120B-8345-63209F6AC1E2}"/>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19BD232A-C242-4FD6-976B-8DAA9F0376D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825BF662-F20F-364C-209D-E1ABCFF141EE}"/>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957C03C6-7B8D-2E3C-CFBF-552105FBD9C8}"/>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7A3850ED-48BD-1DCF-7F98-60BBACCB788E}"/>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97FB6FEB-6674-CF67-847F-DDE78F0265F7}"/>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object 13">
            <a:extLst>
              <a:ext uri="{FF2B5EF4-FFF2-40B4-BE49-F238E27FC236}">
                <a16:creationId xmlns:a16="http://schemas.microsoft.com/office/drawing/2014/main" id="{F808CC9E-73AC-4FE8-89B2-5F4ADC670281}"/>
              </a:ext>
            </a:extLst>
          </p:cNvPr>
          <p:cNvSpPr txBox="1">
            <a:spLocks/>
          </p:cNvSpPr>
          <p:nvPr/>
        </p:nvSpPr>
        <p:spPr>
          <a:xfrm>
            <a:off x="990600" y="575879"/>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5.</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3</a:t>
            </a: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THỰC HÀNH AN TOÀN</a:t>
            </a:r>
            <a:endPar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4" name="object 7">
            <a:extLst>
              <a:ext uri="{FF2B5EF4-FFF2-40B4-BE49-F238E27FC236}">
                <a16:creationId xmlns:a16="http://schemas.microsoft.com/office/drawing/2014/main" id="{69F3AD59-8BAE-629D-E3D9-AE3E1F82ADFA}"/>
              </a:ext>
            </a:extLst>
          </p:cNvPr>
          <p:cNvSpPr txBox="1"/>
          <p:nvPr/>
        </p:nvSpPr>
        <p:spPr>
          <a:xfrm>
            <a:off x="2022488" y="1712808"/>
            <a:ext cx="13999156" cy="7157216"/>
          </a:xfrm>
          <a:prstGeom prst="rect">
            <a:avLst/>
          </a:prstGeom>
        </p:spPr>
        <p:txBody>
          <a:bodyPr vert="horz" wrap="square" lIns="0" tIns="12065" rIns="0" bIns="0" rtlCol="0">
            <a:spAutoFit/>
          </a:bodyPr>
          <a:lstStyle/>
          <a:p>
            <a:pPr marL="50800" marR="285115" lvl="0" indent="0" defTabSz="914400" eaLnBrk="1" fontAlgn="auto" latinLnBrk="0" hangingPunct="1">
              <a:lnSpc>
                <a:spcPct val="117000"/>
              </a:lnSpc>
              <a:spcBef>
                <a:spcPts val="95"/>
              </a:spcBef>
              <a:spcAft>
                <a:spcPts val="0"/>
              </a:spcAft>
              <a:buClrTx/>
              <a:buSzTx/>
              <a:buFontTx/>
              <a:buAutoNum type="arabicPeriod" startAt="5"/>
              <a:tabLst>
                <a:tab pos="469900" algn="l"/>
              </a:tabLst>
              <a:defRPr/>
            </a:pPr>
            <a:r>
              <a:rPr kumimoji="0" sz="3400" b="0" i="0" u="none" strike="noStrike" kern="0" cap="none" spc="105" normalizeH="0" baseline="0" noProof="0" dirty="0">
                <a:ln>
                  <a:noFill/>
                </a:ln>
                <a:solidFill>
                  <a:srgbClr val="FF5757"/>
                </a:solidFill>
                <a:effectLst/>
                <a:uLnTx/>
                <a:uFillTx/>
                <a:latin typeface="Arial" panose="020B0604020202020204" pitchFamily="34" charset="0"/>
                <a:cs typeface="Arial" panose="020B0604020202020204" pitchFamily="34" charset="0"/>
              </a:rPr>
              <a:t>Sử</a:t>
            </a:r>
            <a:r>
              <a:rPr kumimoji="0" sz="34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dụng</a:t>
            </a:r>
            <a:r>
              <a:rPr kumimoji="0" sz="34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các</a:t>
            </a:r>
            <a:r>
              <a:rPr kumimoji="0" sz="34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quy</a:t>
            </a:r>
            <a:r>
              <a:rPr kumimoji="0" sz="34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trình</a:t>
            </a:r>
            <a:r>
              <a:rPr kumimoji="0" sz="34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an</a:t>
            </a:r>
            <a:r>
              <a:rPr kumimoji="0" sz="34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toàn:</a:t>
            </a:r>
            <a:r>
              <a:rPr kumimoji="0" sz="34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Thực</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hiện</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quy</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4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sạch</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bảo </a:t>
            </a:r>
            <a:r>
              <a:rPr kumimoji="0" sz="34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dưỡng</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thi</a:t>
            </a:r>
            <a:r>
              <a:rPr kumimoji="0" sz="34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bị</a:t>
            </a:r>
            <a:r>
              <a:rPr kumimoji="0" sz="34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định</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kỳ,</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giữ</a:t>
            </a:r>
            <a:r>
              <a:rPr kumimoji="0" sz="34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vùng</a:t>
            </a:r>
            <a:r>
              <a:rPr kumimoji="0" sz="34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luôn</a:t>
            </a:r>
            <a:r>
              <a:rPr kumimoji="0" sz="34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sạch</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s</a:t>
            </a:r>
            <a:r>
              <a:rPr kumimoji="0" sz="3400" b="0" i="0" u="none" strike="noStrike" kern="0" cap="none" spc="-430" normalizeH="0" baseline="0" noProof="0" dirty="0">
                <a:ln>
                  <a:noFill/>
                </a:ln>
                <a:solidFill>
                  <a:srgbClr val="FFFFFF"/>
                </a:solidFill>
                <a:effectLst/>
                <a:uLnTx/>
                <a:uFillTx/>
                <a:latin typeface="Arial" panose="020B0604020202020204" pitchFamily="34" charset="0"/>
                <a:cs typeface="Arial" panose="020B0604020202020204" pitchFamily="34" charset="0"/>
              </a:rPr>
              <a:t>e</a:t>
            </a:r>
            <a:r>
              <a:rPr kumimoji="0" sz="3400" b="0" i="0" u="none" strike="noStrike" kern="0" cap="none" spc="34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báo</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cáo</a:t>
            </a:r>
            <a:r>
              <a:rPr kumimoji="0" sz="34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ngay</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lập</a:t>
            </a:r>
            <a:r>
              <a:rPr kumimoji="0" sz="34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tức</a:t>
            </a:r>
            <a:r>
              <a:rPr kumimoji="0" sz="34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4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34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4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kỳ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4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cô</a:t>
            </a:r>
            <a:r>
              <a:rPr kumimoji="0" sz="34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36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4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tai</a:t>
            </a:r>
            <a:r>
              <a:rPr kumimoji="0" sz="34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nạn</a:t>
            </a:r>
            <a:r>
              <a:rPr kumimoji="0" sz="3400" b="0" i="0" u="none" strike="noStrike" kern="0" cap="none" spc="-22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nào</a:t>
            </a:r>
            <a:r>
              <a:rPr kumimoji="0" sz="34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liên</a:t>
            </a:r>
            <a:r>
              <a:rPr kumimoji="0" sz="34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quan</a:t>
            </a:r>
            <a:r>
              <a:rPr kumimoji="0" sz="34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4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400" b="0" i="0" u="none" strike="noStrike" kern="0" cap="none" spc="-22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4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4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34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a:t>
            </a:r>
            <a:endParaRPr kumimoji="0" sz="3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50800" marR="43180" lvl="0" indent="0" defTabSz="914400" eaLnBrk="1" fontAlgn="auto" latinLnBrk="0" hangingPunct="1">
              <a:lnSpc>
                <a:spcPct val="117000"/>
              </a:lnSpc>
              <a:spcBef>
                <a:spcPts val="4200"/>
              </a:spcBef>
              <a:spcAft>
                <a:spcPts val="0"/>
              </a:spcAft>
              <a:buClrTx/>
              <a:buSzTx/>
              <a:buFontTx/>
              <a:buAutoNum type="arabicPeriod" startAt="5"/>
              <a:tabLst>
                <a:tab pos="488950" algn="l"/>
              </a:tabLst>
              <a:defRPr/>
            </a:pPr>
            <a:r>
              <a:rPr kumimoji="0" sz="3400" b="0" i="0" u="none" strike="noStrike" kern="0" cap="none" spc="-40" normalizeH="0" baseline="0" noProof="0" dirty="0">
                <a:ln>
                  <a:noFill/>
                </a:ln>
                <a:solidFill>
                  <a:srgbClr val="FF5757"/>
                </a:solidFill>
                <a:effectLst/>
                <a:uLnTx/>
                <a:uFillTx/>
                <a:latin typeface="Arial" panose="020B0604020202020204" pitchFamily="34" charset="0"/>
                <a:cs typeface="Arial" panose="020B0604020202020204" pitchFamily="34" charset="0"/>
              </a:rPr>
              <a:t>Theo</a:t>
            </a:r>
            <a:r>
              <a:rPr kumimoji="0" sz="3400" b="0" i="0" u="none" strike="noStrike" kern="0" cap="none" spc="-204"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dõi</a:t>
            </a:r>
            <a:r>
              <a:rPr kumimoji="0" sz="3400" b="0" i="0" u="none" strike="noStrike" kern="0" cap="none" spc="-20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và</a:t>
            </a:r>
            <a:r>
              <a:rPr kumimoji="0" sz="3400" b="0" i="0" u="none" strike="noStrike" kern="0" cap="none" spc="-20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đánh</a:t>
            </a:r>
            <a:r>
              <a:rPr kumimoji="0" sz="3400" b="0" i="0" u="none" strike="noStrike" kern="0" cap="none" spc="-20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105" normalizeH="0" baseline="0" noProof="0" dirty="0">
                <a:ln>
                  <a:noFill/>
                </a:ln>
                <a:solidFill>
                  <a:srgbClr val="FF5757"/>
                </a:solidFill>
                <a:effectLst/>
                <a:uLnTx/>
                <a:uFillTx/>
                <a:latin typeface="Arial" panose="020B0604020202020204" pitchFamily="34" charset="0"/>
                <a:cs typeface="Arial" panose="020B0604020202020204" pitchFamily="34" charset="0"/>
              </a:rPr>
              <a:t>giá</a:t>
            </a:r>
            <a:r>
              <a:rPr kumimoji="0" sz="3400" b="0" i="0" u="none" strike="noStrike" kern="0" cap="none" spc="-20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liên</a:t>
            </a:r>
            <a:r>
              <a:rPr kumimoji="0" sz="3400" b="0" i="0" u="none" strike="noStrike" kern="0" cap="none" spc="-20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FF5757"/>
                </a:solidFill>
                <a:effectLst/>
                <a:uLnTx/>
                <a:uFillTx/>
                <a:latin typeface="Arial" panose="020B0604020202020204" pitchFamily="34" charset="0"/>
                <a:cs typeface="Arial" panose="020B0604020202020204" pitchFamily="34" charset="0"/>
              </a:rPr>
              <a:t>tục:</a:t>
            </a:r>
            <a:r>
              <a:rPr kumimoji="0" sz="3400" b="0" i="0" u="none" strike="noStrike" kern="0" cap="none" spc="-20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Theo</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dõi</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hiệu</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quả</a:t>
            </a:r>
            <a:r>
              <a:rPr kumimoji="0" sz="34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đánh</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giá</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các </a:t>
            </a:r>
            <a:r>
              <a:rPr kumimoji="0" sz="34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cơ</a:t>
            </a:r>
            <a:r>
              <a:rPr kumimoji="0" sz="34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mới</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4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4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phát</a:t>
            </a:r>
            <a:r>
              <a:rPr kumimoji="0" sz="34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sinh</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4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đi</a:t>
            </a:r>
            <a:r>
              <a:rPr kumimoji="0" sz="3400" b="0" i="0" u="none" strike="noStrike" kern="0" cap="none" spc="-69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34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32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chỉnh</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kê</a:t>
            </a:r>
            <a:r>
              <a:rPr kumimoji="0" sz="3400" b="0" i="0" u="none" strike="noStrike" kern="0" cap="none" spc="-30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29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hoạch</a:t>
            </a:r>
            <a:r>
              <a:rPr kumimoji="0" sz="34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r>
              <a:rPr kumimoji="0" sz="34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tương</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ứng.</a:t>
            </a:r>
            <a:endParaRPr kumimoji="0" sz="3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50800" marR="169545" lvl="0" indent="0" defTabSz="914400" eaLnBrk="1" fontAlgn="auto" latinLnBrk="0" hangingPunct="1">
              <a:lnSpc>
                <a:spcPct val="117000"/>
              </a:lnSpc>
              <a:spcBef>
                <a:spcPts val="4200"/>
              </a:spcBef>
              <a:spcAft>
                <a:spcPts val="0"/>
              </a:spcAft>
              <a:buClrTx/>
              <a:buSzTx/>
              <a:buFontTx/>
              <a:buAutoNum type="arabicPeriod" startAt="5"/>
              <a:tabLst>
                <a:tab pos="431800" algn="l"/>
              </a:tabLst>
              <a:defRPr/>
            </a:pPr>
            <a:r>
              <a:rPr kumimoji="0" sz="3400" b="0" i="0" u="none" strike="noStrike" kern="0" cap="none" spc="-114" normalizeH="0" baseline="0" noProof="0" dirty="0">
                <a:ln>
                  <a:noFill/>
                </a:ln>
                <a:solidFill>
                  <a:srgbClr val="FF5757"/>
                </a:solidFill>
                <a:effectLst/>
                <a:uLnTx/>
                <a:uFillTx/>
                <a:latin typeface="Arial" panose="020B0604020202020204" pitchFamily="34" charset="0"/>
                <a:cs typeface="Arial" panose="020B0604020202020204" pitchFamily="34" charset="0"/>
              </a:rPr>
              <a:t>Să</a:t>
            </a:r>
            <a:r>
              <a:rPr kumimoji="0" sz="3400" b="0" i="0" u="none" strike="noStrike" kern="0" cap="none" spc="-172"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3400" b="0" i="0" u="none" strike="noStrike" kern="0" cap="none" spc="-787" normalizeH="0" baseline="1200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n</a:t>
            </a:r>
            <a:r>
              <a:rPr kumimoji="0" sz="3400" b="0" i="0" u="none" strike="noStrike" kern="0" cap="none" spc="-24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FF5757"/>
                </a:solidFill>
                <a:effectLst/>
                <a:uLnTx/>
                <a:uFillTx/>
                <a:latin typeface="Arial" panose="020B0604020202020204" pitchFamily="34" charset="0"/>
                <a:cs typeface="Arial" panose="020B0604020202020204" pitchFamily="34" charset="0"/>
              </a:rPr>
              <a:t>sàng</a:t>
            </a:r>
            <a:r>
              <a:rPr kumimoji="0" sz="3400" b="0" i="0" u="none" strike="noStrike" kern="0" cap="none" spc="-21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FF5757"/>
                </a:solidFill>
                <a:effectLst/>
                <a:uLnTx/>
                <a:uFillTx/>
                <a:latin typeface="Arial" panose="020B0604020202020204" pitchFamily="34" charset="0"/>
                <a:cs typeface="Arial" panose="020B0604020202020204" pitchFamily="34" charset="0"/>
              </a:rPr>
              <a:t>ứng</a:t>
            </a:r>
            <a:r>
              <a:rPr kumimoji="0" sz="3400" b="0" i="0" u="none" strike="noStrike" kern="0" cap="none" spc="-21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phó</a:t>
            </a:r>
            <a:r>
              <a:rPr kumimoji="0" sz="3400" b="0" i="0" u="none" strike="noStrike" kern="0" cap="none" spc="-23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với</a:t>
            </a:r>
            <a:r>
              <a:rPr kumimoji="0" sz="3400" b="0" i="0" u="none" strike="noStrike" kern="0" cap="none" spc="-22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sự</a:t>
            </a:r>
            <a:r>
              <a:rPr kumimoji="0" sz="3400" b="0" i="0" u="none" strike="noStrike" kern="0" cap="none" spc="-21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cô</a:t>
            </a:r>
            <a:r>
              <a:rPr kumimoji="0" sz="3400" b="0" i="0" u="none" strike="noStrike" kern="0" cap="none" spc="-284"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3400" b="0" i="0" u="none" strike="noStrike" kern="0" cap="none" spc="-705" normalizeH="0" baseline="1200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170" normalizeH="0" baseline="0" noProof="0" dirty="0">
                <a:ln>
                  <a:noFill/>
                </a:ln>
                <a:solidFill>
                  <a:srgbClr val="FF5757"/>
                </a:solidFill>
                <a:effectLst/>
                <a:uLnTx/>
                <a:uFillTx/>
                <a:latin typeface="Arial" panose="020B0604020202020204" pitchFamily="34" charset="0"/>
                <a:cs typeface="Arial" panose="020B0604020202020204" pitchFamily="34" charset="0"/>
              </a:rPr>
              <a:t>:</a:t>
            </a:r>
            <a:r>
              <a:rPr kumimoji="0" sz="3400" b="0" i="0" u="none" strike="noStrike" kern="0" cap="none" spc="-21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Phát</a:t>
            </a:r>
            <a:r>
              <a:rPr kumimoji="0" sz="3400" b="0" i="0" u="none" strike="noStrike" kern="0" cap="none" spc="-23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triển</a:t>
            </a:r>
            <a:r>
              <a:rPr kumimoji="0" sz="3400" b="0" i="0" u="none" strike="noStrike" kern="0" cap="none" spc="-23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400" b="0" i="0" u="none" strike="noStrike" kern="0" cap="none" spc="-24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thực</a:t>
            </a:r>
            <a:r>
              <a:rPr kumimoji="0" sz="3400" b="0" i="0" u="none" strike="noStrike" kern="0" cap="none" spc="-23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hiện</a:t>
            </a:r>
            <a:r>
              <a:rPr kumimoji="0" sz="34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400" b="0" i="0" u="none" strike="noStrike" kern="0" cap="none" spc="-23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kê</a:t>
            </a:r>
            <a:r>
              <a:rPr kumimoji="0" sz="3400" b="0" i="0" u="none" strike="noStrike" kern="0" cap="none" spc="-30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17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hoạch</a:t>
            </a:r>
            <a:r>
              <a:rPr kumimoji="0" sz="34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ứng</a:t>
            </a:r>
            <a:r>
              <a:rPr kumimoji="0" sz="34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phó</a:t>
            </a:r>
            <a:r>
              <a:rPr kumimoji="0" sz="34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4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4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cô</a:t>
            </a:r>
            <a:r>
              <a:rPr kumimoji="0" sz="34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3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như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rò</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rỉ,</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đổ</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vỡ</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cháy</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nổ,</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400" b="0" i="0" u="none" strike="noStrike" kern="0" cap="none" spc="-81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3400" b="0" i="0" u="none" strike="noStrike" kern="0" cap="none" spc="1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15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thời</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r</a:t>
            </a:r>
            <a:r>
              <a:rPr kumimoji="0" sz="3400" b="0" i="0" u="none" strike="noStrike" kern="0" cap="none" spc="-745"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34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284"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400" b="0" i="0" u="none" strike="noStrike" kern="0" cap="none" spc="-34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3400" b="0" i="0" u="none" strike="noStrike" kern="0" cap="none" spc="66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cả</a:t>
            </a:r>
            <a:r>
              <a:rPr kumimoji="0" sz="34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viên</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400" b="0" i="0" u="none" strike="noStrike" kern="0" cap="none" spc="-67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34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33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4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4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4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cách</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29" normalizeH="0" baseline="0" noProof="0" dirty="0">
                <a:ln>
                  <a:noFill/>
                </a:ln>
                <a:solidFill>
                  <a:srgbClr val="FFFFFF"/>
                </a:solidFill>
                <a:effectLst/>
                <a:uLnTx/>
                <a:uFillTx/>
                <a:latin typeface="Arial" panose="020B0604020202020204" pitchFamily="34" charset="0"/>
                <a:cs typeface="Arial" panose="020B0604020202020204" pitchFamily="34" charset="0"/>
              </a:rPr>
              <a:t>đô</a:t>
            </a:r>
            <a:r>
              <a:rPr kumimoji="0" sz="3400" b="0" i="0" u="none" strike="noStrike" kern="0" cap="none" spc="-34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68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i</a:t>
            </a:r>
            <a:r>
              <a:rPr kumimoji="0" sz="34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phó </a:t>
            </a:r>
            <a:r>
              <a:rPr kumimoji="0" sz="34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4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4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tình</a:t>
            </a:r>
            <a:r>
              <a:rPr kumimoji="0" sz="34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huô</a:t>
            </a:r>
            <a:r>
              <a:rPr kumimoji="0" sz="3400" b="0" i="0" u="none" strike="noStrike" kern="0" cap="none" spc="-27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69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4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khẩn</a:t>
            </a:r>
            <a:r>
              <a:rPr kumimoji="0" sz="34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4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34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4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p.</a:t>
            </a:r>
            <a:endParaRPr kumimoji="0" sz="3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472440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67DBDA78-F2D5-B774-FC98-1764AFD4B8ED}"/>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1BEC207A-3FE2-AD8F-2DCE-D8F7456EC345}"/>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96AFD085-82FE-ECA1-5E46-3B20BD28268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173379E9-CE64-02C5-A550-E99E2F192257}"/>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B151913D-14D1-D5D4-F0C7-3B496B2121C6}"/>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6584D164-3DF2-37D0-4FA2-AD17CE5A9F9F}"/>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485EA452-7ABD-9121-4FA5-E4D55EF20519}"/>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object 13">
            <a:extLst>
              <a:ext uri="{FF2B5EF4-FFF2-40B4-BE49-F238E27FC236}">
                <a16:creationId xmlns:a16="http://schemas.microsoft.com/office/drawing/2014/main" id="{5B9E0C54-512E-A54F-164A-E441DF39C674}"/>
              </a:ext>
            </a:extLst>
          </p:cNvPr>
          <p:cNvSpPr txBox="1">
            <a:spLocks/>
          </p:cNvSpPr>
          <p:nvPr/>
        </p:nvSpPr>
        <p:spPr>
          <a:xfrm>
            <a:off x="990600" y="575879"/>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5.</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3</a:t>
            </a: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THỰC HÀNH AN TOÀN</a:t>
            </a:r>
            <a:endPar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2" name="object 12">
            <a:extLst>
              <a:ext uri="{FF2B5EF4-FFF2-40B4-BE49-F238E27FC236}">
                <a16:creationId xmlns:a16="http://schemas.microsoft.com/office/drawing/2014/main" id="{E31B5388-99DC-8F6F-7FC9-058EFF6A4006}"/>
              </a:ext>
            </a:extLst>
          </p:cNvPr>
          <p:cNvSpPr txBox="1"/>
          <p:nvPr/>
        </p:nvSpPr>
        <p:spPr>
          <a:xfrm>
            <a:off x="1942555" y="1635970"/>
            <a:ext cx="14229907" cy="4583306"/>
          </a:xfrm>
          <a:prstGeom prst="rect">
            <a:avLst/>
          </a:prstGeom>
        </p:spPr>
        <p:txBody>
          <a:bodyPr vert="horz" wrap="square" lIns="0" tIns="88900" rIns="0" bIns="0" rtlCol="0">
            <a:spAutoFit/>
          </a:bodyPr>
          <a:lstStyle/>
          <a:p>
            <a:pPr marL="732790" marR="0" lvl="0" indent="0" algn="ctr" defTabSz="914400" eaLnBrk="1" fontAlgn="auto" latinLnBrk="0" hangingPunct="1">
              <a:lnSpc>
                <a:spcPct val="100000"/>
              </a:lnSpc>
              <a:spcBef>
                <a:spcPts val="700"/>
              </a:spcBef>
              <a:spcAft>
                <a:spcPts val="0"/>
              </a:spcAft>
              <a:buClrTx/>
              <a:buSzTx/>
              <a:buFontTx/>
              <a:buNone/>
              <a:tabLst/>
              <a:defRPr/>
            </a:pPr>
            <a:r>
              <a:rPr kumimoji="0" sz="3600" b="0" i="0" u="none" strike="noStrike" kern="0" cap="none" spc="-10" normalizeH="0" baseline="0" noProof="0" dirty="0">
                <a:ln>
                  <a:noFill/>
                </a:ln>
                <a:solidFill>
                  <a:srgbClr val="FF5757"/>
                </a:solidFill>
                <a:effectLst/>
                <a:uLnTx/>
                <a:uFillTx/>
                <a:latin typeface="Arial" panose="020B0604020202020204" pitchFamily="34" charset="0"/>
                <a:cs typeface="Arial" panose="020B0604020202020204" pitchFamily="34" charset="0"/>
              </a:rPr>
              <a:t>Nghị</a:t>
            </a:r>
            <a:r>
              <a:rPr kumimoji="0" sz="36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định</a:t>
            </a:r>
            <a:r>
              <a:rPr kumimoji="0" sz="3600" b="0" i="0" u="none" strike="noStrike" kern="0" cap="none" spc="-30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280" normalizeH="0" baseline="0" noProof="0" dirty="0">
                <a:ln>
                  <a:noFill/>
                </a:ln>
                <a:solidFill>
                  <a:srgbClr val="FF5757"/>
                </a:solidFill>
                <a:effectLst/>
                <a:uLnTx/>
                <a:uFillTx/>
                <a:latin typeface="Arial" panose="020B0604020202020204" pitchFamily="34" charset="0"/>
                <a:cs typeface="Arial" panose="020B0604020202020204" pitchFamily="34" charset="0"/>
              </a:rPr>
              <a:t>sô</a:t>
            </a:r>
            <a:r>
              <a:rPr kumimoji="0" sz="5400" b="0" i="0" u="none" strike="noStrike" kern="0" cap="none" spc="-419"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5400" b="0" i="0" u="none" strike="noStrike" kern="0" cap="none" spc="-847" normalizeH="0" baseline="1200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590" normalizeH="0" baseline="0" noProof="0" dirty="0">
                <a:ln>
                  <a:noFill/>
                </a:ln>
                <a:solidFill>
                  <a:srgbClr val="FF5757"/>
                </a:solidFill>
                <a:effectLst/>
                <a:uLnTx/>
                <a:uFillTx/>
                <a:latin typeface="Arial" panose="020B0604020202020204" pitchFamily="34" charset="0"/>
                <a:cs typeface="Arial" panose="020B0604020202020204" pitchFamily="34" charset="0"/>
              </a:rPr>
              <a:t>:</a:t>
            </a:r>
            <a:r>
              <a:rPr kumimoji="0" sz="3600" b="0" i="0" u="none" strike="noStrike" kern="0" cap="none" spc="-30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210" normalizeH="0" baseline="0" noProof="0" dirty="0">
                <a:ln>
                  <a:noFill/>
                </a:ln>
                <a:solidFill>
                  <a:srgbClr val="FF5757"/>
                </a:solidFill>
                <a:effectLst/>
                <a:uLnTx/>
                <a:uFillTx/>
                <a:latin typeface="Arial" panose="020B0604020202020204" pitchFamily="34" charset="0"/>
                <a:cs typeface="Arial" panose="020B0604020202020204" pitchFamily="34" charset="0"/>
              </a:rPr>
              <a:t>113/2017/NĐ-</a:t>
            </a:r>
            <a:r>
              <a:rPr kumimoji="0" sz="3600" b="0" i="0" u="none" strike="noStrike" kern="0" cap="none" spc="30" normalizeH="0" baseline="0" noProof="0" dirty="0">
                <a:ln>
                  <a:noFill/>
                </a:ln>
                <a:solidFill>
                  <a:srgbClr val="FF5757"/>
                </a:solidFill>
                <a:effectLst/>
                <a:uLnTx/>
                <a:uFillTx/>
                <a:latin typeface="Arial" panose="020B0604020202020204" pitchFamily="34" charset="0"/>
                <a:cs typeface="Arial" panose="020B0604020202020204" pitchFamily="34" charset="0"/>
              </a:rPr>
              <a:t>CP</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732790" marR="0" lvl="0" indent="0" algn="ctr" defTabSz="914400" eaLnBrk="1" fontAlgn="auto" latinLnBrk="0" hangingPunct="1">
              <a:lnSpc>
                <a:spcPct val="100000"/>
              </a:lnSpc>
              <a:spcBef>
                <a:spcPts val="600"/>
              </a:spcBef>
              <a:spcAft>
                <a:spcPts val="0"/>
              </a:spcAft>
              <a:buClrTx/>
              <a:buSzTx/>
              <a:buFontTx/>
              <a:buNone/>
              <a:tabLst/>
              <a:defRPr/>
            </a:pPr>
            <a:r>
              <a:rPr kumimoji="0" sz="3600" b="0" i="0" u="none" strike="noStrike" kern="0" cap="none" spc="-30" normalizeH="0" baseline="0" noProof="0" dirty="0">
                <a:ln>
                  <a:noFill/>
                </a:ln>
                <a:solidFill>
                  <a:srgbClr val="FF5757"/>
                </a:solidFill>
                <a:effectLst/>
                <a:uLnTx/>
                <a:uFillTx/>
                <a:latin typeface="Arial" panose="020B0604020202020204" pitchFamily="34" charset="0"/>
                <a:cs typeface="Arial" panose="020B0604020202020204" pitchFamily="34" charset="0"/>
              </a:rPr>
              <a:t>QUY</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ĐỊNH</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FF5757"/>
                </a:solidFill>
                <a:effectLst/>
                <a:uLnTx/>
                <a:uFillTx/>
                <a:latin typeface="Arial" panose="020B0604020202020204" pitchFamily="34" charset="0"/>
                <a:cs typeface="Arial" panose="020B0604020202020204" pitchFamily="34" charset="0"/>
              </a:rPr>
              <a:t>CHI</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240" normalizeH="0" baseline="0" noProof="0" dirty="0">
                <a:ln>
                  <a:noFill/>
                </a:ln>
                <a:solidFill>
                  <a:srgbClr val="FF5757"/>
                </a:solidFill>
                <a:effectLst/>
                <a:uLnTx/>
                <a:uFillTx/>
                <a:latin typeface="Arial" panose="020B0604020202020204" pitchFamily="34" charset="0"/>
                <a:cs typeface="Arial" panose="020B0604020202020204" pitchFamily="34" charset="0"/>
              </a:rPr>
              <a:t>TIÊ</a:t>
            </a:r>
            <a:r>
              <a:rPr kumimoji="0" sz="5400" b="0" i="0" u="none" strike="noStrike" kern="0" cap="none" spc="-359" normalizeH="0" baseline="10000" noProof="0" dirty="0">
                <a:ln>
                  <a:noFill/>
                </a:ln>
                <a:solidFill>
                  <a:srgbClr val="FF5757"/>
                </a:solidFill>
                <a:effectLst/>
                <a:uLnTx/>
                <a:uFillTx/>
                <a:latin typeface="Arial" panose="020B0604020202020204" pitchFamily="34" charset="0"/>
                <a:cs typeface="Arial" panose="020B0604020202020204" pitchFamily="34" charset="0"/>
              </a:rPr>
              <a:t>·</a:t>
            </a:r>
            <a:r>
              <a:rPr kumimoji="0" sz="5400" b="0" i="0" u="none" strike="noStrike" kern="0" cap="none" spc="-1027" normalizeH="0" baseline="1000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5757"/>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5757"/>
                </a:solidFill>
                <a:effectLst/>
                <a:uLnTx/>
                <a:uFillTx/>
                <a:latin typeface="Arial" panose="020B0604020202020204" pitchFamily="34" charset="0"/>
                <a:cs typeface="Arial" panose="020B0604020202020204" pitchFamily="34" charset="0"/>
              </a:rPr>
              <a:t>VÀ</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5757"/>
                </a:solidFill>
                <a:effectLst/>
                <a:uLnTx/>
                <a:uFillTx/>
                <a:latin typeface="Arial" panose="020B0604020202020204" pitchFamily="34" charset="0"/>
                <a:cs typeface="Arial" panose="020B0604020202020204" pitchFamily="34" charset="0"/>
              </a:rPr>
              <a:t>HƯỚNG</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5757"/>
                </a:solidFill>
                <a:effectLst/>
                <a:uLnTx/>
                <a:uFillTx/>
                <a:latin typeface="Arial" panose="020B0604020202020204" pitchFamily="34" charset="0"/>
                <a:cs typeface="Arial" panose="020B0604020202020204" pitchFamily="34" charset="0"/>
              </a:rPr>
              <a:t>D</a:t>
            </a:r>
            <a:r>
              <a:rPr kumimoji="0" sz="3600" b="0" i="0" u="none" strike="noStrike" kern="0" cap="none" spc="-620" normalizeH="0" baseline="0" noProof="0" dirty="0">
                <a:ln>
                  <a:noFill/>
                </a:ln>
                <a:solidFill>
                  <a:srgbClr val="FF5757"/>
                </a:solidFill>
                <a:effectLst/>
                <a:uLnTx/>
                <a:uFillTx/>
                <a:latin typeface="Arial" panose="020B0604020202020204" pitchFamily="34" charset="0"/>
                <a:cs typeface="Arial" panose="020B0604020202020204" pitchFamily="34" charset="0"/>
              </a:rPr>
              <a:t>Â</a:t>
            </a:r>
            <a:r>
              <a:rPr kumimoji="0" sz="5400" b="0" i="0" u="none" strike="noStrike" kern="0" cap="none" spc="-44" normalizeH="0" baseline="10000" noProof="0" dirty="0">
                <a:ln>
                  <a:noFill/>
                </a:ln>
                <a:solidFill>
                  <a:srgbClr val="FF5757"/>
                </a:solidFill>
                <a:effectLst/>
                <a:uLnTx/>
                <a:uFillTx/>
                <a:latin typeface="Arial" panose="020B0604020202020204" pitchFamily="34" charset="0"/>
                <a:cs typeface="Arial" panose="020B0604020202020204" pitchFamily="34" charset="0"/>
              </a:rPr>
              <a:t>-</a:t>
            </a:r>
            <a:r>
              <a:rPr kumimoji="0" sz="5400" b="0" i="0" u="none" strike="noStrike" kern="0" cap="none" spc="-690" normalizeH="0" baseline="1000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N</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170" normalizeH="0" baseline="0" noProof="0" dirty="0">
                <a:ln>
                  <a:noFill/>
                </a:ln>
                <a:solidFill>
                  <a:srgbClr val="FF5757"/>
                </a:solidFill>
                <a:effectLst/>
                <a:uLnTx/>
                <a:uFillTx/>
                <a:latin typeface="Arial" panose="020B0604020202020204" pitchFamily="34" charset="0"/>
                <a:cs typeface="Arial" panose="020B0604020202020204" pitchFamily="34" charset="0"/>
              </a:rPr>
              <a:t>THI</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HÀNH</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MỘT</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S</a:t>
            </a:r>
            <a:r>
              <a:rPr kumimoji="0" sz="3600" b="0" i="0" u="none" strike="noStrike" kern="0" cap="none" spc="-819" normalizeH="0" baseline="0" noProof="0" dirty="0">
                <a:ln>
                  <a:noFill/>
                </a:ln>
                <a:solidFill>
                  <a:srgbClr val="FF5757"/>
                </a:solidFill>
                <a:effectLst/>
                <a:uLnTx/>
                <a:uFillTx/>
                <a:latin typeface="Arial" panose="020B0604020202020204" pitchFamily="34" charset="0"/>
                <a:cs typeface="Arial" panose="020B0604020202020204" pitchFamily="34" charset="0"/>
              </a:rPr>
              <a:t>Ô</a:t>
            </a:r>
            <a:r>
              <a:rPr kumimoji="0" sz="5400" b="0" i="0" u="none" strike="noStrike" kern="0" cap="none" spc="-120" normalizeH="0" baseline="10000" noProof="0" dirty="0">
                <a:ln>
                  <a:noFill/>
                </a:ln>
                <a:solidFill>
                  <a:srgbClr val="FF5757"/>
                </a:solidFill>
                <a:effectLst/>
                <a:uLnTx/>
                <a:uFillTx/>
                <a:latin typeface="Arial" panose="020B0604020202020204" pitchFamily="34" charset="0"/>
                <a:cs typeface="Arial" panose="020B0604020202020204" pitchFamily="34" charset="0"/>
              </a:rPr>
              <a:t>·</a:t>
            </a:r>
            <a:r>
              <a:rPr kumimoji="0" sz="5400" b="0" i="0" u="none" strike="noStrike" kern="0" cap="none" spc="697" normalizeH="0" baseline="1000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5757"/>
                </a:solidFill>
                <a:effectLst/>
                <a:uLnTx/>
                <a:uFillTx/>
                <a:latin typeface="Arial" panose="020B0604020202020204" pitchFamily="34" charset="0"/>
                <a:cs typeface="Arial" panose="020B0604020202020204" pitchFamily="34" charset="0"/>
              </a:rPr>
              <a:t>ĐI</a:t>
            </a:r>
            <a:r>
              <a:rPr kumimoji="0" sz="3600" b="0" i="0" u="none" strike="noStrike" kern="0" cap="none" spc="-865" normalizeH="0" baseline="0" noProof="0" dirty="0">
                <a:ln>
                  <a:noFill/>
                </a:ln>
                <a:solidFill>
                  <a:srgbClr val="FF5757"/>
                </a:solidFill>
                <a:effectLst/>
                <a:uLnTx/>
                <a:uFillTx/>
                <a:latin typeface="Arial" panose="020B0604020202020204" pitchFamily="34" charset="0"/>
                <a:cs typeface="Arial" panose="020B0604020202020204" pitchFamily="34" charset="0"/>
              </a:rPr>
              <a:t>Ê</a:t>
            </a:r>
            <a:r>
              <a:rPr kumimoji="0" sz="5400" b="0" i="0" u="none" strike="noStrike" kern="0" cap="none" spc="-187" normalizeH="0" baseline="10000" noProof="0" dirty="0">
                <a:ln>
                  <a:noFill/>
                </a:ln>
                <a:solidFill>
                  <a:srgbClr val="FF5757"/>
                </a:solidFill>
                <a:effectLst/>
                <a:uLnTx/>
                <a:uFillTx/>
                <a:latin typeface="Arial" panose="020B0604020202020204" pitchFamily="34" charset="0"/>
                <a:cs typeface="Arial" panose="020B0604020202020204" pitchFamily="34" charset="0"/>
              </a:rPr>
              <a:t>'</a:t>
            </a:r>
            <a:r>
              <a:rPr kumimoji="0" sz="5400" b="0" i="0" u="none" strike="noStrike" kern="0" cap="none" spc="-494" normalizeH="0" baseline="1000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U</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5757"/>
                </a:solidFill>
                <a:effectLst/>
                <a:uLnTx/>
                <a:uFillTx/>
                <a:latin typeface="Arial" panose="020B0604020202020204" pitchFamily="34" charset="0"/>
                <a:cs typeface="Arial" panose="020B0604020202020204" pitchFamily="34" charset="0"/>
              </a:rPr>
              <a:t>CỦA</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5757"/>
                </a:solidFill>
                <a:effectLst/>
                <a:uLnTx/>
                <a:uFillTx/>
                <a:latin typeface="Arial" panose="020B0604020202020204" pitchFamily="34" charset="0"/>
                <a:cs typeface="Arial" panose="020B0604020202020204" pitchFamily="34" charset="0"/>
              </a:rPr>
              <a:t>LUẬT</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5757"/>
                </a:solidFill>
                <a:effectLst/>
                <a:uLnTx/>
                <a:uFillTx/>
                <a:latin typeface="Arial" panose="020B0604020202020204" pitchFamily="34" charset="0"/>
                <a:cs typeface="Arial" panose="020B0604020202020204" pitchFamily="34" charset="0"/>
              </a:rPr>
              <a:t>HÓA</a:t>
            </a:r>
            <a:r>
              <a:rPr kumimoji="0" sz="3600" b="0" i="0" u="none" strike="noStrike" kern="0" cap="none" spc="-2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715" normalizeH="0" baseline="0" noProof="0" dirty="0">
                <a:ln>
                  <a:noFill/>
                </a:ln>
                <a:solidFill>
                  <a:srgbClr val="FF5757"/>
                </a:solidFill>
                <a:effectLst/>
                <a:uLnTx/>
                <a:uFillTx/>
                <a:latin typeface="Arial" panose="020B0604020202020204" pitchFamily="34" charset="0"/>
                <a:cs typeface="Arial" panose="020B0604020202020204" pitchFamily="34" charset="0"/>
              </a:rPr>
              <a:t>CH</a:t>
            </a:r>
            <a:r>
              <a:rPr kumimoji="0" sz="3600" b="0" i="0" u="none" strike="noStrike" kern="0" cap="none" spc="-1305" normalizeH="0" baseline="0" noProof="0" dirty="0">
                <a:ln>
                  <a:noFill/>
                </a:ln>
                <a:solidFill>
                  <a:srgbClr val="FF5757"/>
                </a:solidFill>
                <a:effectLst/>
                <a:uLnTx/>
                <a:uFillTx/>
                <a:latin typeface="Arial" panose="020B0604020202020204" pitchFamily="34" charset="0"/>
                <a:cs typeface="Arial" panose="020B0604020202020204" pitchFamily="34" charset="0"/>
              </a:rPr>
              <a:t>Â</a:t>
            </a:r>
            <a:r>
              <a:rPr kumimoji="0" sz="5400" b="0" i="0" u="none" strike="noStrike" kern="0" cap="none" spc="-1072" normalizeH="0" baseline="10000" noProof="0" dirty="0">
                <a:ln>
                  <a:noFill/>
                </a:ln>
                <a:solidFill>
                  <a:srgbClr val="FF5757"/>
                </a:solidFill>
                <a:effectLst/>
                <a:uLnTx/>
                <a:uFillTx/>
                <a:latin typeface="Arial" panose="020B0604020202020204" pitchFamily="34" charset="0"/>
                <a:cs typeface="Arial" panose="020B0604020202020204" pitchFamily="34" charset="0"/>
              </a:rPr>
              <a:t>·</a:t>
            </a:r>
            <a:r>
              <a:rPr kumimoji="0" sz="5400" b="0" i="0" u="none" strike="noStrike" kern="0" cap="none" spc="-75" normalizeH="0" baseline="10000" noProof="0" dirty="0">
                <a:ln>
                  <a:noFill/>
                </a:ln>
                <a:solidFill>
                  <a:srgbClr val="FF5757"/>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5757"/>
                </a:solidFill>
                <a:effectLst/>
                <a:uLnTx/>
                <a:uFillTx/>
                <a:latin typeface="Arial" panose="020B0604020202020204" pitchFamily="34" charset="0"/>
                <a:cs typeface="Arial" panose="020B0604020202020204" pitchFamily="34" charset="0"/>
              </a:rPr>
              <a:t>T</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394335" marR="0" lvl="0" indent="-342265" defTabSz="914400" eaLnBrk="1" fontAlgn="auto" latinLnBrk="0" hangingPunct="1">
              <a:lnSpc>
                <a:spcPct val="100000"/>
              </a:lnSpc>
              <a:spcBef>
                <a:spcPts val="2400"/>
              </a:spcBef>
              <a:spcAft>
                <a:spcPts val="0"/>
              </a:spcAft>
              <a:buClrTx/>
              <a:buSzTx/>
              <a:buFontTx/>
              <a:buAutoNum type="arabicPeriod"/>
              <a:tabLst>
                <a:tab pos="394970" algn="l"/>
              </a:tabLst>
              <a:defRPr/>
            </a:pPr>
            <a:r>
              <a:rPr kumimoji="0" lang="en-US"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err="1">
                <a:ln>
                  <a:noFill/>
                </a:ln>
                <a:solidFill>
                  <a:srgbClr val="FFFFFF"/>
                </a:solidFill>
                <a:effectLst/>
                <a:uLnTx/>
                <a:uFillTx/>
                <a:latin typeface="Arial" panose="020B0604020202020204" pitchFamily="34" charset="0"/>
                <a:cs typeface="Arial" panose="020B0604020202020204" pitchFamily="34" charset="0"/>
              </a:rPr>
              <a:t>Yêu</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600" b="0" i="0" u="none" strike="noStrike" kern="0" cap="none" spc="-81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5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đô</a:t>
            </a:r>
            <a:r>
              <a:rPr kumimoji="0" sz="5400" b="0" i="0" u="none" strike="noStrike" kern="0" cap="none" spc="-3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83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i</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nhà</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xưởng,</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kho</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chứa</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394335" marR="0" lvl="0" indent="-348615" defTabSz="914400" eaLnBrk="1" fontAlgn="auto" latinLnBrk="0" hangingPunct="1">
              <a:lnSpc>
                <a:spcPct val="100000"/>
              </a:lnSpc>
              <a:spcBef>
                <a:spcPts val="600"/>
              </a:spcBef>
              <a:spcAft>
                <a:spcPts val="0"/>
              </a:spcAft>
              <a:buClrTx/>
              <a:buSzTx/>
              <a:buFontTx/>
              <a:buAutoNum type="arabicPeriod"/>
              <a:tabLst>
                <a:tab pos="394970" algn="l"/>
              </a:tabLst>
              <a:defRPr/>
            </a:pPr>
            <a:r>
              <a:rPr kumimoji="0" lang="en-US"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err="1">
                <a:ln>
                  <a:noFill/>
                </a:ln>
                <a:solidFill>
                  <a:srgbClr val="FFFFFF"/>
                </a:solidFill>
                <a:effectLst/>
                <a:uLnTx/>
                <a:uFillTx/>
                <a:latin typeface="Arial" panose="020B0604020202020204" pitchFamily="34" charset="0"/>
                <a:cs typeface="Arial" panose="020B0604020202020204" pitchFamily="34" charset="0"/>
              </a:rPr>
              <a:t>Yêu</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600" b="0" i="0" u="none" strike="noStrike" kern="0" cap="none" spc="-81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5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đô</a:t>
            </a:r>
            <a:r>
              <a:rPr kumimoji="0" sz="5400" b="0" i="0" u="none" strike="noStrike" kern="0" cap="none" spc="-3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83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i</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công</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35" normalizeH="0" baseline="0" noProof="0" dirty="0">
                <a:ln>
                  <a:noFill/>
                </a:ln>
                <a:solidFill>
                  <a:srgbClr val="FFFFFF"/>
                </a:solidFill>
                <a:effectLst/>
                <a:uLnTx/>
                <a:uFillTx/>
                <a:latin typeface="Arial" panose="020B0604020202020204" pitchFamily="34" charset="0"/>
                <a:cs typeface="Arial" panose="020B0604020202020204" pitchFamily="34" charset="0"/>
              </a:rPr>
              <a:t>nghệ,</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thi</a:t>
            </a:r>
            <a:r>
              <a:rPr kumimoji="0" sz="36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52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bị,</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cụ,</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bao</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bì</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394335" marR="0" lvl="0" indent="-360680" defTabSz="914400" eaLnBrk="1" fontAlgn="auto" latinLnBrk="0" hangingPunct="1">
              <a:lnSpc>
                <a:spcPct val="100000"/>
              </a:lnSpc>
              <a:spcBef>
                <a:spcPts val="600"/>
              </a:spcBef>
              <a:spcAft>
                <a:spcPts val="0"/>
              </a:spcAft>
              <a:buClrTx/>
              <a:buSzTx/>
              <a:buFontTx/>
              <a:buAutoNum type="arabicPeriod"/>
              <a:tabLst>
                <a:tab pos="394970" algn="l"/>
              </a:tabLst>
              <a:defRPr/>
            </a:pPr>
            <a:r>
              <a:rPr kumimoji="0" lang="en-US"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err="1">
                <a:ln>
                  <a:noFill/>
                </a:ln>
                <a:solidFill>
                  <a:srgbClr val="FFFFFF"/>
                </a:solidFill>
                <a:effectLst/>
                <a:uLnTx/>
                <a:uFillTx/>
                <a:latin typeface="Arial" panose="020B0604020202020204" pitchFamily="34" charset="0"/>
                <a:cs typeface="Arial" panose="020B0604020202020204" pitchFamily="34" charset="0"/>
              </a:rPr>
              <a:t>Yêu</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600" b="0" i="0" u="none" strike="noStrike" kern="0" cap="none" spc="-81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34"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đô</a:t>
            </a:r>
            <a:r>
              <a:rPr kumimoji="0" sz="5400" b="0" i="0" u="none" strike="noStrike" kern="0" cap="none" spc="-3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83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quản,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vận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chuyển</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hóa</a:t>
            </a:r>
            <a:r>
              <a:rPr kumimoji="0" sz="3600" b="0" i="0" u="none" strike="noStrike" kern="0" cap="none" spc="-2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34"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7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394335" marR="0" lvl="0" indent="-369570" defTabSz="914400" eaLnBrk="1" fontAlgn="auto" latinLnBrk="0" hangingPunct="1">
              <a:lnSpc>
                <a:spcPct val="100000"/>
              </a:lnSpc>
              <a:spcBef>
                <a:spcPts val="600"/>
              </a:spcBef>
              <a:spcAft>
                <a:spcPts val="0"/>
              </a:spcAft>
              <a:buClrTx/>
              <a:buSzTx/>
              <a:buFontTx/>
              <a:buAutoNum type="arabicPeriod"/>
              <a:tabLst>
                <a:tab pos="394970" algn="l"/>
              </a:tabLst>
              <a:defRPr/>
            </a:pPr>
            <a:r>
              <a:rPr kumimoji="0" lang="en-US"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err="1">
                <a:ln>
                  <a:noFill/>
                </a:ln>
                <a:solidFill>
                  <a:srgbClr val="FFFFFF"/>
                </a:solidFill>
                <a:effectLst/>
                <a:uLnTx/>
                <a:uFillTx/>
                <a:latin typeface="Arial" panose="020B0604020202020204" pitchFamily="34" charset="0"/>
                <a:cs typeface="Arial" panose="020B0604020202020204" pitchFamily="34" charset="0"/>
              </a:rPr>
              <a:t>Yêu</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600" b="0" i="0" u="none" strike="noStrike" kern="0" cap="none" spc="-81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44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đô</a:t>
            </a:r>
            <a:r>
              <a:rPr kumimoji="0" sz="5400" b="0" i="0" u="none" strike="noStrike" kern="0" cap="none" spc="-3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83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hoạt</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san</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chi</a:t>
            </a:r>
            <a:r>
              <a:rPr kumimoji="0" sz="3600" b="0" i="0" u="none" strike="noStrike" kern="0" cap="none" spc="-43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5400" b="0" i="0" u="none" strike="noStrike" kern="0" cap="none" spc="46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đóng</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gói</a:t>
            </a:r>
            <a:r>
              <a:rPr kumimoji="0" sz="3600" b="0" i="0" u="none" strike="noStrike" kern="0" cap="none" spc="-2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hóa</a:t>
            </a:r>
            <a:r>
              <a:rPr kumimoji="0" sz="3600" b="0" i="0" u="none" strike="noStrike" kern="0" cap="none" spc="-3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434"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7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283951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45C6ABE3-59C6-3220-8D53-5B1F02D8964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4491CC9-8989-05BB-D8AA-A0C577DA68BD}"/>
              </a:ext>
            </a:extLst>
          </p:cNvPr>
          <p:cNvGrpSpPr/>
          <p:nvPr/>
        </p:nvGrpSpPr>
        <p:grpSpPr>
          <a:xfrm>
            <a:off x="1291592" y="1717521"/>
            <a:ext cx="6376662" cy="6376662"/>
            <a:chOff x="0" y="0"/>
            <a:chExt cx="812800" cy="812800"/>
          </a:xfrm>
        </p:grpSpPr>
        <p:sp>
          <p:nvSpPr>
            <p:cNvPr id="3" name="Freeform 3">
              <a:extLst>
                <a:ext uri="{FF2B5EF4-FFF2-40B4-BE49-F238E27FC236}">
                  <a16:creationId xmlns:a16="http://schemas.microsoft.com/office/drawing/2014/main" id="{343F13C5-2C51-D3DC-7DA2-55AF08F4300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 name="Group 4">
            <a:extLst>
              <a:ext uri="{FF2B5EF4-FFF2-40B4-BE49-F238E27FC236}">
                <a16:creationId xmlns:a16="http://schemas.microsoft.com/office/drawing/2014/main" id="{99EDA8EB-1D0C-13D6-2776-B2930E622DDB}"/>
              </a:ext>
            </a:extLst>
          </p:cNvPr>
          <p:cNvGrpSpPr/>
          <p:nvPr/>
        </p:nvGrpSpPr>
        <p:grpSpPr>
          <a:xfrm>
            <a:off x="682767" y="1195545"/>
            <a:ext cx="7594311" cy="7594311"/>
            <a:chOff x="0" y="0"/>
            <a:chExt cx="812800" cy="812800"/>
          </a:xfrm>
        </p:grpSpPr>
        <p:sp>
          <p:nvSpPr>
            <p:cNvPr id="5" name="Freeform 5">
              <a:extLst>
                <a:ext uri="{FF2B5EF4-FFF2-40B4-BE49-F238E27FC236}">
                  <a16:creationId xmlns:a16="http://schemas.microsoft.com/office/drawing/2014/main" id="{9DA2FE8C-54F3-73BD-285F-2D5DFF38382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TextBox 6">
            <a:extLst>
              <a:ext uri="{FF2B5EF4-FFF2-40B4-BE49-F238E27FC236}">
                <a16:creationId xmlns:a16="http://schemas.microsoft.com/office/drawing/2014/main" id="{03958C8B-33C8-E4B1-5F93-BAE3CBA02EEA}"/>
              </a:ext>
            </a:extLst>
          </p:cNvPr>
          <p:cNvSpPr txBox="1"/>
          <p:nvPr/>
        </p:nvSpPr>
        <p:spPr>
          <a:xfrm>
            <a:off x="2200679" y="4534659"/>
            <a:ext cx="4800049" cy="907813"/>
          </a:xfrm>
          <a:prstGeom prst="rect">
            <a:avLst/>
          </a:prstGeom>
        </p:spPr>
        <p:txBody>
          <a:bodyPr lIns="0" tIns="0" rIns="0" bIns="0" rtlCol="0" anchor="t">
            <a:spAutoFit/>
          </a:bodyPr>
          <a:lstStyle/>
          <a:p>
            <a:pPr marL="0" marR="0" lvl="0" indent="0" algn="ctr" defTabSz="914400" rtl="0" eaLnBrk="1" fontAlgn="auto" latinLnBrk="0" hangingPunct="1">
              <a:lnSpc>
                <a:spcPts val="7290"/>
              </a:lnSpc>
              <a:spcBef>
                <a:spcPts val="0"/>
              </a:spcBef>
              <a:spcAft>
                <a:spcPts val="0"/>
              </a:spcAft>
              <a:buClrTx/>
              <a:buSzTx/>
              <a:buFontTx/>
              <a:buNone/>
              <a:tabLst/>
              <a:defRPr/>
            </a:pPr>
            <a:r>
              <a:rPr kumimoji="0" lang="en-US" sz="6075" b="1" i="0" u="none" strike="noStrike" kern="1200" cap="none" spc="0" normalizeH="0" baseline="0" noProof="0" dirty="0">
                <a:ln>
                  <a:noFill/>
                </a:ln>
                <a:solidFill>
                  <a:srgbClr val="FFFFFF"/>
                </a:solidFill>
                <a:effectLst/>
                <a:uLnTx/>
                <a:uFillTx/>
                <a:latin typeface="Almarai Bold"/>
                <a:ea typeface="Almarai Bold"/>
                <a:cs typeface="Almarai Bold"/>
                <a:sym typeface="Almarai Bold"/>
              </a:rPr>
              <a:t>PHẦN 6</a:t>
            </a:r>
          </a:p>
        </p:txBody>
      </p:sp>
      <p:sp>
        <p:nvSpPr>
          <p:cNvPr id="7" name="TextBox 7">
            <a:extLst>
              <a:ext uri="{FF2B5EF4-FFF2-40B4-BE49-F238E27FC236}">
                <a16:creationId xmlns:a16="http://schemas.microsoft.com/office/drawing/2014/main" id="{A8BC9763-9572-9C34-723B-37079AE54730}"/>
              </a:ext>
            </a:extLst>
          </p:cNvPr>
          <p:cNvSpPr txBox="1"/>
          <p:nvPr/>
        </p:nvSpPr>
        <p:spPr>
          <a:xfrm>
            <a:off x="9143999" y="3675631"/>
            <a:ext cx="8360992" cy="3007490"/>
          </a:xfrm>
          <a:prstGeom prst="rect">
            <a:avLst/>
          </a:prstGeom>
        </p:spPr>
        <p:txBody>
          <a:bodyPr wrap="square" lIns="0" tIns="0" rIns="0" bIns="0" rtlCol="0" anchor="t">
            <a:spAutoFit/>
          </a:bodyPr>
          <a:lstStyle/>
          <a:p>
            <a:pPr marL="713740" marR="5080" lvl="0" indent="-701675" algn="ctr" defTabSz="914400" eaLnBrk="1" fontAlgn="auto" latinLnBrk="0" hangingPunct="1">
              <a:lnSpc>
                <a:spcPct val="108000"/>
              </a:lnSpc>
              <a:spcBef>
                <a:spcPts val="100"/>
              </a:spcBef>
              <a:spcAft>
                <a:spcPts val="0"/>
              </a:spcAft>
              <a:buClrTx/>
              <a:buSzTx/>
              <a:buFontTx/>
              <a:buNone/>
              <a:tabLst/>
              <a:defRPr/>
            </a:pPr>
            <a:r>
              <a:rPr lang="vi-VN" sz="6000" b="1" dirty="0">
                <a:solidFill>
                  <a:schemeClr val="bg1"/>
                </a:solidFill>
                <a:latin typeface="Arial" panose="020B0604020202020204" pitchFamily="34" charset="0"/>
                <a:cs typeface="Arial" panose="020B0604020202020204" pitchFamily="34" charset="0"/>
              </a:rPr>
              <a:t>ẢNH HUỞNG CỦA HOÁ CHẤT TỚI</a:t>
            </a:r>
          </a:p>
          <a:p>
            <a:pPr marL="299720" marR="0" lvl="0" indent="0" algn="ctr" defTabSz="914400" eaLnBrk="1" fontAlgn="auto" latinLnBrk="0" hangingPunct="1">
              <a:lnSpc>
                <a:spcPct val="100000"/>
              </a:lnSpc>
              <a:spcBef>
                <a:spcPts val="660"/>
              </a:spcBef>
              <a:spcAft>
                <a:spcPts val="0"/>
              </a:spcAft>
              <a:buClrTx/>
              <a:buSzTx/>
              <a:buFontTx/>
              <a:buNone/>
              <a:tabLst/>
              <a:defRPr/>
            </a:pPr>
            <a:r>
              <a:rPr lang="vi-VN" sz="6000" b="1" dirty="0">
                <a:solidFill>
                  <a:schemeClr val="bg1"/>
                </a:solidFill>
                <a:latin typeface="Arial" panose="020B0604020202020204" pitchFamily="34" charset="0"/>
                <a:cs typeface="Arial" panose="020B0604020202020204" pitchFamily="34" charset="0"/>
              </a:rPr>
              <a:t>CON NGƯỜI</a:t>
            </a:r>
          </a:p>
        </p:txBody>
      </p:sp>
      <p:grpSp>
        <p:nvGrpSpPr>
          <p:cNvPr id="15" name="Group 15">
            <a:extLst>
              <a:ext uri="{FF2B5EF4-FFF2-40B4-BE49-F238E27FC236}">
                <a16:creationId xmlns:a16="http://schemas.microsoft.com/office/drawing/2014/main" id="{73F73FA9-A776-F935-24DC-F495540A4AEB}"/>
              </a:ext>
            </a:extLst>
          </p:cNvPr>
          <p:cNvGrpSpPr/>
          <p:nvPr/>
        </p:nvGrpSpPr>
        <p:grpSpPr>
          <a:xfrm>
            <a:off x="8374804" y="3627422"/>
            <a:ext cx="1371267" cy="1371267"/>
            <a:chOff x="-49530" y="0"/>
            <a:chExt cx="812800" cy="812800"/>
          </a:xfrm>
        </p:grpSpPr>
        <p:sp>
          <p:nvSpPr>
            <p:cNvPr id="16" name="Freeform 16">
              <a:extLst>
                <a:ext uri="{FF2B5EF4-FFF2-40B4-BE49-F238E27FC236}">
                  <a16:creationId xmlns:a16="http://schemas.microsoft.com/office/drawing/2014/main" id="{2C2CD725-7701-B299-4F23-08248AED1DBF}"/>
                </a:ext>
              </a:extLst>
            </p:cNvPr>
            <p:cNvSpPr/>
            <p:nvPr/>
          </p:nvSpPr>
          <p:spPr>
            <a:xfrm>
              <a:off x="-4953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7E3B2"/>
            </a:solidFill>
            <a:ln w="95250" cap="sq">
              <a:solidFill>
                <a:srgbClr val="051D40"/>
              </a:solidFill>
              <a:prstDash val="solid"/>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bg1"/>
                </a:solidFill>
                <a:effectLst/>
                <a:highlight>
                  <a:srgbClr val="00FF00"/>
                </a:highlight>
                <a:uLnTx/>
                <a:uFillTx/>
                <a:latin typeface="Calibri"/>
                <a:ea typeface="+mn-ea"/>
                <a:cs typeface="+mn-cs"/>
              </a:endParaRPr>
            </a:p>
          </p:txBody>
        </p:sp>
        <p:sp>
          <p:nvSpPr>
            <p:cNvPr id="17" name="TextBox 17">
              <a:extLst>
                <a:ext uri="{FF2B5EF4-FFF2-40B4-BE49-F238E27FC236}">
                  <a16:creationId xmlns:a16="http://schemas.microsoft.com/office/drawing/2014/main" id="{D8D0FB31-0789-D571-9114-7A5314583397}"/>
                </a:ext>
              </a:extLst>
            </p:cNvPr>
            <p:cNvSpPr txBox="1"/>
            <p:nvPr/>
          </p:nvSpPr>
          <p:spPr>
            <a:xfrm>
              <a:off x="76200" y="28575"/>
              <a:ext cx="660400" cy="708025"/>
            </a:xfrm>
            <a:prstGeom prst="rect">
              <a:avLst/>
            </a:prstGeom>
          </p:spPr>
          <p:txBody>
            <a:bodyPr lIns="50800" tIns="50800" rIns="50800" bIns="50800" rtlCol="0" anchor="ctr"/>
            <a:lstStyle/>
            <a:p>
              <a:pPr marL="0" marR="0" lvl="0" indent="0" algn="ctr" defTabSz="914400" rtl="0" eaLnBrk="1" fontAlgn="auto" latinLnBrk="0" hangingPunct="1">
                <a:lnSpc>
                  <a:spcPts val="2605"/>
                </a:lnSpc>
                <a:spcBef>
                  <a:spcPts val="0"/>
                </a:spcBef>
                <a:spcAft>
                  <a:spcPts val="0"/>
                </a:spcAft>
                <a:buClrTx/>
                <a:buSzTx/>
                <a:buFontTx/>
                <a:buNone/>
                <a:tabLst/>
                <a:defRPr/>
              </a:pPr>
              <a:endParaRPr kumimoji="0" sz="1800" b="0" i="0" u="none" strike="noStrike" kern="1200" cap="none" spc="0" normalizeH="0" baseline="0" noProof="0">
                <a:ln>
                  <a:noFill/>
                </a:ln>
                <a:solidFill>
                  <a:schemeClr val="bg1"/>
                </a:solidFill>
                <a:effectLst/>
                <a:highlight>
                  <a:srgbClr val="00FF00"/>
                </a:highlight>
                <a:uLnTx/>
                <a:uFillTx/>
                <a:latin typeface="Calibri"/>
                <a:ea typeface="+mn-ea"/>
                <a:cs typeface="+mn-cs"/>
              </a:endParaRPr>
            </a:p>
          </p:txBody>
        </p:sp>
      </p:grpSp>
      <p:sp>
        <p:nvSpPr>
          <p:cNvPr id="24" name="Freeform 24">
            <a:extLst>
              <a:ext uri="{FF2B5EF4-FFF2-40B4-BE49-F238E27FC236}">
                <a16:creationId xmlns:a16="http://schemas.microsoft.com/office/drawing/2014/main" id="{6AA80DF7-9357-56C4-66B7-55282AABC380}"/>
              </a:ext>
            </a:extLst>
          </p:cNvPr>
          <p:cNvSpPr/>
          <p:nvPr/>
        </p:nvSpPr>
        <p:spPr>
          <a:xfrm>
            <a:off x="8784449" y="3879351"/>
            <a:ext cx="566255" cy="720926"/>
          </a:xfrm>
          <a:custGeom>
            <a:avLst/>
            <a:gdLst/>
            <a:ahLst/>
            <a:cxnLst/>
            <a:rect l="l" t="t" r="r" b="b"/>
            <a:pathLst>
              <a:path w="566255" h="720926">
                <a:moveTo>
                  <a:pt x="0" y="0"/>
                </a:moveTo>
                <a:lnTo>
                  <a:pt x="566255" y="0"/>
                </a:lnTo>
                <a:lnTo>
                  <a:pt x="566255" y="720926"/>
                </a:lnTo>
                <a:lnTo>
                  <a:pt x="0" y="72092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5" name="Group 25">
            <a:extLst>
              <a:ext uri="{FF2B5EF4-FFF2-40B4-BE49-F238E27FC236}">
                <a16:creationId xmlns:a16="http://schemas.microsoft.com/office/drawing/2014/main" id="{EFA641F0-A912-9EFF-DAC5-B92CC1761287}"/>
              </a:ext>
            </a:extLst>
          </p:cNvPr>
          <p:cNvGrpSpPr/>
          <p:nvPr/>
        </p:nvGrpSpPr>
        <p:grpSpPr>
          <a:xfrm>
            <a:off x="17259300" y="3955782"/>
            <a:ext cx="2705100" cy="6331217"/>
            <a:chOff x="0" y="0"/>
            <a:chExt cx="4445000" cy="6350000"/>
          </a:xfrm>
        </p:grpSpPr>
        <p:sp>
          <p:nvSpPr>
            <p:cNvPr id="26" name="Freeform 26">
              <a:extLst>
                <a:ext uri="{FF2B5EF4-FFF2-40B4-BE49-F238E27FC236}">
                  <a16:creationId xmlns:a16="http://schemas.microsoft.com/office/drawing/2014/main" id="{4D083222-614E-C899-CA48-980BD6E08313}"/>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7">
            <a:extLst>
              <a:ext uri="{FF2B5EF4-FFF2-40B4-BE49-F238E27FC236}">
                <a16:creationId xmlns:a16="http://schemas.microsoft.com/office/drawing/2014/main" id="{18C84E66-A883-ECC6-8236-BA6D639A6131}"/>
              </a:ext>
            </a:extLst>
          </p:cNvPr>
          <p:cNvGrpSpPr/>
          <p:nvPr/>
        </p:nvGrpSpPr>
        <p:grpSpPr>
          <a:xfrm rot="-10800000">
            <a:off x="-850686" y="6516232"/>
            <a:ext cx="2705100" cy="6791435"/>
            <a:chOff x="0" y="0"/>
            <a:chExt cx="4445000" cy="6350000"/>
          </a:xfrm>
        </p:grpSpPr>
        <p:sp>
          <p:nvSpPr>
            <p:cNvPr id="28" name="Freeform 28">
              <a:extLst>
                <a:ext uri="{FF2B5EF4-FFF2-40B4-BE49-F238E27FC236}">
                  <a16:creationId xmlns:a16="http://schemas.microsoft.com/office/drawing/2014/main" id="{A1715DF2-361E-5B1A-D036-76A0A19CB94F}"/>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9" name="Group 29">
            <a:extLst>
              <a:ext uri="{FF2B5EF4-FFF2-40B4-BE49-F238E27FC236}">
                <a16:creationId xmlns:a16="http://schemas.microsoft.com/office/drawing/2014/main" id="{C8CE762D-4DA5-60C5-B0EA-77BC86DD9F96}"/>
              </a:ext>
            </a:extLst>
          </p:cNvPr>
          <p:cNvGrpSpPr/>
          <p:nvPr/>
        </p:nvGrpSpPr>
        <p:grpSpPr>
          <a:xfrm>
            <a:off x="15763958" y="-781916"/>
            <a:ext cx="1683983" cy="2405689"/>
            <a:chOff x="0" y="0"/>
            <a:chExt cx="4445000" cy="6350000"/>
          </a:xfrm>
        </p:grpSpPr>
        <p:sp>
          <p:nvSpPr>
            <p:cNvPr id="30" name="Freeform 30">
              <a:extLst>
                <a:ext uri="{FF2B5EF4-FFF2-40B4-BE49-F238E27FC236}">
                  <a16:creationId xmlns:a16="http://schemas.microsoft.com/office/drawing/2014/main" id="{619BF950-352E-D8A7-4E77-2C5E098340B3}"/>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131A04A7-275F-03FB-0CF0-77BB4BB4E4B7}"/>
              </a:ext>
            </a:extLst>
          </p:cNvPr>
          <p:cNvGrpSpPr/>
          <p:nvPr/>
        </p:nvGrpSpPr>
        <p:grpSpPr>
          <a:xfrm rot="5400000">
            <a:off x="14391539" y="875530"/>
            <a:ext cx="841991" cy="841991"/>
            <a:chOff x="0" y="0"/>
            <a:chExt cx="812800" cy="812800"/>
          </a:xfrm>
        </p:grpSpPr>
        <p:sp>
          <p:nvSpPr>
            <p:cNvPr id="32" name="Freeform 32">
              <a:extLst>
                <a:ext uri="{FF2B5EF4-FFF2-40B4-BE49-F238E27FC236}">
                  <a16:creationId xmlns:a16="http://schemas.microsoft.com/office/drawing/2014/main" id="{A815FFD9-DF9E-100C-E1F3-FDECCBBE4D8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3" name="Group 33">
            <a:extLst>
              <a:ext uri="{FF2B5EF4-FFF2-40B4-BE49-F238E27FC236}">
                <a16:creationId xmlns:a16="http://schemas.microsoft.com/office/drawing/2014/main" id="{395CA6AD-06BB-5A40-C676-C2A082956908}"/>
              </a:ext>
            </a:extLst>
          </p:cNvPr>
          <p:cNvGrpSpPr/>
          <p:nvPr/>
        </p:nvGrpSpPr>
        <p:grpSpPr>
          <a:xfrm rot="5400000">
            <a:off x="3867511" y="3014990"/>
            <a:ext cx="1224824" cy="1224824"/>
            <a:chOff x="0" y="0"/>
            <a:chExt cx="812800" cy="812800"/>
          </a:xfrm>
        </p:grpSpPr>
        <p:sp>
          <p:nvSpPr>
            <p:cNvPr id="34" name="Freeform 34">
              <a:extLst>
                <a:ext uri="{FF2B5EF4-FFF2-40B4-BE49-F238E27FC236}">
                  <a16:creationId xmlns:a16="http://schemas.microsoft.com/office/drawing/2014/main" id="{54F68C3F-1DB6-1D75-0754-5790738DAE3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5" name="TextBox 35">
            <a:extLst>
              <a:ext uri="{FF2B5EF4-FFF2-40B4-BE49-F238E27FC236}">
                <a16:creationId xmlns:a16="http://schemas.microsoft.com/office/drawing/2014/main" id="{4578E270-7DBA-2730-EFA2-FD2D6887036A}"/>
              </a:ext>
            </a:extLst>
          </p:cNvPr>
          <p:cNvSpPr txBox="1"/>
          <p:nvPr/>
        </p:nvSpPr>
        <p:spPr>
          <a:xfrm>
            <a:off x="3751800" y="3157842"/>
            <a:ext cx="1456246" cy="843870"/>
          </a:xfrm>
          <a:prstGeom prst="rect">
            <a:avLst/>
          </a:prstGeom>
        </p:spPr>
        <p:txBody>
          <a:bodyPr lIns="0" tIns="0" rIns="0" bIns="0" rtlCol="0" anchor="t">
            <a:spAutoFit/>
          </a:bodyPr>
          <a:lstStyle/>
          <a:p>
            <a:pPr marL="0" marR="0" lvl="0" indent="0" algn="ctr" defTabSz="914400" rtl="0" eaLnBrk="1" fontAlgn="auto" latinLnBrk="0" hangingPunct="1">
              <a:lnSpc>
                <a:spcPts val="6815"/>
              </a:lnSpc>
              <a:spcBef>
                <a:spcPts val="0"/>
              </a:spcBef>
              <a:spcAft>
                <a:spcPts val="0"/>
              </a:spcAft>
              <a:buClrTx/>
              <a:buSzTx/>
              <a:buFontTx/>
              <a:buNone/>
              <a:tabLst/>
              <a:defRPr/>
            </a:pPr>
            <a:r>
              <a:rPr kumimoji="0" lang="en-US" sz="4940" b="1" i="0" u="none" strike="noStrike" kern="1200" cap="none" spc="0" normalizeH="0" baseline="0" noProof="0" dirty="0">
                <a:ln>
                  <a:noFill/>
                </a:ln>
                <a:solidFill>
                  <a:srgbClr val="FFFFFF"/>
                </a:solidFill>
                <a:effectLst/>
                <a:uLnTx/>
                <a:uFillTx/>
                <a:latin typeface="Almarai Bold"/>
                <a:ea typeface="Almarai Bold"/>
                <a:cs typeface="Almarai Bold"/>
                <a:sym typeface="Almarai Bold"/>
              </a:rPr>
              <a:t>0</a:t>
            </a:r>
            <a:r>
              <a:rPr lang="en-US" sz="4940" b="1" dirty="0">
                <a:solidFill>
                  <a:srgbClr val="FFFFFF"/>
                </a:solidFill>
                <a:latin typeface="Almarai Bold"/>
                <a:ea typeface="Almarai Bold"/>
                <a:cs typeface="Almarai Bold"/>
                <a:sym typeface="Almarai Bold"/>
              </a:rPr>
              <a:t>6</a:t>
            </a:r>
            <a:endParaRPr kumimoji="0" lang="en-US" sz="4940" b="1" i="0" u="none" strike="noStrike" kern="1200" cap="none" spc="0" normalizeH="0" baseline="0" noProof="0" dirty="0">
              <a:ln>
                <a:noFill/>
              </a:ln>
              <a:solidFill>
                <a:srgbClr val="FFFFFF"/>
              </a:solidFill>
              <a:effectLst/>
              <a:uLnTx/>
              <a:uFillTx/>
              <a:latin typeface="Almarai Bold"/>
              <a:ea typeface="Almarai Bold"/>
              <a:cs typeface="Almarai Bold"/>
              <a:sym typeface="Almarai Bold"/>
            </a:endParaRPr>
          </a:p>
        </p:txBody>
      </p:sp>
      <p:sp>
        <p:nvSpPr>
          <p:cNvPr id="8" name="TextBox 5">
            <a:extLst>
              <a:ext uri="{FF2B5EF4-FFF2-40B4-BE49-F238E27FC236}">
                <a16:creationId xmlns:a16="http://schemas.microsoft.com/office/drawing/2014/main" id="{A6090C49-495D-CAF4-1D67-D58F0E434672}"/>
              </a:ext>
            </a:extLst>
          </p:cNvPr>
          <p:cNvSpPr txBox="1"/>
          <p:nvPr/>
        </p:nvSpPr>
        <p:spPr>
          <a:xfrm>
            <a:off x="-1957307" y="233500"/>
            <a:ext cx="16773385" cy="830997"/>
          </a:xfrm>
          <a:prstGeom prst="rect">
            <a:avLst/>
          </a:prstGeom>
        </p:spPr>
        <p:txBody>
          <a:bodyPr wrap="square" lIns="0" tIns="0" rIns="0" bIns="0" rtlCol="0" anchor="t">
            <a:spAutoFit/>
          </a:bodyPr>
          <a:lstStyle/>
          <a:p>
            <a:pPr algn="r">
              <a:spcBef>
                <a:spcPct val="0"/>
              </a:spcBef>
            </a:pPr>
            <a:r>
              <a:rPr lang="en-US" sz="4800" b="1" dirty="0">
                <a:solidFill>
                  <a:srgbClr val="00B0F0"/>
                </a:solidFill>
                <a:latin typeface="Arial" panose="020B0604020202020204" pitchFamily="34" charset="0"/>
                <a:ea typeface="Anton"/>
                <a:cs typeface="Arial" panose="020B0604020202020204" pitchFamily="34" charset="0"/>
                <a:sym typeface="Anton"/>
              </a:rPr>
              <a:t>CHƯƠNG I. NGUYÊN TẮC QUẢN LÝ HÓA </a:t>
            </a:r>
            <a:r>
              <a:rPr lang="en-US" sz="5400" b="1" dirty="0">
                <a:solidFill>
                  <a:srgbClr val="00B0F0"/>
                </a:solidFill>
                <a:latin typeface="Arial" panose="020B0604020202020204" pitchFamily="34" charset="0"/>
                <a:ea typeface="Anton"/>
                <a:cs typeface="Arial" panose="020B0604020202020204" pitchFamily="34" charset="0"/>
                <a:sym typeface="Anton"/>
              </a:rPr>
              <a:t>CHẤT</a:t>
            </a:r>
            <a:endParaRPr lang="en-US" sz="4800" b="1" dirty="0">
              <a:solidFill>
                <a:srgbClr val="00B0F0"/>
              </a:solidFill>
              <a:latin typeface="Arial" panose="020B0604020202020204" pitchFamily="34" charset="0"/>
              <a:ea typeface="Anton"/>
              <a:cs typeface="Arial" panose="020B0604020202020204" pitchFamily="34" charset="0"/>
              <a:sym typeface="Anton"/>
            </a:endParaRPr>
          </a:p>
        </p:txBody>
      </p:sp>
    </p:spTree>
    <p:extLst>
      <p:ext uri="{BB962C8B-B14F-4D97-AF65-F5344CB8AC3E}">
        <p14:creationId xmlns:p14="http://schemas.microsoft.com/office/powerpoint/2010/main" val="232047934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34618-5071-A19A-6D16-8BEE2512CEAF}"/>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406528C5-87E5-6652-5F88-0B0A5D39AA4A}"/>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4269E248-11B5-CB93-5EBC-36841BCBAAA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FB61FFC4-04A4-9FC9-62A6-BF840D80CCDC}"/>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F8EF874A-636C-7BF6-F284-4E1DC14196DE}"/>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64EAF7D2-CDC7-9725-5CEF-A726BEA57792}"/>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3A54B23E-9FE5-DFB6-0A27-A4BD6AA7606F}"/>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3DE4D11E-AC6C-8D1A-7A3A-FD7A84627CBA}"/>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kumimoji="0" lang="vi-VN"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QUẢN LÝ ĐƯỜNG PHƠI NHIỄM</a:t>
            </a:r>
            <a:endParaRPr kumimoji="0" lang="en-US"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3" name="object 11">
            <a:extLst>
              <a:ext uri="{FF2B5EF4-FFF2-40B4-BE49-F238E27FC236}">
                <a16:creationId xmlns:a16="http://schemas.microsoft.com/office/drawing/2014/main" id="{4B95E188-F802-FB2C-31B6-84754A33F815}"/>
              </a:ext>
            </a:extLst>
          </p:cNvPr>
          <p:cNvSpPr txBox="1">
            <a:spLocks/>
          </p:cNvSpPr>
          <p:nvPr/>
        </p:nvSpPr>
        <p:spPr>
          <a:xfrm>
            <a:off x="1523744" y="400328"/>
            <a:ext cx="1258008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lang="en-US" b="1" dirty="0">
                <a:solidFill>
                  <a:srgbClr val="002060"/>
                </a:solidFill>
                <a:latin typeface="Arial" panose="020B0604020202020204" pitchFamily="34" charset="0"/>
                <a:cs typeface="Arial" panose="020B0604020202020204" pitchFamily="34" charset="0"/>
              </a:rPr>
              <a:t>6</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.1.</a:t>
            </a:r>
            <a:r>
              <a:rPr kumimoji="0" lang="vi-VN" sz="4400" b="1" i="0" u="none" strike="noStrike" kern="1200" cap="none" spc="-95"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vi-VN" b="1" dirty="0">
                <a:solidFill>
                  <a:srgbClr val="002060"/>
                </a:solidFill>
                <a:latin typeface="Arial" panose="020B0604020202020204" pitchFamily="34" charset="0"/>
                <a:cs typeface="Arial" panose="020B0604020202020204" pitchFamily="34" charset="0"/>
              </a:rPr>
              <a:t>NGUYÊN NHÂN ẢNH HƯỞNG</a:t>
            </a:r>
          </a:p>
        </p:txBody>
      </p:sp>
      <p:sp>
        <p:nvSpPr>
          <p:cNvPr id="4" name="object 12">
            <a:extLst>
              <a:ext uri="{FF2B5EF4-FFF2-40B4-BE49-F238E27FC236}">
                <a16:creationId xmlns:a16="http://schemas.microsoft.com/office/drawing/2014/main" id="{960C12FC-941D-268A-3DBB-675846DA3E9F}"/>
              </a:ext>
            </a:extLst>
          </p:cNvPr>
          <p:cNvSpPr txBox="1"/>
          <p:nvPr/>
        </p:nvSpPr>
        <p:spPr>
          <a:xfrm>
            <a:off x="1783483" y="1671666"/>
            <a:ext cx="14721033" cy="8215006"/>
          </a:xfrm>
          <a:prstGeom prst="rect">
            <a:avLst/>
          </a:prstGeom>
        </p:spPr>
        <p:txBody>
          <a:bodyPr vert="horz" wrap="square" lIns="0" tIns="12065" rIns="0" bIns="0" rtlCol="0">
            <a:spAutoFit/>
          </a:bodyPr>
          <a:lstStyle/>
          <a:p>
            <a:pPr marL="25400" marR="549275" lvl="0" indent="0" algn="just" defTabSz="914400" eaLnBrk="1" fontAlgn="auto" latinLnBrk="0" hangingPunct="1">
              <a:lnSpc>
                <a:spcPct val="117000"/>
              </a:lnSpc>
              <a:spcBef>
                <a:spcPts val="95"/>
              </a:spcBef>
              <a:spcAft>
                <a:spcPts val="0"/>
              </a:spcAft>
              <a:buClrTx/>
              <a:buSzTx/>
              <a:buFontTx/>
              <a:buAutoNum type="arabicPeriod"/>
              <a:tabLst>
                <a:tab pos="422275" algn="l"/>
              </a:tabLst>
              <a:defRPr/>
            </a:pPr>
            <a:r>
              <a:rPr kumimoji="0" sz="3200" b="0" i="0" u="none" strike="noStrike" kern="0" cap="none" spc="-35" normalizeH="0" baseline="0" noProof="0" dirty="0">
                <a:ln>
                  <a:noFill/>
                </a:ln>
                <a:solidFill>
                  <a:srgbClr val="FF0000"/>
                </a:solidFill>
                <a:effectLst/>
                <a:uLnTx/>
                <a:uFillTx/>
                <a:latin typeface="Arial" panose="020B0604020202020204" pitchFamily="34" charset="0"/>
                <a:cs typeface="Arial" panose="020B0604020202020204" pitchFamily="34" charset="0"/>
              </a:rPr>
              <a:t>Ti</a:t>
            </a:r>
            <a:r>
              <a:rPr kumimoji="0" sz="3200" b="0" i="0" u="none" strike="noStrike" kern="0" cap="none" spc="-420" normalizeH="0" baseline="0" noProof="0" dirty="0">
                <a:ln>
                  <a:noFill/>
                </a:ln>
                <a:solidFill>
                  <a:srgbClr val="FF0000"/>
                </a:solidFill>
                <a:effectLst/>
                <a:uLnTx/>
                <a:uFillTx/>
                <a:latin typeface="Arial" panose="020B0604020202020204" pitchFamily="34" charset="0"/>
                <a:cs typeface="Arial" panose="020B0604020202020204" pitchFamily="34" charset="0"/>
              </a:rPr>
              <a:t>ê</a:t>
            </a:r>
            <a:r>
              <a:rPr kumimoji="0" sz="4800" b="0" i="0" u="none" strike="noStrike" kern="0" cap="none" spc="487"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200" b="0" i="0" u="none" strike="noStrike" kern="0" cap="none" spc="-35" normalizeH="0" baseline="0" noProof="0" dirty="0">
                <a:ln>
                  <a:noFill/>
                </a:ln>
                <a:solidFill>
                  <a:srgbClr val="FF0000"/>
                </a:solidFill>
                <a:effectLst/>
                <a:uLnTx/>
                <a:uFillTx/>
                <a:latin typeface="Arial" panose="020B0604020202020204" pitchFamily="34" charset="0"/>
                <a:cs typeface="Arial" panose="020B0604020202020204" pitchFamily="34" charset="0"/>
              </a:rPr>
              <a:t>p</a:t>
            </a:r>
            <a:r>
              <a:rPr kumimoji="0" sz="3200" b="0" i="0" u="none" strike="noStrike" kern="0" cap="none" spc="-28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0000"/>
                </a:solidFill>
                <a:effectLst/>
                <a:uLnTx/>
                <a:uFillTx/>
                <a:latin typeface="Arial" panose="020B0604020202020204" pitchFamily="34" charset="0"/>
                <a:cs typeface="Arial" panose="020B0604020202020204" pitchFamily="34" charset="0"/>
              </a:rPr>
              <a:t>xúc</a:t>
            </a:r>
            <a:r>
              <a:rPr kumimoji="0" sz="3200" b="0" i="0" u="none" strike="noStrike" kern="0" cap="none" spc="-28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trực</a:t>
            </a:r>
            <a:r>
              <a:rPr kumimoji="0" sz="3200" b="0" i="0" u="none" strike="noStrike" kern="0" cap="none" spc="-2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0000"/>
                </a:solidFill>
                <a:effectLst/>
                <a:uLnTx/>
                <a:uFillTx/>
                <a:latin typeface="Arial" panose="020B0604020202020204" pitchFamily="34" charset="0"/>
                <a:cs typeface="Arial" panose="020B0604020202020204" pitchFamily="34" charset="0"/>
              </a:rPr>
              <a:t>ti</a:t>
            </a:r>
            <a:r>
              <a:rPr kumimoji="0" sz="3200" b="0" i="0" u="none" strike="noStrike" kern="0" cap="none" spc="-484" normalizeH="0" baseline="0" noProof="0" dirty="0">
                <a:ln>
                  <a:noFill/>
                </a:ln>
                <a:solidFill>
                  <a:srgbClr val="FF0000"/>
                </a:solidFill>
                <a:effectLst/>
                <a:uLnTx/>
                <a:uFillTx/>
                <a:latin typeface="Arial" panose="020B0604020202020204" pitchFamily="34" charset="0"/>
                <a:cs typeface="Arial" panose="020B0604020202020204" pitchFamily="34" charset="0"/>
              </a:rPr>
              <a:t>ê</a:t>
            </a:r>
            <a:r>
              <a:rPr kumimoji="0" sz="4800" b="0" i="0" u="none" strike="noStrike" kern="0" cap="none" spc="39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200" b="0" i="0" u="none" strike="noStrike" kern="0" cap="none" spc="-100" normalizeH="0" baseline="0" noProof="0" dirty="0">
                <a:ln>
                  <a:noFill/>
                </a:ln>
                <a:solidFill>
                  <a:srgbClr val="FF0000"/>
                </a:solidFill>
                <a:effectLst/>
                <a:uLnTx/>
                <a:uFillTx/>
                <a:latin typeface="Arial" panose="020B0604020202020204" pitchFamily="34" charset="0"/>
                <a:cs typeface="Arial" panose="020B0604020202020204" pitchFamily="34" charset="0"/>
              </a:rPr>
              <a:t>p:</a:t>
            </a:r>
            <a:r>
              <a:rPr kumimoji="0" sz="3200" b="0" i="0" u="none" strike="noStrike" kern="0" cap="none" spc="-2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42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trực</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thông</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hít</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200" b="0" i="0" u="none" strike="noStrike" kern="0" cap="none" spc="-2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sz="3200" b="0" i="0" u="none" strike="noStrike" kern="0" cap="none" spc="-2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hoặc </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nuô</a:t>
            </a:r>
            <a:r>
              <a:rPr kumimoji="0" sz="48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8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nghiêm</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trọng.</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53975" lvl="0" indent="0" defTabSz="914400" eaLnBrk="1" fontAlgn="auto" latinLnBrk="0" hangingPunct="1">
              <a:lnSpc>
                <a:spcPts val="4200"/>
              </a:lnSpc>
              <a:spcBef>
                <a:spcPts val="240"/>
              </a:spcBef>
              <a:spcAft>
                <a:spcPts val="0"/>
              </a:spcAft>
              <a:buClrTx/>
              <a:buSzTx/>
              <a:buFontTx/>
              <a:buNone/>
              <a:tabLst/>
              <a:defRPr/>
            </a:pPr>
            <a:r>
              <a:rPr kumimoji="0" sz="3200" b="0" i="0" u="none" strike="noStrike" kern="0" cap="none" spc="-50" normalizeH="0" baseline="0" noProof="0" dirty="0" err="1">
                <a:ln>
                  <a:noFill/>
                </a:ln>
                <a:solidFill>
                  <a:srgbClr val="002060"/>
                </a:solidFill>
                <a:effectLst/>
                <a:uLnTx/>
                <a:uFillTx/>
                <a:latin typeface="Arial" panose="020B0604020202020204" pitchFamily="34" charset="0"/>
                <a:cs typeface="Arial" panose="020B0604020202020204" pitchFamily="34" charset="0"/>
              </a:rPr>
              <a:t>Ví</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Hít</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hơi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48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11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3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54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hô</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h</a:t>
            </a:r>
            <a:r>
              <a:rPr kumimoji="0" sz="3200" b="0" i="0" u="none" strike="noStrike" kern="0" cap="none" spc="-52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200" b="0" i="0" u="none" strike="noStrike" kern="0" cap="none" spc="-3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xúc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kích</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phỏng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da.</a:t>
            </a:r>
            <a:br>
              <a:rPr kumimoji="0" lang="en-US"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br>
            <a:r>
              <a:rPr kumimoji="0" lang="en-US"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2. </a:t>
            </a:r>
            <a:r>
              <a:rPr kumimoji="0" sz="3200" b="0"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Phản</a:t>
            </a:r>
            <a:r>
              <a:rPr kumimoji="0" sz="32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0000"/>
                </a:solidFill>
                <a:effectLst/>
                <a:uLnTx/>
                <a:uFillTx/>
                <a:latin typeface="Arial" panose="020B0604020202020204" pitchFamily="34" charset="0"/>
                <a:cs typeface="Arial" panose="020B0604020202020204" pitchFamily="34" charset="0"/>
              </a:rPr>
              <a:t>ứng</a:t>
            </a:r>
            <a:r>
              <a:rPr kumimoji="0" sz="32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0000"/>
                </a:solidFill>
                <a:effectLst/>
                <a:uLnTx/>
                <a:uFillTx/>
                <a:latin typeface="Arial" panose="020B0604020202020204" pitchFamily="34" charset="0"/>
                <a:cs typeface="Arial" panose="020B0604020202020204" pitchFamily="34" charset="0"/>
              </a:rPr>
              <a:t>hoá</a:t>
            </a:r>
            <a:r>
              <a:rPr kumimoji="0" sz="32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học:</a:t>
            </a:r>
            <a:r>
              <a:rPr kumimoji="0" sz="32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48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25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tạo</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khác,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2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173355" lvl="0" indent="0" algn="just" defTabSz="914400" eaLnBrk="1" fontAlgn="auto" latinLnBrk="0" hangingPunct="1">
              <a:lnSpc>
                <a:spcPts val="4200"/>
              </a:lnSpc>
              <a:spcBef>
                <a:spcPts val="240"/>
              </a:spcBef>
              <a:spcAft>
                <a:spcPts val="0"/>
              </a:spcAft>
              <a:buClrTx/>
              <a:buSzTx/>
              <a:buFontTx/>
              <a:buNone/>
              <a:tabLst/>
              <a:defRPr/>
            </a:pP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Ví</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hợp</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kim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nặng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thủy</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ngân,</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chì</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arsenic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phản</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hóa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55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54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2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8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th</a:t>
            </a:r>
            <a:r>
              <a:rPr kumimoji="0" sz="3200" b="0" i="0" u="none" strike="noStrike" kern="0" cap="none" spc="-8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kinh,</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hô</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h</a:t>
            </a:r>
            <a:r>
              <a:rPr kumimoji="0" sz="3200" b="0" i="0" u="none" strike="noStrike" kern="0" cap="none" spc="-46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tiêu</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a:t>
            </a:r>
            <a:endParaRPr kumimoji="0" lang="en-US"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173355" lvl="0" indent="0" algn="just" defTabSz="914400" eaLnBrk="1" fontAlgn="auto" latinLnBrk="0" hangingPunct="1">
              <a:lnSpc>
                <a:spcPts val="4200"/>
              </a:lnSpc>
              <a:spcBef>
                <a:spcPts val="240"/>
              </a:spcBef>
              <a:spcAft>
                <a:spcPts val="0"/>
              </a:spcAft>
              <a:buClrTx/>
              <a:buSzTx/>
              <a:buFontTx/>
              <a:buNone/>
              <a:tabLst/>
              <a:defRPr/>
            </a:pPr>
            <a:r>
              <a:rPr lang="en-US" sz="3200" kern="0" spc="-20" dirty="0">
                <a:solidFill>
                  <a:srgbClr val="FF0000"/>
                </a:solidFill>
                <a:latin typeface="Arial" panose="020B0604020202020204" pitchFamily="34" charset="0"/>
                <a:cs typeface="Arial" panose="020B0604020202020204" pitchFamily="34" charset="0"/>
              </a:rPr>
              <a:t>3</a:t>
            </a:r>
            <a:r>
              <a:rPr lang="en-US" sz="3200" kern="0" spc="-20" dirty="0">
                <a:solidFill>
                  <a:srgbClr val="002060"/>
                </a:solidFill>
                <a:latin typeface="Arial" panose="020B0604020202020204" pitchFamily="34" charset="0"/>
                <a:cs typeface="Arial" panose="020B0604020202020204" pitchFamily="34" charset="0"/>
              </a:rPr>
              <a:t>. </a:t>
            </a:r>
            <a:r>
              <a:rPr kumimoji="0" sz="3200" b="0" i="0" u="none" strike="noStrike" kern="0" cap="none" spc="-60" normalizeH="0" baseline="0" noProof="0" dirty="0" err="1">
                <a:ln>
                  <a:noFill/>
                </a:ln>
                <a:solidFill>
                  <a:srgbClr val="FF0000"/>
                </a:solidFill>
                <a:effectLst/>
                <a:uLnTx/>
                <a:uFillTx/>
                <a:latin typeface="Arial" panose="020B0604020202020204" pitchFamily="34" charset="0"/>
                <a:cs typeface="Arial" panose="020B0604020202020204" pitchFamily="34" charset="0"/>
              </a:rPr>
              <a:t>Tác</a:t>
            </a:r>
            <a:r>
              <a:rPr kumimoji="0" sz="32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động</a:t>
            </a:r>
            <a:r>
              <a:rPr kumimoji="0" sz="3200" b="0"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0000"/>
                </a:solidFill>
                <a:effectLst/>
                <a:uLnTx/>
                <a:uFillTx/>
                <a:latin typeface="Arial" panose="020B0604020202020204" pitchFamily="34" charset="0"/>
                <a:cs typeface="Arial" panose="020B0604020202020204" pitchFamily="34" charset="0"/>
              </a:rPr>
              <a:t>sinh</a:t>
            </a:r>
            <a:r>
              <a:rPr kumimoji="0" sz="3200" b="0" i="0" u="none" strike="noStrike" kern="0" cap="none" spc="-3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FF0000"/>
                </a:solidFill>
                <a:effectLst/>
                <a:uLnTx/>
                <a:uFillTx/>
                <a:latin typeface="Arial" panose="020B0604020202020204" pitchFamily="34" charset="0"/>
                <a:cs typeface="Arial" panose="020B0604020202020204" pitchFamily="34" charset="0"/>
              </a:rPr>
              <a:t>học:</a:t>
            </a:r>
            <a:r>
              <a:rPr kumimoji="0" sz="3200" b="0" i="0" u="none" strike="noStrike" kern="0" cap="none" spc="-3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48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ảnh</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85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2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sinh</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2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thể,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từ</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gián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2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17780" lvl="0" indent="0" algn="just" defTabSz="914400" eaLnBrk="1" fontAlgn="auto" latinLnBrk="0" hangingPunct="1">
              <a:lnSpc>
                <a:spcPts val="4200"/>
              </a:lnSpc>
              <a:spcBef>
                <a:spcPts val="100"/>
              </a:spcBef>
              <a:spcAft>
                <a:spcPts val="0"/>
              </a:spcAft>
              <a:buClrTx/>
              <a:buSzTx/>
              <a:buFontTx/>
              <a:buNone/>
              <a:tabLst/>
              <a:defRPr/>
            </a:pP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Ví</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Phthalates</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nhóm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hợp</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thường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để</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85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1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9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sản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phẩm</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nhựa</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PVC,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625"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4800" b="0" i="0" u="none" strike="noStrike" kern="0" cap="none" spc="29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69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chơi</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trẻ</a:t>
            </a:r>
            <a:r>
              <a:rPr kumimoji="0" sz="32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em,</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7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4800" b="0" i="0" u="none" strike="noStrike" kern="0" cap="none" spc="-70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8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65" normalizeH="0" baseline="0" noProof="0" dirty="0">
                <a:ln>
                  <a:noFill/>
                </a:ln>
                <a:solidFill>
                  <a:srgbClr val="002060"/>
                </a:solidFill>
                <a:effectLst/>
                <a:uLnTx/>
                <a:uFillTx/>
                <a:latin typeface="Arial" panose="020B0604020202020204" pitchFamily="34" charset="0"/>
                <a:cs typeface="Arial" panose="020B0604020202020204" pitchFamily="34" charset="0"/>
              </a:rPr>
              <a:t>dâ</a:t>
            </a:r>
            <a:r>
              <a:rPr kumimoji="0" sz="4800" b="0" i="0" u="none" strike="noStrike" kern="0" cap="none" spc="-39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94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nước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bì</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thực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phẩm</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gan.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sô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phthalate</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sinh</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sản,</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tăng</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2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bệnh</a:t>
            </a:r>
            <a:r>
              <a:rPr kumimoji="0" sz="32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tim</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mạch</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tiểu</a:t>
            </a:r>
            <a:r>
              <a:rPr kumimoji="0" sz="32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đường.</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19532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EFA5E-4D6E-3378-DB34-411E64194454}"/>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41CE029D-02FD-627E-F026-5DF6364E0481}"/>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DA7AF103-7A6A-1F9F-4572-A64F914CD51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8CDAA243-268F-58CC-53E3-B32A4AF8B611}"/>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91F1D4BA-2B5E-CC49-D9CD-0437F7D5924A}"/>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C043E988-C991-BD6C-8CCA-36FB7B8866B9}"/>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292307A1-02AE-6637-B1C3-A97BDD49A34E}"/>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81DE37C9-AF6F-5DD6-61A8-211465CDD697}"/>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kumimoji="0" lang="vi-VN"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QUẢN LÝ ĐƯỜNG PHƠI NHIỄM</a:t>
            </a:r>
            <a:endParaRPr kumimoji="0" lang="en-US"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3" name="object 11">
            <a:extLst>
              <a:ext uri="{FF2B5EF4-FFF2-40B4-BE49-F238E27FC236}">
                <a16:creationId xmlns:a16="http://schemas.microsoft.com/office/drawing/2014/main" id="{11B4FB0E-FF64-5A4D-E61E-79E87531AE0F}"/>
              </a:ext>
            </a:extLst>
          </p:cNvPr>
          <p:cNvSpPr txBox="1">
            <a:spLocks/>
          </p:cNvSpPr>
          <p:nvPr/>
        </p:nvSpPr>
        <p:spPr>
          <a:xfrm>
            <a:off x="1523744" y="400328"/>
            <a:ext cx="1258008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lang="en-US" b="1" dirty="0">
                <a:solidFill>
                  <a:srgbClr val="002060"/>
                </a:solidFill>
                <a:latin typeface="Arial" panose="020B0604020202020204" pitchFamily="34" charset="0"/>
                <a:cs typeface="Arial" panose="020B0604020202020204" pitchFamily="34" charset="0"/>
              </a:rPr>
              <a:t>6</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.1.</a:t>
            </a:r>
            <a:r>
              <a:rPr kumimoji="0" lang="vi-VN" sz="4400" b="1" i="0" u="none" strike="noStrike" kern="1200" cap="none" spc="-95"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vi-VN" b="1" dirty="0">
                <a:solidFill>
                  <a:srgbClr val="002060"/>
                </a:solidFill>
                <a:latin typeface="Arial" panose="020B0604020202020204" pitchFamily="34" charset="0"/>
                <a:cs typeface="Arial" panose="020B0604020202020204" pitchFamily="34" charset="0"/>
              </a:rPr>
              <a:t>NGUYÊN NHÂN ẢNH HƯỞNG</a:t>
            </a:r>
          </a:p>
        </p:txBody>
      </p:sp>
      <p:sp>
        <p:nvSpPr>
          <p:cNvPr id="2" name="object 12">
            <a:extLst>
              <a:ext uri="{FF2B5EF4-FFF2-40B4-BE49-F238E27FC236}">
                <a16:creationId xmlns:a16="http://schemas.microsoft.com/office/drawing/2014/main" id="{4AC051D2-7F00-03D1-6287-68CCE5AB4454}"/>
              </a:ext>
            </a:extLst>
          </p:cNvPr>
          <p:cNvSpPr txBox="1"/>
          <p:nvPr/>
        </p:nvSpPr>
        <p:spPr>
          <a:xfrm>
            <a:off x="1981200" y="1468783"/>
            <a:ext cx="14401800" cy="6327566"/>
          </a:xfrm>
          <a:prstGeom prst="rect">
            <a:avLst/>
          </a:prstGeom>
        </p:spPr>
        <p:txBody>
          <a:bodyPr vert="horz" wrap="square" lIns="0" tIns="12065" rIns="0" bIns="0" rtlCol="0">
            <a:spAutoFit/>
          </a:bodyPr>
          <a:lstStyle/>
          <a:p>
            <a:pPr marL="25400" marR="21590" lvl="0" indent="0" defTabSz="914400" eaLnBrk="1" fontAlgn="auto" latinLnBrk="0" hangingPunct="1">
              <a:lnSpc>
                <a:spcPct val="117000"/>
              </a:lnSpc>
              <a:spcBef>
                <a:spcPts val="95"/>
              </a:spcBef>
              <a:spcAft>
                <a:spcPts val="0"/>
              </a:spcAft>
              <a:buClrTx/>
              <a:buSzTx/>
              <a:buFontTx/>
              <a:buAutoNum type="arabicPeriod" startAt="4"/>
              <a:tabLst>
                <a:tab pos="449580" algn="l"/>
              </a:tabLst>
              <a:defRPr/>
            </a:pPr>
            <a:r>
              <a:rPr kumimoji="0" sz="3600" b="0"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Tác</a:t>
            </a:r>
            <a:r>
              <a:rPr kumimoji="0" sz="3600" b="0" i="0" u="none" strike="noStrike" kern="0" cap="none" spc="-2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động</a:t>
            </a:r>
            <a:r>
              <a:rPr kumimoji="0" sz="36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FF0000"/>
                </a:solidFill>
                <a:effectLst/>
                <a:uLnTx/>
                <a:uFillTx/>
                <a:latin typeface="Arial" panose="020B0604020202020204" pitchFamily="34" charset="0"/>
                <a:cs typeface="Arial" panose="020B0604020202020204" pitchFamily="34" charset="0"/>
              </a:rPr>
              <a:t>môi</a:t>
            </a:r>
            <a:r>
              <a:rPr kumimoji="0" sz="36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FF0000"/>
                </a:solidFill>
                <a:effectLst/>
                <a:uLnTx/>
                <a:uFillTx/>
                <a:latin typeface="Arial" panose="020B0604020202020204" pitchFamily="34" charset="0"/>
                <a:cs typeface="Arial" panose="020B0604020202020204" pitchFamily="34" charset="0"/>
              </a:rPr>
              <a:t>trường:</a:t>
            </a:r>
            <a:r>
              <a:rPr kumimoji="0" sz="3600" b="0" i="0" u="none" strike="noStrike" kern="0" cap="none" spc="-2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ảnh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xung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quanh,</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gây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59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cả</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vật</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khác.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Ví</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rò</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rỉ</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xả</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thải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6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48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ngu</a:t>
            </a:r>
            <a:r>
              <a:rPr kumimoji="0" sz="3600" b="0" i="0" u="none" strike="noStrike" kern="0" cap="none" spc="-905"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5400" b="0" i="0" u="none" strike="noStrike" kern="0" cap="none" spc="-12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4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nước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đai,</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59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cộng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805"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ng.</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5400" marR="17780" lvl="0" indent="0" defTabSz="914400" eaLnBrk="1" fontAlgn="auto" latinLnBrk="0" hangingPunct="1">
              <a:lnSpc>
                <a:spcPct val="117000"/>
              </a:lnSpc>
              <a:spcBef>
                <a:spcPts val="4200"/>
              </a:spcBef>
              <a:spcAft>
                <a:spcPts val="0"/>
              </a:spcAft>
              <a:buClrTx/>
              <a:buSzTx/>
              <a:buFontTx/>
              <a:buAutoNum type="arabicPeriod" startAt="4"/>
              <a:tabLst>
                <a:tab pos="444500" algn="l"/>
              </a:tabLst>
              <a:defRPr/>
            </a:pPr>
            <a:r>
              <a:rPr kumimoji="0" sz="3600" b="0"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Tích</a:t>
            </a:r>
            <a:r>
              <a:rPr kumimoji="0" sz="36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FF0000"/>
                </a:solidFill>
                <a:effectLst/>
                <a:uLnTx/>
                <a:uFillTx/>
                <a:latin typeface="Arial" panose="020B0604020202020204" pitchFamily="34" charset="0"/>
                <a:cs typeface="Arial" panose="020B0604020202020204" pitchFamily="34" charset="0"/>
              </a:rPr>
              <a:t>luỹ</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FF0000"/>
                </a:solidFill>
                <a:effectLst/>
                <a:uLnTx/>
                <a:uFillTx/>
                <a:latin typeface="Arial" panose="020B0604020202020204" pitchFamily="34" charset="0"/>
                <a:cs typeface="Arial" panose="020B0604020202020204" pitchFamily="34" charset="0"/>
              </a:rPr>
              <a:t>lâu</a:t>
            </a:r>
            <a:r>
              <a:rPr kumimoji="0" sz="36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85" normalizeH="0" baseline="0" noProof="0" dirty="0">
                <a:ln>
                  <a:noFill/>
                </a:ln>
                <a:solidFill>
                  <a:srgbClr val="FF0000"/>
                </a:solidFill>
                <a:effectLst/>
                <a:uLnTx/>
                <a:uFillTx/>
                <a:latin typeface="Arial" panose="020B0604020202020204" pitchFamily="34" charset="0"/>
                <a:cs typeface="Arial" panose="020B0604020202020204" pitchFamily="34" charset="0"/>
              </a:rPr>
              <a:t>dài:</a:t>
            </a:r>
            <a:r>
              <a:rPr kumimoji="0" sz="3600" b="0" i="0" u="none" strike="noStrike" kern="0" cap="none" spc="-3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54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2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tích</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lũy</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thời</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gian</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các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dài</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hạn.</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Ví</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54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5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kim</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nặng</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chì</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thủy</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ngân</a:t>
            </a:r>
            <a:r>
              <a:rPr kumimoji="0" sz="36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tích</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lũy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mô</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nghiêm</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trọng</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suy</a:t>
            </a:r>
            <a:r>
              <a:rPr kumimoji="0" sz="36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giảm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chức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thận</a:t>
            </a:r>
            <a:r>
              <a:rPr kumimoji="0" sz="36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thô</a:t>
            </a:r>
            <a:r>
              <a:rPr kumimoji="0" sz="5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83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th</a:t>
            </a:r>
            <a:r>
              <a:rPr kumimoji="0" sz="3600" b="0" i="0" u="none" strike="noStrike" kern="0" cap="none" spc="-8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2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kinh.</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8018498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290BB-8CF5-62E9-3CB6-DBD815692EE4}"/>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484F363E-C930-3725-1A26-03E15F2AF40B}"/>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ED0643BB-3C00-CAA4-5462-A7F23E37A8C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36A58AC8-62DC-ACB6-0357-015FC4274F9E}"/>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2CF75621-8BE0-1A91-40FC-8B35522B781F}"/>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8FB98254-AED6-4BB0-5852-5D7E60D5D8FB}"/>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AC79E2DE-A0A1-3C0A-72A8-250E58A6CE03}"/>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61817935-9E27-FEA7-ACF9-540E95817178}"/>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kumimoji="0" lang="vi-VN"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QUẢN LÝ ĐƯỜNG PHƠI NHIỄM</a:t>
            </a:r>
            <a:endParaRPr kumimoji="0" lang="en-US"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3" name="object 11">
            <a:extLst>
              <a:ext uri="{FF2B5EF4-FFF2-40B4-BE49-F238E27FC236}">
                <a16:creationId xmlns:a16="http://schemas.microsoft.com/office/drawing/2014/main" id="{AEDDC410-5F2D-66E7-7B4D-442DDD2DC367}"/>
              </a:ext>
            </a:extLst>
          </p:cNvPr>
          <p:cNvSpPr txBox="1">
            <a:spLocks/>
          </p:cNvSpPr>
          <p:nvPr/>
        </p:nvSpPr>
        <p:spPr>
          <a:xfrm>
            <a:off x="1523744" y="400328"/>
            <a:ext cx="1258008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lang="en-US" b="1" dirty="0">
                <a:solidFill>
                  <a:srgbClr val="002060"/>
                </a:solidFill>
                <a:latin typeface="Arial" panose="020B0604020202020204" pitchFamily="34" charset="0"/>
                <a:cs typeface="Arial" panose="020B0604020202020204" pitchFamily="34" charset="0"/>
              </a:rPr>
              <a:t>6</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a:t>
            </a: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2</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a:t>
            </a:r>
            <a:r>
              <a:rPr kumimoji="0" lang="vi-VN" sz="4400" b="1" i="0" u="none" strike="noStrike" kern="1200" cap="none" spc="-95"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vi-VN" b="1" dirty="0">
                <a:solidFill>
                  <a:srgbClr val="002060"/>
                </a:solidFill>
                <a:latin typeface="Arial" panose="020B0604020202020204" pitchFamily="34" charset="0"/>
                <a:cs typeface="Arial" panose="020B0604020202020204" pitchFamily="34" charset="0"/>
              </a:rPr>
              <a:t>TÁC ĐỘNG LÊN SỨC KHOẺ CON NGƯỜI</a:t>
            </a:r>
          </a:p>
        </p:txBody>
      </p:sp>
      <p:sp>
        <p:nvSpPr>
          <p:cNvPr id="4" name="object 12">
            <a:extLst>
              <a:ext uri="{FF2B5EF4-FFF2-40B4-BE49-F238E27FC236}">
                <a16:creationId xmlns:a16="http://schemas.microsoft.com/office/drawing/2014/main" id="{B853C7A6-16FC-1E88-D87E-F1F1D19D5413}"/>
              </a:ext>
            </a:extLst>
          </p:cNvPr>
          <p:cNvSpPr txBox="1"/>
          <p:nvPr/>
        </p:nvSpPr>
        <p:spPr>
          <a:xfrm>
            <a:off x="1781722" y="1409700"/>
            <a:ext cx="14982277" cy="8528617"/>
          </a:xfrm>
          <a:prstGeom prst="rect">
            <a:avLst/>
          </a:prstGeom>
        </p:spPr>
        <p:txBody>
          <a:bodyPr vert="horz" wrap="square" lIns="0" tIns="12065" rIns="0" bIns="0" rtlCol="0">
            <a:spAutoFit/>
          </a:bodyPr>
          <a:lstStyle/>
          <a:p>
            <a:pPr marL="50800" marR="30480" lvl="0" indent="0" algn="just" defTabSz="914400" eaLnBrk="1" fontAlgn="auto" latinLnBrk="0" hangingPunct="1">
              <a:lnSpc>
                <a:spcPct val="117000"/>
              </a:lnSpc>
              <a:spcBef>
                <a:spcPts val="95"/>
              </a:spcBef>
              <a:spcAft>
                <a:spcPts val="0"/>
              </a:spcAft>
              <a:buClrTx/>
              <a:buSzTx/>
              <a:buFontTx/>
              <a:buAutoNum type="arabicPeriod"/>
              <a:tabLst>
                <a:tab pos="447675" algn="l"/>
              </a:tabLst>
              <a:defRPr/>
            </a:pPr>
            <a:r>
              <a:rPr kumimoji="0" sz="3400" b="0"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Tác</a:t>
            </a:r>
            <a:r>
              <a:rPr kumimoji="0" sz="3400" b="0"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động</a:t>
            </a:r>
            <a:r>
              <a:rPr kumimoji="0" sz="3400" b="0"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FF0000"/>
                </a:solidFill>
                <a:effectLst/>
                <a:uLnTx/>
                <a:uFillTx/>
                <a:latin typeface="Arial" panose="020B0604020202020204" pitchFamily="34" charset="0"/>
                <a:cs typeface="Arial" panose="020B0604020202020204" pitchFamily="34" charset="0"/>
              </a:rPr>
              <a:t>độc</a:t>
            </a:r>
            <a:r>
              <a:rPr kumimoji="0" sz="3400" b="0"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FF0000"/>
                </a:solidFill>
                <a:effectLst/>
                <a:uLnTx/>
                <a:uFillTx/>
                <a:latin typeface="Arial" panose="020B0604020202020204" pitchFamily="34" charset="0"/>
                <a:cs typeface="Arial" panose="020B0604020202020204" pitchFamily="34" charset="0"/>
              </a:rPr>
              <a:t>hại</a:t>
            </a:r>
            <a:r>
              <a:rPr kumimoji="0" sz="3400" b="0"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135" normalizeH="0" baseline="0" noProof="0" dirty="0">
                <a:ln>
                  <a:noFill/>
                </a:ln>
                <a:solidFill>
                  <a:srgbClr val="FF0000"/>
                </a:solidFill>
                <a:effectLst/>
                <a:uLnTx/>
                <a:uFillTx/>
                <a:latin typeface="Arial" panose="020B0604020202020204" pitchFamily="34" charset="0"/>
                <a:cs typeface="Arial" panose="020B0604020202020204" pitchFamily="34" charset="0"/>
              </a:rPr>
              <a:t>ngay</a:t>
            </a:r>
            <a:r>
              <a:rPr kumimoji="0" sz="3400" b="0"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lập</a:t>
            </a:r>
            <a:r>
              <a:rPr kumimoji="0" sz="3400" b="0" i="0" u="none" strike="noStrike" kern="0" cap="none" spc="-3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FF0000"/>
                </a:solidFill>
                <a:effectLst/>
                <a:uLnTx/>
                <a:uFillTx/>
                <a:latin typeface="Arial" panose="020B0604020202020204" pitchFamily="34" charset="0"/>
                <a:cs typeface="Arial" panose="020B0604020202020204" pitchFamily="34" charset="0"/>
              </a:rPr>
              <a:t>tức</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400" b="0" i="0" u="none" strike="noStrike" kern="0" cap="none" spc="-42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400" b="0" i="0" u="none" strike="noStrike" kern="0" cap="none" spc="-52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34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hạn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4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trực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4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34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9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hoá </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4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ngay</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lập</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tức,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400" b="0" i="0" u="none" strike="noStrike" kern="0" cap="none" spc="-93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3400" b="0" i="0" u="none" strike="noStrike" kern="0" cap="none" spc="-16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1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kích</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ứng</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4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3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hô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h</a:t>
            </a:r>
            <a:r>
              <a:rPr kumimoji="0" sz="3400" b="0" i="0" u="none" strike="noStrike" kern="0" cap="none" spc="-52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chảy</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nước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mũi,</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đau</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rát</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phỏng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da,</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khó</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thở</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đau</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err="1">
                <a:ln>
                  <a:noFill/>
                </a:ln>
                <a:solidFill>
                  <a:srgbClr val="002060"/>
                </a:solidFill>
                <a:effectLst/>
                <a:uLnTx/>
                <a:uFillTx/>
                <a:latin typeface="Arial" panose="020B0604020202020204" pitchFamily="34" charset="0"/>
                <a:cs typeface="Arial" panose="020B0604020202020204" pitchFamily="34" charset="0"/>
              </a:rPr>
              <a:t>ngực</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lang="en-US"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 </a:t>
            </a:r>
            <a:br>
              <a:rPr kumimoji="0" lang="en-US"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br>
            <a:r>
              <a:rPr kumimoji="0" lang="en-US" sz="34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2. </a:t>
            </a:r>
            <a:r>
              <a:rPr sz="3400" kern="0" spc="-60" dirty="0" err="1">
                <a:solidFill>
                  <a:srgbClr val="FF0000"/>
                </a:solidFill>
                <a:latin typeface="Arial" panose="020B0604020202020204" pitchFamily="34" charset="0"/>
                <a:cs typeface="Arial" panose="020B0604020202020204" pitchFamily="34" charset="0"/>
              </a:rPr>
              <a:t>Tác</a:t>
            </a:r>
            <a:r>
              <a:rPr sz="3400" kern="0" spc="-60" dirty="0">
                <a:solidFill>
                  <a:srgbClr val="FF0000"/>
                </a:solidFill>
                <a:latin typeface="Arial" panose="020B0604020202020204" pitchFamily="34" charset="0"/>
                <a:cs typeface="Arial" panose="020B0604020202020204" pitchFamily="34" charset="0"/>
              </a:rPr>
              <a:t> động dài hạn: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400" b="0" i="0" u="none" strike="noStrike" kern="0" cap="none" spc="-42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dài</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hạn</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4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lặp</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đi</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lặp</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lại</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4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ra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400" b="0" i="0" u="none" strike="noStrike" kern="0" cap="none" spc="-3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4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4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7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dài</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hạn.</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Ví</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34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1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4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4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tổn</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thương</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gan,</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suy </a:t>
            </a:r>
            <a:r>
              <a:rPr kumimoji="0" sz="34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giảm</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chức</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thận,</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suy</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giảm</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chức</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tiểu</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tiện</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400" b="0" i="0" u="none" strike="noStrike" kern="0" cap="none" spc="-4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4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24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400" b="0" i="0" u="none" strike="noStrike" kern="0" cap="none" spc="-7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th</a:t>
            </a:r>
            <a:r>
              <a:rPr kumimoji="0" sz="3400" b="0" i="0" u="none" strike="noStrike" kern="0" cap="none" spc="-8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 </a:t>
            </a:r>
            <a:r>
              <a:rPr kumimoji="0" sz="3400" b="0" i="0" u="none" strike="noStrike" kern="0" cap="none" spc="-10" normalizeH="0" baseline="0" noProof="0" dirty="0" err="1">
                <a:ln>
                  <a:noFill/>
                </a:ln>
                <a:solidFill>
                  <a:srgbClr val="002060"/>
                </a:solidFill>
                <a:effectLst/>
                <a:uLnTx/>
                <a:uFillTx/>
                <a:latin typeface="Arial" panose="020B0604020202020204" pitchFamily="34" charset="0"/>
                <a:cs typeface="Arial" panose="020B0604020202020204" pitchFamily="34" charset="0"/>
              </a:rPr>
              <a:t>kinh</a:t>
            </a:r>
            <a:r>
              <a:rPr kumimoji="0"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lang="en-US" sz="34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 </a:t>
            </a:r>
            <a:endPar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224790" lvl="0" indent="0" algn="just" defTabSz="914400" eaLnBrk="1" fontAlgn="auto" latinLnBrk="0" hangingPunct="1">
              <a:lnSpc>
                <a:spcPct val="117000"/>
              </a:lnSpc>
              <a:spcBef>
                <a:spcPts val="0"/>
              </a:spcBef>
              <a:spcAft>
                <a:spcPts val="0"/>
              </a:spcAft>
              <a:buClrTx/>
              <a:buSzTx/>
              <a:tabLst>
                <a:tab pos="466090" algn="l"/>
              </a:tabLst>
              <a:defRPr/>
            </a:pPr>
            <a:r>
              <a:rPr lang="en-US" sz="3400" kern="0" spc="-60" dirty="0">
                <a:solidFill>
                  <a:srgbClr val="FF0000"/>
                </a:solidFill>
                <a:latin typeface="Arial" panose="020B0604020202020204" pitchFamily="34" charset="0"/>
                <a:cs typeface="Arial" panose="020B0604020202020204" pitchFamily="34" charset="0"/>
              </a:rPr>
              <a:t>3. </a:t>
            </a:r>
            <a:r>
              <a:rPr sz="3400" kern="0" spc="-60" dirty="0" err="1">
                <a:solidFill>
                  <a:srgbClr val="FF0000"/>
                </a:solidFill>
                <a:latin typeface="Arial" panose="020B0604020202020204" pitchFamily="34" charset="0"/>
                <a:cs typeface="Arial" panose="020B0604020202020204" pitchFamily="34" charset="0"/>
              </a:rPr>
              <a:t>Nguy</a:t>
            </a:r>
            <a:r>
              <a:rPr sz="3400" kern="0" spc="-60" dirty="0">
                <a:solidFill>
                  <a:srgbClr val="FF0000"/>
                </a:solidFill>
                <a:latin typeface="Arial" panose="020B0604020202020204" pitchFamily="34" charset="0"/>
                <a:cs typeface="Arial" panose="020B0604020202020204" pitchFamily="34" charset="0"/>
              </a:rPr>
              <a:t> cơ ung thư: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34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4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4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400" b="0" i="0" u="none" strike="noStrike" kern="0" cap="none" spc="-3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bi</a:t>
            </a:r>
            <a:r>
              <a:rPr kumimoji="0" sz="34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4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400" b="0" i="0" u="none" strike="noStrike" kern="0" cap="none" spc="-3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cao</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400" b="0" i="0" u="none" strike="noStrike" kern="0" cap="none" spc="-775"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3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err="1">
                <a:ln>
                  <a:noFill/>
                </a:ln>
                <a:solidFill>
                  <a:srgbClr val="002060"/>
                </a:solidFill>
                <a:effectLst/>
                <a:uLnTx/>
                <a:uFillTx/>
                <a:latin typeface="Arial" panose="020B0604020202020204" pitchFamily="34" charset="0"/>
                <a:cs typeface="Arial" panose="020B0604020202020204" pitchFamily="34" charset="0"/>
              </a:rPr>
              <a:t>ung</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thư.</a:t>
            </a:r>
            <a:r>
              <a:rPr kumimoji="0" sz="3400" b="0" i="0" u="none" strike="noStrike" kern="0" cap="none" spc="-3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Việc </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4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34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6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4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tăng</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4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3400" b="0" i="0" u="none" strike="noStrike" kern="0" cap="none" spc="50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bệnh</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ung</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thư</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đặc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biệt</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4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kéo</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dài</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4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400" b="0" i="0" u="none" strike="noStrike" kern="0" cap="none" spc="-2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ở</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mức</a:t>
            </a:r>
            <a:r>
              <a:rPr kumimoji="0" sz="3400" b="0" i="0" u="none" strike="noStrike" kern="0" cap="none" spc="-2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4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cao</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a:t>
            </a:r>
            <a:br>
              <a:rPr lang="en-US" sz="3400" kern="0" dirty="0">
                <a:solidFill>
                  <a:srgbClr val="002060"/>
                </a:solidFill>
                <a:latin typeface="Arial" panose="020B0604020202020204" pitchFamily="34" charset="0"/>
                <a:cs typeface="Arial" panose="020B0604020202020204" pitchFamily="34" charset="0"/>
              </a:rPr>
            </a:br>
            <a:r>
              <a:rPr lang="en-US" sz="3400" kern="0" dirty="0">
                <a:solidFill>
                  <a:srgbClr val="FF0000"/>
                </a:solidFill>
                <a:latin typeface="Arial" panose="020B0604020202020204" pitchFamily="34" charset="0"/>
                <a:cs typeface="Arial" panose="020B0604020202020204" pitchFamily="34" charset="0"/>
              </a:rPr>
              <a:t>4. </a:t>
            </a:r>
            <a:r>
              <a:rPr sz="3400" kern="0" spc="-60" dirty="0" err="1">
                <a:solidFill>
                  <a:srgbClr val="FF0000"/>
                </a:solidFill>
                <a:latin typeface="Arial" panose="020B0604020202020204" pitchFamily="34" charset="0"/>
                <a:cs typeface="Arial" panose="020B0604020202020204" pitchFamily="34" charset="0"/>
              </a:rPr>
              <a:t>Tác</a:t>
            </a:r>
            <a:r>
              <a:rPr sz="3400" kern="0" spc="-60" dirty="0">
                <a:solidFill>
                  <a:srgbClr val="FF0000"/>
                </a:solidFill>
                <a:latin typeface="Arial" panose="020B0604020202020204" pitchFamily="34" charset="0"/>
                <a:cs typeface="Arial" panose="020B0604020202020204" pitchFamily="34" charset="0"/>
              </a:rPr>
              <a:t> động sinh học: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3400" b="0" i="0" u="none" strike="noStrike" kern="0" cap="none" spc="-19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5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400" b="0" i="0" u="none" strike="noStrike" kern="0" cap="none" spc="-44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400" b="0" i="0" u="none" strike="noStrike" kern="0" cap="none" spc="-3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sinh</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b</a:t>
            </a:r>
            <a:r>
              <a:rPr kumimoji="0" sz="3400" b="0" i="0" u="none" strike="noStrike" kern="0" cap="none" spc="-819"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3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46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4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ảnh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4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4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400" b="0" i="0" u="none" strike="noStrike" kern="0" cap="none" spc="50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400" b="0" i="0" u="none" strike="noStrike" kern="0" cap="none" spc="-459"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4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4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trúc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3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chức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tê</a:t>
            </a:r>
            <a:r>
              <a:rPr kumimoji="0" sz="34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9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bào</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4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Ví</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dụ,</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chì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hệ</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th</a:t>
            </a:r>
            <a:r>
              <a:rPr kumimoji="0" sz="3400" b="0" i="0" u="none" strike="noStrike" kern="0" cap="none" spc="-84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3400" b="0" i="0" u="none" strike="noStrike" kern="0" cap="none" spc="-5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4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kinh,</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thủy</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ngân</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4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400" b="0" i="0" u="none" strike="noStrike" kern="0" cap="none" spc="-2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tổn </a:t>
            </a:r>
            <a:r>
              <a:rPr kumimoji="0" sz="34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thương</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gan</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400" b="0" i="0" u="none" strike="noStrike" kern="0" cap="none" spc="-3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4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thận.</a:t>
            </a:r>
            <a:endParaRPr kumimoji="0" sz="3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0704588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9C584-D6F7-D783-5235-DF181FD4E060}"/>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0CB14FBB-2DEB-4FAB-FD4A-E623B7DBCE59}"/>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97DB17B5-48F2-DB11-E662-8DA18E2B74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B461E53A-9340-ACC2-C8FE-1E52E9DC2537}"/>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3B48445A-3C01-C13D-0974-6A842683EAD6}"/>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E3696A0E-E174-9067-50C0-9785D60EBA92}"/>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182E39F4-A665-E60A-5CF5-AAF9A4BF44BE}"/>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6DCA325A-1E95-EF04-3C7E-5725828ECC73}"/>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kumimoji="0" lang="vi-VN"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QUẢN LÝ ĐƯỜNG PHƠI NHIỄM</a:t>
            </a:r>
            <a:endParaRPr kumimoji="0" lang="en-US"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3" name="object 11">
            <a:extLst>
              <a:ext uri="{FF2B5EF4-FFF2-40B4-BE49-F238E27FC236}">
                <a16:creationId xmlns:a16="http://schemas.microsoft.com/office/drawing/2014/main" id="{91BE10DD-F5F5-8F81-3CDF-422BC66CC385}"/>
              </a:ext>
            </a:extLst>
          </p:cNvPr>
          <p:cNvSpPr txBox="1">
            <a:spLocks/>
          </p:cNvSpPr>
          <p:nvPr/>
        </p:nvSpPr>
        <p:spPr>
          <a:xfrm>
            <a:off x="1523744" y="400328"/>
            <a:ext cx="1258008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lang="en-US" b="1" dirty="0">
                <a:solidFill>
                  <a:srgbClr val="002060"/>
                </a:solidFill>
                <a:latin typeface="Arial" panose="020B0604020202020204" pitchFamily="34" charset="0"/>
                <a:cs typeface="Arial" panose="020B0604020202020204" pitchFamily="34" charset="0"/>
              </a:rPr>
              <a:t>6</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a:t>
            </a: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2</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a:t>
            </a:r>
            <a:r>
              <a:rPr kumimoji="0" lang="vi-VN" sz="4400" b="1" i="0" u="none" strike="noStrike" kern="1200" cap="none" spc="-95"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vi-VN" b="1" dirty="0">
                <a:solidFill>
                  <a:srgbClr val="002060"/>
                </a:solidFill>
                <a:latin typeface="Arial" panose="020B0604020202020204" pitchFamily="34" charset="0"/>
                <a:cs typeface="Arial" panose="020B0604020202020204" pitchFamily="34" charset="0"/>
              </a:rPr>
              <a:t>TÁC ĐỘNG LÊN SỨC KHOẺ CON NGƯỜI</a:t>
            </a:r>
          </a:p>
        </p:txBody>
      </p:sp>
      <p:sp>
        <p:nvSpPr>
          <p:cNvPr id="2" name="object 12">
            <a:extLst>
              <a:ext uri="{FF2B5EF4-FFF2-40B4-BE49-F238E27FC236}">
                <a16:creationId xmlns:a16="http://schemas.microsoft.com/office/drawing/2014/main" id="{9EE7024A-D499-0B95-E2AD-0F74C70D18E9}"/>
              </a:ext>
            </a:extLst>
          </p:cNvPr>
          <p:cNvSpPr txBox="1"/>
          <p:nvPr/>
        </p:nvSpPr>
        <p:spPr>
          <a:xfrm>
            <a:off x="2265234" y="1594419"/>
            <a:ext cx="14344259" cy="7098162"/>
          </a:xfrm>
          <a:prstGeom prst="rect">
            <a:avLst/>
          </a:prstGeom>
        </p:spPr>
        <p:txBody>
          <a:bodyPr vert="horz" wrap="square" lIns="0" tIns="12065" rIns="0" bIns="0" rtlCol="0">
            <a:spAutoFit/>
          </a:bodyPr>
          <a:lstStyle/>
          <a:p>
            <a:pPr marL="38100" marR="322580" lvl="0" indent="0" defTabSz="914400" eaLnBrk="1" fontAlgn="auto" latinLnBrk="0" hangingPunct="1">
              <a:lnSpc>
                <a:spcPct val="117000"/>
              </a:lnSpc>
              <a:spcBef>
                <a:spcPts val="95"/>
              </a:spcBef>
              <a:spcAft>
                <a:spcPts val="0"/>
              </a:spcAft>
              <a:buClrTx/>
              <a:buSzTx/>
              <a:buFontTx/>
              <a:buAutoNum type="arabicPeriod" startAt="5"/>
              <a:tabLst>
                <a:tab pos="457200" algn="l"/>
                <a:tab pos="8553450" algn="l"/>
                <a:tab pos="12658725" algn="l"/>
                <a:tab pos="13188315" algn="l"/>
              </a:tabLst>
              <a:defRPr/>
            </a:pPr>
            <a:r>
              <a:rPr kumimoji="0"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Tác</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động</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0000"/>
                </a:solidFill>
                <a:effectLst/>
                <a:uLnTx/>
                <a:uFillTx/>
                <a:latin typeface="Arial" panose="020B0604020202020204" pitchFamily="34" charset="0"/>
                <a:cs typeface="Arial" panose="020B0604020202020204" pitchFamily="34" charset="0"/>
              </a:rPr>
              <a:t>đ</a:t>
            </a:r>
            <a:r>
              <a:rPr kumimoji="0" sz="3600" b="0" i="0" u="none" strike="noStrike" kern="0" cap="none" spc="-360" normalizeH="0" baseline="0" noProof="0" dirty="0">
                <a:ln>
                  <a:noFill/>
                </a:ln>
                <a:solidFill>
                  <a:srgbClr val="FF000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sz="3600" b="0" i="0" u="none" strike="noStrike" kern="0" cap="none" spc="-1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FF0000"/>
                </a:solidFill>
                <a:effectLst/>
                <a:uLnTx/>
                <a:uFillTx/>
                <a:latin typeface="Arial" panose="020B0604020202020204" pitchFamily="34" charset="0"/>
                <a:cs typeface="Arial" panose="020B0604020202020204" pitchFamily="34" charset="0"/>
              </a:rPr>
              <a:t>sinh</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FF0000"/>
                </a:solidFill>
                <a:effectLst/>
                <a:uLnTx/>
                <a:uFillTx/>
                <a:latin typeface="Arial" panose="020B0604020202020204" pitchFamily="34" charset="0"/>
                <a:cs typeface="Arial" panose="020B0604020202020204" pitchFamily="34" charset="0"/>
              </a:rPr>
              <a:t>sản:</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5400" b="0" i="0" u="none" strike="noStrike" kern="0" cap="none" spc="-8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4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ảnh</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sinh</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sản</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phát</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triển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con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5400" b="0" i="0" u="none" strike="noStrike" kern="0" cap="none" spc="-8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7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395" normalizeH="0" baseline="0" noProof="0" dirty="0" err="1">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err="1">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lang="en-US" sz="5400" kern="0" baseline="12000" dirty="0">
                <a:solidFill>
                  <a:srgbClr val="002060"/>
                </a:solidFill>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lang="en-US" sz="5400" kern="0" baseline="12000" dirty="0">
                <a:solidFill>
                  <a:srgbClr val="002060"/>
                </a:solidFill>
                <a:latin typeface="Arial" panose="020B0604020202020204" pitchFamily="34" charset="0"/>
                <a:cs typeface="Arial" panose="020B0604020202020204" pitchFamily="34" charset="0"/>
              </a:rPr>
              <a:t> </a:t>
            </a:r>
            <a:r>
              <a:rPr kumimoji="0" sz="3600" b="0" i="0" u="none" strike="noStrike" kern="0" cap="none" spc="-35" normalizeH="0" baseline="0" noProof="0" dirty="0" err="1">
                <a:ln>
                  <a:noFill/>
                </a:ln>
                <a:solidFill>
                  <a:srgbClr val="002060"/>
                </a:solidFill>
                <a:effectLst/>
                <a:uLnTx/>
                <a:uFillTx/>
                <a:latin typeface="Arial" panose="020B0604020202020204" pitchFamily="34" charset="0"/>
                <a:cs typeface="Arial" panose="020B0604020202020204" pitchFamily="34" charset="0"/>
              </a:rPr>
              <a:t>sinh</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sản,</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làm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giảm</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khả</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sinh</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sản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395" normalizeH="0" baseline="0" noProof="0" dirty="0" err="1">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err="1">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lang="en-US" sz="5400" kern="0" baseline="12000" dirty="0">
                <a:solidFill>
                  <a:srgbClr val="002060"/>
                </a:solidFill>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thai</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nhi</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lang="en-US"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br>
              <a:rPr kumimoji="0" lang="en-US"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br>
            <a:r>
              <a:rPr kumimoji="0" lang="en-US"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6. </a:t>
            </a:r>
            <a:r>
              <a:rPr kumimoji="0" sz="3600" b="0" i="0" u="none" strike="noStrike" kern="0" cap="none" spc="-20" normalizeH="0" baseline="0" noProof="0" dirty="0" err="1">
                <a:ln>
                  <a:noFill/>
                </a:ln>
                <a:solidFill>
                  <a:srgbClr val="FF0000"/>
                </a:solidFill>
                <a:effectLst/>
                <a:uLnTx/>
                <a:uFillTx/>
                <a:latin typeface="Arial" panose="020B0604020202020204" pitchFamily="34" charset="0"/>
                <a:cs typeface="Arial" panose="020B0604020202020204" pitchFamily="34" charset="0"/>
              </a:rPr>
              <a:t>Tác</a:t>
            </a:r>
            <a:r>
              <a:rPr kumimoji="0" sz="3600" b="0" i="0" u="none" strike="noStrike" kern="0" cap="none" spc="-22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động</a:t>
            </a:r>
            <a:r>
              <a:rPr kumimoji="0" sz="3600" b="0" i="0" u="none" strike="noStrike" kern="0" cap="none" spc="-21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0000"/>
                </a:solidFill>
                <a:effectLst/>
                <a:uLnTx/>
                <a:uFillTx/>
                <a:latin typeface="Arial" panose="020B0604020202020204" pitchFamily="34" charset="0"/>
                <a:cs typeface="Arial" panose="020B0604020202020204" pitchFamily="34" charset="0"/>
              </a:rPr>
              <a:t>đ</a:t>
            </a:r>
            <a:r>
              <a:rPr kumimoji="0" sz="3600" b="0" i="0" u="none" strike="noStrike" kern="0" cap="none" spc="-360" normalizeH="0" baseline="0" noProof="0" dirty="0">
                <a:ln>
                  <a:noFill/>
                </a:ln>
                <a:solidFill>
                  <a:srgbClr val="FF000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sz="3600" b="0" i="0" u="none" strike="noStrike" kern="0" cap="none" spc="-23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hệ</a:t>
            </a:r>
            <a:r>
              <a:rPr kumimoji="0" sz="3600" b="0" i="0" u="none" strike="noStrike" kern="0" cap="none" spc="-2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0000"/>
                </a:solidFill>
                <a:effectLst/>
                <a:uLnTx/>
                <a:uFillTx/>
                <a:latin typeface="Arial" panose="020B0604020202020204" pitchFamily="34" charset="0"/>
                <a:cs typeface="Arial" panose="020B0604020202020204" pitchFamily="34" charset="0"/>
              </a:rPr>
              <a:t>th</a:t>
            </a:r>
            <a:r>
              <a:rPr kumimoji="0" sz="3600" b="0" i="0" u="none" strike="noStrike" kern="0" cap="none" spc="-780"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5400" b="0" i="0" u="none" strike="noStrike" kern="0" cap="none" spc="-60"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0" i="0" u="none" strike="noStrike" kern="0" cap="none" spc="-15"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sz="3600" b="0" i="0" u="none" strike="noStrike" kern="0" cap="none" spc="-24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FF0000"/>
                </a:solidFill>
                <a:effectLst/>
                <a:uLnTx/>
                <a:uFillTx/>
                <a:latin typeface="Arial" panose="020B0604020202020204" pitchFamily="34" charset="0"/>
                <a:cs typeface="Arial" panose="020B0604020202020204" pitchFamily="34" charset="0"/>
              </a:rPr>
              <a:t>kinh:</a:t>
            </a:r>
            <a:r>
              <a:rPr kumimoji="0" sz="3600" b="0" i="0" u="none" strike="noStrike" kern="0" cap="none" spc="-1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229"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5400" b="0" i="0" u="none" strike="noStrike" kern="0" cap="none" spc="-4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6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ảnh</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hưởng</a:t>
            </a:r>
            <a:r>
              <a:rPr kumimoji="0" sz="36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chức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năng</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hệ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th</a:t>
            </a:r>
            <a:r>
              <a:rPr kumimoji="0" sz="3600" b="0" i="0" u="none" strike="noStrike" kern="0" cap="none" spc="-78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kinh,</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2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5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3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đau</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93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29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0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chóng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mặt,</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suy</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giảm</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trí</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nhớ</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tăng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cơ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bệnh</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Alzheimer</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Parkinson.</a:t>
            </a:r>
            <a:endParaRPr kumimoji="0" lang="en-US"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38100" marR="322580" lvl="0" indent="0" defTabSz="914400" eaLnBrk="1" fontAlgn="auto" latinLnBrk="0" hangingPunct="1">
              <a:lnSpc>
                <a:spcPct val="117000"/>
              </a:lnSpc>
              <a:spcBef>
                <a:spcPts val="95"/>
              </a:spcBef>
              <a:spcAft>
                <a:spcPts val="0"/>
              </a:spcAft>
              <a:buClrTx/>
              <a:buSzTx/>
              <a:tabLst>
                <a:tab pos="457200" algn="l"/>
                <a:tab pos="8553450" algn="l"/>
                <a:tab pos="12658725" algn="l"/>
                <a:tab pos="13188315" algn="l"/>
              </a:tabLst>
              <a:defRPr/>
            </a:pPr>
            <a:r>
              <a:rPr kumimoji="0" lang="en-US"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7. </a:t>
            </a:r>
            <a:r>
              <a:rPr kumimoji="0" sz="3600" b="0" i="0" u="none" strike="noStrike" kern="0" cap="none" spc="-20" normalizeH="0" baseline="0" noProof="0" dirty="0" err="1">
                <a:ln>
                  <a:noFill/>
                </a:ln>
                <a:solidFill>
                  <a:srgbClr val="FF0000"/>
                </a:solidFill>
                <a:effectLst/>
                <a:uLnTx/>
                <a:uFillTx/>
                <a:latin typeface="Arial" panose="020B0604020202020204" pitchFamily="34" charset="0"/>
                <a:cs typeface="Arial" panose="020B0604020202020204" pitchFamily="34" charset="0"/>
              </a:rPr>
              <a:t>Tác</a:t>
            </a:r>
            <a:r>
              <a:rPr kumimoji="0" sz="3600" b="0" i="0" u="none" strike="noStrike" kern="0" cap="none" spc="-21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động</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FF0000"/>
                </a:solidFill>
                <a:effectLst/>
                <a:uLnTx/>
                <a:uFillTx/>
                <a:latin typeface="Arial" panose="020B0604020202020204" pitchFamily="34" charset="0"/>
                <a:cs typeface="Arial" panose="020B0604020202020204" pitchFamily="34" charset="0"/>
              </a:rPr>
              <a:t>đ</a:t>
            </a:r>
            <a:r>
              <a:rPr kumimoji="0" sz="3600" b="0" i="0" u="none" strike="noStrike" kern="0" cap="none" spc="-360" normalizeH="0" baseline="0" noProof="0" dirty="0">
                <a:ln>
                  <a:noFill/>
                </a:ln>
                <a:solidFill>
                  <a:srgbClr val="FF000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FF0000"/>
                </a:solidFill>
                <a:effectLst/>
                <a:uLnTx/>
                <a:uFillTx/>
                <a:latin typeface="Arial" panose="020B0604020202020204" pitchFamily="34" charset="0"/>
                <a:cs typeface="Arial" panose="020B0604020202020204" pitchFamily="34" charset="0"/>
              </a:rPr>
              <a:t>n</a:t>
            </a:r>
            <a:r>
              <a:rPr kumimoji="0" sz="3600" b="0" i="0" u="none" strike="noStrike" kern="0" cap="none" spc="-1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hệ</a:t>
            </a:r>
            <a:r>
              <a:rPr kumimoji="0" sz="3600" b="0" i="0" u="none" strike="noStrike" kern="0" cap="none" spc="-8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tiêu</a:t>
            </a:r>
            <a:r>
              <a:rPr kumimoji="0" sz="3600" b="0" i="0" u="none" strike="noStrike" kern="0" cap="none" spc="-1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hoá:</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sô</a:t>
            </a:r>
            <a:r>
              <a:rPr kumimoji="0" sz="5400" b="0" i="0" u="none" strike="noStrike" kern="0" cap="none" spc="-8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3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395" normalizeH="0" baseline="0" noProof="0" dirty="0" err="1">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err="1">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lang="en-US" sz="5400" kern="0" baseline="12000" dirty="0">
                <a:solidFill>
                  <a:srgbClr val="002060"/>
                </a:solidFill>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en-US"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hệ</a:t>
            </a: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tiêu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600" b="0" i="0" u="none" strike="noStrike" kern="0" cap="none" spc="-94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5400" b="0" i="0" u="none" strike="noStrike" kern="0" cap="none" spc="-1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15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đau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bụng,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bu</a:t>
            </a:r>
            <a:r>
              <a:rPr kumimoji="0" sz="3600" b="0" i="0" u="none" strike="noStrike" kern="0" cap="none" spc="-825"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5400" b="0" i="0" u="none" strike="noStrike" kern="0" cap="none" spc="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15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nôn,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nôn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mửa,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tiêu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chảy</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táo</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bón.</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0871598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F66991FA-FAA6-3A35-2C41-0940C9335AE3}"/>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662D2C42-318B-85BB-2EAA-63D9D15567F2}"/>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522F0ECB-61DB-F41F-353C-1E17E6DA67E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17310B6C-7E83-5D6C-72D9-8B1DEA52D047}"/>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5E735B19-A7D1-454C-71DF-0E272843FB5B}"/>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80369D85-368C-18C7-FB6E-032070A868A5}"/>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C7C2C448-BFCE-FA89-ECAF-3207420F3055}"/>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object 13">
            <a:extLst>
              <a:ext uri="{FF2B5EF4-FFF2-40B4-BE49-F238E27FC236}">
                <a16:creationId xmlns:a16="http://schemas.microsoft.com/office/drawing/2014/main" id="{8D7561B7-47C8-8AFC-089C-05EDDA9A77AC}"/>
              </a:ext>
            </a:extLst>
          </p:cNvPr>
          <p:cNvSpPr txBox="1">
            <a:spLocks/>
          </p:cNvSpPr>
          <p:nvPr/>
        </p:nvSpPr>
        <p:spPr>
          <a:xfrm>
            <a:off x="1219200" y="571500"/>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lang="vi-VN" b="1" dirty="0">
                <a:solidFill>
                  <a:prstClr val="white"/>
                </a:solidFill>
                <a:latin typeface="Arial" panose="020B0604020202020204" pitchFamily="34" charset="0"/>
                <a:cs typeface="Arial" panose="020B0604020202020204" pitchFamily="34" charset="0"/>
              </a:rPr>
              <a:t>6.3. TÁC ĐỘNG LÊN MÔI TRƯỜNG</a:t>
            </a:r>
          </a:p>
        </p:txBody>
      </p:sp>
      <p:sp>
        <p:nvSpPr>
          <p:cNvPr id="2" name="object 7">
            <a:extLst>
              <a:ext uri="{FF2B5EF4-FFF2-40B4-BE49-F238E27FC236}">
                <a16:creationId xmlns:a16="http://schemas.microsoft.com/office/drawing/2014/main" id="{745D4318-1E99-995D-4B80-10C540D72ED8}"/>
              </a:ext>
            </a:extLst>
          </p:cNvPr>
          <p:cNvSpPr txBox="1"/>
          <p:nvPr/>
        </p:nvSpPr>
        <p:spPr>
          <a:xfrm>
            <a:off x="1667806" y="1517731"/>
            <a:ext cx="15744692" cy="8460201"/>
          </a:xfrm>
          <a:prstGeom prst="rect">
            <a:avLst/>
          </a:prstGeom>
        </p:spPr>
        <p:txBody>
          <a:bodyPr vert="horz" wrap="square" lIns="0" tIns="12065" rIns="0" bIns="0" rtlCol="0">
            <a:spAutoFit/>
          </a:bodyPr>
          <a:lstStyle/>
          <a:p>
            <a:pPr marL="25400" marR="17780" lvl="0" indent="0" algn="just" defTabSz="914400" eaLnBrk="1" fontAlgn="auto" latinLnBrk="0" hangingPunct="1">
              <a:lnSpc>
                <a:spcPct val="117000"/>
              </a:lnSpc>
              <a:spcBef>
                <a:spcPts val="95"/>
              </a:spcBef>
              <a:spcAft>
                <a:spcPts val="0"/>
              </a:spcAft>
              <a:buClrTx/>
              <a:buSzTx/>
              <a:buFontTx/>
              <a:buAutoNum type="arabicPeriod"/>
              <a:tabLst>
                <a:tab pos="422275" algn="l"/>
                <a:tab pos="10004425" algn="l"/>
                <a:tab pos="10534015" algn="l"/>
              </a:tabLst>
              <a:defRPr/>
            </a:pP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Ô</a:t>
            </a:r>
            <a:r>
              <a:rPr kumimoji="0" sz="32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5757"/>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5757"/>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5757"/>
                </a:solidFill>
                <a:effectLst/>
                <a:uLnTx/>
                <a:uFillTx/>
                <a:latin typeface="Arial" panose="020B0604020202020204" pitchFamily="34" charset="0"/>
                <a:cs typeface="Arial" panose="020B0604020202020204" pitchFamily="34" charset="0"/>
              </a:rPr>
              <a:t>m</a:t>
            </a:r>
            <a:r>
              <a:rPr kumimoji="0" sz="3200" b="0" i="0" u="none" strike="noStrike" kern="0" cap="none" spc="-18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5757"/>
                </a:solidFill>
                <a:effectLst/>
                <a:uLnTx/>
                <a:uFillTx/>
                <a:latin typeface="Arial" panose="020B0604020202020204" pitchFamily="34" charset="0"/>
                <a:cs typeface="Arial" panose="020B0604020202020204" pitchFamily="34" charset="0"/>
              </a:rPr>
              <a:t>không</a:t>
            </a:r>
            <a:r>
              <a:rPr kumimoji="0" sz="3200" b="0" i="0" u="none" strike="noStrike" kern="0" cap="none" spc="-18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FF5757"/>
                </a:solidFill>
                <a:effectLst/>
                <a:uLnTx/>
                <a:uFillTx/>
                <a:latin typeface="Arial" panose="020B0604020202020204" pitchFamily="34" charset="0"/>
                <a:cs typeface="Arial" panose="020B0604020202020204" pitchFamily="34" charset="0"/>
              </a:rPr>
              <a:t>khí:</a:t>
            </a:r>
            <a:r>
              <a:rPr kumimoji="0" sz="32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xử</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dâ</a:t>
            </a:r>
            <a:r>
              <a:rPr kumimoji="0" sz="4800" b="0" i="0" u="none" strike="noStrike" kern="0" cap="none" spc="-30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75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thông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qua</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phát</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tán</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hơi</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thải</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từ</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quá</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sản</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xu</a:t>
            </a:r>
            <a:r>
              <a:rPr kumimoji="0" sz="3200" b="0" i="0" u="none" strike="noStrike" kern="0" cap="none" spc="-47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47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hóa</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học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khí </a:t>
            </a:r>
            <a:r>
              <a:rPr kumimoji="0" sz="32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độc</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hại</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hợp</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hữu</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cơ</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2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ảnh</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hưởng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sức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khỏe</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vật,</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cũng</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quyển.</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247015" lvl="0" indent="0" algn="just" defTabSz="914400" eaLnBrk="1" fontAlgn="auto" latinLnBrk="0" hangingPunct="1">
              <a:lnSpc>
                <a:spcPct val="117000"/>
              </a:lnSpc>
              <a:spcBef>
                <a:spcPts val="4200"/>
              </a:spcBef>
              <a:spcAft>
                <a:spcPts val="0"/>
              </a:spcAft>
              <a:buClrTx/>
              <a:buSzTx/>
              <a:buFontTx/>
              <a:buAutoNum type="arabicPeriod"/>
              <a:tabLst>
                <a:tab pos="428625" algn="l"/>
              </a:tabLst>
              <a:defRPr/>
            </a:pP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Ô</a:t>
            </a:r>
            <a:r>
              <a:rPr kumimoji="0" sz="3200" b="0" i="0" u="none" strike="noStrike" kern="0" cap="none" spc="-1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5757"/>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5757"/>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5757"/>
                </a:solidFill>
                <a:effectLst/>
                <a:uLnTx/>
                <a:uFillTx/>
                <a:latin typeface="Arial" panose="020B0604020202020204" pitchFamily="34" charset="0"/>
                <a:cs typeface="Arial" panose="020B0604020202020204" pitchFamily="34" charset="0"/>
              </a:rPr>
              <a:t>m</a:t>
            </a:r>
            <a:r>
              <a:rPr kumimoji="0" sz="3200" b="0" i="0" u="none" strike="noStrike" kern="0" cap="none" spc="-1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FF5757"/>
                </a:solidFill>
                <a:effectLst/>
                <a:uLnTx/>
                <a:uFillTx/>
                <a:latin typeface="Arial" panose="020B0604020202020204" pitchFamily="34" charset="0"/>
                <a:cs typeface="Arial" panose="020B0604020202020204" pitchFamily="34" charset="0"/>
              </a:rPr>
              <a:t>nước:</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nước</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thông</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qua</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xả</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thải</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trực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hoặc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thông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qua</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quá</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trình</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nước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mưa</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nước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dưới</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rò</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rỉ</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xả</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thải</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không </a:t>
            </a:r>
            <a:r>
              <a:rPr kumimoji="0" sz="32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kiểm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soát</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ngu</a:t>
            </a:r>
            <a:r>
              <a:rPr kumimoji="0" sz="3200" b="0" i="0" u="none" strike="noStrike" kern="0" cap="none" spc="-894"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4800" b="0" i="0" u="none" strike="noStrike" kern="0" cap="none" spc="-104"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15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nước,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cơ</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sức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khỏe</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vật,</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cũng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ảnh</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hưởng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thô</a:t>
            </a:r>
            <a:r>
              <a:rPr kumimoji="0" sz="4800" b="0" i="0" u="none" strike="noStrike" kern="0" cap="none" spc="-20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68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sinh</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thái</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nước.</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125730" lvl="0" indent="0" algn="just" defTabSz="914400" eaLnBrk="1" fontAlgn="auto" latinLnBrk="0" hangingPunct="1">
              <a:lnSpc>
                <a:spcPct val="117000"/>
              </a:lnSpc>
              <a:spcBef>
                <a:spcPts val="4200"/>
              </a:spcBef>
              <a:spcAft>
                <a:spcPts val="0"/>
              </a:spcAft>
              <a:buClrTx/>
              <a:buSzTx/>
              <a:buFontTx/>
              <a:buAutoNum type="arabicPeriod"/>
              <a:tabLst>
                <a:tab pos="440690" algn="l"/>
              </a:tabLst>
              <a:defRPr/>
            </a:pP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Ô</a:t>
            </a:r>
            <a:r>
              <a:rPr kumimoji="0" sz="3200" b="0" i="0" u="none" strike="noStrike" kern="0" cap="none" spc="-17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5757"/>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5757"/>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5757"/>
                </a:solidFill>
                <a:effectLst/>
                <a:uLnTx/>
                <a:uFillTx/>
                <a:latin typeface="Arial" panose="020B0604020202020204" pitchFamily="34" charset="0"/>
                <a:cs typeface="Arial" panose="020B0604020202020204" pitchFamily="34" charset="0"/>
              </a:rPr>
              <a:t>m</a:t>
            </a:r>
            <a:r>
              <a:rPr kumimoji="0" sz="3200" b="0" i="0" u="none" strike="noStrike" kern="0" cap="none" spc="-1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5757"/>
                </a:solidFill>
                <a:effectLst/>
                <a:uLnTx/>
                <a:uFillTx/>
                <a:latin typeface="Arial" panose="020B0604020202020204" pitchFamily="34" charset="0"/>
                <a:cs typeface="Arial" panose="020B0604020202020204" pitchFamily="34" charset="0"/>
              </a:rPr>
              <a:t>đ</a:t>
            </a:r>
            <a:r>
              <a:rPr kumimoji="0" sz="3200" b="0" i="0" u="none" strike="noStrike" kern="0" cap="none" spc="-405" normalizeH="0" baseline="0" noProof="0" dirty="0">
                <a:ln>
                  <a:noFill/>
                </a:ln>
                <a:solidFill>
                  <a:srgbClr val="FF5757"/>
                </a:solidFill>
                <a:effectLst/>
                <a:uLnTx/>
                <a:uFillTx/>
                <a:latin typeface="Arial" panose="020B0604020202020204" pitchFamily="34" charset="0"/>
                <a:cs typeface="Arial" panose="020B0604020202020204" pitchFamily="34" charset="0"/>
              </a:rPr>
              <a:t>â</a:t>
            </a:r>
            <a:r>
              <a:rPr kumimoji="0" sz="4800" b="0" i="0" u="none" strike="noStrike" kern="0" cap="none" spc="569"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3200" b="0" i="0" u="none" strike="noStrike" kern="0" cap="none" spc="-10" normalizeH="0" baseline="0" noProof="0" dirty="0">
                <a:ln>
                  <a:noFill/>
                </a:ln>
                <a:solidFill>
                  <a:srgbClr val="FF5757"/>
                </a:solidFill>
                <a:effectLst/>
                <a:uLnTx/>
                <a:uFillTx/>
                <a:latin typeface="Arial" panose="020B0604020202020204" pitchFamily="34" charset="0"/>
                <a:cs typeface="Arial" panose="020B0604020202020204" pitchFamily="34" charset="0"/>
              </a:rPr>
              <a:t>t:</a:t>
            </a:r>
            <a:r>
              <a:rPr kumimoji="0" sz="3200" b="0" i="0" u="none" strike="noStrike" kern="0" cap="none" spc="-16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thông</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qua</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xả</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thải</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trực</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2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qua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phân</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bón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học</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thuô</a:t>
            </a:r>
            <a:r>
              <a:rPr kumimoji="0" sz="4800" b="0" i="0" u="none" strike="noStrike" kern="0" cap="none" spc="-16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68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trừ</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sâu</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nông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nghiệp.</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độc</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hại</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thể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tích</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tụ</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ảnh</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hưởng</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phát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triển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cây</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a:t>
            </a:r>
            <a:r>
              <a:rPr kumimoji="0" sz="3200" b="0" i="0" u="none" strike="noStrike" kern="0" cap="none" spc="-80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4800" b="0" i="0" u="none" strike="noStrike" kern="0" cap="none" spc="3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14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vật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sinh</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vật</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trong đ</a:t>
            </a:r>
            <a:r>
              <a:rPr kumimoji="0" sz="32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247059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3D92616C-5A1B-4136-1CFE-3F077F69DCDF}"/>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8C0E4B93-BDAD-7532-3B51-E914240A330B}"/>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9DF698C5-8D97-D9F4-3CBA-D5E0E1EB63E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A316A019-388B-F852-378A-D812B4007895}"/>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79B5ADD4-DAFA-B212-4230-E17E5F2B5440}"/>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67820A7C-E968-2196-EBF2-0CF551FC7610}"/>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1B05C09B-8FD6-FA39-6C23-7BA0B7BA0A8B}"/>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object 13">
            <a:extLst>
              <a:ext uri="{FF2B5EF4-FFF2-40B4-BE49-F238E27FC236}">
                <a16:creationId xmlns:a16="http://schemas.microsoft.com/office/drawing/2014/main" id="{65F7742A-3BD6-077E-64A1-1907CD1F2988}"/>
              </a:ext>
            </a:extLst>
          </p:cNvPr>
          <p:cNvSpPr txBox="1">
            <a:spLocks/>
          </p:cNvSpPr>
          <p:nvPr/>
        </p:nvSpPr>
        <p:spPr>
          <a:xfrm>
            <a:off x="1219200" y="571500"/>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6.3. TÁC ĐỘNG LÊN MÔI TRƯỜNG</a:t>
            </a:r>
          </a:p>
        </p:txBody>
      </p:sp>
      <p:sp>
        <p:nvSpPr>
          <p:cNvPr id="4" name="object 7">
            <a:extLst>
              <a:ext uri="{FF2B5EF4-FFF2-40B4-BE49-F238E27FC236}">
                <a16:creationId xmlns:a16="http://schemas.microsoft.com/office/drawing/2014/main" id="{5E4D35A2-2BF8-B6EC-23DF-29A4DD24616D}"/>
              </a:ext>
            </a:extLst>
          </p:cNvPr>
          <p:cNvSpPr txBox="1"/>
          <p:nvPr/>
        </p:nvSpPr>
        <p:spPr>
          <a:xfrm>
            <a:off x="1838952" y="1754371"/>
            <a:ext cx="15187992" cy="7953011"/>
          </a:xfrm>
          <a:prstGeom prst="rect">
            <a:avLst/>
          </a:prstGeom>
        </p:spPr>
        <p:txBody>
          <a:bodyPr vert="horz" wrap="square" lIns="0" tIns="12065" rIns="0" bIns="0" rtlCol="0">
            <a:spAutoFit/>
          </a:bodyPr>
          <a:lstStyle/>
          <a:p>
            <a:pPr marL="25400" marR="451485" lvl="0" indent="0" defTabSz="914400" eaLnBrk="1" fontAlgn="auto" latinLnBrk="0" hangingPunct="1">
              <a:lnSpc>
                <a:spcPct val="117000"/>
              </a:lnSpc>
              <a:spcBef>
                <a:spcPts val="95"/>
              </a:spcBef>
              <a:spcAft>
                <a:spcPts val="0"/>
              </a:spcAft>
              <a:buClrTx/>
              <a:buSzTx/>
              <a:buFontTx/>
              <a:buAutoNum type="arabicPeriod" startAt="4"/>
              <a:tabLst>
                <a:tab pos="449580" algn="l"/>
              </a:tabLst>
              <a:defRPr/>
            </a:pP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Tổ</a:t>
            </a:r>
            <a:r>
              <a:rPr kumimoji="0" sz="3200" b="0" i="0" u="none" strike="noStrike" kern="0" cap="none" spc="-6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5757"/>
                </a:solidFill>
                <a:effectLst/>
                <a:uLnTx/>
                <a:uFillTx/>
                <a:latin typeface="Arial" panose="020B0604020202020204" pitchFamily="34" charset="0"/>
                <a:cs typeface="Arial" panose="020B0604020202020204" pitchFamily="34" charset="0"/>
              </a:rPr>
              <a:t>chức</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5757"/>
                </a:solidFill>
                <a:effectLst/>
                <a:uLnTx/>
                <a:uFillTx/>
                <a:latin typeface="Arial" panose="020B0604020202020204" pitchFamily="34" charset="0"/>
                <a:cs typeface="Arial" panose="020B0604020202020204" pitchFamily="34" charset="0"/>
              </a:rPr>
              <a:t>sinh</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học:</a:t>
            </a:r>
            <a:r>
              <a:rPr kumimoji="0" sz="32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thay</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đổi</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2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trúc</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hoạt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tổ </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chức</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sinh</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học,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bao</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g</a:t>
            </a:r>
            <a:r>
              <a:rPr kumimoji="0" sz="3200" b="0" i="0" u="none" strike="noStrike" kern="0" cap="none" spc="-94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4800" b="0" i="0" u="none" strike="noStrike" kern="0" cap="none" spc="-17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12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cả</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thảo</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mộc,</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khuẩn</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vật.</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Sự</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đổi</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này</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2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sự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suy</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đa</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dạng</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sinh</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học</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ảnh</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hưởng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chu</a:t>
            </a:r>
            <a:r>
              <a:rPr kumimoji="0" sz="3200" b="0" i="0" u="none" strike="noStrike" kern="0" cap="none" spc="-509"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48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63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i</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thức</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ăn</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sinh</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thái.</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17780" lvl="0" indent="0" defTabSz="914400" eaLnBrk="1" fontAlgn="auto" latinLnBrk="0" hangingPunct="1">
              <a:lnSpc>
                <a:spcPct val="117000"/>
              </a:lnSpc>
              <a:spcBef>
                <a:spcPts val="4200"/>
              </a:spcBef>
              <a:spcAft>
                <a:spcPts val="0"/>
              </a:spcAft>
              <a:buClrTx/>
              <a:buSzTx/>
              <a:buFontTx/>
              <a:buAutoNum type="arabicPeriod" startAt="4"/>
              <a:tabLst>
                <a:tab pos="444500" algn="l"/>
              </a:tabLst>
              <a:defRPr/>
            </a:pPr>
            <a:r>
              <a:rPr kumimoji="0" sz="3200" b="0" i="0" u="none" strike="noStrike" kern="0" cap="none" spc="85" normalizeH="0" baseline="0" noProof="0" dirty="0">
                <a:ln>
                  <a:noFill/>
                </a:ln>
                <a:solidFill>
                  <a:srgbClr val="FF5757"/>
                </a:solidFill>
                <a:effectLst/>
                <a:uLnTx/>
                <a:uFillTx/>
                <a:latin typeface="Arial" panose="020B0604020202020204" pitchFamily="34" charset="0"/>
                <a:cs typeface="Arial" panose="020B0604020202020204" pitchFamily="34" charset="0"/>
              </a:rPr>
              <a:t>Phá</a:t>
            </a:r>
            <a:r>
              <a:rPr kumimoji="0" sz="3200" b="0" i="0" u="none" strike="noStrike" kern="0" cap="none" spc="-24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5757"/>
                </a:solidFill>
                <a:effectLst/>
                <a:uLnTx/>
                <a:uFillTx/>
                <a:latin typeface="Arial" panose="020B0604020202020204" pitchFamily="34" charset="0"/>
                <a:cs typeface="Arial" panose="020B0604020202020204" pitchFamily="34" charset="0"/>
              </a:rPr>
              <a:t>hủy</a:t>
            </a:r>
            <a:r>
              <a:rPr kumimoji="0" sz="3200" b="0" i="0" u="none" strike="noStrike" kern="0" cap="none" spc="-22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5757"/>
                </a:solidFill>
                <a:effectLst/>
                <a:uLnTx/>
                <a:uFillTx/>
                <a:latin typeface="Arial" panose="020B0604020202020204" pitchFamily="34" charset="0"/>
                <a:cs typeface="Arial" panose="020B0604020202020204" pitchFamily="34" charset="0"/>
              </a:rPr>
              <a:t>t</a:t>
            </a:r>
            <a:r>
              <a:rPr kumimoji="0" sz="3200" b="0" i="0" u="none" strike="noStrike" kern="0" cap="none" spc="-715" normalizeH="0" baseline="0" noProof="0" dirty="0">
                <a:ln>
                  <a:noFill/>
                </a:ln>
                <a:solidFill>
                  <a:srgbClr val="FF5757"/>
                </a:solidFill>
                <a:effectLst/>
                <a:uLnTx/>
                <a:uFillTx/>
                <a:latin typeface="Arial" panose="020B0604020202020204" pitchFamily="34" charset="0"/>
                <a:cs typeface="Arial" panose="020B0604020202020204" pitchFamily="34" charset="0"/>
              </a:rPr>
              <a:t>â</a:t>
            </a:r>
            <a:r>
              <a:rPr kumimoji="0" sz="4800" b="0" i="0" u="none" strike="noStrike" kern="0" cap="none" spc="37"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4800" b="0" i="0" u="none" strike="noStrike" kern="0" cap="none" spc="-322" normalizeH="0" baseline="1200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5757"/>
                </a:solidFill>
                <a:effectLst/>
                <a:uLnTx/>
                <a:uFillTx/>
                <a:latin typeface="Arial" panose="020B0604020202020204" pitchFamily="34" charset="0"/>
                <a:cs typeface="Arial" panose="020B0604020202020204" pitchFamily="34" charset="0"/>
              </a:rPr>
              <a:t>ng</a:t>
            </a:r>
            <a:r>
              <a:rPr kumimoji="0" sz="3200" b="0" i="0" u="none" strike="noStrike" kern="0" cap="none" spc="-21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5757"/>
                </a:solidFill>
                <a:effectLst/>
                <a:uLnTx/>
                <a:uFillTx/>
                <a:latin typeface="Arial" panose="020B0604020202020204" pitchFamily="34" charset="0"/>
                <a:cs typeface="Arial" panose="020B0604020202020204" pitchFamily="34" charset="0"/>
              </a:rPr>
              <a:t>ozon:</a:t>
            </a:r>
            <a:r>
              <a:rPr kumimoji="0" sz="3200" b="0" i="0" u="none" strike="noStrike" kern="0" cap="none" spc="-21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Một</a:t>
            </a:r>
            <a:r>
              <a:rPr kumimoji="0" sz="32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sô</a:t>
            </a:r>
            <a:r>
              <a:rPr kumimoji="0" sz="4800" b="0" i="0" u="none" strike="noStrike" kern="0" cap="none" spc="-8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39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2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loại</a:t>
            </a:r>
            <a:r>
              <a:rPr kumimoji="0" sz="32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hợp</a:t>
            </a:r>
            <a:r>
              <a:rPr kumimoji="0" sz="32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halogen</a:t>
            </a:r>
            <a:r>
              <a:rPr kumimoji="0" sz="32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2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sử</a:t>
            </a:r>
            <a:r>
              <a:rPr kumimoji="0" sz="32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2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2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các </a:t>
            </a:r>
            <a:r>
              <a:rPr kumimoji="0" sz="32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sản</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phẩm</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phun</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xịt</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hoặc</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mát,</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phá</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hủy</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71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3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ozon</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ở</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71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3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29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cao</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200" b="0" i="0" u="none" strike="noStrike" kern="0" cap="none" spc="-73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1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29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quyển,</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gây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cơ</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tăng</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cường</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tia</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UV-</a:t>
            </a:r>
            <a:r>
              <a:rPr kumimoji="0" sz="32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mặt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nguy</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cơ</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sức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khỏe</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và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vật,</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cũng</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gây</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ra</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hậu</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quả</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cho</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cây</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a:t>
            </a:r>
            <a:r>
              <a:rPr kumimoji="0" sz="3200" b="0" i="0" u="none" strike="noStrike" kern="0" cap="none" spc="-80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4800" b="0" i="0" u="none" strike="noStrike" kern="0" cap="none" spc="3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15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sinh</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vật</a:t>
            </a:r>
            <a:r>
              <a:rPr kumimoji="0" sz="32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biển.</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170815" lvl="0" indent="0" defTabSz="914400" eaLnBrk="1" fontAlgn="auto" latinLnBrk="0" hangingPunct="1">
              <a:lnSpc>
                <a:spcPct val="117000"/>
              </a:lnSpc>
              <a:spcBef>
                <a:spcPts val="4200"/>
              </a:spcBef>
              <a:spcAft>
                <a:spcPts val="0"/>
              </a:spcAft>
              <a:buClrTx/>
              <a:buSzTx/>
              <a:buFont typeface="Lucida Sans Unicode" panose="020B0602030504020204"/>
              <a:buAutoNum type="arabicPeriod" startAt="4"/>
              <a:tabLst>
                <a:tab pos="463550" algn="l"/>
              </a:tabLst>
              <a:defRPr/>
            </a:pPr>
            <a:r>
              <a:rPr kumimoji="0" sz="3200" b="0" i="0" u="none" strike="noStrike" kern="0" cap="none" spc="-55" normalizeH="0" baseline="0" noProof="0" dirty="0">
                <a:ln>
                  <a:noFill/>
                </a:ln>
                <a:solidFill>
                  <a:srgbClr val="FF5757"/>
                </a:solidFill>
                <a:effectLst/>
                <a:uLnTx/>
                <a:uFillTx/>
                <a:latin typeface="Arial" panose="020B0604020202020204" pitchFamily="34" charset="0"/>
                <a:cs typeface="Arial" panose="020B0604020202020204" pitchFamily="34" charset="0"/>
              </a:rPr>
              <a:t>Ảnh</a:t>
            </a:r>
            <a:r>
              <a:rPr kumimoji="0" sz="32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5757"/>
                </a:solidFill>
                <a:effectLst/>
                <a:uLnTx/>
                <a:uFillTx/>
                <a:latin typeface="Arial" panose="020B0604020202020204" pitchFamily="34" charset="0"/>
                <a:cs typeface="Arial" panose="020B0604020202020204" pitchFamily="34" charset="0"/>
              </a:rPr>
              <a:t>hưởng</a:t>
            </a:r>
            <a:r>
              <a:rPr kumimoji="0" sz="3200" b="0" i="0" u="none" strike="noStrike" kern="0" cap="none" spc="-18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5757"/>
                </a:solidFill>
                <a:effectLst/>
                <a:uLnTx/>
                <a:uFillTx/>
                <a:latin typeface="Arial" panose="020B0604020202020204" pitchFamily="34" charset="0"/>
                <a:cs typeface="Arial" panose="020B0604020202020204" pitchFamily="34" charset="0"/>
              </a:rPr>
              <a:t>đ</a:t>
            </a:r>
            <a:r>
              <a:rPr kumimoji="0" sz="3200" b="0" i="0" u="none" strike="noStrike" kern="0" cap="none" spc="-360" normalizeH="0" baseline="0" noProof="0" dirty="0">
                <a:ln>
                  <a:noFill/>
                </a:ln>
                <a:solidFill>
                  <a:srgbClr val="FF5757"/>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5757"/>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5757"/>
                </a:solidFill>
                <a:effectLst/>
                <a:uLnTx/>
                <a:uFillTx/>
                <a:latin typeface="Arial" panose="020B0604020202020204" pitchFamily="34" charset="0"/>
                <a:cs typeface="Arial" panose="020B0604020202020204" pitchFamily="34" charset="0"/>
              </a:rPr>
              <a:t>n</a:t>
            </a:r>
            <a:r>
              <a:rPr kumimoji="0" sz="3200" b="0" i="0" u="none" strike="noStrike" kern="0" cap="none" spc="-18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5757"/>
                </a:solidFill>
                <a:effectLst/>
                <a:uLnTx/>
                <a:uFillTx/>
                <a:latin typeface="Arial" panose="020B0604020202020204" pitchFamily="34" charset="0"/>
                <a:cs typeface="Arial" panose="020B0604020202020204" pitchFamily="34" charset="0"/>
              </a:rPr>
              <a:t>sinh</a:t>
            </a:r>
            <a:r>
              <a:rPr kumimoji="0" sz="3200" b="0" i="0" u="none" strike="noStrike" kern="0" cap="none" spc="-18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FF5757"/>
                </a:solidFill>
                <a:effectLst/>
                <a:uLnTx/>
                <a:uFillTx/>
                <a:latin typeface="Arial" panose="020B0604020202020204" pitchFamily="34" charset="0"/>
                <a:cs typeface="Arial" panose="020B0604020202020204" pitchFamily="34" charset="0"/>
              </a:rPr>
              <a:t>vật</a:t>
            </a:r>
            <a:r>
              <a:rPr kumimoji="0" sz="3200" b="0" i="0" u="none" strike="noStrike" kern="0" cap="none" spc="-19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5757"/>
                </a:solidFill>
                <a:effectLst/>
                <a:uLnTx/>
                <a:uFillTx/>
                <a:latin typeface="Arial" panose="020B0604020202020204" pitchFamily="34" charset="0"/>
                <a:cs typeface="Arial" panose="020B0604020202020204" pitchFamily="34" charset="0"/>
              </a:rPr>
              <a:t>biển:</a:t>
            </a:r>
            <a:r>
              <a:rPr kumimoji="0" sz="3200" b="0" i="0" u="none" strike="noStrike" kern="0" cap="none" spc="-18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xả</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thải</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từ</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ngu</a:t>
            </a:r>
            <a:r>
              <a:rPr kumimoji="0" sz="3200" b="0" i="0" u="none" strike="noStrike" kern="0" cap="none" spc="-894"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4800" b="0" i="0" u="none" strike="noStrike" kern="0" cap="none" spc="-104"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800" b="0" i="0" u="none" strike="noStrike" kern="0" cap="none" spc="-14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nhà</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máy,</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tàu</a:t>
            </a:r>
            <a:r>
              <a:rPr kumimoji="0" sz="32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cá</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hoặc </a:t>
            </a:r>
            <a:r>
              <a:rPr kumimoji="0" sz="32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hoạt</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công</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nghiệp</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2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nhi</a:t>
            </a:r>
            <a:r>
              <a:rPr kumimoji="0" sz="3200" b="0" i="0" u="none" strike="noStrike" kern="0" cap="none" spc="-409"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4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m</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nước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biển,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ảnh</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hưởng</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2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sức</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khỏe</a:t>
            </a:r>
            <a:r>
              <a:rPr kumimoji="0" sz="32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2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sinh </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vật</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biển</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suy</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giảm</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2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sinh</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thái</a:t>
            </a:r>
            <a:r>
              <a:rPr kumimoji="0" sz="32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biển.</a:t>
            </a:r>
            <a:endParaRPr kumimoji="0" sz="32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177329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EDFFE2-3C2C-0DCC-2923-20612C692CEA}"/>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F7AB2C7C-6213-E8C1-9779-7E80D895D69E}"/>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9F6C10B7-72E0-A9E3-9698-8DAA1A60DF3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A8E996A9-4827-CD37-7480-5202F2CF809E}"/>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A1D36C9E-4F06-BFB1-BE0E-7097008F1CBB}"/>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684BB06D-0DB4-9A33-DD72-EC7FFADAB0CF}"/>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19CB9D0A-B45E-4F99-D88F-CF231911DA7C}"/>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2ED70ADF-06AE-5AA9-613D-8D1117E94640}"/>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kumimoji="0" lang="vi-VN"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QUẢN LÝ ĐƯỜNG PHƠI NHIỄM</a:t>
            </a:r>
            <a:endParaRPr kumimoji="0" lang="en-US"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4" name="object 13">
            <a:extLst>
              <a:ext uri="{FF2B5EF4-FFF2-40B4-BE49-F238E27FC236}">
                <a16:creationId xmlns:a16="http://schemas.microsoft.com/office/drawing/2014/main" id="{94BDA8C3-3D42-3FCC-7330-DC376BD5D0D5}"/>
              </a:ext>
            </a:extLst>
          </p:cNvPr>
          <p:cNvSpPr txBox="1">
            <a:spLocks/>
          </p:cNvSpPr>
          <p:nvPr/>
        </p:nvSpPr>
        <p:spPr>
          <a:xfrm>
            <a:off x="1219200" y="571500"/>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6.</a:t>
            </a: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4</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CÁCH ĐÁNH GIÁ MỨC ĐỘ RỦI RO</a:t>
            </a:r>
            <a:endPar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endParaRPr>
          </a:p>
        </p:txBody>
      </p:sp>
      <p:sp>
        <p:nvSpPr>
          <p:cNvPr id="6" name="TextBox 5">
            <a:extLst>
              <a:ext uri="{FF2B5EF4-FFF2-40B4-BE49-F238E27FC236}">
                <a16:creationId xmlns:a16="http://schemas.microsoft.com/office/drawing/2014/main" id="{2D698AD0-4B93-01D4-A2D1-77DF5BC69D16}"/>
              </a:ext>
            </a:extLst>
          </p:cNvPr>
          <p:cNvSpPr txBox="1"/>
          <p:nvPr/>
        </p:nvSpPr>
        <p:spPr>
          <a:xfrm>
            <a:off x="1702981" y="1470772"/>
            <a:ext cx="14935200" cy="1754326"/>
          </a:xfrm>
          <a:prstGeom prst="rect">
            <a:avLst/>
          </a:prstGeom>
          <a:noFill/>
        </p:spPr>
        <p:txBody>
          <a:bodyPr wrap="square">
            <a:spAutoFit/>
          </a:bodyPr>
          <a:lstStyle/>
          <a:p>
            <a:pPr algn="just"/>
            <a:r>
              <a:rPr lang="vi-VN" sz="3600" b="0" dirty="0">
                <a:solidFill>
                  <a:srgbClr val="002060"/>
                </a:solidFill>
                <a:latin typeface="Arial" panose="020B0604020202020204" pitchFamily="34" charset="0"/>
                <a:cs typeface="Arial" panose="020B0604020202020204" pitchFamily="34" charset="0"/>
              </a:rPr>
              <a:t>Để</a:t>
            </a:r>
            <a:r>
              <a:rPr lang="vi-VN" sz="3600" b="0" spc="-7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đánh</a:t>
            </a:r>
            <a:r>
              <a:rPr lang="vi-VN" sz="3600" b="0" spc="-180" dirty="0">
                <a:solidFill>
                  <a:srgbClr val="002060"/>
                </a:solidFill>
                <a:latin typeface="Arial" panose="020B0604020202020204" pitchFamily="34" charset="0"/>
                <a:cs typeface="Arial" panose="020B0604020202020204" pitchFamily="34" charset="0"/>
              </a:rPr>
              <a:t> </a:t>
            </a:r>
            <a:r>
              <a:rPr lang="vi-VN" sz="3600" b="0" spc="-105" dirty="0">
                <a:solidFill>
                  <a:srgbClr val="002060"/>
                </a:solidFill>
                <a:latin typeface="Arial" panose="020B0604020202020204" pitchFamily="34" charset="0"/>
                <a:cs typeface="Arial" panose="020B0604020202020204" pitchFamily="34" charset="0"/>
              </a:rPr>
              <a:t>giá</a:t>
            </a:r>
            <a:r>
              <a:rPr lang="vi-VN" sz="3600" b="0" spc="-185"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mức</a:t>
            </a:r>
            <a:r>
              <a:rPr lang="vi-VN" sz="3600" b="0" spc="-180" dirty="0">
                <a:solidFill>
                  <a:srgbClr val="002060"/>
                </a:solidFill>
                <a:latin typeface="Arial" panose="020B0604020202020204" pitchFamily="34" charset="0"/>
                <a:cs typeface="Arial" panose="020B0604020202020204" pitchFamily="34" charset="0"/>
              </a:rPr>
              <a:t> </a:t>
            </a:r>
            <a:r>
              <a:rPr lang="vi-VN" sz="3600" b="0" spc="85" dirty="0">
                <a:solidFill>
                  <a:srgbClr val="002060"/>
                </a:solidFill>
                <a:latin typeface="Arial" panose="020B0604020202020204" pitchFamily="34" charset="0"/>
                <a:cs typeface="Arial" panose="020B0604020202020204" pitchFamily="34" charset="0"/>
              </a:rPr>
              <a:t>độ</a:t>
            </a:r>
            <a:r>
              <a:rPr lang="vi-VN" sz="3600" b="0" spc="-65"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rủi</a:t>
            </a:r>
            <a:r>
              <a:rPr lang="vi-VN" sz="3600" b="0" spc="-185"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ro</a:t>
            </a:r>
            <a:r>
              <a:rPr lang="vi-VN" sz="3600" b="0" spc="-180" dirty="0">
                <a:solidFill>
                  <a:srgbClr val="002060"/>
                </a:solidFill>
                <a:latin typeface="Arial" panose="020B0604020202020204" pitchFamily="34" charset="0"/>
                <a:cs typeface="Arial" panose="020B0604020202020204" pitchFamily="34" charset="0"/>
              </a:rPr>
              <a:t> </a:t>
            </a:r>
            <a:r>
              <a:rPr lang="vi-VN" sz="3600" b="0" spc="75" dirty="0">
                <a:solidFill>
                  <a:srgbClr val="002060"/>
                </a:solidFill>
                <a:latin typeface="Arial" panose="020B0604020202020204" pitchFamily="34" charset="0"/>
                <a:cs typeface="Arial" panose="020B0604020202020204" pitchFamily="34" charset="0"/>
              </a:rPr>
              <a:t>và</a:t>
            </a:r>
            <a:r>
              <a:rPr lang="vi-VN" sz="3600" b="0" spc="-18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đảm</a:t>
            </a:r>
            <a:r>
              <a:rPr lang="vi-VN" sz="3600" b="0" spc="-185"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bảo</a:t>
            </a:r>
            <a:r>
              <a:rPr lang="vi-VN" sz="3600" b="0" spc="-18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an</a:t>
            </a:r>
            <a:r>
              <a:rPr lang="vi-VN" sz="3600" b="0" spc="-18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toàn</a:t>
            </a:r>
            <a:r>
              <a:rPr lang="vi-VN" sz="3600" b="0" spc="-185"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cho</a:t>
            </a:r>
            <a:r>
              <a:rPr lang="vi-VN" sz="3600" b="0" spc="-180" dirty="0">
                <a:solidFill>
                  <a:srgbClr val="002060"/>
                </a:solidFill>
                <a:latin typeface="Arial" panose="020B0604020202020204" pitchFamily="34" charset="0"/>
                <a:cs typeface="Arial" panose="020B0604020202020204" pitchFamily="34" charset="0"/>
              </a:rPr>
              <a:t> </a:t>
            </a:r>
            <a:r>
              <a:rPr lang="vi-VN" sz="3600" b="0" spc="-90" dirty="0">
                <a:solidFill>
                  <a:srgbClr val="002060"/>
                </a:solidFill>
                <a:latin typeface="Arial" panose="020B0604020202020204" pitchFamily="34" charset="0"/>
                <a:cs typeface="Arial" panose="020B0604020202020204" pitchFamily="34" charset="0"/>
              </a:rPr>
              <a:t>người</a:t>
            </a:r>
            <a:r>
              <a:rPr lang="vi-VN" sz="3600" b="0" spc="-18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lao</a:t>
            </a:r>
            <a:r>
              <a:rPr lang="vi-VN" sz="3600" b="0" spc="-185" dirty="0">
                <a:solidFill>
                  <a:srgbClr val="002060"/>
                </a:solidFill>
                <a:latin typeface="Arial" panose="020B0604020202020204" pitchFamily="34" charset="0"/>
                <a:cs typeface="Arial" panose="020B0604020202020204" pitchFamily="34" charset="0"/>
              </a:rPr>
              <a:t> </a:t>
            </a:r>
            <a:r>
              <a:rPr lang="vi-VN" sz="3600" b="0" spc="-20" dirty="0">
                <a:solidFill>
                  <a:srgbClr val="002060"/>
                </a:solidFill>
                <a:latin typeface="Arial" panose="020B0604020202020204" pitchFamily="34" charset="0"/>
                <a:cs typeface="Arial" panose="020B0604020202020204" pitchFamily="34" charset="0"/>
              </a:rPr>
              <a:t>động</a:t>
            </a:r>
            <a:r>
              <a:rPr lang="vi-VN" sz="3600" b="0" spc="-180" dirty="0">
                <a:solidFill>
                  <a:srgbClr val="002060"/>
                </a:solidFill>
                <a:latin typeface="Arial" panose="020B0604020202020204" pitchFamily="34" charset="0"/>
                <a:cs typeface="Arial" panose="020B0604020202020204" pitchFamily="34" charset="0"/>
              </a:rPr>
              <a:t> </a:t>
            </a:r>
            <a:r>
              <a:rPr lang="vi-VN" sz="3600" b="0" spc="80" dirty="0">
                <a:solidFill>
                  <a:srgbClr val="002060"/>
                </a:solidFill>
                <a:latin typeface="Arial" panose="020B0604020202020204" pitchFamily="34" charset="0"/>
                <a:cs typeface="Arial" panose="020B0604020202020204" pitchFamily="34" charset="0"/>
              </a:rPr>
              <a:t>và</a:t>
            </a:r>
            <a:r>
              <a:rPr lang="vi-VN" sz="3600" b="0" spc="-180" dirty="0">
                <a:solidFill>
                  <a:srgbClr val="002060"/>
                </a:solidFill>
                <a:latin typeface="Arial" panose="020B0604020202020204" pitchFamily="34" charset="0"/>
                <a:cs typeface="Arial" panose="020B0604020202020204" pitchFamily="34" charset="0"/>
              </a:rPr>
              <a:t> </a:t>
            </a:r>
            <a:r>
              <a:rPr lang="vi-VN" sz="3600" b="0" spc="-45" dirty="0">
                <a:solidFill>
                  <a:srgbClr val="002060"/>
                </a:solidFill>
                <a:latin typeface="Arial" panose="020B0604020202020204" pitchFamily="34" charset="0"/>
                <a:cs typeface="Arial" panose="020B0604020202020204" pitchFamily="34" charset="0"/>
              </a:rPr>
              <a:t>môi</a:t>
            </a:r>
            <a:r>
              <a:rPr lang="vi-VN" sz="3600" b="0" spc="-185" dirty="0">
                <a:solidFill>
                  <a:srgbClr val="002060"/>
                </a:solidFill>
                <a:latin typeface="Arial" panose="020B0604020202020204" pitchFamily="34" charset="0"/>
                <a:cs typeface="Arial" panose="020B0604020202020204" pitchFamily="34" charset="0"/>
              </a:rPr>
              <a:t> </a:t>
            </a:r>
            <a:r>
              <a:rPr lang="vi-VN" sz="3600" b="0" spc="-45" dirty="0">
                <a:solidFill>
                  <a:srgbClr val="002060"/>
                </a:solidFill>
                <a:latin typeface="Arial" panose="020B0604020202020204" pitchFamily="34" charset="0"/>
                <a:cs typeface="Arial" panose="020B0604020202020204" pitchFamily="34" charset="0"/>
              </a:rPr>
              <a:t>trường</a:t>
            </a:r>
            <a:r>
              <a:rPr lang="vi-VN" sz="3600" b="0" spc="-18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dựa</a:t>
            </a:r>
            <a:r>
              <a:rPr lang="vi-VN" sz="3600" b="0" spc="-180" dirty="0">
                <a:solidFill>
                  <a:srgbClr val="002060"/>
                </a:solidFill>
                <a:latin typeface="Arial" panose="020B0604020202020204" pitchFamily="34" charset="0"/>
                <a:cs typeface="Arial" panose="020B0604020202020204" pitchFamily="34" charset="0"/>
              </a:rPr>
              <a:t> </a:t>
            </a:r>
            <a:r>
              <a:rPr lang="vi-VN" sz="3600" b="0" spc="25" dirty="0">
                <a:solidFill>
                  <a:srgbClr val="002060"/>
                </a:solidFill>
                <a:latin typeface="Arial" panose="020B0604020202020204" pitchFamily="34" charset="0"/>
                <a:cs typeface="Arial" panose="020B0604020202020204" pitchFamily="34" charset="0"/>
              </a:rPr>
              <a:t>vào </a:t>
            </a:r>
            <a:r>
              <a:rPr lang="vi-VN" sz="3600" b="0" spc="-40" dirty="0">
                <a:solidFill>
                  <a:srgbClr val="002060"/>
                </a:solidFill>
                <a:latin typeface="Arial" panose="020B0604020202020204" pitchFamily="34" charset="0"/>
                <a:cs typeface="Arial" panose="020B0604020202020204" pitchFamily="34" charset="0"/>
              </a:rPr>
              <a:t>đơn</a:t>
            </a:r>
            <a:r>
              <a:rPr lang="vi-VN" sz="3600" b="0" spc="-190" dirty="0">
                <a:solidFill>
                  <a:srgbClr val="002060"/>
                </a:solidFill>
                <a:latin typeface="Arial" panose="020B0604020202020204" pitchFamily="34" charset="0"/>
                <a:cs typeface="Arial" panose="020B0604020202020204" pitchFamily="34" charset="0"/>
              </a:rPr>
              <a:t> </a:t>
            </a:r>
            <a:r>
              <a:rPr lang="vi-VN" sz="3600" b="0" spc="130" dirty="0">
                <a:solidFill>
                  <a:srgbClr val="002060"/>
                </a:solidFill>
                <a:latin typeface="Arial" panose="020B0604020202020204" pitchFamily="34" charset="0"/>
                <a:cs typeface="Arial" panose="020B0604020202020204" pitchFamily="34" charset="0"/>
              </a:rPr>
              <a:t>vị</a:t>
            </a:r>
            <a:r>
              <a:rPr lang="vi-VN" sz="3600" b="0" spc="-7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đo</a:t>
            </a:r>
            <a:r>
              <a:rPr lang="vi-VN" sz="3600" b="0" spc="-190" dirty="0">
                <a:solidFill>
                  <a:srgbClr val="002060"/>
                </a:solidFill>
                <a:latin typeface="Arial" panose="020B0604020202020204" pitchFamily="34" charset="0"/>
                <a:cs typeface="Arial" panose="020B0604020202020204" pitchFamily="34" charset="0"/>
              </a:rPr>
              <a:t> </a:t>
            </a:r>
            <a:r>
              <a:rPr lang="vi-VN" sz="3600" b="0" spc="-15" dirty="0">
                <a:solidFill>
                  <a:srgbClr val="002060"/>
                </a:solidFill>
                <a:latin typeface="Arial" panose="020B0604020202020204" pitchFamily="34" charset="0"/>
                <a:cs typeface="Arial" panose="020B0604020202020204" pitchFamily="34" charset="0"/>
              </a:rPr>
              <a:t>li</a:t>
            </a:r>
            <a:r>
              <a:rPr lang="vi-VN" sz="3600" b="0" spc="-700" dirty="0">
                <a:solidFill>
                  <a:srgbClr val="002060"/>
                </a:solidFill>
                <a:latin typeface="Arial" panose="020B0604020202020204" pitchFamily="34" charset="0"/>
                <a:cs typeface="Arial" panose="020B0604020202020204" pitchFamily="34" charset="0"/>
              </a:rPr>
              <a:t>ê</a:t>
            </a:r>
            <a:r>
              <a:rPr lang="vi-VN" sz="5400" b="0" spc="-22" baseline="12000" dirty="0">
                <a:solidFill>
                  <a:srgbClr val="002060"/>
                </a:solidFill>
                <a:latin typeface="Arial" panose="020B0604020202020204" pitchFamily="34" charset="0"/>
                <a:cs typeface="Arial" panose="020B0604020202020204" pitchFamily="34" charset="0"/>
              </a:rPr>
              <a:t>̀</a:t>
            </a:r>
            <a:r>
              <a:rPr lang="vi-VN" sz="5400" b="0" spc="-330" baseline="12000" dirty="0">
                <a:solidFill>
                  <a:srgbClr val="002060"/>
                </a:solidFill>
                <a:latin typeface="Arial" panose="020B0604020202020204" pitchFamily="34" charset="0"/>
                <a:cs typeface="Arial" panose="020B0604020202020204" pitchFamily="34" charset="0"/>
              </a:rPr>
              <a:t> </a:t>
            </a:r>
            <a:r>
              <a:rPr lang="vi-VN" sz="3600" b="0" spc="-40" dirty="0">
                <a:solidFill>
                  <a:srgbClr val="002060"/>
                </a:solidFill>
                <a:latin typeface="Arial" panose="020B0604020202020204" pitchFamily="34" charset="0"/>
                <a:cs typeface="Arial" panose="020B0604020202020204" pitchFamily="34" charset="0"/>
              </a:rPr>
              <a:t>u</a:t>
            </a:r>
            <a:r>
              <a:rPr lang="vi-VN" sz="3600" b="0" spc="-190" dirty="0">
                <a:solidFill>
                  <a:srgbClr val="002060"/>
                </a:solidFill>
                <a:latin typeface="Arial" panose="020B0604020202020204" pitchFamily="34" charset="0"/>
                <a:cs typeface="Arial" panose="020B0604020202020204" pitchFamily="34" charset="0"/>
              </a:rPr>
              <a:t> </a:t>
            </a:r>
            <a:r>
              <a:rPr lang="vi-VN" sz="3600" b="0" spc="-75" dirty="0">
                <a:solidFill>
                  <a:srgbClr val="002060"/>
                </a:solidFill>
                <a:latin typeface="Arial" panose="020B0604020202020204" pitchFamily="34" charset="0"/>
                <a:cs typeface="Arial" panose="020B0604020202020204" pitchFamily="34" charset="0"/>
              </a:rPr>
              <a:t>lượng</a:t>
            </a:r>
            <a:r>
              <a:rPr lang="vi-VN" sz="3600" b="0" spc="-185"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hoá</a:t>
            </a:r>
            <a:r>
              <a:rPr lang="vi-VN" sz="3600" b="0" spc="-19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ch</a:t>
            </a:r>
            <a:r>
              <a:rPr lang="vi-VN" sz="3600" b="0" spc="-395" dirty="0">
                <a:solidFill>
                  <a:srgbClr val="002060"/>
                </a:solidFill>
                <a:latin typeface="Arial" panose="020B0604020202020204" pitchFamily="34" charset="0"/>
                <a:cs typeface="Arial" panose="020B0604020202020204" pitchFamily="34" charset="0"/>
              </a:rPr>
              <a:t>â</a:t>
            </a:r>
            <a:r>
              <a:rPr lang="vi-VN" sz="5400" b="0" spc="585" baseline="12000" dirty="0">
                <a:solidFill>
                  <a:srgbClr val="002060"/>
                </a:solidFill>
                <a:latin typeface="Arial" panose="020B0604020202020204" pitchFamily="34" charset="0"/>
                <a:cs typeface="Arial" panose="020B0604020202020204" pitchFamily="34" charset="0"/>
              </a:rPr>
              <a:t>́</a:t>
            </a:r>
            <a:r>
              <a:rPr lang="vi-VN" sz="3600" b="0" dirty="0">
                <a:solidFill>
                  <a:srgbClr val="002060"/>
                </a:solidFill>
                <a:latin typeface="Arial" panose="020B0604020202020204" pitchFamily="34" charset="0"/>
                <a:cs typeface="Arial" panose="020B0604020202020204" pitchFamily="34" charset="0"/>
              </a:rPr>
              <a:t>t</a:t>
            </a:r>
            <a:r>
              <a:rPr lang="vi-VN" sz="3600" b="0" spc="-180" dirty="0">
                <a:solidFill>
                  <a:srgbClr val="002060"/>
                </a:solidFill>
                <a:latin typeface="Arial" panose="020B0604020202020204" pitchFamily="34" charset="0"/>
                <a:cs typeface="Arial" panose="020B0604020202020204" pitchFamily="34" charset="0"/>
              </a:rPr>
              <a:t> </a:t>
            </a:r>
            <a:r>
              <a:rPr lang="vi-VN" sz="3600" b="0" spc="-155" dirty="0">
                <a:solidFill>
                  <a:srgbClr val="002060"/>
                </a:solidFill>
                <a:latin typeface="Arial" panose="020B0604020202020204" pitchFamily="34" charset="0"/>
                <a:cs typeface="Arial" panose="020B0604020202020204" pitchFamily="34" charset="0"/>
              </a:rPr>
              <a:t>(mg/m³),</a:t>
            </a:r>
            <a:r>
              <a:rPr lang="vi-VN" sz="3600" b="0" spc="-195" dirty="0">
                <a:solidFill>
                  <a:srgbClr val="002060"/>
                </a:solidFill>
                <a:latin typeface="Arial" panose="020B0604020202020204" pitchFamily="34" charset="0"/>
                <a:cs typeface="Arial" panose="020B0604020202020204" pitchFamily="34" charset="0"/>
              </a:rPr>
              <a:t> </a:t>
            </a:r>
            <a:r>
              <a:rPr lang="vi-VN" sz="3600" b="0" spc="55" dirty="0">
                <a:solidFill>
                  <a:srgbClr val="002060"/>
                </a:solidFill>
                <a:latin typeface="Arial" panose="020B0604020202020204" pitchFamily="34" charset="0"/>
                <a:cs typeface="Arial" panose="020B0604020202020204" pitchFamily="34" charset="0"/>
              </a:rPr>
              <a:t>ta</a:t>
            </a:r>
            <a:r>
              <a:rPr lang="vi-VN" sz="3600" b="0" spc="-185" dirty="0">
                <a:solidFill>
                  <a:srgbClr val="002060"/>
                </a:solidFill>
                <a:latin typeface="Arial" panose="020B0604020202020204" pitchFamily="34" charset="0"/>
                <a:cs typeface="Arial" panose="020B0604020202020204" pitchFamily="34" charset="0"/>
              </a:rPr>
              <a:t> </a:t>
            </a:r>
            <a:r>
              <a:rPr lang="vi-VN" sz="3600" b="0" spc="-50" dirty="0">
                <a:solidFill>
                  <a:srgbClr val="002060"/>
                </a:solidFill>
                <a:latin typeface="Arial" panose="020B0604020202020204" pitchFamily="34" charset="0"/>
                <a:cs typeface="Arial" panose="020B0604020202020204" pitchFamily="34" charset="0"/>
              </a:rPr>
              <a:t>thường</a:t>
            </a:r>
            <a:r>
              <a:rPr lang="vi-VN" sz="3600" b="0" spc="-185" dirty="0">
                <a:solidFill>
                  <a:srgbClr val="002060"/>
                </a:solidFill>
                <a:latin typeface="Arial" panose="020B0604020202020204" pitchFamily="34" charset="0"/>
                <a:cs typeface="Arial" panose="020B0604020202020204" pitchFamily="34" charset="0"/>
              </a:rPr>
              <a:t> </a:t>
            </a:r>
            <a:r>
              <a:rPr lang="vi-VN" sz="3600" b="0" spc="50" dirty="0">
                <a:solidFill>
                  <a:srgbClr val="002060"/>
                </a:solidFill>
                <a:latin typeface="Arial" panose="020B0604020202020204" pitchFamily="34" charset="0"/>
                <a:cs typeface="Arial" panose="020B0604020202020204" pitchFamily="34" charset="0"/>
              </a:rPr>
              <a:t>thực</a:t>
            </a:r>
            <a:r>
              <a:rPr lang="vi-VN" sz="3600" b="0" spc="-190" dirty="0">
                <a:solidFill>
                  <a:srgbClr val="002060"/>
                </a:solidFill>
                <a:latin typeface="Arial" panose="020B0604020202020204" pitchFamily="34" charset="0"/>
                <a:cs typeface="Arial" panose="020B0604020202020204" pitchFamily="34" charset="0"/>
              </a:rPr>
              <a:t> </a:t>
            </a:r>
            <a:r>
              <a:rPr lang="vi-VN" sz="3600" b="0" spc="-25" dirty="0">
                <a:solidFill>
                  <a:srgbClr val="002060"/>
                </a:solidFill>
                <a:latin typeface="Arial" panose="020B0604020202020204" pitchFamily="34" charset="0"/>
                <a:cs typeface="Arial" panose="020B0604020202020204" pitchFamily="34" charset="0"/>
              </a:rPr>
              <a:t>hiện</a:t>
            </a:r>
            <a:r>
              <a:rPr lang="vi-VN" sz="3600" b="0" spc="-185" dirty="0">
                <a:solidFill>
                  <a:srgbClr val="002060"/>
                </a:solidFill>
                <a:latin typeface="Arial" panose="020B0604020202020204" pitchFamily="34" charset="0"/>
                <a:cs typeface="Arial" panose="020B0604020202020204" pitchFamily="34" charset="0"/>
              </a:rPr>
              <a:t> </a:t>
            </a:r>
            <a:r>
              <a:rPr lang="vi-VN" sz="3600" b="0" spc="75" dirty="0">
                <a:solidFill>
                  <a:srgbClr val="002060"/>
                </a:solidFill>
                <a:latin typeface="Arial" panose="020B0604020202020204" pitchFamily="34" charset="0"/>
                <a:cs typeface="Arial" panose="020B0604020202020204" pitchFamily="34" charset="0"/>
              </a:rPr>
              <a:t>các</a:t>
            </a:r>
            <a:r>
              <a:rPr lang="vi-VN" sz="3600" b="0" spc="-190" dirty="0">
                <a:solidFill>
                  <a:srgbClr val="002060"/>
                </a:solidFill>
                <a:latin typeface="Arial" panose="020B0604020202020204" pitchFamily="34" charset="0"/>
                <a:cs typeface="Arial" panose="020B0604020202020204" pitchFamily="34" charset="0"/>
              </a:rPr>
              <a:t> </a:t>
            </a:r>
            <a:r>
              <a:rPr lang="vi-VN" sz="3600" b="0" dirty="0">
                <a:solidFill>
                  <a:srgbClr val="002060"/>
                </a:solidFill>
                <a:latin typeface="Arial" panose="020B0604020202020204" pitchFamily="34" charset="0"/>
                <a:cs typeface="Arial" panose="020B0604020202020204" pitchFamily="34" charset="0"/>
              </a:rPr>
              <a:t>bước</a:t>
            </a:r>
            <a:r>
              <a:rPr lang="vi-VN" sz="3600" b="0" spc="-185" dirty="0">
                <a:solidFill>
                  <a:srgbClr val="002060"/>
                </a:solidFill>
                <a:latin typeface="Arial" panose="020B0604020202020204" pitchFamily="34" charset="0"/>
                <a:cs typeface="Arial" panose="020B0604020202020204" pitchFamily="34" charset="0"/>
              </a:rPr>
              <a:t> </a:t>
            </a:r>
            <a:r>
              <a:rPr lang="vi-VN" sz="3600" b="0" spc="-20" dirty="0">
                <a:solidFill>
                  <a:srgbClr val="002060"/>
                </a:solidFill>
                <a:latin typeface="Arial" panose="020B0604020202020204" pitchFamily="34" charset="0"/>
                <a:cs typeface="Arial" panose="020B0604020202020204" pitchFamily="34" charset="0"/>
              </a:rPr>
              <a:t>sau:</a:t>
            </a:r>
            <a:endParaRPr lang="en-US" sz="3600" dirty="0">
              <a:solidFill>
                <a:srgbClr val="002060"/>
              </a:solidFill>
              <a:latin typeface="Arial" panose="020B0604020202020204" pitchFamily="34" charset="0"/>
              <a:cs typeface="Arial" panose="020B0604020202020204" pitchFamily="34" charset="0"/>
            </a:endParaRPr>
          </a:p>
        </p:txBody>
      </p:sp>
      <p:sp>
        <p:nvSpPr>
          <p:cNvPr id="7" name="object 12">
            <a:extLst>
              <a:ext uri="{FF2B5EF4-FFF2-40B4-BE49-F238E27FC236}">
                <a16:creationId xmlns:a16="http://schemas.microsoft.com/office/drawing/2014/main" id="{EA3B6976-F606-2022-646D-CB204822062F}"/>
              </a:ext>
            </a:extLst>
          </p:cNvPr>
          <p:cNvSpPr txBox="1"/>
          <p:nvPr/>
        </p:nvSpPr>
        <p:spPr>
          <a:xfrm>
            <a:off x="1702981" y="3180286"/>
            <a:ext cx="15980061" cy="6174960"/>
          </a:xfrm>
          <a:prstGeom prst="rect">
            <a:avLst/>
          </a:prstGeom>
        </p:spPr>
        <p:txBody>
          <a:bodyPr vert="horz" wrap="square" lIns="0" tIns="88900" rIns="0" bIns="0" rtlCol="0">
            <a:spAutoFit/>
          </a:bodyPr>
          <a:lstStyle/>
          <a:p>
            <a:pPr marL="50800" marR="0" lvl="0" indent="0" algn="just" defTabSz="914400" eaLnBrk="1" fontAlgn="auto" latinLnBrk="0" hangingPunct="1">
              <a:lnSpc>
                <a:spcPct val="110000"/>
              </a:lnSpc>
              <a:spcBef>
                <a:spcPts val="700"/>
              </a:spcBef>
              <a:spcAft>
                <a:spcPts val="0"/>
              </a:spcAft>
              <a:buClrTx/>
              <a:buSzTx/>
              <a:buFontTx/>
              <a:buNone/>
              <a:tabLst/>
              <a:defRPr/>
            </a:pPr>
            <a:r>
              <a:rPr kumimoji="0"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Bước</a:t>
            </a:r>
            <a:r>
              <a:rPr kumimoji="0" sz="3600" b="0" i="0" u="none" strike="noStrike" kern="0" cap="none" spc="-1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50" normalizeH="0" baseline="0" noProof="0" dirty="0">
                <a:ln>
                  <a:noFill/>
                </a:ln>
                <a:solidFill>
                  <a:srgbClr val="FF0000"/>
                </a:solidFill>
                <a:effectLst/>
                <a:uLnTx/>
                <a:uFillTx/>
                <a:latin typeface="Arial" panose="020B0604020202020204" pitchFamily="34" charset="0"/>
                <a:cs typeface="Arial" panose="020B0604020202020204" pitchFamily="34" charset="0"/>
              </a:rPr>
              <a:t>1:</a:t>
            </a:r>
            <a:r>
              <a:rPr kumimoji="0" sz="3600" b="0" i="0" u="none" strike="noStrike" kern="0" cap="none" spc="-1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Xác</a:t>
            </a:r>
            <a:r>
              <a:rPr kumimoji="0" sz="3600" b="0" i="0" u="none" strike="noStrike" kern="0" cap="none" spc="-1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định</a:t>
            </a:r>
            <a:r>
              <a:rPr kumimoji="0" sz="3600" b="0" i="0" u="none" strike="noStrike" kern="0" cap="none" spc="-1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FF0000"/>
                </a:solidFill>
                <a:effectLst/>
                <a:uLnTx/>
                <a:uFillTx/>
                <a:latin typeface="Arial" panose="020B0604020202020204" pitchFamily="34" charset="0"/>
                <a:cs typeface="Arial" panose="020B0604020202020204" pitchFamily="34" charset="0"/>
              </a:rPr>
              <a:t>Giới</a:t>
            </a:r>
            <a:r>
              <a:rPr kumimoji="0" sz="3600" b="0" i="0" u="none" strike="noStrike" kern="0" cap="none" spc="-1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Hạn</a:t>
            </a:r>
            <a:r>
              <a:rPr kumimoji="0" sz="3600" b="0" i="0" u="none" strike="noStrike" kern="0" cap="none" spc="-19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0000"/>
                </a:solidFill>
                <a:effectLst/>
                <a:uLnTx/>
                <a:uFillTx/>
                <a:latin typeface="Arial" panose="020B0604020202020204" pitchFamily="34" charset="0"/>
                <a:cs typeface="Arial" panose="020B0604020202020204" pitchFamily="34" charset="0"/>
              </a:rPr>
              <a:t>An</a:t>
            </a:r>
            <a:r>
              <a:rPr kumimoji="0" sz="3600" b="0" i="0" u="none" strike="noStrike" kern="0" cap="none" spc="-1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0000"/>
                </a:solidFill>
                <a:effectLst/>
                <a:uLnTx/>
                <a:uFillTx/>
                <a:latin typeface="Arial" panose="020B0604020202020204" pitchFamily="34" charset="0"/>
                <a:cs typeface="Arial" panose="020B0604020202020204" pitchFamily="34" charset="0"/>
              </a:rPr>
              <a:t>Toàn</a:t>
            </a:r>
            <a:r>
              <a:rPr kumimoji="0" sz="3600" b="0" i="0" u="none" strike="noStrike" kern="0" cap="none" spc="-19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(TLV)</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50800" marR="361950" lvl="0" indent="0" algn="just" defTabSz="914400" eaLnBrk="1" fontAlgn="auto" latinLnBrk="0" hangingPunct="1">
              <a:lnSpc>
                <a:spcPct val="110000"/>
              </a:lnSpc>
              <a:spcBef>
                <a:spcPts val="240"/>
              </a:spcBef>
              <a:spcAft>
                <a:spcPts val="0"/>
              </a:spcAft>
              <a:buClrTx/>
              <a:buSzTx/>
              <a:buFontTx/>
              <a:buNone/>
              <a:tabLst>
                <a:tab pos="14845030" algn="l"/>
              </a:tabLst>
              <a:defRPr/>
            </a:pP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tổ</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chức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Hiệp</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hội</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Khoa</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Lao</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Hoa</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Kỳ</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(ACGIH)</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err="1">
                <a:ln>
                  <a:noFill/>
                </a:ln>
                <a:solidFill>
                  <a:srgbClr val="002060"/>
                </a:solidFill>
                <a:effectLst/>
                <a:uLnTx/>
                <a:uFillTx/>
                <a:latin typeface="Arial" panose="020B0604020202020204" pitchFamily="34" charset="0"/>
                <a:cs typeface="Arial" panose="020B0604020202020204" pitchFamily="34" charset="0"/>
              </a:rPr>
              <a:t>thường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đ</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lang="en-US"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err="1">
                <a:ln>
                  <a:noFill/>
                </a:ln>
                <a:solidFill>
                  <a:srgbClr val="002060"/>
                </a:solidFill>
                <a:effectLst/>
                <a:uLnTx/>
                <a:uFillTx/>
                <a:latin typeface="Arial" panose="020B0604020202020204" pitchFamily="34" charset="0"/>
                <a:cs typeface="Arial" panose="020B0604020202020204" pitchFamily="34" charset="0"/>
              </a:rPr>
              <a:t>xu</a:t>
            </a:r>
            <a:r>
              <a:rPr kumimoji="0" sz="3600" b="0" i="0" u="none" strike="noStrike" kern="0" cap="none" spc="-450" normalizeH="0" baseline="0" noProof="0" dirty="0" err="1">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02" normalizeH="0" baseline="12000" noProof="0" dirty="0" err="1">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5" normalizeH="0" baseline="0" noProof="0" dirty="0" err="1">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các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Giới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hạn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(TLV)</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đây</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mức</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tô</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66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i</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đa</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phép</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trong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mà</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gây</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hại</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lao</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TLV</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toán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dựa</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trên</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600" b="0" i="0" u="none" strike="noStrike" kern="0" cap="none" spc="-70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5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tô</a:t>
            </a:r>
            <a:r>
              <a:rPr kumimoji="0" sz="5400" b="0" i="0" u="none" strike="noStrike" kern="0" cap="none" spc="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419"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độc</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tính</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thời</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gian</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xúc,</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đặc</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điểm</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quá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0" lvl="0" indent="0" defTabSz="914400" eaLnBrk="1" fontAlgn="auto" latinLnBrk="0" hangingPunct="1">
              <a:lnSpc>
                <a:spcPct val="110000"/>
              </a:lnSpc>
              <a:spcBef>
                <a:spcPts val="0"/>
              </a:spcBef>
              <a:spcAft>
                <a:spcPts val="0"/>
              </a:spcAft>
              <a:buClrTx/>
              <a:buSzTx/>
              <a:buFontTx/>
              <a:buNone/>
              <a:tabLst/>
              <a:defRPr/>
            </a:pPr>
            <a:r>
              <a:rPr kumimoji="0"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Bước</a:t>
            </a:r>
            <a:r>
              <a:rPr kumimoji="0" sz="36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20" normalizeH="0" baseline="0" noProof="0" dirty="0">
                <a:ln>
                  <a:noFill/>
                </a:ln>
                <a:solidFill>
                  <a:srgbClr val="FF0000"/>
                </a:solidFill>
                <a:effectLst/>
                <a:uLnTx/>
                <a:uFillTx/>
                <a:latin typeface="Arial" panose="020B0604020202020204" pitchFamily="34" charset="0"/>
                <a:cs typeface="Arial" panose="020B0604020202020204" pitchFamily="34" charset="0"/>
              </a:rPr>
              <a:t>2:</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Thực</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hiện</a:t>
            </a:r>
            <a:r>
              <a:rPr kumimoji="0" sz="36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đo</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0000"/>
                </a:solidFill>
                <a:effectLst/>
                <a:uLnTx/>
                <a:uFillTx/>
                <a:latin typeface="Arial" panose="020B0604020202020204" pitchFamily="34" charset="0"/>
                <a:cs typeface="Arial" panose="020B0604020202020204" pitchFamily="34" charset="0"/>
              </a:rPr>
              <a:t>đạc</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FF0000"/>
                </a:solidFill>
                <a:effectLst/>
                <a:uLnTx/>
                <a:uFillTx/>
                <a:latin typeface="Arial" panose="020B0604020202020204" pitchFamily="34" charset="0"/>
                <a:cs typeface="Arial" panose="020B0604020202020204" pitchFamily="34" charset="0"/>
              </a:rPr>
              <a:t>li</a:t>
            </a:r>
            <a:r>
              <a:rPr kumimoji="0" sz="3600" b="0" i="0" u="none" strike="noStrike" kern="0" cap="none" spc="-700" normalizeH="0" baseline="0" noProof="0" dirty="0">
                <a:ln>
                  <a:noFill/>
                </a:ln>
                <a:solidFill>
                  <a:srgbClr val="FF0000"/>
                </a:solidFill>
                <a:effectLst/>
                <a:uLnTx/>
                <a:uFillTx/>
                <a:latin typeface="Arial" panose="020B0604020202020204" pitchFamily="34" charset="0"/>
                <a:cs typeface="Arial" panose="020B0604020202020204" pitchFamily="34" charset="0"/>
              </a:rPr>
              <a:t>ê</a:t>
            </a:r>
            <a:r>
              <a:rPr kumimoji="0" sz="5400" b="0" i="0" u="none" strike="noStrike" kern="0" cap="none" spc="-22"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5400" b="0" i="0" u="none" strike="noStrike" kern="0" cap="none" spc="-352" normalizeH="0" baseline="1200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FF0000"/>
                </a:solidFill>
                <a:effectLst/>
                <a:uLnTx/>
                <a:uFillTx/>
                <a:latin typeface="Arial" panose="020B0604020202020204" pitchFamily="34" charset="0"/>
                <a:cs typeface="Arial" panose="020B0604020202020204" pitchFamily="34" charset="0"/>
              </a:rPr>
              <a:t>u</a:t>
            </a:r>
            <a:r>
              <a:rPr kumimoji="0" sz="36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lượng</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hoá</a:t>
            </a:r>
            <a:r>
              <a:rPr kumimoji="0" sz="36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ch</a:t>
            </a:r>
            <a:r>
              <a:rPr kumimoji="0" sz="3600" b="0" i="0" u="none" strike="noStrike" kern="0" cap="none" spc="-405" normalizeH="0" baseline="0" noProof="0" dirty="0">
                <a:ln>
                  <a:noFill/>
                </a:ln>
                <a:solidFill>
                  <a:srgbClr val="FF0000"/>
                </a:solidFill>
                <a:effectLst/>
                <a:uLnTx/>
                <a:uFillTx/>
                <a:latin typeface="Arial" panose="020B0604020202020204" pitchFamily="34" charset="0"/>
                <a:cs typeface="Arial" panose="020B0604020202020204" pitchFamily="34" charset="0"/>
              </a:rPr>
              <a:t>â</a:t>
            </a:r>
            <a:r>
              <a:rPr kumimoji="0" sz="5400" b="0" i="0" u="none" strike="noStrike" kern="0" cap="none" spc="569" normalizeH="0" baseline="12000" noProof="0" dirty="0">
                <a:ln>
                  <a:noFill/>
                </a:ln>
                <a:solidFill>
                  <a:srgbClr val="FF0000"/>
                </a:solidFill>
                <a:effectLst/>
                <a:uLnTx/>
                <a:uFillTx/>
                <a:latin typeface="Arial" panose="020B0604020202020204" pitchFamily="34" charset="0"/>
                <a:cs typeface="Arial" panose="020B0604020202020204" pitchFamily="34" charset="0"/>
              </a:rPr>
              <a:t>́</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t</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50800" marR="43180" lvl="0" indent="0" defTabSz="914400" eaLnBrk="1" fontAlgn="auto" latinLnBrk="0" hangingPunct="1">
              <a:lnSpc>
                <a:spcPct val="110000"/>
              </a:lnSpc>
              <a:spcBef>
                <a:spcPts val="100"/>
              </a:spcBef>
              <a:spcAft>
                <a:spcPts val="0"/>
              </a:spcAft>
              <a:buClrTx/>
              <a:buSzTx/>
              <a:buFontTx/>
              <a:buNone/>
              <a:tabLst/>
              <a:defRPr/>
            </a:pPr>
            <a:r>
              <a:rPr kumimoji="0" sz="36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thi</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bị</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đo</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đạc</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phù</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hợp</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để</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đo</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1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trong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thường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thực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a:t>
            </a:r>
            <a:r>
              <a:rPr kumimoji="0" sz="3600" b="0" i="0" u="none" strike="noStrike" kern="0" cap="none" spc="-730"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54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8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0" normalizeH="0" baseline="0" noProof="0" dirty="0">
                <a:ln>
                  <a:noFill/>
                </a:ln>
                <a:solidFill>
                  <a:srgbClr val="002060"/>
                </a:solidFill>
                <a:effectLst/>
                <a:uLnTx/>
                <a:uFillTx/>
                <a:latin typeface="Arial" panose="020B0604020202020204" pitchFamily="34" charset="0"/>
                <a:cs typeface="Arial" panose="020B0604020202020204" pitchFamily="34" charset="0"/>
              </a:rPr>
              <a:t>mâ</a:t>
            </a:r>
            <a:r>
              <a:rPr kumimoji="0" sz="5400" b="0" i="0" u="none" strike="noStrike" kern="0" cap="none" spc="-37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77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khí</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phương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phân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tích</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hóa</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học.</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640199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B796-BC03-34CA-E82F-7870A742932C}"/>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0405C3D0-3933-8BE0-EB11-7EC7F088009F}"/>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967D6836-328F-CCAC-3B24-4CD56FCBD39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EADE4039-FAF0-820C-6B33-D96324D6474C}"/>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D95FF11F-3795-D2A6-D7FC-BA0B9656AA90}"/>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DE0CF725-40F0-B3CE-5C5E-BF4541579A52}"/>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C0E8A7C0-4736-DBA6-3E4F-A870C94A0842}"/>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832212D8-D573-5313-85EC-95EE8E337673}"/>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kumimoji="0" lang="vi-VN"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QUẢN LÝ ĐƯỜNG PHƠI NHIỄM</a:t>
            </a:r>
            <a:endParaRPr kumimoji="0" lang="en-US"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2" name="object 12">
            <a:extLst>
              <a:ext uri="{FF2B5EF4-FFF2-40B4-BE49-F238E27FC236}">
                <a16:creationId xmlns:a16="http://schemas.microsoft.com/office/drawing/2014/main" id="{F1626B1F-034F-E96D-1CD4-29E8A54EB6C5}"/>
              </a:ext>
            </a:extLst>
          </p:cNvPr>
          <p:cNvSpPr txBox="1"/>
          <p:nvPr/>
        </p:nvSpPr>
        <p:spPr>
          <a:xfrm>
            <a:off x="1828800" y="1503480"/>
            <a:ext cx="14725259" cy="7740581"/>
          </a:xfrm>
          <a:prstGeom prst="rect">
            <a:avLst/>
          </a:prstGeom>
        </p:spPr>
        <p:txBody>
          <a:bodyPr vert="horz" wrap="square" lIns="0" tIns="88900" rIns="0" bIns="0" rtlCol="0">
            <a:spAutoFit/>
          </a:bodyPr>
          <a:lstStyle/>
          <a:p>
            <a:pPr marL="63500" marR="0" lvl="0" indent="0" algn="just" defTabSz="914400" eaLnBrk="1" fontAlgn="auto" latinLnBrk="0" hangingPunct="1">
              <a:lnSpc>
                <a:spcPct val="100000"/>
              </a:lnSpc>
              <a:spcBef>
                <a:spcPts val="700"/>
              </a:spcBef>
              <a:spcAft>
                <a:spcPts val="0"/>
              </a:spcAft>
              <a:buClrTx/>
              <a:buSzTx/>
              <a:buFontTx/>
              <a:buNone/>
              <a:tabLst/>
              <a:defRPr/>
            </a:pPr>
            <a:r>
              <a:rPr kumimoji="0"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Bước</a:t>
            </a:r>
            <a:r>
              <a:rPr kumimoji="0" sz="36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80" normalizeH="0" baseline="0" noProof="0" dirty="0">
                <a:ln>
                  <a:noFill/>
                </a:ln>
                <a:solidFill>
                  <a:srgbClr val="FF0000"/>
                </a:solidFill>
                <a:effectLst/>
                <a:uLnTx/>
                <a:uFillTx/>
                <a:latin typeface="Arial" panose="020B0604020202020204" pitchFamily="34" charset="0"/>
                <a:cs typeface="Arial" panose="020B0604020202020204" pitchFamily="34" charset="0"/>
              </a:rPr>
              <a:t>3:</a:t>
            </a:r>
            <a:r>
              <a:rPr kumimoji="0" sz="36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FF0000"/>
                </a:solidFill>
                <a:effectLst/>
                <a:uLnTx/>
                <a:uFillTx/>
                <a:latin typeface="Arial" panose="020B0604020202020204" pitchFamily="34" charset="0"/>
                <a:cs typeface="Arial" panose="020B0604020202020204" pitchFamily="34" charset="0"/>
              </a:rPr>
              <a:t>So</a:t>
            </a:r>
            <a:r>
              <a:rPr kumimoji="0" sz="36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sánh</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với</a:t>
            </a:r>
            <a:r>
              <a:rPr kumimoji="0" sz="3600" b="0" i="0" u="none" strike="noStrike" kern="0" cap="none" spc="-204"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0000"/>
                </a:solidFill>
                <a:effectLst/>
                <a:uLnTx/>
                <a:uFillTx/>
                <a:latin typeface="Arial" panose="020B0604020202020204" pitchFamily="34" charset="0"/>
                <a:cs typeface="Arial" panose="020B0604020202020204" pitchFamily="34" charset="0"/>
              </a:rPr>
              <a:t>TLV</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63500" marR="332105" lvl="0" indent="0" algn="just" defTabSz="914400" eaLnBrk="1" fontAlgn="auto" latinLnBrk="0" hangingPunct="1">
              <a:lnSpc>
                <a:spcPts val="4200"/>
              </a:lnSpc>
              <a:spcBef>
                <a:spcPts val="240"/>
              </a:spcBef>
              <a:spcAft>
                <a:spcPts val="0"/>
              </a:spcAft>
              <a:buClrTx/>
              <a:buSzTx/>
              <a:buFontTx/>
              <a:buNone/>
              <a:tabLst/>
              <a:defRPr/>
            </a:pP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68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3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đo</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đạc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so</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sánh</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TLV</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đã</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xác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3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đo</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được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vượt</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quá</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TLV,</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đây</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hiệu</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err="1">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3500" marR="0" lvl="0" indent="0" algn="just" defTabSz="914400" eaLnBrk="1" fontAlgn="auto" latinLnBrk="0" hangingPunct="1">
              <a:lnSpc>
                <a:spcPct val="100000"/>
              </a:lnSpc>
              <a:spcBef>
                <a:spcPts val="0"/>
              </a:spcBef>
              <a:spcAft>
                <a:spcPts val="0"/>
              </a:spcAft>
              <a:buClrTx/>
              <a:buSzTx/>
              <a:buFontTx/>
              <a:buNone/>
              <a:tabLst/>
              <a:defRPr/>
            </a:pPr>
            <a:r>
              <a:rPr kumimoji="0"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Bước</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35" normalizeH="0" baseline="0" noProof="0" dirty="0">
                <a:ln>
                  <a:noFill/>
                </a:ln>
                <a:solidFill>
                  <a:srgbClr val="FF0000"/>
                </a:solidFill>
                <a:effectLst/>
                <a:uLnTx/>
                <a:uFillTx/>
                <a:latin typeface="Arial" panose="020B0604020202020204" pitchFamily="34" charset="0"/>
                <a:cs typeface="Arial" panose="020B0604020202020204" pitchFamily="34" charset="0"/>
              </a:rPr>
              <a:t>4:</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0000"/>
                </a:solidFill>
                <a:effectLst/>
                <a:uLnTx/>
                <a:uFillTx/>
                <a:latin typeface="Arial" panose="020B0604020202020204" pitchFamily="34" charset="0"/>
                <a:cs typeface="Arial" panose="020B0604020202020204" pitchFamily="34" charset="0"/>
              </a:rPr>
              <a:t>Áp</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dụng</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biện</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pháp</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an</a:t>
            </a:r>
            <a:r>
              <a:rPr kumimoji="0" sz="3600" b="0" i="0" u="none" strike="noStrike" kern="0" cap="none" spc="-20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err="1">
                <a:ln>
                  <a:noFill/>
                </a:ln>
                <a:solidFill>
                  <a:srgbClr val="FF0000"/>
                </a:solidFill>
                <a:effectLst/>
                <a:uLnTx/>
                <a:uFillTx/>
                <a:latin typeface="Arial" panose="020B0604020202020204" pitchFamily="34" charset="0"/>
                <a:cs typeface="Arial" panose="020B0604020202020204" pitchFamily="34" charset="0"/>
              </a:rPr>
              <a:t>toàn</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63500" marR="146050" lvl="0" indent="0" algn="just" defTabSz="914400" eaLnBrk="1" fontAlgn="auto" latinLnBrk="0" hangingPunct="1">
              <a:lnSpc>
                <a:spcPts val="4200"/>
              </a:lnSpc>
              <a:spcBef>
                <a:spcPts val="240"/>
              </a:spcBef>
              <a:spcAft>
                <a:spcPts val="0"/>
              </a:spcAft>
              <a:buClrTx/>
              <a:buSzTx/>
              <a:buFontTx/>
              <a:buNone/>
              <a:tabLst/>
              <a:defRPr/>
            </a:pP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3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vượt</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quá</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TLV,</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7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áp</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biện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thi</a:t>
            </a:r>
            <a:r>
              <a:rPr kumimoji="0" sz="3600" b="0" i="0" u="none" strike="noStrike" kern="0" cap="none" spc="-3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1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bị</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hộ</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cá</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nhân,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cải</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thiện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quá</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cung</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thông</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tin</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đào</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tạo</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nhân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viên</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1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3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thậm</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chí</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phải</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thay</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đổi</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làm</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hoặc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thay</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thê</a:t>
            </a:r>
            <a:r>
              <a:rPr kumimoji="0" sz="5400" b="0" i="0" u="none" strike="noStrike" kern="0" cap="none" spc="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7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38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0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7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3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n.</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63500" marR="0" lvl="0" indent="0" algn="just" defTabSz="914400" eaLnBrk="1" fontAlgn="auto" latinLnBrk="0" hangingPunct="1">
              <a:lnSpc>
                <a:spcPct val="100000"/>
              </a:lnSpc>
              <a:spcBef>
                <a:spcPts val="0"/>
              </a:spcBef>
              <a:spcAft>
                <a:spcPts val="0"/>
              </a:spcAft>
              <a:buClrTx/>
              <a:buSzTx/>
              <a:buFontTx/>
              <a:buNone/>
              <a:tabLst/>
              <a:defRPr/>
            </a:pPr>
            <a:r>
              <a:rPr kumimoji="0" sz="3600" b="0" i="0" u="none" strike="noStrike" kern="0" cap="none" spc="75" normalizeH="0" baseline="0" noProof="0" dirty="0">
                <a:ln>
                  <a:noFill/>
                </a:ln>
                <a:solidFill>
                  <a:srgbClr val="FF0000"/>
                </a:solidFill>
                <a:effectLst/>
                <a:uLnTx/>
                <a:uFillTx/>
                <a:latin typeface="Arial" panose="020B0604020202020204" pitchFamily="34" charset="0"/>
                <a:cs typeface="Arial" panose="020B0604020202020204" pitchFamily="34" charset="0"/>
              </a:rPr>
              <a:t>Bước</a:t>
            </a:r>
            <a:r>
              <a:rPr kumimoji="0" sz="36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FF0000"/>
                </a:solidFill>
                <a:effectLst/>
                <a:uLnTx/>
                <a:uFillTx/>
                <a:latin typeface="Arial" panose="020B0604020202020204" pitchFamily="34" charset="0"/>
                <a:cs typeface="Arial" panose="020B0604020202020204" pitchFamily="34" charset="0"/>
              </a:rPr>
              <a:t>5:</a:t>
            </a:r>
            <a:r>
              <a:rPr kumimoji="0" sz="36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Đánh</a:t>
            </a:r>
            <a:r>
              <a:rPr kumimoji="0" sz="36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5" normalizeH="0" baseline="0" noProof="0" dirty="0">
                <a:ln>
                  <a:noFill/>
                </a:ln>
                <a:solidFill>
                  <a:srgbClr val="FF0000"/>
                </a:solidFill>
                <a:effectLst/>
                <a:uLnTx/>
                <a:uFillTx/>
                <a:latin typeface="Arial" panose="020B0604020202020204" pitchFamily="34" charset="0"/>
                <a:cs typeface="Arial" panose="020B0604020202020204" pitchFamily="34" charset="0"/>
              </a:rPr>
              <a:t>giá</a:t>
            </a:r>
            <a:r>
              <a:rPr kumimoji="0" sz="36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rủi</a:t>
            </a:r>
            <a:r>
              <a:rPr kumimoji="0" sz="36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ro</a:t>
            </a:r>
            <a:r>
              <a:rPr kumimoji="0" sz="36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cho</a:t>
            </a:r>
            <a:r>
              <a:rPr kumimoji="0" sz="36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FF0000"/>
                </a:solidFill>
                <a:effectLst/>
                <a:uLnTx/>
                <a:uFillTx/>
                <a:latin typeface="Arial" panose="020B0604020202020204" pitchFamily="34" charset="0"/>
                <a:cs typeface="Arial" panose="020B0604020202020204" pitchFamily="34" charset="0"/>
              </a:rPr>
              <a:t>môi</a:t>
            </a:r>
            <a:r>
              <a:rPr kumimoji="0" sz="3600" b="0" i="0" u="none" strike="noStrike" kern="0" cap="none" spc="-175"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FF0000"/>
                </a:solidFill>
                <a:effectLst/>
                <a:uLnTx/>
                <a:uFillTx/>
                <a:latin typeface="Arial" panose="020B0604020202020204" pitchFamily="34" charset="0"/>
                <a:cs typeface="Arial" panose="020B0604020202020204" pitchFamily="34" charset="0"/>
              </a:rPr>
              <a:t>trường</a:t>
            </a:r>
            <a:endParaRPr kumimoji="0" sz="3600" b="0"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endParaRPr>
          </a:p>
          <a:p>
            <a:pPr marL="63500" marR="43180" lvl="0" indent="0" algn="just" defTabSz="914400" eaLnBrk="1" fontAlgn="auto" latinLnBrk="0" hangingPunct="1">
              <a:lnSpc>
                <a:spcPts val="4200"/>
              </a:lnSpc>
              <a:spcBef>
                <a:spcPts val="100"/>
              </a:spcBef>
              <a:spcAft>
                <a:spcPts val="0"/>
              </a:spcAft>
              <a:buClrTx/>
              <a:buSzTx/>
              <a:buFontTx/>
              <a:buNone/>
              <a:tabLst/>
              <a:defRPr/>
            </a:pP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Ngoài</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đảm</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người</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lao</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xem</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xét</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tác</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5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64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lên</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33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li</a:t>
            </a:r>
            <a:r>
              <a:rPr kumimoji="0" sz="3600" b="0" i="0" u="none" strike="noStrike" kern="0" cap="none" spc="-69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7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lượng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5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64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vượt</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quá</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giới</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hạn</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30" normalizeH="0" baseline="0" noProof="0" dirty="0">
                <a:ln>
                  <a:noFill/>
                </a:ln>
                <a:solidFill>
                  <a:srgbClr val="002060"/>
                </a:solidFill>
                <a:effectLst/>
                <a:uLnTx/>
                <a:uFillTx/>
                <a:latin typeface="Arial" panose="020B0604020202020204" pitchFamily="34" charset="0"/>
                <a:cs typeface="Arial" panose="020B0604020202020204" pitchFamily="34" charset="0"/>
              </a:rPr>
              <a:t>xem</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xét</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biện</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giảm</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thiểu</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nhi</a:t>
            </a:r>
            <a:r>
              <a:rPr kumimoji="0" sz="3600" b="0" i="0" u="none" strike="noStrike" kern="0" cap="none" spc="-40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56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vệ</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môi</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xung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quanh.</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
        <p:nvSpPr>
          <p:cNvPr id="3" name="object 13">
            <a:extLst>
              <a:ext uri="{FF2B5EF4-FFF2-40B4-BE49-F238E27FC236}">
                <a16:creationId xmlns:a16="http://schemas.microsoft.com/office/drawing/2014/main" id="{6B66A8C5-8911-EAF0-16A4-9714B0B8685B}"/>
              </a:ext>
            </a:extLst>
          </p:cNvPr>
          <p:cNvSpPr txBox="1">
            <a:spLocks/>
          </p:cNvSpPr>
          <p:nvPr/>
        </p:nvSpPr>
        <p:spPr>
          <a:xfrm>
            <a:off x="1219200" y="571500"/>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6.</a:t>
            </a: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4</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kumimoji="0" lang="en-US"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CÁCH ĐÁNH GIÁ MỨC ĐỘ RỦI RO</a:t>
            </a:r>
            <a:endPar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89397954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760A2-D673-818A-4CF2-7D806A4323C7}"/>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FEF13DF5-F3A2-766C-390B-381FF41C2E6A}"/>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A6FF6812-6071-09D4-A434-072D7B96913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ACD05338-C41F-E7A4-9113-BA0A4AECC246}"/>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EAA5D95A-5C1D-B837-B2E5-2870E5977910}"/>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819B0549-22A1-DEC1-DDAD-23FDA9048396}"/>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6C24642C-952A-8F02-A2A4-A90253620FD4}"/>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3755744C-08D8-7AF0-6CF3-2F97696DDD1A}"/>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kumimoji="0" lang="vi-VN"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QUẢN LÝ ĐƯỜNG PHƠI NHIỄM</a:t>
            </a:r>
            <a:endParaRPr kumimoji="0" lang="en-US"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3" name="object 13">
            <a:extLst>
              <a:ext uri="{FF2B5EF4-FFF2-40B4-BE49-F238E27FC236}">
                <a16:creationId xmlns:a16="http://schemas.microsoft.com/office/drawing/2014/main" id="{EDF9E25B-4A7D-D63E-40EE-9D6CE64F20DC}"/>
              </a:ext>
            </a:extLst>
          </p:cNvPr>
          <p:cNvSpPr txBox="1">
            <a:spLocks/>
          </p:cNvSpPr>
          <p:nvPr/>
        </p:nvSpPr>
        <p:spPr>
          <a:xfrm>
            <a:off x="1219200" y="571500"/>
            <a:ext cx="1472525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6.</a:t>
            </a:r>
            <a:r>
              <a:rPr lang="en-US" b="1" dirty="0">
                <a:solidFill>
                  <a:srgbClr val="002060"/>
                </a:solidFill>
                <a:latin typeface="Arial" panose="020B0604020202020204" pitchFamily="34" charset="0"/>
                <a:cs typeface="Arial" panose="020B0604020202020204" pitchFamily="34" charset="0"/>
              </a:rPr>
              <a:t>5</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en-US" b="1" dirty="0">
                <a:solidFill>
                  <a:srgbClr val="002060"/>
                </a:solidFill>
                <a:latin typeface="Arial" panose="020B0604020202020204" pitchFamily="34" charset="0"/>
                <a:cs typeface="Arial" panose="020B0604020202020204" pitchFamily="34" charset="0"/>
              </a:rPr>
              <a:t>BIỆN PHÁP PHÒNG NGỪA VÀ KIỂM SOÁT</a:t>
            </a:r>
            <a:endParaRPr lang="vi-VN" b="1" dirty="0">
              <a:solidFill>
                <a:srgbClr val="002060"/>
              </a:solidFill>
              <a:latin typeface="Arial" panose="020B0604020202020204" pitchFamily="34" charset="0"/>
              <a:cs typeface="Arial" panose="020B0604020202020204" pitchFamily="34" charset="0"/>
            </a:endParaRPr>
          </a:p>
        </p:txBody>
      </p:sp>
      <p:sp>
        <p:nvSpPr>
          <p:cNvPr id="4" name="object 10">
            <a:extLst>
              <a:ext uri="{FF2B5EF4-FFF2-40B4-BE49-F238E27FC236}">
                <a16:creationId xmlns:a16="http://schemas.microsoft.com/office/drawing/2014/main" id="{B7A0B733-3E7E-9BA9-4761-41DD853E4340}"/>
              </a:ext>
            </a:extLst>
          </p:cNvPr>
          <p:cNvSpPr txBox="1"/>
          <p:nvPr/>
        </p:nvSpPr>
        <p:spPr>
          <a:xfrm>
            <a:off x="1560959" y="1790699"/>
            <a:ext cx="15044990" cy="6875793"/>
          </a:xfrm>
          <a:prstGeom prst="rect">
            <a:avLst/>
          </a:prstGeom>
        </p:spPr>
        <p:txBody>
          <a:bodyPr vert="horz" wrap="square" lIns="0" tIns="12065" rIns="0" bIns="0" rtlCol="0">
            <a:spAutoFit/>
          </a:bodyPr>
          <a:lstStyle/>
          <a:p>
            <a:pPr marL="50800" marR="37465" lvl="0" indent="0" defTabSz="914400" eaLnBrk="1" fontAlgn="auto" latinLnBrk="0" hangingPunct="1">
              <a:lnSpc>
                <a:spcPct val="117000"/>
              </a:lnSpc>
              <a:spcBef>
                <a:spcPts val="95"/>
              </a:spcBef>
              <a:spcAft>
                <a:spcPts val="0"/>
              </a:spcAft>
              <a:buClrTx/>
              <a:buSzTx/>
              <a:buFontTx/>
              <a:buAutoNum type="arabicPeriod"/>
              <a:tabLst>
                <a:tab pos="447675" algn="l"/>
                <a:tab pos="9400540" algn="l"/>
                <a:tab pos="14116050" algn="l"/>
              </a:tabLst>
              <a:defRPr/>
            </a:pPr>
            <a:r>
              <a:rPr kumimoji="0" lang="en-US"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Đào</a:t>
            </a: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tạo</a:t>
            </a: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giáo</a:t>
            </a: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dục:</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Cung</a:t>
            </a: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2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đào</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tạo</a:t>
            </a:r>
            <a:r>
              <a:rPr kumimoji="0" sz="32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73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24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2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đủ</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sức</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khỏe</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ngh</a:t>
            </a:r>
            <a:r>
              <a:rPr kumimoji="0" sz="3200" b="0" i="0" u="none" strike="noStrike" kern="0" cap="none" spc="-57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1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nghiệp</a:t>
            </a:r>
            <a:r>
              <a:rPr kumimoji="0" sz="3200" b="0" i="0" u="none" strike="noStrike" kern="0" cap="none" spc="-1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cho</a:t>
            </a:r>
            <a:r>
              <a:rPr kumimoji="0" sz="32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nhân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viên</a:t>
            </a:r>
            <a:r>
              <a:rPr kumimoji="0" sz="32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là</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biện</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quan</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trọng.</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Đào</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tạo</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này</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2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27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200" b="0" i="0" u="none" strike="noStrike" kern="0" cap="none" spc="-94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4800" b="0" i="0" u="none" strike="noStrike" kern="0" cap="none" spc="-1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13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nhận</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bi</a:t>
            </a:r>
            <a:r>
              <a:rPr kumimoji="0" sz="32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6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1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m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ẩn</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từ</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xử</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chúng</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biện</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cứu</a:t>
            </a:r>
            <a:r>
              <a:rPr kumimoji="0" sz="32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hộ</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trong </a:t>
            </a:r>
            <a:r>
              <a:rPr kumimoji="0" sz="3200" b="0" i="0" u="none" strike="noStrike" kern="0" cap="none" spc="-45" normalizeH="0" baseline="0" noProof="0" dirty="0">
                <a:ln>
                  <a:noFill/>
                </a:ln>
                <a:solidFill>
                  <a:srgbClr val="002060"/>
                </a:solidFill>
                <a:effectLst/>
                <a:uLnTx/>
                <a:uFillTx/>
                <a:latin typeface="Arial" panose="020B0604020202020204" pitchFamily="34" charset="0"/>
                <a:cs typeface="Arial" panose="020B0604020202020204" pitchFamily="34" charset="0"/>
              </a:rPr>
              <a:t>trường</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hợp</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xảy</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ra</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sự</a:t>
            </a:r>
            <a:r>
              <a:rPr kumimoji="0" sz="32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90" normalizeH="0" baseline="0" noProof="0" dirty="0" err="1">
                <a:ln>
                  <a:noFill/>
                </a:ln>
                <a:solidFill>
                  <a:srgbClr val="002060"/>
                </a:solidFill>
                <a:effectLst/>
                <a:uLnTx/>
                <a:uFillTx/>
                <a:latin typeface="Arial" panose="020B0604020202020204" pitchFamily="34" charset="0"/>
                <a:cs typeface="Arial" panose="020B0604020202020204" pitchFamily="34" charset="0"/>
              </a:rPr>
              <a:t>cô</a:t>
            </a:r>
            <a:r>
              <a:rPr kumimoji="0" sz="4800" b="0" i="0" u="none" strike="noStrike" kern="0" cap="none" spc="-28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70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a:t>
            </a:r>
            <a:br>
              <a:rPr kumimoji="0" lang="en-US"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br>
            <a:r>
              <a:rPr kumimoji="0" lang="en-US"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2. </a:t>
            </a:r>
            <a:r>
              <a:rPr kumimoji="0" sz="32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Quản</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rủi</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ro:</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Thực</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quá</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trình</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rủi</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ro</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diện,</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200" b="0" i="0" u="none" strike="noStrike" kern="0" cap="none" spc="-94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4800" b="0" i="0" u="none" strike="noStrike" kern="0" cap="none" spc="-1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13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xác</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các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nguy</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cơ</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ti</a:t>
            </a:r>
            <a:r>
              <a:rPr kumimoji="0" sz="3200" b="0" i="0" u="none" strike="noStrike" kern="0" cap="none" spc="-67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0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ẩn,</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đánh</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giá</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mức</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độ</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rủi</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ro,</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thi</a:t>
            </a:r>
            <a:r>
              <a:rPr kumimoji="0" sz="32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lập</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biện</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kiểm</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soát</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theo</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dõi</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hiệu</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quả </a:t>
            </a:r>
            <a:r>
              <a:rPr kumimoji="0" sz="32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chúng.</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Đi</a:t>
            </a:r>
            <a:r>
              <a:rPr kumimoji="0" sz="3200" b="0" i="0" u="none" strike="noStrike" kern="0" cap="none" spc="-69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1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này</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có</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thể</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200" b="0" i="0" u="none" strike="noStrike" kern="0" cap="none" spc="-94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4800" b="0" i="0" u="none" strike="noStrike" kern="0" cap="none" spc="-1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14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thực</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cuộc</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đánh</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giá</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rủi</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ro</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kỳ</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thường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xuyên,</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cùng</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xác</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triển</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khai</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biện</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5" normalizeH="0" baseline="0" noProof="0" dirty="0">
                <a:ln>
                  <a:noFill/>
                </a:ln>
                <a:solidFill>
                  <a:srgbClr val="002060"/>
                </a:solidFill>
                <a:effectLst/>
                <a:uLnTx/>
                <a:uFillTx/>
                <a:latin typeface="Arial" panose="020B0604020202020204" pitchFamily="34" charset="0"/>
                <a:cs typeface="Arial" panose="020B0604020202020204" pitchFamily="34" charset="0"/>
              </a:rPr>
              <a:t>kiểm</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soát</a:t>
            </a:r>
            <a:r>
              <a:rPr kumimoji="0" sz="32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tương</a:t>
            </a:r>
            <a:r>
              <a:rPr kumimoji="0" sz="32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ứng</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lang="en-US"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br>
              <a:rPr kumimoji="0" lang="en-US"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br>
            <a:r>
              <a:rPr kumimoji="0" lang="en-US"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3. </a:t>
            </a:r>
            <a:r>
              <a:rPr kumimoji="0" sz="3200" b="0" i="0" u="none" strike="noStrike" kern="0" cap="none" spc="105" normalizeH="0" baseline="0" noProof="0" dirty="0" err="1">
                <a:ln>
                  <a:noFill/>
                </a:ln>
                <a:solidFill>
                  <a:srgbClr val="002060"/>
                </a:solidFill>
                <a:effectLst/>
                <a:uLnTx/>
                <a:uFillTx/>
                <a:latin typeface="Arial" panose="020B0604020202020204" pitchFamily="34" charset="0"/>
                <a:cs typeface="Arial" panose="020B0604020202020204" pitchFamily="34" charset="0"/>
              </a:rPr>
              <a:t>Sử</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200" b="0" i="0" u="none" strike="noStrike" kern="0" cap="none" spc="-2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Tuân</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thủ</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340"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4800" b="0" i="0" u="none" strike="noStrike" kern="0" cap="none" spc="66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2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32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trữ</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45" normalizeH="0" baseline="0" noProof="0" dirty="0">
                <a:ln>
                  <a:noFill/>
                </a:ln>
                <a:solidFill>
                  <a:srgbClr val="002060"/>
                </a:solidFill>
                <a:effectLst/>
                <a:uLnTx/>
                <a:uFillTx/>
                <a:latin typeface="Arial" panose="020B0604020202020204" pitchFamily="34" charset="0"/>
                <a:cs typeface="Arial" panose="020B0604020202020204" pitchFamily="34" charset="0"/>
              </a:rPr>
              <a:t>xử</a:t>
            </a:r>
            <a:r>
              <a:rPr kumimoji="0" sz="32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2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hoá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2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2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Đảm</a:t>
            </a:r>
            <a:r>
              <a:rPr kumimoji="0" sz="3200" b="0" i="0" u="none" strike="noStrike" kern="0" cap="none" spc="-229"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2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r</a:t>
            </a:r>
            <a:r>
              <a:rPr kumimoji="0" sz="3200" b="0" i="0" u="none" strike="noStrike" kern="0" cap="none" spc="-95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48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3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2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nhân</a:t>
            </a:r>
            <a:r>
              <a:rPr kumimoji="0" sz="32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viên</a:t>
            </a:r>
            <a:r>
              <a:rPr kumimoji="0" sz="32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2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trang</a:t>
            </a:r>
            <a:r>
              <a:rPr kumimoji="0" sz="32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bị</a:t>
            </a:r>
            <a:r>
              <a:rPr kumimoji="0" sz="32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93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4800" b="0" i="0" u="none" strike="noStrike" kern="0" cap="none" spc="-29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0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y</a:t>
            </a:r>
            <a:r>
              <a:rPr kumimoji="0" sz="32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10" normalizeH="0" baseline="0" noProof="0" dirty="0">
                <a:ln>
                  <a:noFill/>
                </a:ln>
                <a:solidFill>
                  <a:srgbClr val="002060"/>
                </a:solidFill>
                <a:effectLst/>
                <a:uLnTx/>
                <a:uFillTx/>
                <a:latin typeface="Arial" panose="020B0604020202020204" pitchFamily="34" charset="0"/>
                <a:cs typeface="Arial" panose="020B0604020202020204" pitchFamily="34" charset="0"/>
              </a:rPr>
              <a:t>đủ</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 trang</a:t>
            </a:r>
            <a:r>
              <a:rPr kumimoji="0" sz="32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thi</a:t>
            </a:r>
            <a:r>
              <a:rPr kumimoji="0" sz="3200" b="0" i="0" u="none" strike="noStrike" kern="0" cap="none" spc="-36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53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bị</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2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hộ</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cá</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nhân</a:t>
            </a:r>
            <a:r>
              <a:rPr kumimoji="0" sz="32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200" b="0" i="0" u="none" strike="noStrike" kern="0" cap="none" spc="-1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đào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tạo</a:t>
            </a:r>
            <a:r>
              <a:rPr kumimoji="0" sz="32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22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200" b="0" i="0" u="none" strike="noStrike" kern="0" cap="none" spc="-45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4800" b="0" i="0" u="none" strike="noStrike" kern="0" cap="none" spc="33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4800" b="0" i="0" u="none" strike="noStrike" kern="0" cap="none" spc="382"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2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sử</a:t>
            </a:r>
            <a:r>
              <a:rPr kumimoji="0" sz="3200" b="0" i="0" u="none" strike="noStrike" kern="0" cap="none" spc="-1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r>
              <a:rPr kumimoji="0" sz="32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chúng</a:t>
            </a:r>
            <a:r>
              <a:rPr kumimoji="0" sz="32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2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2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đúng</a:t>
            </a:r>
            <a:r>
              <a:rPr kumimoji="0" sz="32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a:t>
            </a:r>
            <a:r>
              <a:rPr kumimoji="0" sz="3200" b="0" i="0" u="none" strike="noStrike" kern="0" cap="none" spc="-40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4800" b="0" i="0" u="none" strike="noStrike" kern="0" cap="none" spc="569"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2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n.</a:t>
            </a: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257593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7A5AD-BC87-AACD-FAD2-A877B2468182}"/>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A653F2CC-8A54-B1FB-3C59-9F4166804929}"/>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6D5BF0B6-6CD1-E76E-0C61-D2FBF88607A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A5105CC6-F8FC-AFF9-5CA1-C1CDB75D07CC}"/>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4F409675-34FE-82C0-750D-7BBB81DC47F8}"/>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59ECFC68-ABF6-3FC4-B777-8077EFA0EE2A}"/>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BC4F006A-60C3-016E-23AA-70CC48ED8515}"/>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object 16">
            <a:extLst>
              <a:ext uri="{FF2B5EF4-FFF2-40B4-BE49-F238E27FC236}">
                <a16:creationId xmlns:a16="http://schemas.microsoft.com/office/drawing/2014/main" id="{75B8C9DC-A650-C0F5-2498-E59AEA858259}"/>
              </a:ext>
            </a:extLst>
          </p:cNvPr>
          <p:cNvSpPr txBox="1">
            <a:spLocks/>
          </p:cNvSpPr>
          <p:nvPr/>
        </p:nvSpPr>
        <p:spPr>
          <a:xfrm>
            <a:off x="609600" y="362160"/>
            <a:ext cx="13944600"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4.5. </a:t>
            </a:r>
            <a:r>
              <a:rPr kumimoji="0" lang="vi-VN"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QUẢN LÝ ĐƯỜNG PHƠI NHIỄM</a:t>
            </a:r>
            <a:endParaRPr kumimoji="0" lang="en-US" sz="4400" b="1" i="0" u="none" strike="noStrike" kern="1200" cap="none" spc="-195" normalizeH="0" baseline="0" noProof="0" dirty="0">
              <a:ln>
                <a:noFill/>
              </a:ln>
              <a:solidFill>
                <a:prstClr val="white"/>
              </a:solidFill>
              <a:effectLst/>
              <a:uLnTx/>
              <a:uFillTx/>
              <a:latin typeface="Arial" panose="020B0604020202020204" pitchFamily="34" charset="0"/>
              <a:ea typeface="+mj-ea"/>
              <a:cs typeface="Arial" panose="020B0604020202020204" pitchFamily="34" charset="0"/>
            </a:endParaRPr>
          </a:p>
        </p:txBody>
      </p:sp>
      <p:sp>
        <p:nvSpPr>
          <p:cNvPr id="3" name="object 13">
            <a:extLst>
              <a:ext uri="{FF2B5EF4-FFF2-40B4-BE49-F238E27FC236}">
                <a16:creationId xmlns:a16="http://schemas.microsoft.com/office/drawing/2014/main" id="{0B20EB12-D3DF-ED7C-BEEB-A91A108904F4}"/>
              </a:ext>
            </a:extLst>
          </p:cNvPr>
          <p:cNvSpPr txBox="1">
            <a:spLocks/>
          </p:cNvSpPr>
          <p:nvPr/>
        </p:nvSpPr>
        <p:spPr>
          <a:xfrm>
            <a:off x="1219200" y="571500"/>
            <a:ext cx="14725258"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6.</a:t>
            </a:r>
            <a:r>
              <a:rPr lang="en-US" b="1" dirty="0">
                <a:solidFill>
                  <a:srgbClr val="002060"/>
                </a:solidFill>
                <a:latin typeface="Arial" panose="020B0604020202020204" pitchFamily="34" charset="0"/>
                <a:cs typeface="Arial" panose="020B0604020202020204" pitchFamily="34" charset="0"/>
              </a:rPr>
              <a:t>5</a:t>
            </a:r>
            <a:r>
              <a:rPr kumimoji="0" lang="vi-VN" sz="4400" b="1" i="0" u="none" strike="noStrike" kern="1200" cap="none" spc="0" normalizeH="0" baseline="0" noProof="0" dirty="0">
                <a:ln>
                  <a:noFill/>
                </a:ln>
                <a:solidFill>
                  <a:srgbClr val="002060"/>
                </a:solidFill>
                <a:effectLst/>
                <a:uLnTx/>
                <a:uFillTx/>
                <a:latin typeface="Arial" panose="020B0604020202020204" pitchFamily="34" charset="0"/>
                <a:ea typeface="+mj-ea"/>
                <a:cs typeface="Arial" panose="020B0604020202020204" pitchFamily="34" charset="0"/>
              </a:rPr>
              <a:t>. </a:t>
            </a:r>
            <a:r>
              <a:rPr lang="en-US" b="1" dirty="0">
                <a:solidFill>
                  <a:srgbClr val="002060"/>
                </a:solidFill>
                <a:latin typeface="Arial" panose="020B0604020202020204" pitchFamily="34" charset="0"/>
                <a:cs typeface="Arial" panose="020B0604020202020204" pitchFamily="34" charset="0"/>
              </a:rPr>
              <a:t>BIỆN PHÁP PHÒNG NGỪA VÀ KIỂM SOÁT</a:t>
            </a:r>
            <a:endParaRPr lang="vi-VN" b="1" dirty="0">
              <a:solidFill>
                <a:srgbClr val="002060"/>
              </a:solidFill>
              <a:latin typeface="Arial" panose="020B0604020202020204" pitchFamily="34" charset="0"/>
              <a:cs typeface="Arial" panose="020B0604020202020204" pitchFamily="34" charset="0"/>
            </a:endParaRPr>
          </a:p>
        </p:txBody>
      </p:sp>
      <p:sp>
        <p:nvSpPr>
          <p:cNvPr id="2" name="object 10">
            <a:extLst>
              <a:ext uri="{FF2B5EF4-FFF2-40B4-BE49-F238E27FC236}">
                <a16:creationId xmlns:a16="http://schemas.microsoft.com/office/drawing/2014/main" id="{F065D959-B5EC-2B37-EE9F-0D9D4CA72920}"/>
              </a:ext>
            </a:extLst>
          </p:cNvPr>
          <p:cNvSpPr txBox="1"/>
          <p:nvPr/>
        </p:nvSpPr>
        <p:spPr>
          <a:xfrm>
            <a:off x="1781371" y="1586287"/>
            <a:ext cx="14725258" cy="8129213"/>
          </a:xfrm>
          <a:prstGeom prst="rect">
            <a:avLst/>
          </a:prstGeom>
        </p:spPr>
        <p:txBody>
          <a:bodyPr vert="horz" wrap="square" lIns="0" tIns="12065" rIns="0" bIns="0" rtlCol="0">
            <a:spAutoFit/>
          </a:bodyPr>
          <a:lstStyle/>
          <a:p>
            <a:pPr marL="50800" marR="69850" lvl="0" indent="0" algn="just" defTabSz="914400" eaLnBrk="1" fontAlgn="auto" latinLnBrk="0" hangingPunct="1">
              <a:lnSpc>
                <a:spcPct val="117000"/>
              </a:lnSpc>
              <a:spcBef>
                <a:spcPts val="95"/>
              </a:spcBef>
              <a:spcAft>
                <a:spcPts val="0"/>
              </a:spcAft>
              <a:buClrTx/>
              <a:buSzTx/>
              <a:buFontTx/>
              <a:buAutoNum type="arabicPeriod" startAt="4"/>
              <a:tabLst>
                <a:tab pos="474980" algn="l"/>
                <a:tab pos="8949055" algn="l"/>
              </a:tabLst>
              <a:defRPr/>
            </a:pPr>
            <a:r>
              <a:rPr kumimoji="0" lang="en-US"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Quản</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vận</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Tuân</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thủ</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0" normalizeH="0" baseline="0" noProof="0" dirty="0" err="1">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84" normalizeH="0" baseline="0" noProof="0" dirty="0" err="1">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lang="en-US" sz="5400" kern="0" baseline="12000" dirty="0">
                <a:solidFill>
                  <a:srgbClr val="002060"/>
                </a:solidFill>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002060"/>
                </a:solidFill>
                <a:effectLst/>
                <a:uLnTx/>
                <a:uFillTx/>
                <a:latin typeface="Arial" panose="020B0604020202020204" pitchFamily="34" charset="0"/>
                <a:cs typeface="Arial" panose="020B0604020202020204" pitchFamily="34" charset="0"/>
              </a:rPr>
              <a:t>vận</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chuyển</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5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bao</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g</a:t>
            </a:r>
            <a:r>
              <a:rPr kumimoji="0" sz="3600" b="0" i="0" u="none" strike="noStrike" kern="0" cap="none" spc="-940" normalizeH="0" baseline="0" noProof="0" dirty="0">
                <a:ln>
                  <a:noFill/>
                </a:ln>
                <a:solidFill>
                  <a:srgbClr val="002060"/>
                </a:solidFill>
                <a:effectLst/>
                <a:uLnTx/>
                <a:uFillTx/>
                <a:latin typeface="Arial" panose="020B0604020202020204" pitchFamily="34" charset="0"/>
                <a:cs typeface="Arial" panose="020B0604020202020204" pitchFamily="34" charset="0"/>
              </a:rPr>
              <a:t>ô</a:t>
            </a:r>
            <a:r>
              <a:rPr kumimoji="0" sz="5400" b="0" i="0" u="none" strike="noStrike" kern="0" cap="none" spc="-17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104"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m</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cả</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40"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5400" b="0" i="0" u="none" strike="noStrike" kern="0" cap="none" spc="66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và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hướng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dâ</a:t>
            </a:r>
            <a:r>
              <a:rPr kumimoji="0" sz="5400" b="0" i="0" u="none" strike="noStrike" kern="0" cap="none" spc="-30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78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a:t>
            </a:r>
            <a:r>
              <a:rPr kumimoji="0" sz="3600" b="0" i="0" u="none" strike="noStrike" kern="0" cap="none" spc="-2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tổ</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chức</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5400" b="0" i="0" u="none" strike="noStrike" kern="0" cap="none" spc="-25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70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tê</a:t>
            </a:r>
            <a:r>
              <a:rPr kumimoji="0" sz="5400" b="0" i="0" u="none" strike="noStrike" kern="0" cap="none" spc="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1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IATA</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(Liên</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Hiệp</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Hàng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không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5400" b="0" i="0" u="none" strike="noStrike" kern="0" cap="none" spc="-27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70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390"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48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IMDG</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(Liên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Hiệp</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Hải</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Quô</a:t>
            </a:r>
            <a:r>
              <a:rPr kumimoji="0" sz="5400" b="0" i="0" u="none" strike="noStrike" kern="0" cap="none" spc="-27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66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415"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45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60" normalizeH="0" baseline="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17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nội</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địa</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70" normalizeH="0" baseline="0" noProof="0" dirty="0">
                <a:ln>
                  <a:noFill/>
                </a:ln>
                <a:solidFill>
                  <a:srgbClr val="002060"/>
                </a:solidFill>
                <a:effectLst/>
                <a:uLnTx/>
                <a:uFillTx/>
                <a:latin typeface="Arial" panose="020B0604020202020204" pitchFamily="34" charset="0"/>
                <a:cs typeface="Arial" panose="020B0604020202020204" pitchFamily="34" charset="0"/>
              </a:rPr>
              <a:t>quô</a:t>
            </a:r>
            <a:r>
              <a:rPr kumimoji="0" sz="5400" b="0" i="0" u="none" strike="noStrike" kern="0" cap="none" spc="-254"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675"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gia.</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267970" lvl="0" indent="0" algn="just" defTabSz="914400" eaLnBrk="1" fontAlgn="auto" latinLnBrk="0" hangingPunct="1">
              <a:lnSpc>
                <a:spcPct val="117000"/>
              </a:lnSpc>
              <a:spcBef>
                <a:spcPts val="4200"/>
              </a:spcBef>
              <a:spcAft>
                <a:spcPts val="0"/>
              </a:spcAft>
              <a:buClrTx/>
              <a:buSzTx/>
              <a:buFontTx/>
              <a:buAutoNum type="arabicPeriod" startAt="4"/>
              <a:tabLst>
                <a:tab pos="469900" algn="l"/>
                <a:tab pos="5694680" algn="l"/>
              </a:tabLst>
              <a:defRPr/>
            </a:pPr>
            <a:r>
              <a:rPr kumimoji="0" lang="en-US"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Quản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trữ</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Đảm</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 normalizeH="0" baseline="0" noProof="0" dirty="0">
                <a:ln>
                  <a:noFill/>
                </a:ln>
                <a:solidFill>
                  <a:srgbClr val="002060"/>
                </a:solidFill>
                <a:effectLst/>
                <a:uLnTx/>
                <a:uFillTx/>
                <a:latin typeface="Arial" panose="020B0604020202020204" pitchFamily="34" charset="0"/>
                <a:cs typeface="Arial" panose="020B0604020202020204" pitchFamily="34" charset="0"/>
              </a:rPr>
              <a:t>r</a:t>
            </a:r>
            <a:r>
              <a:rPr kumimoji="0" sz="3600" b="0" i="0" u="none" strike="noStrike" kern="0" cap="none" spc="-74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5400" b="0" i="0" u="none" strike="noStrike" kern="0" cap="none" spc="-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27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được</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lưu</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trữ</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xử</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5" normalizeH="0" baseline="0" noProof="0" dirty="0">
                <a:ln>
                  <a:noFill/>
                </a:ln>
                <a:solidFill>
                  <a:srgbClr val="002060"/>
                </a:solidFill>
                <a:effectLst/>
                <a:uLnTx/>
                <a:uFillTx/>
                <a:latin typeface="Arial" panose="020B0604020202020204" pitchFamily="34" charset="0"/>
                <a:cs typeface="Arial" panose="020B0604020202020204" pitchFamily="34" charset="0"/>
              </a:rPr>
              <a:t>một</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65" normalizeH="0" baseline="0" noProof="0" dirty="0">
                <a:ln>
                  <a:noFill/>
                </a:ln>
                <a:solidFill>
                  <a:srgbClr val="002060"/>
                </a:solidFill>
                <a:effectLst/>
                <a:uLnTx/>
                <a:uFillTx/>
                <a:latin typeface="Arial" panose="020B0604020202020204" pitchFamily="34" charset="0"/>
                <a:cs typeface="Arial" panose="020B0604020202020204" pitchFamily="34" charset="0"/>
              </a:rPr>
              <a:t>cách</a:t>
            </a:r>
            <a:r>
              <a:rPr kumimoji="0" sz="3600" b="0" i="0" u="none" strike="noStrike" kern="0" cap="none" spc="-18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an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tuân</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thủ</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quy</a:t>
            </a:r>
            <a:r>
              <a:rPr kumimoji="0" sz="3600" b="0" i="0" u="none" strike="noStrike" kern="0" cap="none" spc="-16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84"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0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0"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loại</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5" normalizeH="0" baseline="0" noProof="0" dirty="0">
                <a:ln>
                  <a:noFill/>
                </a:ln>
                <a:solidFill>
                  <a:srgbClr val="002060"/>
                </a:solidFill>
                <a:effectLst/>
                <a:uLnTx/>
                <a:uFillTx/>
                <a:latin typeface="Arial" panose="020B0604020202020204" pitchFamily="34" charset="0"/>
                <a:cs typeface="Arial" panose="020B0604020202020204" pitchFamily="34" charset="0"/>
              </a:rPr>
              <a:t>bỏ</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hoá</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cũng</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như</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80" normalizeH="0" baseline="0" noProof="0" dirty="0">
                <a:ln>
                  <a:noFill/>
                </a:ln>
                <a:solidFill>
                  <a:srgbClr val="002060"/>
                </a:solidFill>
                <a:effectLst/>
                <a:uLnTx/>
                <a:uFillTx/>
                <a:latin typeface="Arial" panose="020B0604020202020204" pitchFamily="34" charset="0"/>
                <a:cs typeface="Arial" panose="020B0604020202020204" pitchFamily="34" charset="0"/>
              </a:rPr>
              <a:t>xử</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chúng</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sau</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khi</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sử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dụng.</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50"/>
              </a:spcBef>
              <a:spcAft>
                <a:spcPts val="0"/>
              </a:spcAft>
              <a:buClr>
                <a:srgbClr val="FF5757"/>
              </a:buClr>
              <a:buSzTx/>
              <a:buFont typeface="Lucida Sans Unicode" panose="020B0602030504020204"/>
              <a:buAutoNum type="arabicPeriod" startAt="4"/>
              <a:tabLst/>
              <a:defRPr/>
            </a:pPr>
            <a:endParaRPr kumimoji="0" sz="32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50800" marR="43180" lvl="0" indent="0" algn="just" defTabSz="914400" eaLnBrk="1" fontAlgn="auto" latinLnBrk="0" hangingPunct="1">
              <a:lnSpc>
                <a:spcPct val="117000"/>
              </a:lnSpc>
              <a:spcBef>
                <a:spcPts val="0"/>
              </a:spcBef>
              <a:spcAft>
                <a:spcPts val="0"/>
              </a:spcAft>
              <a:buClrTx/>
              <a:buSzTx/>
              <a:buFontTx/>
              <a:buAutoNum type="arabicPeriod" startAt="4"/>
              <a:tabLst>
                <a:tab pos="488950" algn="l"/>
              </a:tabLst>
              <a:defRPr/>
            </a:pPr>
            <a:r>
              <a:rPr kumimoji="0" lang="en-US"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err="1">
                <a:ln>
                  <a:noFill/>
                </a:ln>
                <a:solidFill>
                  <a:srgbClr val="002060"/>
                </a:solidFill>
                <a:effectLst/>
                <a:uLnTx/>
                <a:uFillTx/>
                <a:latin typeface="Arial" panose="020B0604020202020204" pitchFamily="34" charset="0"/>
                <a:cs typeface="Arial" panose="020B0604020202020204" pitchFamily="34" charset="0"/>
              </a:rPr>
              <a:t>Giám</a:t>
            </a:r>
            <a:r>
              <a:rPr kumimoji="0" sz="3600" b="0" i="0" u="none" strike="noStrike" kern="0" cap="none" spc="-22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sát</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đánh</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giá:</a:t>
            </a:r>
            <a:r>
              <a:rPr kumimoji="0" sz="3600" b="0" i="0" u="none" strike="noStrike" kern="0" cap="none" spc="-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Thực</a:t>
            </a:r>
            <a:r>
              <a:rPr kumimoji="0" sz="3600" b="0" i="0" u="none" strike="noStrike" kern="0" cap="none" spc="-2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hiện</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việc</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giám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sát</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đánh</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45" normalizeH="0" baseline="0" noProof="0" dirty="0">
                <a:ln>
                  <a:noFill/>
                </a:ln>
                <a:solidFill>
                  <a:srgbClr val="002060"/>
                </a:solidFill>
                <a:effectLst/>
                <a:uLnTx/>
                <a:uFillTx/>
                <a:latin typeface="Arial" panose="020B0604020202020204" pitchFamily="34" charset="0"/>
                <a:cs typeface="Arial" panose="020B0604020202020204" pitchFamily="34" charset="0"/>
              </a:rPr>
              <a:t>giá</a:t>
            </a:r>
            <a:r>
              <a:rPr kumimoji="0" sz="3600" b="0" i="0" u="none" strike="noStrike" kern="0" cap="none" spc="-9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định</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kỳ</a:t>
            </a:r>
            <a:r>
              <a:rPr kumimoji="0" sz="3600" b="0" i="0" u="none" strike="noStrike" kern="0" cap="none" spc="-12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25" normalizeH="0" baseline="0" noProof="0" dirty="0">
                <a:ln>
                  <a:noFill/>
                </a:ln>
                <a:solidFill>
                  <a:srgbClr val="002060"/>
                </a:solidFill>
                <a:effectLst/>
                <a:uLnTx/>
                <a:uFillTx/>
                <a:latin typeface="Arial" panose="020B0604020202020204" pitchFamily="34" charset="0"/>
                <a:cs typeface="Arial" panose="020B0604020202020204" pitchFamily="34" charset="0"/>
              </a:rPr>
              <a:t>v</a:t>
            </a:r>
            <a:r>
              <a:rPr kumimoji="0" sz="3600" b="0" i="0" u="none" strike="noStrike" kern="0" cap="none" spc="-459" normalizeH="0" baseline="0" noProof="0" dirty="0">
                <a:ln>
                  <a:noFill/>
                </a:ln>
                <a:solidFill>
                  <a:srgbClr val="002060"/>
                </a:solidFill>
                <a:effectLst/>
                <a:uLnTx/>
                <a:uFillTx/>
                <a:latin typeface="Arial" panose="020B0604020202020204" pitchFamily="34" charset="0"/>
                <a:cs typeface="Arial" panose="020B0604020202020204" pitchFamily="34" charset="0"/>
              </a:rPr>
              <a:t>ê</a:t>
            </a:r>
            <a:r>
              <a:rPr kumimoji="0" sz="5400" b="0" i="0" u="none" strike="noStrike" kern="0" cap="none" spc="337"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78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hiệu</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su</a:t>
            </a:r>
            <a:r>
              <a:rPr kumimoji="0" sz="3600" b="0" i="0" u="none" strike="noStrike" kern="0" cap="none" spc="-395"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0" normalizeH="0" baseline="0" noProof="0" dirty="0">
                <a:ln>
                  <a:noFill/>
                </a:ln>
                <a:solidFill>
                  <a:srgbClr val="002060"/>
                </a:solidFill>
                <a:effectLst/>
                <a:uLnTx/>
                <a:uFillTx/>
                <a:latin typeface="Arial" panose="020B0604020202020204" pitchFamily="34" charset="0"/>
                <a:cs typeface="Arial" panose="020B0604020202020204" pitchFamily="34" charset="0"/>
              </a:rPr>
              <a:t>của</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19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biện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pháp</a:t>
            </a:r>
            <a:r>
              <a:rPr kumimoji="0" sz="36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002060"/>
                </a:solidFill>
                <a:effectLst/>
                <a:uLnTx/>
                <a:uFillTx/>
                <a:latin typeface="Arial" panose="020B0604020202020204" pitchFamily="34" charset="0"/>
                <a:cs typeface="Arial" panose="020B0604020202020204" pitchFamily="34" charset="0"/>
              </a:rPr>
              <a:t>kiểm</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soát</a:t>
            </a:r>
            <a:r>
              <a:rPr kumimoji="0" sz="36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quản</a:t>
            </a:r>
            <a:r>
              <a:rPr kumimoji="0" sz="36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lý</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rủi</a:t>
            </a:r>
            <a:r>
              <a:rPr kumimoji="0" sz="3600" b="0" i="0" u="none" strike="noStrike" kern="0" cap="none" spc="-24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ro,</a:t>
            </a:r>
            <a:r>
              <a:rPr kumimoji="0" sz="3600" b="0" i="0" u="none" strike="noStrike" kern="0" cap="none" spc="-16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để</a:t>
            </a:r>
            <a:r>
              <a:rPr kumimoji="0" sz="3600" b="0" i="0" u="none" strike="noStrike" kern="0" cap="none" spc="-21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đảm</a:t>
            </a:r>
            <a:r>
              <a:rPr kumimoji="0" sz="3600" b="0" i="0" u="none" strike="noStrike" kern="0" cap="none" spc="-2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bảo</a:t>
            </a:r>
            <a:r>
              <a:rPr kumimoji="0" sz="3600" b="0" i="0" u="none" strike="noStrike" kern="0" cap="none" spc="-215" normalizeH="0" baseline="0" noProof="0" dirty="0">
                <a:ln>
                  <a:noFill/>
                </a:ln>
                <a:solidFill>
                  <a:srgbClr val="002060"/>
                </a:solidFill>
                <a:effectLst/>
                <a:uLnTx/>
                <a:uFillTx/>
                <a:latin typeface="Arial" panose="020B0604020202020204" pitchFamily="34" charset="0"/>
                <a:cs typeface="Arial" panose="020B0604020202020204" pitchFamily="34" charset="0"/>
              </a:rPr>
              <a:t> r</a:t>
            </a:r>
            <a:r>
              <a:rPr kumimoji="0" sz="3600" b="0" i="0" u="none" strike="noStrike" kern="0" cap="none" spc="-955" normalizeH="0" baseline="0" noProof="0" dirty="0">
                <a:ln>
                  <a:noFill/>
                </a:ln>
                <a:solidFill>
                  <a:srgbClr val="002060"/>
                </a:solidFill>
                <a:effectLst/>
                <a:uLnTx/>
                <a:uFillTx/>
                <a:latin typeface="Arial" panose="020B0604020202020204" pitchFamily="34" charset="0"/>
                <a:cs typeface="Arial" panose="020B0604020202020204" pitchFamily="34" charset="0"/>
              </a:rPr>
              <a:t>ă</a:t>
            </a:r>
            <a:r>
              <a:rPr kumimoji="0" sz="5400" b="0" i="0" u="none" strike="noStrike" kern="0" cap="none" spc="-322"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3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ng</a:t>
            </a:r>
            <a:r>
              <a:rPr kumimoji="0" sz="3600" b="0" i="0" u="none" strike="noStrike" kern="0" cap="none" spc="-35"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err="1">
                <a:ln>
                  <a:noFill/>
                </a:ln>
                <a:solidFill>
                  <a:srgbClr val="002060"/>
                </a:solidFill>
                <a:effectLst/>
                <a:uLnTx/>
                <a:uFillTx/>
                <a:latin typeface="Arial" panose="020B0604020202020204" pitchFamily="34" charset="0"/>
                <a:cs typeface="Arial" panose="020B0604020202020204" pitchFamily="34" charset="0"/>
              </a:rPr>
              <a:t>chúng</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lang="en-US" sz="3600" b="0" i="0" u="none" strike="noStrike" kern="0" cap="none" spc="-570" normalizeH="0" baseline="0" noProof="0" dirty="0" err="1">
                <a:ln>
                  <a:noFill/>
                </a:ln>
                <a:solidFill>
                  <a:srgbClr val="002060"/>
                </a:solidFill>
                <a:effectLst/>
                <a:uLnTx/>
                <a:uFillTx/>
                <a:latin typeface="Arial" panose="020B0604020202020204" pitchFamily="34" charset="0"/>
                <a:cs typeface="Arial" panose="020B0604020202020204" pitchFamily="34" charset="0"/>
              </a:rPr>
              <a:t>vẫn</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a:ln>
                  <a:noFill/>
                </a:ln>
                <a:solidFill>
                  <a:srgbClr val="002060"/>
                </a:solidFill>
                <a:effectLst/>
                <a:uLnTx/>
                <a:uFillTx/>
                <a:latin typeface="Arial" panose="020B0604020202020204" pitchFamily="34" charset="0"/>
                <a:cs typeface="Arial" panose="020B0604020202020204" pitchFamily="34" charset="0"/>
              </a:rPr>
              <a:t>đang</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hoạt</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động</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30" normalizeH="0" baseline="0" noProof="0" dirty="0">
                <a:ln>
                  <a:noFill/>
                </a:ln>
                <a:solidFill>
                  <a:srgbClr val="002060"/>
                </a:solidFill>
                <a:effectLst/>
                <a:uLnTx/>
                <a:uFillTx/>
                <a:latin typeface="Arial" panose="020B0604020202020204" pitchFamily="34" charset="0"/>
                <a:cs typeface="Arial" panose="020B0604020202020204" pitchFamily="34" charset="0"/>
              </a:rPr>
              <a:t>hiệu</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quả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11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002060"/>
                </a:solidFill>
                <a:effectLst/>
                <a:uLnTx/>
                <a:uFillTx/>
                <a:latin typeface="Arial" panose="020B0604020202020204" pitchFamily="34" charset="0"/>
                <a:cs typeface="Arial" panose="020B0604020202020204" pitchFamily="34" charset="0"/>
              </a:rPr>
              <a:t>phù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hợp</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002060"/>
                </a:solidFill>
                <a:effectLst/>
                <a:uLnTx/>
                <a:uFillTx/>
                <a:latin typeface="Arial" panose="020B0604020202020204" pitchFamily="34" charset="0"/>
                <a:cs typeface="Arial" panose="020B0604020202020204" pitchFamily="34" charset="0"/>
              </a:rPr>
              <a:t>với</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002060"/>
                </a:solidFill>
                <a:effectLst/>
                <a:uLnTx/>
                <a:uFillTx/>
                <a:latin typeface="Arial" panose="020B0604020202020204" pitchFamily="34" charset="0"/>
                <a:cs typeface="Arial" panose="020B0604020202020204" pitchFamily="34" charset="0"/>
              </a:rPr>
              <a:t>các</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002060"/>
                </a:solidFill>
                <a:effectLst/>
                <a:uLnTx/>
                <a:uFillTx/>
                <a:latin typeface="Arial" panose="020B0604020202020204" pitchFamily="34" charset="0"/>
                <a:cs typeface="Arial" panose="020B0604020202020204" pitchFamily="34" charset="0"/>
              </a:rPr>
              <a:t>yêu</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c</a:t>
            </a:r>
            <a:r>
              <a:rPr kumimoji="0" sz="3600" b="0" i="0" u="none" strike="noStrike" kern="0" cap="none" spc="-700" normalizeH="0" baseline="0" noProof="0" dirty="0">
                <a:ln>
                  <a:noFill/>
                </a:ln>
                <a:solidFill>
                  <a:srgbClr val="002060"/>
                </a:solidFill>
                <a:effectLst/>
                <a:uLnTx/>
                <a:uFillTx/>
                <a:latin typeface="Arial" panose="020B0604020202020204" pitchFamily="34" charset="0"/>
                <a:cs typeface="Arial" panose="020B0604020202020204" pitchFamily="34" charset="0"/>
              </a:rPr>
              <a:t>â</a:t>
            </a:r>
            <a:r>
              <a:rPr kumimoji="0" sz="5400" b="0" i="0" u="none" strike="noStrike" kern="0" cap="none" spc="60" normalizeH="0" baseline="12000" noProof="0" dirty="0">
                <a:ln>
                  <a:noFill/>
                </a:ln>
                <a:solidFill>
                  <a:srgbClr val="002060"/>
                </a:solidFill>
                <a:effectLst/>
                <a:uLnTx/>
                <a:uFillTx/>
                <a:latin typeface="Arial" panose="020B0604020202020204" pitchFamily="34" charset="0"/>
                <a:cs typeface="Arial" panose="020B0604020202020204" pitchFamily="34" charset="0"/>
              </a:rPr>
              <a:t>̀</a:t>
            </a:r>
            <a:r>
              <a:rPr kumimoji="0" sz="5400" b="0" i="0" u="none" strike="noStrike" kern="0" cap="none" spc="-307" normalizeH="0" baseline="1200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40" normalizeH="0" baseline="0" noProof="0" dirty="0">
                <a:ln>
                  <a:noFill/>
                </a:ln>
                <a:solidFill>
                  <a:srgbClr val="002060"/>
                </a:solidFill>
                <a:effectLst/>
                <a:uLnTx/>
                <a:uFillTx/>
                <a:latin typeface="Arial" panose="020B0604020202020204" pitchFamily="34" charset="0"/>
                <a:cs typeface="Arial" panose="020B0604020202020204" pitchFamily="34" charset="0"/>
              </a:rPr>
              <a:t>u</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80" normalizeH="0" baseline="0" noProof="0" dirty="0">
                <a:ln>
                  <a:noFill/>
                </a:ln>
                <a:solidFill>
                  <a:srgbClr val="002060"/>
                </a:solidFill>
                <a:effectLst/>
                <a:uLnTx/>
                <a:uFillTx/>
                <a:latin typeface="Arial" panose="020B0604020202020204" pitchFamily="34" charset="0"/>
                <a:cs typeface="Arial" panose="020B0604020202020204" pitchFamily="34" charset="0"/>
              </a:rPr>
              <a:t>và</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tiêu</a:t>
            </a:r>
            <a:r>
              <a:rPr kumimoji="0" sz="3600" b="0" i="0" u="none" strike="noStrike" kern="0" cap="none" spc="-200"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chuẩn</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an</a:t>
            </a:r>
            <a:r>
              <a:rPr kumimoji="0" sz="3600" b="0" i="0" u="none" strike="noStrike" kern="0" cap="none" spc="-204" normalizeH="0" baseline="0" noProof="0" dirty="0">
                <a:ln>
                  <a:noFill/>
                </a:ln>
                <a:solidFill>
                  <a:srgbClr val="002060"/>
                </a:solidFill>
                <a:effectLst/>
                <a:uLnTx/>
                <a:uFillTx/>
                <a:latin typeface="Arial" panose="020B0604020202020204" pitchFamily="34" charset="0"/>
                <a:cs typeface="Arial" panose="020B0604020202020204" pitchFamily="34" charset="0"/>
              </a:rPr>
              <a:t> </a:t>
            </a:r>
            <a:r>
              <a:rPr kumimoji="0" sz="3600" b="0" i="0" u="none" strike="noStrike" kern="0" cap="none" spc="-10" normalizeH="0" baseline="0" noProof="0" dirty="0">
                <a:ln>
                  <a:noFill/>
                </a:ln>
                <a:solidFill>
                  <a:srgbClr val="002060"/>
                </a:solidFill>
                <a:effectLst/>
                <a:uLnTx/>
                <a:uFillTx/>
                <a:latin typeface="Arial" panose="020B0604020202020204" pitchFamily="34" charset="0"/>
                <a:cs typeface="Arial" panose="020B0604020202020204" pitchFamily="34" charset="0"/>
              </a:rPr>
              <a:t>toàn.</a:t>
            </a:r>
            <a:endParaRPr kumimoji="0" sz="36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250701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56A8CC6A-A859-FB02-5AAF-9797FA5611E0}"/>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E03857EA-30E0-E3F9-D5D5-5B6CFBBFA15E}"/>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DB7594AE-BF2E-E96A-F2F0-D711247C16A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F3A08EC4-A1A2-C6E5-4960-AE4F1F849F69}"/>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865687F7-486F-A82F-6350-05E953A9E0FE}"/>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ED4C39EC-72B0-EC3B-6CA4-6E6CDC4B9337}"/>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50B1DE2A-BBDF-A2ED-4F65-093E4828E3E3}"/>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object 13">
            <a:extLst>
              <a:ext uri="{FF2B5EF4-FFF2-40B4-BE49-F238E27FC236}">
                <a16:creationId xmlns:a16="http://schemas.microsoft.com/office/drawing/2014/main" id="{E7B57E2F-9D9C-4C7C-22E3-E770ADCCBDEA}"/>
              </a:ext>
            </a:extLst>
          </p:cNvPr>
          <p:cNvSpPr txBox="1">
            <a:spLocks/>
          </p:cNvSpPr>
          <p:nvPr/>
        </p:nvSpPr>
        <p:spPr>
          <a:xfrm>
            <a:off x="1219200" y="571500"/>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6.</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6</a:t>
            </a: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a:t>
            </a:r>
            <a:r>
              <a:rPr lang="vi-VN" b="1" dirty="0">
                <a:solidFill>
                  <a:prstClr val="white"/>
                </a:solidFill>
                <a:latin typeface="Arial" panose="020B0604020202020204" pitchFamily="34" charset="0"/>
                <a:cs typeface="Arial" panose="020B0604020202020204" pitchFamily="34" charset="0"/>
              </a:rPr>
              <a:t>VÍ DỤ - TRƯỜNG HỢP THỰC TẾ</a:t>
            </a:r>
          </a:p>
        </p:txBody>
      </p:sp>
      <p:sp>
        <p:nvSpPr>
          <p:cNvPr id="2" name="object 15">
            <a:extLst>
              <a:ext uri="{FF2B5EF4-FFF2-40B4-BE49-F238E27FC236}">
                <a16:creationId xmlns:a16="http://schemas.microsoft.com/office/drawing/2014/main" id="{B9491B13-6169-4B28-C540-8FE0802DD95F}"/>
              </a:ext>
            </a:extLst>
          </p:cNvPr>
          <p:cNvSpPr txBox="1"/>
          <p:nvPr/>
        </p:nvSpPr>
        <p:spPr>
          <a:xfrm>
            <a:off x="964948" y="1261432"/>
            <a:ext cx="17094451" cy="8630568"/>
          </a:xfrm>
          <a:prstGeom prst="rect">
            <a:avLst/>
          </a:prstGeom>
        </p:spPr>
        <p:txBody>
          <a:bodyPr vert="horz" wrap="square" lIns="0" tIns="88900" rIns="0" bIns="0" rtlCol="0">
            <a:spAutoFit/>
          </a:bodyPr>
          <a:lstStyle/>
          <a:p>
            <a:pPr marL="25400" marR="0" lvl="0" indent="0" defTabSz="914400" eaLnBrk="1" fontAlgn="auto" latinLnBrk="0" hangingPunct="1">
              <a:lnSpc>
                <a:spcPct val="100000"/>
              </a:lnSpc>
              <a:spcBef>
                <a:spcPts val="700"/>
              </a:spcBef>
              <a:spcAft>
                <a:spcPts val="0"/>
              </a:spcAft>
              <a:buClrTx/>
              <a:buSzTx/>
              <a:buFontTx/>
              <a:buNone/>
              <a:tabLst/>
              <a:defRPr/>
            </a:pPr>
            <a:r>
              <a:rPr kumimoji="0" sz="30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Tác</a:t>
            </a:r>
            <a:r>
              <a:rPr kumimoji="0" sz="3000" b="0" i="0" u="none" strike="noStrike" kern="0" cap="none" spc="-1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5757"/>
                </a:solidFill>
                <a:effectLst/>
                <a:uLnTx/>
                <a:uFillTx/>
                <a:latin typeface="Arial" panose="020B0604020202020204" pitchFamily="34" charset="0"/>
                <a:cs typeface="Arial" panose="020B0604020202020204" pitchFamily="34" charset="0"/>
              </a:rPr>
              <a:t>động</a:t>
            </a:r>
            <a:r>
              <a:rPr kumimoji="0" sz="30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5757"/>
                </a:solidFill>
                <a:effectLst/>
                <a:uLnTx/>
                <a:uFillTx/>
                <a:latin typeface="Arial" panose="020B0604020202020204" pitchFamily="34" charset="0"/>
                <a:cs typeface="Arial" panose="020B0604020202020204" pitchFamily="34" charset="0"/>
              </a:rPr>
              <a:t>của</a:t>
            </a:r>
            <a:r>
              <a:rPr kumimoji="0" sz="3000" b="0" i="0" u="none" strike="noStrike" kern="0" cap="none" spc="-1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5757"/>
                </a:solidFill>
                <a:effectLst/>
                <a:uLnTx/>
                <a:uFillTx/>
                <a:latin typeface="Arial" panose="020B0604020202020204" pitchFamily="34" charset="0"/>
                <a:cs typeface="Arial" panose="020B0604020202020204" pitchFamily="34" charset="0"/>
              </a:rPr>
              <a:t>Khí</a:t>
            </a:r>
            <a:r>
              <a:rPr kumimoji="0" sz="30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CO</a:t>
            </a:r>
            <a:r>
              <a:rPr kumimoji="0" sz="3000" b="0" i="0" u="none" strike="noStrike" kern="0" cap="none" spc="-175"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5757"/>
                </a:solidFill>
                <a:effectLst/>
                <a:uLnTx/>
                <a:uFillTx/>
                <a:latin typeface="Arial" panose="020B0604020202020204" pitchFamily="34" charset="0"/>
                <a:cs typeface="Arial" panose="020B0604020202020204" pitchFamily="34" charset="0"/>
              </a:rPr>
              <a:t>(Cacbon</a:t>
            </a:r>
            <a:r>
              <a:rPr kumimoji="0" sz="3000" b="0" i="0" u="none" strike="noStrike" kern="0" cap="none" spc="-180" normalizeH="0" baseline="0" noProof="0" dirty="0">
                <a:ln>
                  <a:noFill/>
                </a:ln>
                <a:solidFill>
                  <a:srgbClr val="FF5757"/>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5757"/>
                </a:solidFill>
                <a:effectLst/>
                <a:uLnTx/>
                <a:uFillTx/>
                <a:latin typeface="Arial" panose="020B0604020202020204" pitchFamily="34" charset="0"/>
                <a:cs typeface="Arial" panose="020B0604020202020204" pitchFamily="34" charset="0"/>
              </a:rPr>
              <a:t>Monoxit)</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72465" marR="424815" lvl="0" indent="0" defTabSz="914400" eaLnBrk="1" fontAlgn="auto" latinLnBrk="0" hangingPunct="1">
              <a:lnSpc>
                <a:spcPts val="4200"/>
              </a:lnSpc>
              <a:spcBef>
                <a:spcPts val="240"/>
              </a:spcBef>
              <a:spcAft>
                <a:spcPts val="0"/>
              </a:spcAft>
              <a:buClrTx/>
              <a:buSzTx/>
              <a:buFontTx/>
              <a:buNone/>
              <a:tabLst/>
              <a:defRPr/>
            </a:pP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Li</a:t>
            </a:r>
            <a:r>
              <a:rPr kumimoji="0" sz="3000" b="0" i="0" u="none" strike="noStrike" kern="0" cap="none" spc="-68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0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Li</a:t>
            </a:r>
            <a:r>
              <a:rPr kumimoji="0" sz="3000" b="0" i="0" u="none" strike="noStrike" kern="0" cap="none" spc="-68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đo</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b</a:t>
            </a:r>
            <a:r>
              <a:rPr kumimoji="0" sz="3000" b="0" i="0" u="none" strike="noStrike" kern="0" cap="none" spc="-730"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4500" b="0" i="0" u="none" strike="noStrike" kern="0" cap="none" spc="1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đơn</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vị</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ppm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(parts</a:t>
            </a:r>
            <a:r>
              <a:rPr kumimoji="0" sz="3000" b="0" i="0" u="none" strike="noStrike" kern="0" cap="none" spc="-24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per</a:t>
            </a:r>
            <a:r>
              <a:rPr kumimoji="0" sz="30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million),</a:t>
            </a:r>
            <a:r>
              <a:rPr kumimoji="0" sz="30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là</a:t>
            </a:r>
            <a:r>
              <a:rPr kumimoji="0" sz="30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sô</a:t>
            </a:r>
            <a:r>
              <a:rPr kumimoji="0" sz="4500" b="0" i="0" u="none" strike="noStrike" kern="0" cap="none" spc="-8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9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0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phân</a:t>
            </a:r>
            <a:r>
              <a:rPr kumimoji="0" sz="30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tử</a:t>
            </a:r>
            <a:r>
              <a:rPr kumimoji="0" sz="30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0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a:t>
            </a:r>
            <a:r>
              <a:rPr kumimoji="0" sz="30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0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0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một</a:t>
            </a:r>
            <a:r>
              <a:rPr kumimoji="0" sz="30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triệu</a:t>
            </a:r>
            <a:r>
              <a:rPr kumimoji="0" sz="30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ph</a:t>
            </a:r>
            <a:r>
              <a:rPr kumimoji="0" sz="3000" b="0" i="0" u="none" strike="noStrike" kern="0" cap="none" spc="-73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2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phân</a:t>
            </a:r>
            <a:r>
              <a:rPr kumimoji="0" sz="3000" b="0" i="0" u="none" strike="noStrike" kern="0" cap="none" spc="-22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tử</a:t>
            </a:r>
            <a:r>
              <a:rPr kumimoji="0" sz="30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000" b="0" i="0" u="none" strike="noStrike" kern="0" cap="none" spc="-21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72465" marR="0" lvl="0" indent="0" defTabSz="914400" eaLnBrk="1" fontAlgn="auto" latinLnBrk="0" hangingPunct="1">
              <a:lnSpc>
                <a:spcPct val="100000"/>
              </a:lnSpc>
              <a:spcBef>
                <a:spcPts val="360"/>
              </a:spcBef>
              <a:spcAft>
                <a:spcPts val="0"/>
              </a:spcAft>
              <a:buClrTx/>
              <a:buSzTx/>
              <a:buFontTx/>
              <a:buNone/>
              <a:tabLst/>
              <a:defRPr/>
            </a:pP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Phản</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ứng</a:t>
            </a:r>
            <a:r>
              <a:rPr kumimoji="0" sz="30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của</a:t>
            </a:r>
            <a:r>
              <a:rPr kumimoji="0" sz="30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cơ</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con</a:t>
            </a:r>
            <a:r>
              <a:rPr kumimoji="0" sz="30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50800" lvl="0" indent="0" defTabSz="914400" eaLnBrk="1" fontAlgn="auto" latinLnBrk="0" hangingPunct="1">
              <a:lnSpc>
                <a:spcPts val="4200"/>
              </a:lnSpc>
              <a:spcBef>
                <a:spcPts val="240"/>
              </a:spcBef>
              <a:spcAft>
                <a:spcPts val="0"/>
              </a:spcAft>
              <a:buClrTx/>
              <a:buSzTx/>
              <a:buFontTx/>
              <a:buNone/>
              <a:tabLst/>
              <a:defRPr/>
            </a:pPr>
            <a:r>
              <a:rPr kumimoji="0" sz="3000" b="0" i="0" u="none" strike="noStrike" kern="0" cap="none" spc="-83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40" normalizeH="0" baseline="0" noProof="0" dirty="0">
                <a:ln>
                  <a:noFill/>
                </a:ln>
                <a:solidFill>
                  <a:srgbClr val="FFFFFF"/>
                </a:solidFill>
                <a:effectLst/>
                <a:uLnTx/>
                <a:uFillTx/>
                <a:latin typeface="Arial" panose="020B0604020202020204" pitchFamily="34" charset="0"/>
                <a:cs typeface="Arial" panose="020B0604020202020204" pitchFamily="34" charset="0"/>
              </a:rPr>
              <a:t>Ở</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mức</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li</a:t>
            </a:r>
            <a:r>
              <a:rPr kumimoji="0" sz="3000" b="0" i="0" u="none" strike="noStrike" kern="0" cap="none" spc="-70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3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th</a:t>
            </a:r>
            <a:r>
              <a:rPr kumimoji="0" sz="30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Khi</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ở</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mức</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th</a:t>
            </a:r>
            <a:r>
              <a:rPr kumimoji="0" sz="30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gặp</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các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triệu</a:t>
            </a:r>
            <a:r>
              <a:rPr kumimoji="0" sz="30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chứng</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đau</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000" b="0" i="0" u="none" strike="noStrike" kern="0" cap="none" spc="-730"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1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0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mệt</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mỏi,</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bu</a:t>
            </a:r>
            <a:r>
              <a:rPr kumimoji="0" sz="3000" b="0" i="0" u="none" strike="noStrike" kern="0" cap="none" spc="-825" normalizeH="0" baseline="0" noProof="0" dirty="0">
                <a:ln>
                  <a:noFill/>
                </a:ln>
                <a:solidFill>
                  <a:srgbClr val="FFFFFF"/>
                </a:solidFill>
                <a:effectLst/>
                <a:uLnTx/>
                <a:uFillTx/>
                <a:latin typeface="Arial" panose="020B0604020202020204" pitchFamily="34" charset="0"/>
                <a:cs typeface="Arial" panose="020B0604020202020204" pitchFamily="34" charset="0"/>
              </a:rPr>
              <a:t>ô</a:t>
            </a:r>
            <a:r>
              <a:rPr kumimoji="0" sz="45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179"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nôn,</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chóng</a:t>
            </a:r>
            <a:r>
              <a:rPr kumimoji="0" sz="30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mặt</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khó</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thở.</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Những</a:t>
            </a:r>
            <a:r>
              <a:rPr kumimoji="0" sz="30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triệu</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chứng</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này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thường</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nhận</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bi</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ngay</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lập</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tức</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dâ</a:t>
            </a:r>
            <a:r>
              <a:rPr kumimoji="0" sz="4500" b="0" i="0" u="none" strike="noStrike" kern="0" cap="none" spc="-30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765"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tình</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trạng</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lặp</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lại</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0" normalizeH="0" baseline="0" noProof="0" dirty="0">
                <a:ln>
                  <a:noFill/>
                </a:ln>
                <a:solidFill>
                  <a:srgbClr val="FFFFFF"/>
                </a:solidFill>
                <a:effectLst/>
                <a:uLnTx/>
                <a:uFillTx/>
                <a:latin typeface="Arial" panose="020B0604020202020204" pitchFamily="34" charset="0"/>
                <a:cs typeface="Arial" panose="020B0604020202020204" pitchFamily="34" charset="0"/>
              </a:rPr>
              <a:t>thời</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gian</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dài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0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kéo</a:t>
            </a:r>
            <a:r>
              <a:rPr kumimoji="0" sz="30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dài.</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318770" lvl="0" indent="0" defTabSz="914400" eaLnBrk="1" fontAlgn="auto" latinLnBrk="0" hangingPunct="1">
              <a:lnSpc>
                <a:spcPts val="4200"/>
              </a:lnSpc>
              <a:spcBef>
                <a:spcPts val="0"/>
              </a:spcBef>
              <a:spcAft>
                <a:spcPts val="0"/>
              </a:spcAft>
              <a:buClrTx/>
              <a:buSzTx/>
              <a:buFontTx/>
              <a:buNone/>
              <a:tabLst>
                <a:tab pos="2071370" algn="l"/>
              </a:tabLst>
              <a:defRPr/>
            </a:pPr>
            <a:r>
              <a:rPr kumimoji="0" sz="3000" b="0" i="0" u="none" strike="noStrike" kern="0" cap="none" spc="-83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40" normalizeH="0" baseline="0" noProof="0" dirty="0">
                <a:ln>
                  <a:noFill/>
                </a:ln>
                <a:solidFill>
                  <a:srgbClr val="FFFFFF"/>
                </a:solidFill>
                <a:effectLst/>
                <a:uLnTx/>
                <a:uFillTx/>
                <a:latin typeface="Arial" panose="020B0604020202020204" pitchFamily="34" charset="0"/>
                <a:cs typeface="Arial" panose="020B0604020202020204" pitchFamily="34" charset="0"/>
              </a:rPr>
              <a:t>Ở</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mức</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li</a:t>
            </a:r>
            <a:r>
              <a:rPr kumimoji="0" sz="3000" b="0" i="0" u="none" strike="noStrike" kern="0" cap="none" spc="-70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3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cao:</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Khi</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ở</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mức</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độ</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cao,</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người</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lao</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động</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có</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thể</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gặp</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phải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000" b="0" i="0" u="none" strike="noStrike" kern="0" cap="none" spc="-15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0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13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đ</a:t>
            </a:r>
            <a:r>
              <a:rPr kumimoji="0" sz="30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sức</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khỏe</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nghiêm</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trọng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hôn</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mê,</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tổn</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thương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não,</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thậm</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chí</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là</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tử</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vong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n</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không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được</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xử</a:t>
            </a: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lý</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kịp</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thời.</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672465" marR="0" lvl="0" indent="0" defTabSz="914400" eaLnBrk="1" fontAlgn="auto" latinLnBrk="0" hangingPunct="1">
              <a:lnSpc>
                <a:spcPct val="100000"/>
              </a:lnSpc>
              <a:spcBef>
                <a:spcPts val="360"/>
              </a:spcBef>
              <a:spcAft>
                <a:spcPts val="0"/>
              </a:spcAft>
              <a:buClrTx/>
              <a:buSzTx/>
              <a:buFontTx/>
              <a:buNone/>
              <a:tabLst/>
              <a:defRPr/>
            </a:pP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Biện</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Pháp</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000" b="0" i="0" u="none" strike="noStrike" kern="0" cap="none" spc="-20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17780" lvl="0" indent="0" defTabSz="914400" eaLnBrk="1" fontAlgn="auto" latinLnBrk="0" hangingPunct="1">
              <a:lnSpc>
                <a:spcPts val="4200"/>
              </a:lnSpc>
              <a:spcBef>
                <a:spcPts val="240"/>
              </a:spcBef>
              <a:spcAft>
                <a:spcPts val="0"/>
              </a:spcAft>
              <a:buClrTx/>
              <a:buSzTx/>
              <a:buFontTx/>
              <a:buNone/>
              <a:tabLst/>
              <a:defRPr/>
            </a:pPr>
            <a:r>
              <a:rPr kumimoji="0" sz="3000" b="0" i="0" u="none" strike="noStrike" kern="0" cap="none" spc="-83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err="1">
                <a:ln>
                  <a:noFill/>
                </a:ln>
                <a:solidFill>
                  <a:srgbClr val="FFFFFF"/>
                </a:solidFill>
                <a:effectLst/>
                <a:uLnTx/>
                <a:uFillTx/>
                <a:latin typeface="Arial" panose="020B0604020202020204" pitchFamily="34" charset="0"/>
                <a:cs typeface="Arial" panose="020B0604020202020204" pitchFamily="34" charset="0"/>
              </a:rPr>
              <a:t>Đo</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giám</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sát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li</a:t>
            </a:r>
            <a:r>
              <a:rPr kumimoji="0" sz="3000" b="0" i="0" u="none" strike="noStrike" kern="0" cap="none" spc="-70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2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337"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u</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lượng</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1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đảm</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r</a:t>
            </a:r>
            <a:r>
              <a:rPr kumimoji="0" sz="3000" b="0" i="0" u="none" strike="noStrike" kern="0" cap="none" spc="-745" normalizeH="0" baseline="0" noProof="0" dirty="0">
                <a:ln>
                  <a:noFill/>
                </a:ln>
                <a:solidFill>
                  <a:srgbClr val="FFFFFF"/>
                </a:solidFill>
                <a:effectLst/>
                <a:uLnTx/>
                <a:uFillTx/>
                <a:latin typeface="Arial" panose="020B0604020202020204" pitchFamily="34" charset="0"/>
                <a:cs typeface="Arial" panose="020B0604020202020204" pitchFamily="34" charset="0"/>
              </a:rPr>
              <a:t>ă</a:t>
            </a:r>
            <a:r>
              <a:rPr kumimoji="0" sz="4500" b="0" i="0" u="none" strike="noStrike" kern="0" cap="none" spc="-7"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284"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nó</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vượt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quá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mức</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an</a:t>
            </a:r>
            <a:r>
              <a:rPr kumimoji="0" sz="30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toàn.</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0" lvl="0" indent="0" defTabSz="914400" eaLnBrk="1" fontAlgn="auto" latinLnBrk="0" hangingPunct="1">
              <a:lnSpc>
                <a:spcPct val="100000"/>
              </a:lnSpc>
              <a:spcBef>
                <a:spcPts val="360"/>
              </a:spcBef>
              <a:spcAft>
                <a:spcPts val="0"/>
              </a:spcAft>
              <a:buClrTx/>
              <a:buSzTx/>
              <a:buFontTx/>
              <a:buNone/>
              <a:tabLst/>
              <a:defRPr/>
            </a:pPr>
            <a:r>
              <a:rPr kumimoji="0" sz="3000" b="0" i="0" u="none" strike="noStrike" kern="0" cap="none" spc="-83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5" normalizeH="0" baseline="0" noProof="0" dirty="0" err="1">
                <a:ln>
                  <a:noFill/>
                </a:ln>
                <a:solidFill>
                  <a:srgbClr val="FFFFFF"/>
                </a:solidFill>
                <a:effectLst/>
                <a:uLnTx/>
                <a:uFillTx/>
                <a:latin typeface="Arial" panose="020B0604020202020204" pitchFamily="34" charset="0"/>
                <a:cs typeface="Arial" panose="020B0604020202020204" pitchFamily="34" charset="0"/>
              </a:rPr>
              <a:t>Sử</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dụng</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thi</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bị</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5" normalizeH="0" baseline="0" noProof="0" dirty="0">
                <a:ln>
                  <a:noFill/>
                </a:ln>
                <a:solidFill>
                  <a:srgbClr val="FFFFFF"/>
                </a:solidFill>
                <a:effectLst/>
                <a:uLnTx/>
                <a:uFillTx/>
                <a:latin typeface="Arial" panose="020B0604020202020204" pitchFamily="34" charset="0"/>
                <a:cs typeface="Arial" panose="020B0604020202020204" pitchFamily="34" charset="0"/>
              </a:rPr>
              <a:t>hộ</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cá</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như</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mặt</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nạ</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để</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bảo</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vệ</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hô</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h</a:t>
            </a:r>
            <a:r>
              <a:rPr kumimoji="0" sz="3000" b="0" i="0" u="none" strike="noStrike" kern="0" cap="none" spc="-40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4500" b="0" i="0" u="none" strike="noStrike" kern="0" cap="none" spc="56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p.</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0" lvl="0" indent="0" defTabSz="914400" eaLnBrk="1" fontAlgn="auto" latinLnBrk="0" hangingPunct="1">
              <a:lnSpc>
                <a:spcPct val="100000"/>
              </a:lnSpc>
              <a:spcBef>
                <a:spcPts val="600"/>
              </a:spcBef>
              <a:spcAft>
                <a:spcPts val="0"/>
              </a:spcAft>
              <a:buClrTx/>
              <a:buSzTx/>
              <a:buFontTx/>
              <a:buNone/>
              <a:tabLst/>
              <a:defRPr/>
            </a:pPr>
            <a:r>
              <a:rPr kumimoji="0" sz="3000" b="0" i="0" u="none" strike="noStrike" kern="0" cap="none" spc="-83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err="1">
                <a:ln>
                  <a:noFill/>
                </a:ln>
                <a:solidFill>
                  <a:srgbClr val="FFFFFF"/>
                </a:solidFill>
                <a:effectLst/>
                <a:uLnTx/>
                <a:uFillTx/>
                <a:latin typeface="Arial" panose="020B0604020202020204" pitchFamily="34" charset="0"/>
                <a:cs typeface="Arial" panose="020B0604020202020204" pitchFamily="34" charset="0"/>
              </a:rPr>
              <a:t>Cải</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thiện</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hệ</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40" normalizeH="0" baseline="0" noProof="0" dirty="0">
                <a:ln>
                  <a:noFill/>
                </a:ln>
                <a:solidFill>
                  <a:srgbClr val="FFFFFF"/>
                </a:solidFill>
                <a:effectLst/>
                <a:uLnTx/>
                <a:uFillTx/>
                <a:latin typeface="Arial" panose="020B0604020202020204" pitchFamily="34" charset="0"/>
                <a:cs typeface="Arial" panose="020B0604020202020204" pitchFamily="34" charset="0"/>
              </a:rPr>
              <a:t>thô</a:t>
            </a:r>
            <a:r>
              <a:rPr kumimoji="0" sz="4500" b="0" i="0" u="none" strike="noStrike" kern="0" cap="none" spc="-209"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69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35" normalizeH="0" baseline="0" noProof="0" dirty="0">
                <a:ln>
                  <a:noFill/>
                </a:ln>
                <a:solidFill>
                  <a:srgbClr val="FFFFFF"/>
                </a:solidFill>
                <a:effectLst/>
                <a:uLnTx/>
                <a:uFillTx/>
                <a:latin typeface="Arial" panose="020B0604020202020204" pitchFamily="34" charset="0"/>
                <a:cs typeface="Arial" panose="020B0604020202020204" pitchFamily="34" charset="0"/>
              </a:rPr>
              <a:t>thông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0" normalizeH="0" baseline="0" noProof="0" dirty="0">
                <a:ln>
                  <a:noFill/>
                </a:ln>
                <a:solidFill>
                  <a:srgbClr val="FFFFFF"/>
                </a:solidFill>
                <a:effectLst/>
                <a:uLnTx/>
                <a:uFillTx/>
                <a:latin typeface="Arial" panose="020B0604020202020204" pitchFamily="34" charset="0"/>
                <a:cs typeface="Arial" panose="020B0604020202020204" pitchFamily="34" charset="0"/>
              </a:rPr>
              <a:t>gió</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sạch</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không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trong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môi</a:t>
            </a:r>
            <a:r>
              <a:rPr kumimoji="0" sz="3000" b="0" i="0" u="none" strike="noStrike" kern="0" cap="none" spc="-19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trường</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làm</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0" normalizeH="0" baseline="0" noProof="0" dirty="0">
                <a:ln>
                  <a:noFill/>
                </a:ln>
                <a:solidFill>
                  <a:srgbClr val="FFFFFF"/>
                </a:solidFill>
                <a:effectLst/>
                <a:uLnTx/>
                <a:uFillTx/>
                <a:latin typeface="Arial" panose="020B0604020202020204" pitchFamily="34" charset="0"/>
                <a:cs typeface="Arial" panose="020B0604020202020204" pitchFamily="34" charset="0"/>
              </a:rPr>
              <a:t>việc.</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0" lvl="0" indent="0" defTabSz="914400" eaLnBrk="1" fontAlgn="auto" latinLnBrk="0" hangingPunct="1">
              <a:lnSpc>
                <a:spcPct val="100000"/>
              </a:lnSpc>
              <a:spcBef>
                <a:spcPts val="600"/>
              </a:spcBef>
              <a:spcAft>
                <a:spcPts val="0"/>
              </a:spcAft>
              <a:buClrTx/>
              <a:buSzTx/>
              <a:buFontTx/>
              <a:buNone/>
              <a:tabLst>
                <a:tab pos="4259580" algn="l"/>
              </a:tabLst>
              <a:defRPr/>
            </a:pPr>
            <a:r>
              <a:rPr kumimoji="0" sz="3000" b="0" i="0" u="none" strike="noStrike" kern="0" cap="none" spc="-835"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0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err="1">
                <a:ln>
                  <a:noFill/>
                </a:ln>
                <a:solidFill>
                  <a:srgbClr val="FFFFFF"/>
                </a:solidFill>
                <a:effectLst/>
                <a:uLnTx/>
                <a:uFillTx/>
                <a:latin typeface="Arial" panose="020B0604020202020204" pitchFamily="34" charset="0"/>
                <a:cs typeface="Arial" panose="020B0604020202020204" pitchFamily="34" charset="0"/>
              </a:rPr>
              <a:t>Đào</a:t>
            </a:r>
            <a:r>
              <a:rPr kumimoji="0" sz="30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tạo</a:t>
            </a:r>
            <a:r>
              <a:rPr kumimoji="0" sz="30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nhân</a:t>
            </a:r>
            <a:r>
              <a:rPr kumimoji="0" sz="30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viên</a:t>
            </a:r>
            <a:r>
              <a:rPr kumimoji="0" sz="30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0" normalizeH="0" baseline="0" noProof="0" dirty="0">
                <a:ln>
                  <a:noFill/>
                </a:ln>
                <a:solidFill>
                  <a:srgbClr val="FFFFFF"/>
                </a:solidFill>
                <a:effectLst/>
                <a:uLnTx/>
                <a:uFillTx/>
                <a:latin typeface="Arial" panose="020B0604020202020204" pitchFamily="34" charset="0"/>
                <a:cs typeface="Arial" panose="020B0604020202020204" pitchFamily="34" charset="0"/>
              </a:rPr>
              <a:t>v</a:t>
            </a:r>
            <a:r>
              <a:rPr kumimoji="0" sz="3000" b="0" i="0" u="none" strike="noStrike" kern="0" cap="none" spc="-484"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30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0"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cách</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phát</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hiện</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và</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ứng</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phó</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tình</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huô</a:t>
            </a:r>
            <a:r>
              <a:rPr kumimoji="0" sz="4500" b="0" i="0" u="none" strike="noStrike" kern="0" cap="none" spc="-27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4500" b="0" i="0" u="none" strike="noStrike" kern="0" cap="none" spc="-675"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ti</a:t>
            </a:r>
            <a:r>
              <a:rPr kumimoji="0" sz="3000" b="0" i="0" u="none" strike="noStrike" kern="0" cap="none" spc="-360" normalizeH="0" baseline="0" noProof="0" dirty="0">
                <a:ln>
                  <a:noFill/>
                </a:ln>
                <a:solidFill>
                  <a:srgbClr val="FFFFFF"/>
                </a:solidFill>
                <a:effectLst/>
                <a:uLnTx/>
                <a:uFillTx/>
                <a:latin typeface="Arial" panose="020B0604020202020204" pitchFamily="34" charset="0"/>
                <a:cs typeface="Arial" panose="020B0604020202020204" pitchFamily="34" charset="0"/>
              </a:rPr>
              <a:t>ê</a:t>
            </a:r>
            <a:r>
              <a:rPr kumimoji="0" sz="4500" b="0" i="0" u="none" strike="noStrike" kern="0" cap="none" spc="532"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000" b="0" i="0" u="none" strike="noStrike" kern="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p</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95" normalizeH="0" baseline="0" noProof="0" dirty="0">
                <a:ln>
                  <a:noFill/>
                </a:ln>
                <a:solidFill>
                  <a:srgbClr val="FFFFFF"/>
                </a:solidFill>
                <a:effectLst/>
                <a:uLnTx/>
                <a:uFillTx/>
                <a:latin typeface="Arial" panose="020B0604020202020204" pitchFamily="34" charset="0"/>
                <a:cs typeface="Arial" panose="020B0604020202020204" pitchFamily="34" charset="0"/>
              </a:rPr>
              <a:t>xúc</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với</a:t>
            </a:r>
            <a:r>
              <a:rPr kumimoji="0" sz="3000" b="0" i="0" u="none" strike="noStrike" kern="0" cap="none" spc="-1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khí</a:t>
            </a:r>
            <a:r>
              <a:rPr kumimoji="0" sz="30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0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CO.</a:t>
            </a:r>
            <a:endParaRPr kumimoji="0" sz="30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0173584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a:extLst>
            <a:ext uri="{FF2B5EF4-FFF2-40B4-BE49-F238E27FC236}">
              <a16:creationId xmlns:a16="http://schemas.microsoft.com/office/drawing/2014/main" id="{9AA25484-8407-7810-71D9-9D6694B96E5D}"/>
            </a:ext>
          </a:extLst>
        </p:cNvPr>
        <p:cNvGrpSpPr/>
        <p:nvPr/>
      </p:nvGrpSpPr>
      <p:grpSpPr>
        <a:xfrm>
          <a:off x="0" y="0"/>
          <a:ext cx="0" cy="0"/>
          <a:chOff x="0" y="0"/>
          <a:chExt cx="0" cy="0"/>
        </a:xfrm>
      </p:grpSpPr>
      <p:grpSp>
        <p:nvGrpSpPr>
          <p:cNvPr id="16" name="Group 16">
            <a:extLst>
              <a:ext uri="{FF2B5EF4-FFF2-40B4-BE49-F238E27FC236}">
                <a16:creationId xmlns:a16="http://schemas.microsoft.com/office/drawing/2014/main" id="{DEEE2126-4FE1-9CB5-CE7D-14F90A04C412}"/>
              </a:ext>
            </a:extLst>
          </p:cNvPr>
          <p:cNvGrpSpPr/>
          <p:nvPr/>
        </p:nvGrpSpPr>
        <p:grpSpPr>
          <a:xfrm rot="5400000">
            <a:off x="16605949" y="8402070"/>
            <a:ext cx="841991" cy="841991"/>
            <a:chOff x="0" y="0"/>
            <a:chExt cx="812800" cy="812800"/>
          </a:xfrm>
        </p:grpSpPr>
        <p:sp>
          <p:nvSpPr>
            <p:cNvPr id="17" name="Freeform 17">
              <a:extLst>
                <a:ext uri="{FF2B5EF4-FFF2-40B4-BE49-F238E27FC236}">
                  <a16:creationId xmlns:a16="http://schemas.microsoft.com/office/drawing/2014/main" id="{43976718-93AF-F547-71F0-846BC7A82CF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l="-126211" r="-12621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8" name="Group 18">
            <a:extLst>
              <a:ext uri="{FF2B5EF4-FFF2-40B4-BE49-F238E27FC236}">
                <a16:creationId xmlns:a16="http://schemas.microsoft.com/office/drawing/2014/main" id="{739BEF15-ABDE-0090-223D-B7995ACB9D4E}"/>
              </a:ext>
            </a:extLst>
          </p:cNvPr>
          <p:cNvGrpSpPr/>
          <p:nvPr/>
        </p:nvGrpSpPr>
        <p:grpSpPr>
          <a:xfrm>
            <a:off x="35963" y="362160"/>
            <a:ext cx="1524995" cy="6473598"/>
            <a:chOff x="0" y="0"/>
            <a:chExt cx="4445000" cy="6350000"/>
          </a:xfrm>
        </p:grpSpPr>
        <p:sp>
          <p:nvSpPr>
            <p:cNvPr id="19" name="Freeform 19">
              <a:extLst>
                <a:ext uri="{FF2B5EF4-FFF2-40B4-BE49-F238E27FC236}">
                  <a16:creationId xmlns:a16="http://schemas.microsoft.com/office/drawing/2014/main" id="{AA472637-5C2D-5888-A968-9BE5EFAA4790}"/>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a:extLst>
              <a:ext uri="{FF2B5EF4-FFF2-40B4-BE49-F238E27FC236}">
                <a16:creationId xmlns:a16="http://schemas.microsoft.com/office/drawing/2014/main" id="{9BC709A1-AF30-CCD7-8044-A338638D75EF}"/>
              </a:ext>
            </a:extLst>
          </p:cNvPr>
          <p:cNvGrpSpPr/>
          <p:nvPr/>
        </p:nvGrpSpPr>
        <p:grpSpPr>
          <a:xfrm rot="-10800000">
            <a:off x="16554059" y="1790699"/>
            <a:ext cx="1733941" cy="6266267"/>
            <a:chOff x="0" y="0"/>
            <a:chExt cx="4445000" cy="6350000"/>
          </a:xfrm>
        </p:grpSpPr>
        <p:sp>
          <p:nvSpPr>
            <p:cNvPr id="32" name="Freeform 32">
              <a:extLst>
                <a:ext uri="{FF2B5EF4-FFF2-40B4-BE49-F238E27FC236}">
                  <a16:creationId xmlns:a16="http://schemas.microsoft.com/office/drawing/2014/main" id="{03B84424-F215-A470-8333-659840A01156}"/>
                </a:ext>
              </a:extLst>
            </p:cNvPr>
            <p:cNvSpPr/>
            <p:nvPr/>
          </p:nvSpPr>
          <p:spPr>
            <a:xfrm>
              <a:off x="0" y="0"/>
              <a:ext cx="4445000" cy="6350000"/>
            </a:xfrm>
            <a:custGeom>
              <a:avLst/>
              <a:gdLst/>
              <a:ahLst/>
              <a:cxnLst/>
              <a:rect l="l" t="t" r="r" b="b"/>
              <a:pathLst>
                <a:path w="4445000" h="6350000">
                  <a:moveTo>
                    <a:pt x="2222500" y="6350000"/>
                  </a:moveTo>
                  <a:cubicBezTo>
                    <a:pt x="995680" y="6350000"/>
                    <a:pt x="0" y="5354320"/>
                    <a:pt x="0" y="4127500"/>
                  </a:cubicBezTo>
                  <a:lnTo>
                    <a:pt x="0" y="2222500"/>
                  </a:lnTo>
                  <a:cubicBezTo>
                    <a:pt x="0" y="995680"/>
                    <a:pt x="995680" y="0"/>
                    <a:pt x="2222500" y="0"/>
                  </a:cubicBezTo>
                  <a:cubicBezTo>
                    <a:pt x="3449320" y="0"/>
                    <a:pt x="4445000" y="995680"/>
                    <a:pt x="4445000" y="2222500"/>
                  </a:cubicBezTo>
                  <a:lnTo>
                    <a:pt x="4445000" y="4127500"/>
                  </a:lnTo>
                  <a:cubicBezTo>
                    <a:pt x="4445000" y="5354320"/>
                    <a:pt x="3449320" y="6350000"/>
                    <a:pt x="2222500" y="6350000"/>
                  </a:cubicBezTo>
                  <a:close/>
                </a:path>
              </a:pathLst>
            </a:custGeom>
            <a:blipFill>
              <a:blip r:embed="rId2"/>
              <a:stretch>
                <a:fillRect l="-201730" r="-201730"/>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object 13">
            <a:extLst>
              <a:ext uri="{FF2B5EF4-FFF2-40B4-BE49-F238E27FC236}">
                <a16:creationId xmlns:a16="http://schemas.microsoft.com/office/drawing/2014/main" id="{1A11FB18-EAE0-E1C3-DC49-E68E7B06B940}"/>
              </a:ext>
            </a:extLst>
          </p:cNvPr>
          <p:cNvSpPr txBox="1">
            <a:spLocks/>
          </p:cNvSpPr>
          <p:nvPr/>
        </p:nvSpPr>
        <p:spPr>
          <a:xfrm>
            <a:off x="1219200" y="571500"/>
            <a:ext cx="11394056" cy="689932"/>
          </a:xfrm>
          <a:prstGeom prst="rect">
            <a:avLst/>
          </a:prstGeom>
        </p:spPr>
        <p:txBody>
          <a:bodyPr vert="horz" wrap="square" lIns="0" tIns="12700"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6.</a:t>
            </a:r>
            <a: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6</a:t>
            </a:r>
            <a:r>
              <a:rPr kumimoji="0" lang="vi-VN" sz="44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VÍ DỤ - TRƯỜNG HỢP THỰC TẾ</a:t>
            </a:r>
          </a:p>
        </p:txBody>
      </p:sp>
      <p:sp>
        <p:nvSpPr>
          <p:cNvPr id="4" name="object 3">
            <a:extLst>
              <a:ext uri="{FF2B5EF4-FFF2-40B4-BE49-F238E27FC236}">
                <a16:creationId xmlns:a16="http://schemas.microsoft.com/office/drawing/2014/main" id="{C48F793D-98A4-C617-7E22-39E6A64ED781}"/>
              </a:ext>
            </a:extLst>
          </p:cNvPr>
          <p:cNvSpPr txBox="1"/>
          <p:nvPr/>
        </p:nvSpPr>
        <p:spPr>
          <a:xfrm>
            <a:off x="1981200" y="2095500"/>
            <a:ext cx="14173200" cy="3488134"/>
          </a:xfrm>
          <a:prstGeom prst="rect">
            <a:avLst/>
          </a:prstGeom>
        </p:spPr>
        <p:txBody>
          <a:bodyPr vert="horz" wrap="square" lIns="0" tIns="88900" rIns="0" bIns="0" rtlCol="0">
            <a:spAutoFit/>
          </a:bodyPr>
          <a:lstStyle/>
          <a:p>
            <a:pPr marL="438785" marR="0" lvl="0" indent="-341630" defTabSz="914400" eaLnBrk="1" fontAlgn="auto" latinLnBrk="0" hangingPunct="1">
              <a:lnSpc>
                <a:spcPct val="100000"/>
              </a:lnSpc>
              <a:spcBef>
                <a:spcPts val="700"/>
              </a:spcBef>
              <a:spcAft>
                <a:spcPts val="0"/>
              </a:spcAft>
              <a:buClrTx/>
              <a:buSzTx/>
              <a:buFontTx/>
              <a:buAutoNum type="arabicPeriod"/>
              <a:tabLst>
                <a:tab pos="439420" algn="l"/>
                <a:tab pos="10345420" algn="l"/>
              </a:tabLst>
              <a:defRPr/>
            </a:pPr>
            <a:r>
              <a:rPr kumimoji="0" lang="en-US"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err="1">
                <a:ln>
                  <a:noFill/>
                </a:ln>
                <a:solidFill>
                  <a:srgbClr val="FFFFFF"/>
                </a:solidFill>
                <a:effectLst/>
                <a:uLnTx/>
                <a:uFillTx/>
                <a:latin typeface="Arial" panose="020B0604020202020204" pitchFamily="34" charset="0"/>
                <a:cs typeface="Arial" panose="020B0604020202020204" pitchFamily="34" charset="0"/>
              </a:rPr>
              <a:t>Phân</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loại</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theo</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các</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tiêu</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chí</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cơ</a:t>
            </a:r>
            <a:r>
              <a:rPr kumimoji="0" sz="3600" b="0" i="0" u="none" strike="noStrike" kern="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bản</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từ</a:t>
            </a:r>
            <a:r>
              <a:rPr kumimoji="0" sz="3600" b="0" i="0" u="none" strike="noStrike" kern="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Loại</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305" normalizeH="0" baseline="0" noProof="0" dirty="0">
                <a:ln>
                  <a:noFill/>
                </a:ln>
                <a:solidFill>
                  <a:srgbClr val="FFFFFF"/>
                </a:solidFill>
                <a:effectLst/>
                <a:uLnTx/>
                <a:uFillTx/>
                <a:latin typeface="Arial" panose="020B0604020202020204" pitchFamily="34" charset="0"/>
                <a:cs typeface="Arial" panose="020B0604020202020204" pitchFamily="34" charset="0"/>
              </a:rPr>
              <a:t>1</a:t>
            </a:r>
            <a:r>
              <a:rPr kumimoji="0" sz="3600" b="0" i="0" u="none" strike="noStrike" kern="0" cap="none" spc="-1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660" normalizeH="0" baseline="0" noProof="0" dirty="0">
                <a:ln>
                  <a:noFill/>
                </a:ln>
                <a:solidFill>
                  <a:srgbClr val="FFFFFF"/>
                </a:solidFill>
                <a:effectLst/>
                <a:uLnTx/>
                <a:uFillTx/>
                <a:latin typeface="Arial" panose="020B0604020202020204" pitchFamily="34" charset="0"/>
                <a:cs typeface="Arial" panose="020B0604020202020204" pitchFamily="34" charset="0"/>
              </a:rPr>
              <a:t>-</a:t>
            </a:r>
            <a:r>
              <a:rPr lang="en-US" sz="3600" kern="0" dirty="0">
                <a:solidFill>
                  <a:srgbClr val="FFFFFF"/>
                </a:solidFill>
                <a:latin typeface="Arial" panose="020B0604020202020204" pitchFamily="34" charset="0"/>
                <a:cs typeface="Arial" panose="020B0604020202020204" pitchFamily="34" charset="0"/>
              </a:rPr>
              <a:t>  </a:t>
            </a:r>
            <a:r>
              <a:rPr kumimoji="0" sz="3600" b="0" i="0" u="none" strike="noStrike" kern="0" cap="none" spc="0" normalizeH="0" baseline="0" noProof="0" dirty="0" err="1">
                <a:ln>
                  <a:noFill/>
                </a:ln>
                <a:solidFill>
                  <a:srgbClr val="FFFFFF"/>
                </a:solidFill>
                <a:effectLst/>
                <a:uLnTx/>
                <a:uFillTx/>
                <a:latin typeface="Arial" panose="020B0604020202020204" pitchFamily="34" charset="0"/>
                <a:cs typeface="Arial" panose="020B0604020202020204" pitchFamily="34" charset="0"/>
              </a:rPr>
              <a:t>Loại</a:t>
            </a:r>
            <a:r>
              <a:rPr kumimoji="0" sz="3600" b="0" i="0" u="none" strike="noStrike" kern="0" cap="none" spc="-1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9</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438785" marR="0" lvl="0" indent="-347980" defTabSz="914400" eaLnBrk="1" fontAlgn="auto" latinLnBrk="0" hangingPunct="1">
              <a:lnSpc>
                <a:spcPct val="100000"/>
              </a:lnSpc>
              <a:spcBef>
                <a:spcPts val="600"/>
              </a:spcBef>
              <a:spcAft>
                <a:spcPts val="0"/>
              </a:spcAft>
              <a:buClrTx/>
              <a:buSzTx/>
              <a:buFontTx/>
              <a:buAutoNum type="arabicPeriod"/>
              <a:tabLst>
                <a:tab pos="439420" algn="l"/>
              </a:tabLst>
              <a:defRPr/>
            </a:pPr>
            <a:r>
              <a:rPr kumimoji="0" lang="en-US" sz="3600" b="0" i="0" u="none" strike="noStrike" kern="0" cap="none" spc="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70" normalizeH="0" baseline="0" noProof="0" dirty="0" err="1">
                <a:ln>
                  <a:noFill/>
                </a:ln>
                <a:solidFill>
                  <a:srgbClr val="FFFFFF"/>
                </a:solidFill>
                <a:effectLst/>
                <a:uLnTx/>
                <a:uFillTx/>
                <a:latin typeface="Arial" panose="020B0604020202020204" pitchFamily="34" charset="0"/>
                <a:cs typeface="Arial" panose="020B0604020202020204" pitchFamily="34" charset="0"/>
              </a:rPr>
              <a:t>Phân</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loại</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hoá</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ch</a:t>
            </a:r>
            <a:r>
              <a:rPr kumimoji="0" sz="3600" b="0" i="0" u="none" strike="noStrike" kern="0" cap="none" spc="-395" normalizeH="0" baseline="0" noProof="0" dirty="0">
                <a:ln>
                  <a:noFill/>
                </a:ln>
                <a:solidFill>
                  <a:srgbClr val="FFFFFF"/>
                </a:solidFill>
                <a:effectLst/>
                <a:uLnTx/>
                <a:uFillTx/>
                <a:latin typeface="Arial" panose="020B0604020202020204" pitchFamily="34" charset="0"/>
                <a:cs typeface="Arial" panose="020B0604020202020204" pitchFamily="34" charset="0"/>
              </a:rPr>
              <a:t>â</a:t>
            </a:r>
            <a:r>
              <a:rPr kumimoji="0" sz="5400" b="0" i="0" u="none" strike="noStrike" kern="0" cap="none" spc="585"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a:t>
            </a:r>
            <a:r>
              <a:rPr kumimoji="0" sz="3600" b="0" i="0" u="none" strike="noStrike" kern="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dựa</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trên</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tình</a:t>
            </a:r>
            <a:r>
              <a:rPr kumimoji="0" sz="3600" b="0" i="0" u="none" strike="noStrike" kern="0" cap="none" spc="-17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80" normalizeH="0" baseline="0" noProof="0" dirty="0">
                <a:ln>
                  <a:noFill/>
                </a:ln>
                <a:solidFill>
                  <a:srgbClr val="FFFFFF"/>
                </a:solidFill>
                <a:effectLst/>
                <a:uLnTx/>
                <a:uFillTx/>
                <a:latin typeface="Arial" panose="020B0604020202020204" pitchFamily="34" charset="0"/>
                <a:cs typeface="Arial" panose="020B0604020202020204" pitchFamily="34" charset="0"/>
              </a:rPr>
              <a:t>huô</a:t>
            </a:r>
            <a:r>
              <a:rPr kumimoji="0" sz="5400" b="0" i="0" u="none" strike="noStrike" kern="0" cap="none" spc="-270" normalizeH="0" baseline="12000" noProof="0" dirty="0">
                <a:ln>
                  <a:noFill/>
                </a:ln>
                <a:solidFill>
                  <a:srgbClr val="FFFFFF"/>
                </a:solidFill>
                <a:effectLst/>
                <a:uLnTx/>
                <a:uFillTx/>
                <a:latin typeface="Arial" panose="020B0604020202020204" pitchFamily="34" charset="0"/>
                <a:cs typeface="Arial" panose="020B0604020202020204" pitchFamily="34" charset="0"/>
              </a:rPr>
              <a:t>́</a:t>
            </a:r>
            <a:r>
              <a:rPr kumimoji="0" sz="5400" b="0" i="0" u="none" strike="noStrike" kern="0" cap="none" spc="-652" normalizeH="0" baseline="1200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ng</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50" normalizeH="0" baseline="0" noProof="0" dirty="0">
                <a:ln>
                  <a:noFill/>
                </a:ln>
                <a:solidFill>
                  <a:srgbClr val="FFFFFF"/>
                </a:solidFill>
                <a:effectLst/>
                <a:uLnTx/>
                <a:uFillTx/>
                <a:latin typeface="Arial" panose="020B0604020202020204" pitchFamily="34" charset="0"/>
                <a:cs typeface="Arial" panose="020B0604020202020204" pitchFamily="34" charset="0"/>
              </a:rPr>
              <a:t>thực</a:t>
            </a:r>
            <a:r>
              <a:rPr kumimoji="0" sz="3600" b="0" i="0"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25" normalizeH="0" baseline="0" noProof="0" dirty="0">
                <a:ln>
                  <a:noFill/>
                </a:ln>
                <a:solidFill>
                  <a:srgbClr val="FFFFFF"/>
                </a:solidFill>
                <a:effectLst/>
                <a:uLnTx/>
                <a:uFillTx/>
                <a:latin typeface="Arial" panose="020B0604020202020204" pitchFamily="34" charset="0"/>
                <a:cs typeface="Arial" panose="020B0604020202020204" pitchFamily="34" charset="0"/>
              </a:rPr>
              <a:t>tê</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438785" marR="0" lvl="0" indent="-360045" defTabSz="914400" eaLnBrk="1" fontAlgn="auto" latinLnBrk="0" hangingPunct="1">
              <a:lnSpc>
                <a:spcPct val="100000"/>
              </a:lnSpc>
              <a:spcBef>
                <a:spcPts val="600"/>
              </a:spcBef>
              <a:spcAft>
                <a:spcPts val="0"/>
              </a:spcAft>
              <a:buClrTx/>
              <a:buSzTx/>
              <a:buFontTx/>
              <a:buAutoNum type="arabicPeriod"/>
              <a:tabLst>
                <a:tab pos="439420" algn="l"/>
              </a:tabLst>
              <a:defRPr/>
            </a:pPr>
            <a:r>
              <a:rPr kumimoji="0" lang="en-US" sz="3600" b="0" i="0" u="none" strike="noStrike" kern="0" cap="none" spc="9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90" normalizeH="0" baseline="0" noProof="0" dirty="0" err="1">
                <a:ln>
                  <a:noFill/>
                </a:ln>
                <a:solidFill>
                  <a:srgbClr val="FFFFFF"/>
                </a:solidFill>
                <a:effectLst/>
                <a:uLnTx/>
                <a:uFillTx/>
                <a:latin typeface="Arial" panose="020B0604020202020204" pitchFamily="34" charset="0"/>
                <a:cs typeface="Arial" panose="020B0604020202020204" pitchFamily="34" charset="0"/>
              </a:rPr>
              <a:t>Đọc</a:t>
            </a:r>
            <a:r>
              <a:rPr kumimoji="0" sz="3600" b="0" i="0" u="none" strike="noStrike" kern="0" cap="none" spc="-21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0" u="none" strike="noStrike" kern="0" cap="none" spc="120" normalizeH="0" baseline="0" noProof="0" dirty="0">
                <a:ln>
                  <a:noFill/>
                </a:ln>
                <a:solidFill>
                  <a:srgbClr val="FFFFFF"/>
                </a:solidFill>
                <a:effectLst/>
                <a:uLnTx/>
                <a:uFillTx/>
                <a:latin typeface="Arial" panose="020B0604020202020204" pitchFamily="34" charset="0"/>
                <a:cs typeface="Arial" panose="020B0604020202020204" pitchFamily="34" charset="0"/>
              </a:rPr>
              <a:t>MSDS</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65"/>
              </a:spcBef>
              <a:spcAft>
                <a:spcPts val="0"/>
              </a:spcAft>
              <a:buClrTx/>
              <a:buSzTx/>
              <a:buFontTx/>
              <a:buNone/>
              <a:tabLst/>
              <a:defRPr/>
            </a:pPr>
            <a:endParaRPr kumimoji="0" sz="6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25400" marR="0" lvl="0" indent="0" defTabSz="914400" eaLnBrk="1" fontAlgn="auto" latinLnBrk="0" hangingPunct="1">
              <a:lnSpc>
                <a:spcPct val="100000"/>
              </a:lnSpc>
              <a:spcBef>
                <a:spcPts val="0"/>
              </a:spcBef>
              <a:spcAft>
                <a:spcPts val="0"/>
              </a:spcAft>
              <a:buClrTx/>
              <a:buSzTx/>
              <a:buFontTx/>
              <a:buNone/>
              <a:tabLst/>
              <a:defRPr/>
            </a:pPr>
            <a:r>
              <a:rPr kumimoji="0" sz="3600" b="0" i="1" u="none" strike="noStrike" kern="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(file</a:t>
            </a:r>
            <a:r>
              <a:rPr kumimoji="0" sz="3600" b="0" i="1" u="none" strike="noStrike" kern="0" cap="none" spc="-16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3600" b="0" i="1" u="none" strike="noStrike" kern="0" cap="none" spc="-20" normalizeH="0" baseline="0" noProof="0" dirty="0">
                <a:ln>
                  <a:noFill/>
                </a:ln>
                <a:solidFill>
                  <a:srgbClr val="FFFFFF"/>
                </a:solidFill>
                <a:effectLst/>
                <a:uLnTx/>
                <a:uFillTx/>
                <a:latin typeface="Arial" panose="020B0604020202020204" pitchFamily="34" charset="0"/>
                <a:cs typeface="Arial" panose="020B0604020202020204" pitchFamily="34" charset="0"/>
              </a:rPr>
              <a:t>word)</a:t>
            </a:r>
            <a:endParaRPr kumimoji="0" sz="36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61956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bg>
      <p:bgPr>
        <a:solidFill>
          <a:srgbClr val="051D40"/>
        </a:solidFill>
        <a:effectLst/>
      </p:bgPr>
    </p:bg>
    <p:spTree>
      <p:nvGrpSpPr>
        <p:cNvPr id="1" name=""/>
        <p:cNvGrpSpPr/>
        <p:nvPr/>
      </p:nvGrpSpPr>
      <p:grpSpPr>
        <a:xfrm>
          <a:off x="0" y="0"/>
          <a:ext cx="0" cy="0"/>
          <a:chOff x="0" y="0"/>
          <a:chExt cx="0" cy="0"/>
        </a:xfrm>
      </p:grpSpPr>
      <p:grpSp>
        <p:nvGrpSpPr>
          <p:cNvPr id="2" name="Group 2"/>
          <p:cNvGrpSpPr/>
          <p:nvPr/>
        </p:nvGrpSpPr>
        <p:grpSpPr>
          <a:xfrm>
            <a:off x="9690194" y="2057198"/>
            <a:ext cx="7569105" cy="7868257"/>
            <a:chOff x="0" y="0"/>
            <a:chExt cx="6108573" cy="6350000"/>
          </a:xfrm>
        </p:grpSpPr>
        <p:sp>
          <p:nvSpPr>
            <p:cNvPr id="3" name="Freeform 3"/>
            <p:cNvSpPr/>
            <p:nvPr/>
          </p:nvSpPr>
          <p:spPr>
            <a:xfrm>
              <a:off x="0" y="0"/>
              <a:ext cx="6108573" cy="6350000"/>
            </a:xfrm>
            <a:custGeom>
              <a:avLst/>
              <a:gdLst/>
              <a:ahLst/>
              <a:cxnLst/>
              <a:rect l="l" t="t" r="r" b="b"/>
              <a:pathLst>
                <a:path w="6108573" h="6350000">
                  <a:moveTo>
                    <a:pt x="6108573" y="0"/>
                  </a:moveTo>
                  <a:lnTo>
                    <a:pt x="6108573" y="3295396"/>
                  </a:lnTo>
                  <a:cubicBezTo>
                    <a:pt x="6108573" y="4982464"/>
                    <a:pt x="4741164" y="6350000"/>
                    <a:pt x="3054350" y="6350000"/>
                  </a:cubicBezTo>
                  <a:cubicBezTo>
                    <a:pt x="1367536" y="6350000"/>
                    <a:pt x="0" y="4982464"/>
                    <a:pt x="0" y="3295523"/>
                  </a:cubicBezTo>
                  <a:lnTo>
                    <a:pt x="0" y="0"/>
                  </a:lnTo>
                  <a:lnTo>
                    <a:pt x="6108573" y="0"/>
                  </a:lnTo>
                  <a:close/>
                </a:path>
              </a:pathLst>
            </a:custGeom>
            <a:blipFill>
              <a:blip r:embed="rId2"/>
              <a:stretch>
                <a:fillRect l="-133175" r="-133175"/>
              </a:stretch>
            </a:blipFill>
          </p:spPr>
          <p:txBody>
            <a:bodyPr/>
            <a:lstStyle/>
            <a:p>
              <a:endParaRPr lang="en-US"/>
            </a:p>
          </p:txBody>
        </p:sp>
      </p:grpSp>
      <p:grpSp>
        <p:nvGrpSpPr>
          <p:cNvPr id="4" name="Group 4"/>
          <p:cNvGrpSpPr/>
          <p:nvPr/>
        </p:nvGrpSpPr>
        <p:grpSpPr>
          <a:xfrm>
            <a:off x="9690195" y="736179"/>
            <a:ext cx="7569105" cy="7868257"/>
            <a:chOff x="0" y="0"/>
            <a:chExt cx="6108573" cy="6350000"/>
          </a:xfrm>
        </p:grpSpPr>
        <p:sp>
          <p:nvSpPr>
            <p:cNvPr id="5" name="Freeform 5"/>
            <p:cNvSpPr/>
            <p:nvPr/>
          </p:nvSpPr>
          <p:spPr>
            <a:xfrm>
              <a:off x="0" y="0"/>
              <a:ext cx="6108573" cy="6350000"/>
            </a:xfrm>
            <a:custGeom>
              <a:avLst/>
              <a:gdLst/>
              <a:ahLst/>
              <a:cxnLst/>
              <a:rect l="l" t="t" r="r" b="b"/>
              <a:pathLst>
                <a:path w="6108573" h="6350000">
                  <a:moveTo>
                    <a:pt x="6108573" y="0"/>
                  </a:moveTo>
                  <a:lnTo>
                    <a:pt x="6108573" y="3295396"/>
                  </a:lnTo>
                  <a:cubicBezTo>
                    <a:pt x="6108573" y="4982464"/>
                    <a:pt x="4741164" y="6350000"/>
                    <a:pt x="3054350" y="6350000"/>
                  </a:cubicBezTo>
                  <a:cubicBezTo>
                    <a:pt x="1367536" y="6350000"/>
                    <a:pt x="0" y="4982464"/>
                    <a:pt x="0" y="3295523"/>
                  </a:cubicBezTo>
                  <a:lnTo>
                    <a:pt x="0" y="0"/>
                  </a:lnTo>
                  <a:lnTo>
                    <a:pt x="6108573" y="0"/>
                  </a:lnTo>
                  <a:close/>
                </a:path>
              </a:pathLst>
            </a:custGeom>
            <a:blipFill>
              <a:blip r:embed="rId2"/>
              <a:stretch>
                <a:fillRect l="-133175" r="-133175"/>
              </a:stretch>
            </a:blipFill>
          </p:spPr>
          <p:txBody>
            <a:bodyPr/>
            <a:lstStyle/>
            <a:p>
              <a:endParaRPr lang="en-US"/>
            </a:p>
          </p:txBody>
        </p:sp>
      </p:grpSp>
      <p:sp>
        <p:nvSpPr>
          <p:cNvPr id="7" name="TextBox 7"/>
          <p:cNvSpPr txBox="1"/>
          <p:nvPr/>
        </p:nvSpPr>
        <p:spPr>
          <a:xfrm>
            <a:off x="609600" y="4039488"/>
            <a:ext cx="8661495" cy="1248355"/>
          </a:xfrm>
          <a:prstGeom prst="rect">
            <a:avLst/>
          </a:prstGeom>
        </p:spPr>
        <p:txBody>
          <a:bodyPr wrap="square" lIns="0" tIns="0" rIns="0" bIns="0" rtlCol="0" anchor="t">
            <a:spAutoFit/>
          </a:bodyPr>
          <a:lstStyle/>
          <a:p>
            <a:pPr marL="0" marR="0" lvl="0" indent="0" algn="ctr" defTabSz="914400" rtl="0" eaLnBrk="1" fontAlgn="auto" latinLnBrk="0" hangingPunct="1">
              <a:lnSpc>
                <a:spcPts val="9625"/>
              </a:lnSpc>
              <a:spcBef>
                <a:spcPts val="0"/>
              </a:spcBef>
              <a:spcAft>
                <a:spcPts val="0"/>
              </a:spcAft>
              <a:buClrTx/>
              <a:buSzTx/>
              <a:buFontTx/>
              <a:buNone/>
              <a:tabLst/>
              <a:defRPr/>
            </a:pPr>
            <a:r>
              <a:rPr kumimoji="0" lang="en-US" sz="9600" b="1" i="0" u="none" strike="noStrike" kern="1200" cap="none" spc="419" normalizeH="0" baseline="0" noProof="0" dirty="0">
                <a:ln>
                  <a:noFill/>
                </a:ln>
                <a:solidFill>
                  <a:srgbClr val="17E3B2"/>
                </a:solidFill>
                <a:effectLst/>
                <a:uLnTx/>
                <a:uFillTx/>
                <a:latin typeface="Almarai Bold"/>
                <a:ea typeface="Almarai Bold"/>
                <a:cs typeface="Almarai Bold"/>
                <a:sym typeface="Almarai Bold"/>
              </a:rPr>
              <a:t>THANK YOU</a:t>
            </a:r>
          </a:p>
        </p:txBody>
      </p:sp>
      <p:grpSp>
        <p:nvGrpSpPr>
          <p:cNvPr id="10" name="Group 10"/>
          <p:cNvGrpSpPr/>
          <p:nvPr/>
        </p:nvGrpSpPr>
        <p:grpSpPr>
          <a:xfrm>
            <a:off x="9690195" y="0"/>
            <a:ext cx="7569105" cy="7806116"/>
            <a:chOff x="0" y="0"/>
            <a:chExt cx="6108573" cy="6350000"/>
          </a:xfrm>
        </p:grpSpPr>
        <p:sp>
          <p:nvSpPr>
            <p:cNvPr id="11" name="Freeform 11"/>
            <p:cNvSpPr/>
            <p:nvPr/>
          </p:nvSpPr>
          <p:spPr>
            <a:xfrm>
              <a:off x="0" y="0"/>
              <a:ext cx="6108573" cy="6350000"/>
            </a:xfrm>
            <a:custGeom>
              <a:avLst/>
              <a:gdLst/>
              <a:ahLst/>
              <a:cxnLst/>
              <a:rect l="l" t="t" r="r" b="b"/>
              <a:pathLst>
                <a:path w="6108573" h="6350000">
                  <a:moveTo>
                    <a:pt x="6108573" y="0"/>
                  </a:moveTo>
                  <a:lnTo>
                    <a:pt x="6108573" y="3295396"/>
                  </a:lnTo>
                  <a:cubicBezTo>
                    <a:pt x="6108573" y="4982464"/>
                    <a:pt x="4741164" y="6350000"/>
                    <a:pt x="3054350" y="6350000"/>
                  </a:cubicBezTo>
                  <a:cubicBezTo>
                    <a:pt x="1367536" y="6350000"/>
                    <a:pt x="0" y="4982464"/>
                    <a:pt x="0" y="3295523"/>
                  </a:cubicBezTo>
                  <a:lnTo>
                    <a:pt x="0" y="0"/>
                  </a:lnTo>
                  <a:lnTo>
                    <a:pt x="6108573" y="0"/>
                  </a:lnTo>
                  <a:close/>
                </a:path>
              </a:pathLst>
            </a:custGeom>
            <a:blipFill>
              <a:blip r:embed="rId3"/>
              <a:stretch>
                <a:fillRect l="-28012" r="-28012"/>
              </a:stretch>
            </a:blipFill>
          </p:spPr>
          <p:txBody>
            <a:bodyPr/>
            <a:lstStyle/>
            <a:p>
              <a:endParaRPr lang="en-US"/>
            </a:p>
          </p:txBody>
        </p:sp>
      </p:grpSp>
      <p:grpSp>
        <p:nvGrpSpPr>
          <p:cNvPr id="12" name="Group 12"/>
          <p:cNvGrpSpPr/>
          <p:nvPr/>
        </p:nvGrpSpPr>
        <p:grpSpPr>
          <a:xfrm>
            <a:off x="9690195" y="1390043"/>
            <a:ext cx="7569105" cy="7868257"/>
            <a:chOff x="0" y="0"/>
            <a:chExt cx="6108573" cy="6350000"/>
          </a:xfrm>
        </p:grpSpPr>
        <p:sp>
          <p:nvSpPr>
            <p:cNvPr id="13" name="Freeform 13"/>
            <p:cNvSpPr/>
            <p:nvPr/>
          </p:nvSpPr>
          <p:spPr>
            <a:xfrm>
              <a:off x="0" y="0"/>
              <a:ext cx="6108573" cy="6350000"/>
            </a:xfrm>
            <a:custGeom>
              <a:avLst/>
              <a:gdLst/>
              <a:ahLst/>
              <a:cxnLst/>
              <a:rect l="l" t="t" r="r" b="b"/>
              <a:pathLst>
                <a:path w="6108573" h="6350000">
                  <a:moveTo>
                    <a:pt x="6108573" y="0"/>
                  </a:moveTo>
                  <a:lnTo>
                    <a:pt x="6108573" y="3295396"/>
                  </a:lnTo>
                  <a:cubicBezTo>
                    <a:pt x="6108573" y="4982464"/>
                    <a:pt x="4741164" y="6350000"/>
                    <a:pt x="3054350" y="6350000"/>
                  </a:cubicBezTo>
                  <a:cubicBezTo>
                    <a:pt x="1367536" y="6350000"/>
                    <a:pt x="0" y="4982464"/>
                    <a:pt x="0" y="3295523"/>
                  </a:cubicBezTo>
                  <a:lnTo>
                    <a:pt x="0" y="0"/>
                  </a:lnTo>
                  <a:lnTo>
                    <a:pt x="6108573" y="0"/>
                  </a:lnTo>
                  <a:close/>
                </a:path>
              </a:pathLst>
            </a:custGeom>
            <a:blipFill>
              <a:blip r:embed="rId2"/>
              <a:stretch>
                <a:fillRect l="-133175" r="-133175"/>
              </a:stretch>
            </a:blipFill>
          </p:spPr>
          <p:txBody>
            <a:bodyPr/>
            <a:lstStyle/>
            <a:p>
              <a:endParaRPr lang="en-US"/>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1539</TotalTime>
  <Words>12183</Words>
  <Application>Microsoft Office PowerPoint</Application>
  <PresentationFormat>Custom</PresentationFormat>
  <Paragraphs>631</Paragraphs>
  <Slides>111</Slides>
  <Notes>0</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111</vt:i4>
      </vt:variant>
    </vt:vector>
  </HeadingPairs>
  <TitlesOfParts>
    <vt:vector size="126" baseType="lpstr">
      <vt:lpstr>Poppins</vt:lpstr>
      <vt:lpstr>Verdana</vt:lpstr>
      <vt:lpstr>Tahoma</vt:lpstr>
      <vt:lpstr>Almarai Bold</vt:lpstr>
      <vt:lpstr>Palatino Linotype</vt:lpstr>
      <vt:lpstr>Arial</vt:lpstr>
      <vt:lpstr>Poppins Bold</vt:lpstr>
      <vt:lpstr>Montserrat Italics</vt:lpstr>
      <vt:lpstr>Montserrat Medium</vt:lpstr>
      <vt:lpstr>Wingdings</vt:lpstr>
      <vt:lpstr>Calibri</vt:lpstr>
      <vt:lpstr>Lucida Sans Unicode</vt:lpstr>
      <vt:lpstr>Office Theme</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3.2. CÁCH ĐÓNG GÓI VÀ LƯU TRỮ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HUYNHKIMLIEN</dc:creator>
  <cp:lastModifiedBy>Huynh Kim Lien</cp:lastModifiedBy>
  <cp:revision>34</cp:revision>
  <dcterms:created xsi:type="dcterms:W3CDTF">2006-08-16T00:00:00Z</dcterms:created>
  <dcterms:modified xsi:type="dcterms:W3CDTF">2025-01-15T04:50:48Z</dcterms:modified>
  <dc:identifier>DAGa0Vlyjg8</dc:identifier>
</cp:coreProperties>
</file>