
<file path=[Content_Types].xml><?xml version="1.0" encoding="utf-8"?>
<Types xmlns="http://schemas.openxmlformats.org/package/2006/content-types">
  <Default Extension="fntdata" ContentType="application/x-fontdata"/>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7.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8.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22.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23.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bookmarkIdSeed="2">
  <p:sldMasterIdLst>
    <p:sldMasterId id="2147483648" r:id="rId4"/>
    <p:sldMasterId id="2147483660" r:id="rId5"/>
  </p:sldMasterIdLst>
  <p:notesMasterIdLst>
    <p:notesMasterId r:id="rId80"/>
  </p:notesMasterIdLst>
  <p:sldIdLst>
    <p:sldId id="256" r:id="rId6"/>
    <p:sldId id="257" r:id="rId7"/>
    <p:sldId id="317" r:id="rId8"/>
    <p:sldId id="319" r:id="rId9"/>
    <p:sldId id="321" r:id="rId10"/>
    <p:sldId id="322" r:id="rId11"/>
    <p:sldId id="323" r:id="rId12"/>
    <p:sldId id="324" r:id="rId13"/>
    <p:sldId id="325" r:id="rId14"/>
    <p:sldId id="326" r:id="rId15"/>
    <p:sldId id="283" r:id="rId16"/>
    <p:sldId id="292" r:id="rId17"/>
    <p:sldId id="330" r:id="rId18"/>
    <p:sldId id="272" r:id="rId19"/>
    <p:sldId id="334" r:id="rId20"/>
    <p:sldId id="335" r:id="rId21"/>
    <p:sldId id="336" r:id="rId22"/>
    <p:sldId id="337" r:id="rId23"/>
    <p:sldId id="333" r:id="rId24"/>
    <p:sldId id="339" r:id="rId25"/>
    <p:sldId id="340" r:id="rId26"/>
    <p:sldId id="341" r:id="rId27"/>
    <p:sldId id="332" r:id="rId28"/>
    <p:sldId id="3869" r:id="rId29"/>
    <p:sldId id="3870" r:id="rId30"/>
    <p:sldId id="3871" r:id="rId31"/>
    <p:sldId id="3874" r:id="rId32"/>
    <p:sldId id="3872" r:id="rId33"/>
    <p:sldId id="3873" r:id="rId34"/>
    <p:sldId id="3875" r:id="rId35"/>
    <p:sldId id="3876" r:id="rId36"/>
    <p:sldId id="3877" r:id="rId37"/>
    <p:sldId id="3879" r:id="rId38"/>
    <p:sldId id="3878" r:id="rId39"/>
    <p:sldId id="3881" r:id="rId40"/>
    <p:sldId id="3880" r:id="rId41"/>
    <p:sldId id="3882" r:id="rId42"/>
    <p:sldId id="3883" r:id="rId43"/>
    <p:sldId id="3885" r:id="rId44"/>
    <p:sldId id="3886" r:id="rId45"/>
    <p:sldId id="3887" r:id="rId46"/>
    <p:sldId id="1176" r:id="rId47"/>
    <p:sldId id="654" r:id="rId48"/>
    <p:sldId id="1177" r:id="rId49"/>
    <p:sldId id="1179" r:id="rId50"/>
    <p:sldId id="708" r:id="rId51"/>
    <p:sldId id="1181" r:id="rId52"/>
    <p:sldId id="1183" r:id="rId53"/>
    <p:sldId id="1184" r:id="rId54"/>
    <p:sldId id="1180" r:id="rId55"/>
    <p:sldId id="1157" r:id="rId56"/>
    <p:sldId id="1204" r:id="rId57"/>
    <p:sldId id="1192" r:id="rId58"/>
    <p:sldId id="1186" r:id="rId59"/>
    <p:sldId id="509" r:id="rId60"/>
    <p:sldId id="1188" r:id="rId61"/>
    <p:sldId id="1187" r:id="rId62"/>
    <p:sldId id="1185" r:id="rId63"/>
    <p:sldId id="1189" r:id="rId64"/>
    <p:sldId id="1182" r:id="rId65"/>
    <p:sldId id="521" r:id="rId66"/>
    <p:sldId id="1191" r:id="rId67"/>
    <p:sldId id="338" r:id="rId68"/>
    <p:sldId id="329" r:id="rId69"/>
    <p:sldId id="331" r:id="rId70"/>
    <p:sldId id="327" r:id="rId71"/>
    <p:sldId id="274" r:id="rId72"/>
    <p:sldId id="277" r:id="rId73"/>
    <p:sldId id="276" r:id="rId74"/>
    <p:sldId id="259" r:id="rId75"/>
    <p:sldId id="268" r:id="rId76"/>
    <p:sldId id="264" r:id="rId77"/>
    <p:sldId id="271" r:id="rId78"/>
    <p:sldId id="316" r:id="rId79"/>
  </p:sldIdLst>
  <p:sldSz cx="18288000" cy="10287000"/>
  <p:notesSz cx="6858000" cy="9144000"/>
  <p:embeddedFontLst>
    <p:embeddedFont>
      <p:font typeface="Cambria" panose="02040503050406030204" pitchFamily="18" charset="0"/>
      <p:regular r:id="rId81"/>
      <p:bold r:id="rId82"/>
      <p:italic r:id="rId83"/>
      <p:boldItalic r:id="rId84"/>
    </p:embeddedFont>
    <p:embeddedFont>
      <p:font typeface="Kollektif" panose="020B0604020202020204" charset="0"/>
      <p:regular r:id="rId85"/>
    </p:embeddedFont>
    <p:embeddedFont>
      <p:font typeface="Roboto" panose="02000000000000000000" pitchFamily="2" charset="0"/>
      <p:regular r:id="rId86"/>
      <p:bold r:id="rId87"/>
      <p:italic r:id="rId88"/>
      <p:boldItalic r:id="rId89"/>
    </p:embeddedFont>
    <p:embeddedFont>
      <p:font typeface="Rockwell" panose="02060603020205020403" pitchFamily="18" charset="0"/>
      <p:regular r:id="rId90"/>
      <p:bold r:id="rId91"/>
      <p:italic r:id="rId92"/>
      <p:boldItalic r:id="rId93"/>
    </p:embeddedFont>
    <p:embeddedFont>
      <p:font typeface="Segoe UI" panose="020B0502040204020203" pitchFamily="34" charset="0"/>
      <p:regular r:id="rId94"/>
      <p:bold r:id="rId95"/>
      <p:italic r:id="rId96"/>
      <p:boldItalic r:id="rId97"/>
    </p:embeddedFont>
    <p:embeddedFont>
      <p:font typeface="VNI-Helve" pitchFamily="2" charset="0"/>
      <p:regular r:id="rId98"/>
      <p:bold r:id="rId99"/>
      <p:italic r:id="rId100"/>
      <p:boldItalic r:id="rId10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399"/>
    <a:srgbClr val="0033CC"/>
    <a:srgbClr val="532476"/>
    <a:srgbClr val="9966FF"/>
    <a:srgbClr val="D5D5FF"/>
    <a:srgbClr val="CCCCFF"/>
    <a:srgbClr val="4A206A"/>
    <a:srgbClr val="E5E5FF"/>
    <a:srgbClr val="006600"/>
    <a:srgbClr val="F0F0F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ED083AE6-46FA-4A59-8FB0-9F97EB10719F}" styleName="Light Style 3 - Accent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734" autoAdjust="0"/>
    <p:restoredTop sz="92923" autoAdjust="0"/>
  </p:normalViewPr>
  <p:slideViewPr>
    <p:cSldViewPr>
      <p:cViewPr varScale="1">
        <p:scale>
          <a:sx n="36" d="100"/>
          <a:sy n="36" d="100"/>
        </p:scale>
        <p:origin x="1086" y="72"/>
      </p:cViewPr>
      <p:guideLst>
        <p:guide orient="horz" pos="2160"/>
        <p:guide pos="2880"/>
      </p:guideLst>
    </p:cSldViewPr>
  </p:slideViewPr>
  <p:outlineViewPr>
    <p:cViewPr>
      <p:scale>
        <a:sx n="33" d="100"/>
        <a:sy n="33" d="100"/>
      </p:scale>
      <p:origin x="0" y="0"/>
    </p:cViewPr>
  </p:outlin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1.xml"/><Relationship Id="rId21" Type="http://schemas.openxmlformats.org/officeDocument/2006/relationships/slide" Target="slides/slide16.xml"/><Relationship Id="rId42" Type="http://schemas.openxmlformats.org/officeDocument/2006/relationships/slide" Target="slides/slide37.xml"/><Relationship Id="rId47" Type="http://schemas.openxmlformats.org/officeDocument/2006/relationships/slide" Target="slides/slide42.xml"/><Relationship Id="rId63" Type="http://schemas.openxmlformats.org/officeDocument/2006/relationships/slide" Target="slides/slide58.xml"/><Relationship Id="rId68" Type="http://schemas.openxmlformats.org/officeDocument/2006/relationships/slide" Target="slides/slide63.xml"/><Relationship Id="rId84" Type="http://schemas.openxmlformats.org/officeDocument/2006/relationships/font" Target="fonts/font4.fntdata"/><Relationship Id="rId89" Type="http://schemas.openxmlformats.org/officeDocument/2006/relationships/font" Target="fonts/font9.fntdata"/><Relationship Id="rId16" Type="http://schemas.openxmlformats.org/officeDocument/2006/relationships/slide" Target="slides/slide11.xml"/><Relationship Id="rId11" Type="http://schemas.openxmlformats.org/officeDocument/2006/relationships/slide" Target="slides/slide6.xml"/><Relationship Id="rId32" Type="http://schemas.openxmlformats.org/officeDocument/2006/relationships/slide" Target="slides/slide27.xml"/><Relationship Id="rId37" Type="http://schemas.openxmlformats.org/officeDocument/2006/relationships/slide" Target="slides/slide32.xml"/><Relationship Id="rId53" Type="http://schemas.openxmlformats.org/officeDocument/2006/relationships/slide" Target="slides/slide48.xml"/><Relationship Id="rId58" Type="http://schemas.openxmlformats.org/officeDocument/2006/relationships/slide" Target="slides/slide53.xml"/><Relationship Id="rId74" Type="http://schemas.openxmlformats.org/officeDocument/2006/relationships/slide" Target="slides/slide69.xml"/><Relationship Id="rId79" Type="http://schemas.openxmlformats.org/officeDocument/2006/relationships/slide" Target="slides/slide74.xml"/><Relationship Id="rId102" Type="http://schemas.openxmlformats.org/officeDocument/2006/relationships/presProps" Target="presProps.xml"/><Relationship Id="rId5" Type="http://schemas.openxmlformats.org/officeDocument/2006/relationships/slideMaster" Target="slideMasters/slideMaster2.xml"/><Relationship Id="rId90" Type="http://schemas.openxmlformats.org/officeDocument/2006/relationships/font" Target="fonts/font10.fntdata"/><Relationship Id="rId95" Type="http://schemas.openxmlformats.org/officeDocument/2006/relationships/font" Target="fonts/font15.fntdata"/><Relationship Id="rId22" Type="http://schemas.openxmlformats.org/officeDocument/2006/relationships/slide" Target="slides/slide17.xml"/><Relationship Id="rId27" Type="http://schemas.openxmlformats.org/officeDocument/2006/relationships/slide" Target="slides/slide22.xml"/><Relationship Id="rId43" Type="http://schemas.openxmlformats.org/officeDocument/2006/relationships/slide" Target="slides/slide38.xml"/><Relationship Id="rId48" Type="http://schemas.openxmlformats.org/officeDocument/2006/relationships/slide" Target="slides/slide43.xml"/><Relationship Id="rId64" Type="http://schemas.openxmlformats.org/officeDocument/2006/relationships/slide" Target="slides/slide59.xml"/><Relationship Id="rId69" Type="http://schemas.openxmlformats.org/officeDocument/2006/relationships/slide" Target="slides/slide64.xml"/><Relationship Id="rId80" Type="http://schemas.openxmlformats.org/officeDocument/2006/relationships/notesMaster" Target="notesMasters/notesMaster1.xml"/><Relationship Id="rId85" Type="http://schemas.openxmlformats.org/officeDocument/2006/relationships/font" Target="fonts/font5.fntdata"/><Relationship Id="rId12" Type="http://schemas.openxmlformats.org/officeDocument/2006/relationships/slide" Target="slides/slide7.xml"/><Relationship Id="rId17" Type="http://schemas.openxmlformats.org/officeDocument/2006/relationships/slide" Target="slides/slide12.xml"/><Relationship Id="rId33" Type="http://schemas.openxmlformats.org/officeDocument/2006/relationships/slide" Target="slides/slide28.xml"/><Relationship Id="rId38" Type="http://schemas.openxmlformats.org/officeDocument/2006/relationships/slide" Target="slides/slide33.xml"/><Relationship Id="rId59" Type="http://schemas.openxmlformats.org/officeDocument/2006/relationships/slide" Target="slides/slide54.xml"/><Relationship Id="rId103" Type="http://schemas.openxmlformats.org/officeDocument/2006/relationships/viewProps" Target="viewProps.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slide" Target="slides/slide57.xml"/><Relationship Id="rId70" Type="http://schemas.openxmlformats.org/officeDocument/2006/relationships/slide" Target="slides/slide65.xml"/><Relationship Id="rId75" Type="http://schemas.openxmlformats.org/officeDocument/2006/relationships/slide" Target="slides/slide70.xml"/><Relationship Id="rId83" Type="http://schemas.openxmlformats.org/officeDocument/2006/relationships/font" Target="fonts/font3.fntdata"/><Relationship Id="rId88" Type="http://schemas.openxmlformats.org/officeDocument/2006/relationships/font" Target="fonts/font8.fntdata"/><Relationship Id="rId91" Type="http://schemas.openxmlformats.org/officeDocument/2006/relationships/font" Target="fonts/font11.fntdata"/><Relationship Id="rId96" Type="http://schemas.openxmlformats.org/officeDocument/2006/relationships/font" Target="fonts/font16.fntdata"/><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slide" Target="slides/slide55.xml"/><Relationship Id="rId65" Type="http://schemas.openxmlformats.org/officeDocument/2006/relationships/slide" Target="slides/slide60.xml"/><Relationship Id="rId73" Type="http://schemas.openxmlformats.org/officeDocument/2006/relationships/slide" Target="slides/slide68.xml"/><Relationship Id="rId78" Type="http://schemas.openxmlformats.org/officeDocument/2006/relationships/slide" Target="slides/slide73.xml"/><Relationship Id="rId81" Type="http://schemas.openxmlformats.org/officeDocument/2006/relationships/font" Target="fonts/font1.fntdata"/><Relationship Id="rId86" Type="http://schemas.openxmlformats.org/officeDocument/2006/relationships/font" Target="fonts/font6.fntdata"/><Relationship Id="rId94" Type="http://schemas.openxmlformats.org/officeDocument/2006/relationships/font" Target="fonts/font14.fntdata"/><Relationship Id="rId99" Type="http://schemas.openxmlformats.org/officeDocument/2006/relationships/font" Target="fonts/font19.fntdata"/><Relationship Id="rId101" Type="http://schemas.openxmlformats.org/officeDocument/2006/relationships/font" Target="fonts/font21.fntdata"/><Relationship Id="rId4" Type="http://schemas.openxmlformats.org/officeDocument/2006/relationships/slideMaster" Target="slideMasters/slideMaster1.xml"/><Relationship Id="rId9" Type="http://schemas.openxmlformats.org/officeDocument/2006/relationships/slide" Target="slides/slide4.xml"/><Relationship Id="rId13" Type="http://schemas.openxmlformats.org/officeDocument/2006/relationships/slide" Target="slides/slide8.xml"/><Relationship Id="rId18" Type="http://schemas.openxmlformats.org/officeDocument/2006/relationships/slide" Target="slides/slide13.xml"/><Relationship Id="rId39" Type="http://schemas.openxmlformats.org/officeDocument/2006/relationships/slide" Target="slides/slide34.xml"/><Relationship Id="rId34" Type="http://schemas.openxmlformats.org/officeDocument/2006/relationships/slide" Target="slides/slide29.xml"/><Relationship Id="rId50" Type="http://schemas.openxmlformats.org/officeDocument/2006/relationships/slide" Target="slides/slide45.xml"/><Relationship Id="rId55" Type="http://schemas.openxmlformats.org/officeDocument/2006/relationships/slide" Target="slides/slide50.xml"/><Relationship Id="rId76" Type="http://schemas.openxmlformats.org/officeDocument/2006/relationships/slide" Target="slides/slide71.xml"/><Relationship Id="rId97" Type="http://schemas.openxmlformats.org/officeDocument/2006/relationships/font" Target="fonts/font17.fntdata"/><Relationship Id="rId104" Type="http://schemas.openxmlformats.org/officeDocument/2006/relationships/theme" Target="theme/theme1.xml"/><Relationship Id="rId7" Type="http://schemas.openxmlformats.org/officeDocument/2006/relationships/slide" Target="slides/slide2.xml"/><Relationship Id="rId71" Type="http://schemas.openxmlformats.org/officeDocument/2006/relationships/slide" Target="slides/slide66.xml"/><Relationship Id="rId92" Type="http://schemas.openxmlformats.org/officeDocument/2006/relationships/font" Target="fonts/font12.fntdata"/><Relationship Id="rId2" Type="http://schemas.openxmlformats.org/officeDocument/2006/relationships/customXml" Target="../customXml/item2.xml"/><Relationship Id="rId29" Type="http://schemas.openxmlformats.org/officeDocument/2006/relationships/slide" Target="slides/slide24.xml"/><Relationship Id="rId24" Type="http://schemas.openxmlformats.org/officeDocument/2006/relationships/slide" Target="slides/slide19.xml"/><Relationship Id="rId40" Type="http://schemas.openxmlformats.org/officeDocument/2006/relationships/slide" Target="slides/slide35.xml"/><Relationship Id="rId45" Type="http://schemas.openxmlformats.org/officeDocument/2006/relationships/slide" Target="slides/slide40.xml"/><Relationship Id="rId66" Type="http://schemas.openxmlformats.org/officeDocument/2006/relationships/slide" Target="slides/slide61.xml"/><Relationship Id="rId87" Type="http://schemas.openxmlformats.org/officeDocument/2006/relationships/font" Target="fonts/font7.fntdata"/><Relationship Id="rId61" Type="http://schemas.openxmlformats.org/officeDocument/2006/relationships/slide" Target="slides/slide56.xml"/><Relationship Id="rId82" Type="http://schemas.openxmlformats.org/officeDocument/2006/relationships/font" Target="fonts/font2.fntdata"/><Relationship Id="rId19" Type="http://schemas.openxmlformats.org/officeDocument/2006/relationships/slide" Target="slides/slide14.xml"/><Relationship Id="rId14" Type="http://schemas.openxmlformats.org/officeDocument/2006/relationships/slide" Target="slides/slide9.xml"/><Relationship Id="rId30" Type="http://schemas.openxmlformats.org/officeDocument/2006/relationships/slide" Target="slides/slide25.xml"/><Relationship Id="rId35" Type="http://schemas.openxmlformats.org/officeDocument/2006/relationships/slide" Target="slides/slide30.xml"/><Relationship Id="rId56" Type="http://schemas.openxmlformats.org/officeDocument/2006/relationships/slide" Target="slides/slide51.xml"/><Relationship Id="rId77" Type="http://schemas.openxmlformats.org/officeDocument/2006/relationships/slide" Target="slides/slide72.xml"/><Relationship Id="rId100" Type="http://schemas.openxmlformats.org/officeDocument/2006/relationships/font" Target="fonts/font20.fntdata"/><Relationship Id="rId105" Type="http://schemas.openxmlformats.org/officeDocument/2006/relationships/tableStyles" Target="tableStyles.xml"/><Relationship Id="rId8" Type="http://schemas.openxmlformats.org/officeDocument/2006/relationships/slide" Target="slides/slide3.xml"/><Relationship Id="rId51" Type="http://schemas.openxmlformats.org/officeDocument/2006/relationships/slide" Target="slides/slide46.xml"/><Relationship Id="rId72" Type="http://schemas.openxmlformats.org/officeDocument/2006/relationships/slide" Target="slides/slide67.xml"/><Relationship Id="rId93" Type="http://schemas.openxmlformats.org/officeDocument/2006/relationships/font" Target="fonts/font13.fntdata"/><Relationship Id="rId98" Type="http://schemas.openxmlformats.org/officeDocument/2006/relationships/font" Target="fonts/font18.fntdata"/><Relationship Id="rId3" Type="http://schemas.openxmlformats.org/officeDocument/2006/relationships/customXml" Target="../customXml/item3.xml"/><Relationship Id="rId25" Type="http://schemas.openxmlformats.org/officeDocument/2006/relationships/slide" Target="slides/slide20.xml"/><Relationship Id="rId46" Type="http://schemas.openxmlformats.org/officeDocument/2006/relationships/slide" Target="slides/slide41.xml"/><Relationship Id="rId67" Type="http://schemas.openxmlformats.org/officeDocument/2006/relationships/slide" Target="slides/slide62.xml"/></Relationships>
</file>

<file path=ppt/diagrams/_rels/data5.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55.jpeg"/><Relationship Id="rId1" Type="http://schemas.openxmlformats.org/officeDocument/2006/relationships/image" Target="../media/image54.jpeg"/></Relationships>
</file>

<file path=ppt/diagrams/_rels/data9.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54.jpeg"/><Relationship Id="rId1" Type="http://schemas.openxmlformats.org/officeDocument/2006/relationships/image" Target="../media/image57.jpeg"/><Relationship Id="rId5" Type="http://schemas.openxmlformats.org/officeDocument/2006/relationships/image" Target="../media/image56.jpeg"/><Relationship Id="rId4" Type="http://schemas.openxmlformats.org/officeDocument/2006/relationships/image" Target="../media/image58.jpeg"/></Relationships>
</file>

<file path=ppt/diagrams/_rels/drawing5.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55.jpeg"/><Relationship Id="rId1" Type="http://schemas.openxmlformats.org/officeDocument/2006/relationships/image" Target="../media/image54.jpeg"/></Relationships>
</file>

<file path=ppt/diagrams/_rels/drawing9.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54.jpeg"/><Relationship Id="rId1" Type="http://schemas.openxmlformats.org/officeDocument/2006/relationships/image" Target="../media/image57.jpeg"/><Relationship Id="rId5" Type="http://schemas.openxmlformats.org/officeDocument/2006/relationships/image" Target="../media/image56.jpeg"/><Relationship Id="rId4" Type="http://schemas.openxmlformats.org/officeDocument/2006/relationships/image" Target="../media/image58.jpeg"/></Relationships>
</file>

<file path=ppt/diagrams/colors1.xml><?xml version="1.0" encoding="utf-8"?>
<dgm:colorsDef xmlns:dgm="http://schemas.openxmlformats.org/drawingml/2006/diagram" xmlns:a="http://schemas.openxmlformats.org/drawingml/2006/main" uniqueId="urn:microsoft.com/office/officeart/2005/8/colors/accent4_4">
  <dgm:title val=""/>
  <dgm:desc val=""/>
  <dgm:catLst>
    <dgm:cat type="accent4" pri="11400"/>
  </dgm:catLst>
  <dgm:styleLbl name="node0">
    <dgm:fillClrLst meth="cycle">
      <a:schemeClr val="accent4">
        <a:shade val="60000"/>
      </a:schemeClr>
    </dgm:fillClrLst>
    <dgm:linClrLst meth="repeat">
      <a:schemeClr val="lt1"/>
    </dgm:linClrLst>
    <dgm:effectClrLst/>
    <dgm:txLinClrLst/>
    <dgm:txFillClrLst/>
    <dgm:txEffectClrLst/>
  </dgm:styleLbl>
  <dgm:styleLbl name="node1">
    <dgm:fillClrLst meth="cycle">
      <a:schemeClr val="accent4">
        <a:shade val="50000"/>
      </a:schemeClr>
      <a:schemeClr val="accent4">
        <a:tint val="55000"/>
      </a:schemeClr>
    </dgm:fillClrLst>
    <dgm:linClrLst meth="repeat">
      <a:schemeClr val="lt1"/>
    </dgm:linClrLst>
    <dgm:effectClrLst/>
    <dgm:txLinClrLst/>
    <dgm:txFillClrLst/>
    <dgm:txEffectClrLst/>
  </dgm:styleLbl>
  <dgm:styleLbl name="alignNode1">
    <dgm:fillClrLst meth="cycle">
      <a:schemeClr val="accent4">
        <a:shade val="50000"/>
      </a:schemeClr>
      <a:schemeClr val="accent4">
        <a:tint val="55000"/>
      </a:schemeClr>
    </dgm:fillClrLst>
    <dgm:linClrLst meth="cycle">
      <a:schemeClr val="accent4">
        <a:shade val="50000"/>
      </a:schemeClr>
      <a:schemeClr val="accent4">
        <a:tint val="55000"/>
      </a:schemeClr>
    </dgm:linClrLst>
    <dgm:effectClrLst/>
    <dgm:txLinClrLst/>
    <dgm:txFillClrLst/>
    <dgm:txEffectClrLst/>
  </dgm:styleLbl>
  <dgm:styleLbl name="lnNode1">
    <dgm:fillClrLst meth="cycle">
      <a:schemeClr val="accent4">
        <a:shade val="50000"/>
      </a:schemeClr>
      <a:schemeClr val="accent4">
        <a:tint val="55000"/>
      </a:schemeClr>
    </dgm:fillClrLst>
    <dgm:linClrLst meth="repeat">
      <a:schemeClr val="lt1"/>
    </dgm:linClrLst>
    <dgm:effectClrLst/>
    <dgm:txLinClrLst/>
    <dgm:txFillClrLst/>
    <dgm:txEffectClrLst/>
  </dgm:styleLbl>
  <dgm:styleLbl name="vennNode1">
    <dgm:fillClrLst meth="cycle">
      <a:schemeClr val="accent4">
        <a:shade val="80000"/>
        <a:alpha val="50000"/>
      </a:schemeClr>
      <a:schemeClr val="accent4">
        <a:tint val="50000"/>
        <a:alpha val="50000"/>
      </a:schemeClr>
    </dgm:fillClrLst>
    <dgm:linClrLst meth="repeat">
      <a:schemeClr val="lt1"/>
    </dgm:linClrLst>
    <dgm:effectClrLst/>
    <dgm:txLinClrLst/>
    <dgm:txFillClrLst/>
    <dgm:txEffectClrLst/>
  </dgm:styleLbl>
  <dgm:styleLbl name="node2">
    <dgm:fillClrLst>
      <a:schemeClr val="accent4">
        <a:shade val="80000"/>
      </a:schemeClr>
    </dgm:fillClrLst>
    <dgm:linClrLst meth="repeat">
      <a:schemeClr val="lt1"/>
    </dgm:linClrLst>
    <dgm:effectClrLst/>
    <dgm:txLinClrLst/>
    <dgm:txFillClrLst/>
    <dgm:txEffectClrLst/>
  </dgm:styleLbl>
  <dgm:styleLbl name="node3">
    <dgm:fillClrLst>
      <a:schemeClr val="accent4">
        <a:tint val="99000"/>
      </a:schemeClr>
    </dgm:fillClrLst>
    <dgm:linClrLst meth="repeat">
      <a:schemeClr val="lt1"/>
    </dgm:linClrLst>
    <dgm:effectClrLst/>
    <dgm:txLinClrLst/>
    <dgm:txFillClrLst/>
    <dgm:txEffectClrLst/>
  </dgm:styleLbl>
  <dgm:styleLbl name="node4">
    <dgm:fillClrLst>
      <a:schemeClr val="accent4">
        <a:tint val="70000"/>
      </a:schemeClr>
    </dgm:fillClrLst>
    <dgm:linClrLst meth="repeat">
      <a:schemeClr val="lt1"/>
    </dgm:linClrLst>
    <dgm:effectClrLst/>
    <dgm:txLinClrLst/>
    <dgm:txFillClrLst/>
    <dgm:txEffectClrLst/>
  </dgm:styleLbl>
  <dgm:styleLbl name="fgImgPlace1">
    <dgm:fillClrLst>
      <a:schemeClr val="accent4">
        <a:tint val="50000"/>
      </a:schemeClr>
      <a:schemeClr val="accent4">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4">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4">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4">
        <a:shade val="90000"/>
      </a:schemeClr>
      <a:schemeClr val="accent4">
        <a:tint val="50000"/>
      </a:schemeClr>
    </dgm:fillClrLst>
    <dgm:linClrLst meth="cycle">
      <a:schemeClr val="accent4">
        <a:shade val="90000"/>
      </a:schemeClr>
      <a:schemeClr val="accent4">
        <a:tint val="50000"/>
      </a:schemeClr>
    </dgm:linClrLst>
    <dgm:effectClrLst/>
    <dgm:txLinClrLst/>
    <dgm:txFillClrLst/>
    <dgm:txEffectClrLst/>
  </dgm:styleLbl>
  <dgm:styleLbl name="fgSibTrans2D1">
    <dgm:fillClrLst meth="cycle">
      <a:schemeClr val="accent4">
        <a:shade val="90000"/>
      </a:schemeClr>
      <a:schemeClr val="accent4">
        <a:tint val="50000"/>
      </a:schemeClr>
    </dgm:fillClrLst>
    <dgm:linClrLst meth="cycle">
      <a:schemeClr val="accent4">
        <a:shade val="90000"/>
      </a:schemeClr>
      <a:schemeClr val="accent4">
        <a:tint val="50000"/>
      </a:schemeClr>
    </dgm:linClrLst>
    <dgm:effectClrLst/>
    <dgm:txLinClrLst/>
    <dgm:txFillClrLst/>
    <dgm:txEffectClrLst/>
  </dgm:styleLbl>
  <dgm:styleLbl name="bgSibTrans2D1">
    <dgm:fillClrLst meth="cycle">
      <a:schemeClr val="accent4">
        <a:shade val="90000"/>
      </a:schemeClr>
      <a:schemeClr val="accent4">
        <a:tint val="50000"/>
      </a:schemeClr>
    </dgm:fillClrLst>
    <dgm:linClrLst meth="cycle">
      <a:schemeClr val="accent4">
        <a:shade val="90000"/>
      </a:schemeClr>
      <a:schemeClr val="accent4">
        <a:tint val="50000"/>
      </a:schemeClr>
    </dgm:linClrLst>
    <dgm:effectClrLst/>
    <dgm:txLinClrLst/>
    <dgm:txFillClrLst/>
    <dgm:txEffectClrLst/>
  </dgm:styleLbl>
  <dgm:styleLbl name="sibTrans1D1">
    <dgm:fillClrLst meth="cycle">
      <a:schemeClr val="accent4">
        <a:shade val="90000"/>
      </a:schemeClr>
      <a:schemeClr val="accent4">
        <a:tint val="50000"/>
      </a:schemeClr>
    </dgm:fillClrLst>
    <dgm:linClrLst meth="cycle">
      <a:schemeClr val="accent4">
        <a:shade val="90000"/>
      </a:schemeClr>
      <a:schemeClr val="accent4">
        <a:tint val="50000"/>
      </a:schemeClr>
    </dgm:linClrLst>
    <dgm:effectClrLst/>
    <dgm:txLinClrLst/>
    <dgm:txFillClrLst meth="repeat">
      <a:schemeClr val="tx1"/>
    </dgm:txFillClrLst>
    <dgm:txEffectClrLst/>
  </dgm:styleLbl>
  <dgm:styleLbl name="callout">
    <dgm:fillClrLst meth="repeat">
      <a:schemeClr val="accent4"/>
    </dgm:fillClrLst>
    <dgm:linClrLst meth="repeat">
      <a:schemeClr val="accent4"/>
    </dgm:linClrLst>
    <dgm:effectClrLst/>
    <dgm:txLinClrLst/>
    <dgm:txFillClrLst meth="repeat">
      <a:schemeClr val="tx1"/>
    </dgm:txFillClrLst>
    <dgm:txEffectClrLst/>
  </dgm:styleLbl>
  <dgm:styleLbl name="asst0">
    <dgm:fillClrLst meth="repeat">
      <a:schemeClr val="accent4">
        <a:shade val="80000"/>
      </a:schemeClr>
    </dgm:fillClrLst>
    <dgm:linClrLst meth="repeat">
      <a:schemeClr val="lt1"/>
    </dgm:linClrLst>
    <dgm:effectClrLst/>
    <dgm:txLinClrLst/>
    <dgm:txFillClrLst/>
    <dgm:txEffectClrLst/>
  </dgm:styleLbl>
  <dgm:styleLbl name="asst1">
    <dgm:fillClrLst meth="repeat">
      <a:schemeClr val="accent4">
        <a:shade val="80000"/>
      </a:schemeClr>
    </dgm:fillClrLst>
    <dgm:linClrLst meth="repeat">
      <a:schemeClr val="lt1"/>
    </dgm:linClrLst>
    <dgm:effectClrLst/>
    <dgm:txLinClrLst/>
    <dgm:txFillClrLst/>
    <dgm:txEffectClrLst/>
  </dgm:styleLbl>
  <dgm:styleLbl name="asst2">
    <dgm:fillClrLst>
      <a:schemeClr val="accent4">
        <a:tint val="90000"/>
      </a:schemeClr>
    </dgm:fillClrLst>
    <dgm:linClrLst meth="repeat">
      <a:schemeClr val="lt1"/>
    </dgm:linClrLst>
    <dgm:effectClrLst/>
    <dgm:txLinClrLst/>
    <dgm:txFillClrLst/>
    <dgm:txEffectClrLst/>
  </dgm:styleLbl>
  <dgm:styleLbl name="asst3">
    <dgm:fillClrLst>
      <a:schemeClr val="accent4">
        <a:tint val="70000"/>
      </a:schemeClr>
    </dgm:fillClrLst>
    <dgm:linClrLst meth="repeat">
      <a:schemeClr val="lt1"/>
    </dgm:linClrLst>
    <dgm:effectClrLst/>
    <dgm:txLinClrLst/>
    <dgm:txFillClrLst/>
    <dgm:txEffectClrLst/>
  </dgm:styleLbl>
  <dgm:styleLbl name="asst4">
    <dgm:fillClrLst>
      <a:schemeClr val="accent4">
        <a:tint val="50000"/>
      </a:schemeClr>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shade val="80000"/>
      </a:schemeClr>
    </dgm:linClrLst>
    <dgm:effectClrLst/>
    <dgm:txLinClrLst/>
    <dgm:txFillClrLst/>
    <dgm:txEffectClrLst/>
  </dgm:styleLbl>
  <dgm:styleLbl name="parChTrans2D2">
    <dgm:fillClrLst meth="repeat">
      <a:schemeClr val="accent4">
        <a:tint val="90000"/>
      </a:schemeClr>
    </dgm:fillClrLst>
    <dgm:linClrLst meth="repeat">
      <a:schemeClr val="accent4">
        <a:tint val="90000"/>
      </a:schemeClr>
    </dgm:linClrLst>
    <dgm:effectClrLst/>
    <dgm:txLinClrLst/>
    <dgm:txFillClrLst/>
    <dgm:txEffectClrLst/>
  </dgm:styleLbl>
  <dgm:styleLbl name="parChTrans2D3">
    <dgm:fillClrLst meth="repeat">
      <a:schemeClr val="accent4">
        <a:tint val="70000"/>
      </a:schemeClr>
    </dgm:fillClrLst>
    <dgm:linClrLst meth="repeat">
      <a:schemeClr val="accent4">
        <a:tint val="70000"/>
      </a:schemeClr>
    </dgm:linClrLst>
    <dgm:effectClrLst/>
    <dgm:txLinClrLst/>
    <dgm:txFillClrLst/>
    <dgm:txEffectClrLst/>
  </dgm:styleLbl>
  <dgm:styleLbl name="parChTrans2D4">
    <dgm:fillClrLst meth="repeat">
      <a:schemeClr val="accent4">
        <a:tint val="50000"/>
      </a:schemeClr>
    </dgm:fillClrLst>
    <dgm:linClrLst meth="repeat">
      <a:schemeClr val="accent4">
        <a:tint val="50000"/>
      </a:schemeClr>
    </dgm:linClrLst>
    <dgm:effectClrLst/>
    <dgm:txLinClrLst/>
    <dgm:txFillClrLst meth="repeat">
      <a:schemeClr val="dk1"/>
    </dgm:txFillClrLst>
    <dgm:txEffectClrLst/>
  </dgm:styleLbl>
  <dgm:styleLbl name="parChTrans1D1">
    <dgm:fillClrLst meth="repeat">
      <a:schemeClr val="accent4">
        <a:shade val="80000"/>
      </a:schemeClr>
    </dgm:fillClrLst>
    <dgm:linClrLst meth="repeat">
      <a:schemeClr val="accent4">
        <a:shade val="80000"/>
      </a:schemeClr>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4">
        <a:tint val="90000"/>
      </a:schemeClr>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4">
        <a:tint val="70000"/>
      </a:schemeClr>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4">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4">
        <a:shade val="50000"/>
      </a:schemeClr>
      <a:schemeClr val="accent4">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4">
        <a:shade val="50000"/>
      </a:schemeClr>
      <a:schemeClr val="accent4">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4">
        <a:shade val="50000"/>
      </a:schemeClr>
      <a:schemeClr val="accent4">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4">
        <a:shade val="50000"/>
      </a:schemeClr>
      <a:schemeClr val="accent4">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4">
        <a:shade val="50000"/>
      </a:schemeClr>
      <a:schemeClr val="accent4">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55000"/>
      </a:schemeClr>
    </dgm:fillClrLst>
    <dgm:linClrLst meth="repeat">
      <a:schemeClr val="accent4">
        <a:alpha val="90000"/>
        <a:tint val="55000"/>
      </a:schemeClr>
    </dgm:linClrLst>
    <dgm:effectClrLst/>
    <dgm:txLinClrLst/>
    <dgm:txFillClrLst meth="repeat">
      <a:schemeClr val="dk1"/>
    </dgm:txFillClrLst>
    <dgm:txEffectClrLst/>
  </dgm:styleLbl>
  <dgm:styleLbl name="alignAccFollowNode1">
    <dgm:fillClrLst meth="repeat">
      <a:schemeClr val="accent4">
        <a:alpha val="90000"/>
        <a:tint val="55000"/>
      </a:schemeClr>
    </dgm:fillClrLst>
    <dgm:linClrLst meth="repeat">
      <a:schemeClr val="accent4">
        <a:alpha val="90000"/>
        <a:tint val="55000"/>
      </a:schemeClr>
    </dgm:linClrLst>
    <dgm:effectClrLst/>
    <dgm:txLinClrLst/>
    <dgm:txFillClrLst meth="repeat">
      <a:schemeClr val="dk1"/>
    </dgm:txFillClrLst>
    <dgm:txEffectClrLst/>
  </dgm:styleLbl>
  <dgm:styleLbl name="bgAccFollowNode1">
    <dgm:fillClrLst meth="repeat">
      <a:schemeClr val="accent4">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a:tint val="50000"/>
      </a:schemeClr>
    </dgm:linClrLst>
    <dgm:effectClrLst/>
    <dgm:txLinClrLst/>
    <dgm:txFillClrLst meth="repeat">
      <a:schemeClr val="dk1"/>
    </dgm:txFillClrLst>
    <dgm:txEffectClrLst/>
  </dgm:styleLbl>
  <dgm:styleLbl name="bgShp">
    <dgm:fillClrLst meth="repeat">
      <a:schemeClr val="accent4">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55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4_3">
  <dgm:title val=""/>
  <dgm:desc val=""/>
  <dgm:catLst>
    <dgm:cat type="accent4" pri="11300"/>
  </dgm:catLst>
  <dgm:styleLbl name="node0">
    <dgm:fillClrLst meth="repeat">
      <a:schemeClr val="accent4">
        <a:shade val="80000"/>
      </a:schemeClr>
    </dgm:fillClrLst>
    <dgm:linClrLst meth="repeat">
      <a:schemeClr val="lt1"/>
    </dgm:linClrLst>
    <dgm:effectClrLst/>
    <dgm:txLinClrLst/>
    <dgm:txFillClrLst/>
    <dgm:txEffectClrLst/>
  </dgm:styleLbl>
  <dgm:styleLbl name="node1">
    <dgm:fillClrLst>
      <a:schemeClr val="accent4">
        <a:shade val="80000"/>
      </a:schemeClr>
      <a:schemeClr val="accent4">
        <a:tint val="70000"/>
      </a:schemeClr>
    </dgm:fillClrLst>
    <dgm:linClrLst meth="repeat">
      <a:schemeClr val="lt1"/>
    </dgm:linClrLst>
    <dgm:effectClrLst/>
    <dgm:txLinClrLst/>
    <dgm:txFillClrLst/>
    <dgm:txEffectClrLst/>
  </dgm:styleLbl>
  <dgm:styleLbl name="alignNode1">
    <dgm:fillClrLst>
      <a:schemeClr val="accent4">
        <a:shade val="80000"/>
      </a:schemeClr>
      <a:schemeClr val="accent4">
        <a:tint val="70000"/>
      </a:schemeClr>
    </dgm:fillClrLst>
    <dgm:linClrLst>
      <a:schemeClr val="accent4">
        <a:shade val="80000"/>
      </a:schemeClr>
      <a:schemeClr val="accent4">
        <a:tint val="70000"/>
      </a:schemeClr>
    </dgm:linClrLst>
    <dgm:effectClrLst/>
    <dgm:txLinClrLst/>
    <dgm:txFillClrLst/>
    <dgm:txEffectClrLst/>
  </dgm:styleLbl>
  <dgm:styleLbl name="lnNode1">
    <dgm:fillClrLst>
      <a:schemeClr val="accent4">
        <a:shade val="80000"/>
      </a:schemeClr>
      <a:schemeClr val="accent4">
        <a:tint val="70000"/>
      </a:schemeClr>
    </dgm:fillClrLst>
    <dgm:linClrLst meth="repeat">
      <a:schemeClr val="lt1"/>
    </dgm:linClrLst>
    <dgm:effectClrLst/>
    <dgm:txLinClrLst/>
    <dgm:txFillClrLst/>
    <dgm:txEffectClrLst/>
  </dgm:styleLbl>
  <dgm:styleLbl name="vennNode1">
    <dgm:fillClrLst>
      <a:schemeClr val="accent4">
        <a:shade val="80000"/>
        <a:alpha val="50000"/>
      </a:schemeClr>
      <a:schemeClr val="accent4">
        <a:tint val="70000"/>
        <a:alpha val="50000"/>
      </a:schemeClr>
    </dgm:fillClrLst>
    <dgm:linClrLst meth="repeat">
      <a:schemeClr val="lt1"/>
    </dgm:linClrLst>
    <dgm:effectClrLst/>
    <dgm:txLinClrLst/>
    <dgm:txFillClrLst/>
    <dgm:txEffectClrLst/>
  </dgm:styleLbl>
  <dgm:styleLbl name="node2">
    <dgm:fillClrLst>
      <a:schemeClr val="accent4">
        <a:tint val="99000"/>
      </a:schemeClr>
    </dgm:fillClrLst>
    <dgm:linClrLst meth="repeat">
      <a:schemeClr val="lt1"/>
    </dgm:linClrLst>
    <dgm:effectClrLst/>
    <dgm:txLinClrLst/>
    <dgm:txFillClrLst/>
    <dgm:txEffectClrLst/>
  </dgm:styleLbl>
  <dgm:styleLbl name="node3">
    <dgm:fillClrLst>
      <a:schemeClr val="accent4">
        <a:tint val="80000"/>
      </a:schemeClr>
    </dgm:fillClrLst>
    <dgm:linClrLst meth="repeat">
      <a:schemeClr val="lt1"/>
    </dgm:linClrLst>
    <dgm:effectClrLst/>
    <dgm:txLinClrLst/>
    <dgm:txFillClrLst/>
    <dgm:txEffectClrLst/>
  </dgm:styleLbl>
  <dgm:styleLbl name="node4">
    <dgm:fillClrLst>
      <a:schemeClr val="accent4">
        <a:tint val="70000"/>
      </a:schemeClr>
    </dgm:fillClrLst>
    <dgm:linClrLst meth="repeat">
      <a:schemeClr val="lt1"/>
    </dgm:linClrLst>
    <dgm:effectClrLst/>
    <dgm:txLinClrLst/>
    <dgm:txFillClrLst/>
    <dgm:txEffectClrLst/>
  </dgm:styleLbl>
  <dgm:styleLbl name="fgImgPlace1">
    <dgm:fillClrLst>
      <a:schemeClr val="accent4">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hade val="90000"/>
      </a:schemeClr>
      <a:schemeClr val="accent4">
        <a:tint val="70000"/>
      </a:schemeClr>
    </dgm:fillClrLst>
    <dgm:linClrLst>
      <a:schemeClr val="accent4">
        <a:shade val="90000"/>
      </a:schemeClr>
      <a:schemeClr val="accent4">
        <a:tint val="70000"/>
      </a:schemeClr>
    </dgm:linClrLst>
    <dgm:effectClrLst/>
    <dgm:txLinClrLst/>
    <dgm:txFillClrLst/>
    <dgm:txEffectClrLst/>
  </dgm:styleLbl>
  <dgm:styleLbl name="fgSibTrans2D1">
    <dgm:fillClrLst>
      <a:schemeClr val="accent4">
        <a:shade val="90000"/>
      </a:schemeClr>
      <a:schemeClr val="accent4">
        <a:tint val="70000"/>
      </a:schemeClr>
    </dgm:fillClrLst>
    <dgm:linClrLst>
      <a:schemeClr val="accent4">
        <a:shade val="90000"/>
      </a:schemeClr>
      <a:schemeClr val="accent4">
        <a:tint val="70000"/>
      </a:schemeClr>
    </dgm:linClrLst>
    <dgm:effectClrLst/>
    <dgm:txLinClrLst/>
    <dgm:txFillClrLst meth="repeat">
      <a:schemeClr val="lt1"/>
    </dgm:txFillClrLst>
    <dgm:txEffectClrLst/>
  </dgm:styleLbl>
  <dgm:styleLbl name="bgSibTrans2D1">
    <dgm:fillClrLst>
      <a:schemeClr val="accent4">
        <a:shade val="90000"/>
      </a:schemeClr>
      <a:schemeClr val="accent4">
        <a:tint val="70000"/>
      </a:schemeClr>
    </dgm:fillClrLst>
    <dgm:linClrLst>
      <a:schemeClr val="accent4">
        <a:shade val="90000"/>
      </a:schemeClr>
      <a:schemeClr val="accent4">
        <a:tint val="70000"/>
      </a:schemeClr>
    </dgm:linClrLst>
    <dgm:effectClrLst/>
    <dgm:txLinClrLst/>
    <dgm:txFillClrLst meth="repeat">
      <a:schemeClr val="lt1"/>
    </dgm:txFillClrLst>
    <dgm:txEffectClrLst/>
  </dgm:styleLbl>
  <dgm:styleLbl name="sibTrans1D1">
    <dgm:fillClrLst>
      <a:schemeClr val="accent4">
        <a:shade val="90000"/>
      </a:schemeClr>
      <a:schemeClr val="accent4">
        <a:tint val="70000"/>
      </a:schemeClr>
    </dgm:fillClrLst>
    <dgm:linClrLst>
      <a:schemeClr val="accent4">
        <a:shade val="90000"/>
      </a:schemeClr>
      <a:schemeClr val="accent4">
        <a:tint val="70000"/>
      </a:schemeClr>
    </dgm:linClrLst>
    <dgm:effectClrLst/>
    <dgm:txLinClrLst/>
    <dgm:txFillClrLst meth="repeat">
      <a:schemeClr val="tx1"/>
    </dgm:txFillClrLst>
    <dgm:txEffectClrLst/>
  </dgm:styleLbl>
  <dgm:styleLbl name="callout">
    <dgm:fillClrLst meth="repeat">
      <a:schemeClr val="accent4"/>
    </dgm:fillClrLst>
    <dgm:linClrLst meth="repeat">
      <a:schemeClr val="accent4"/>
    </dgm:linClrLst>
    <dgm:effectClrLst/>
    <dgm:txLinClrLst/>
    <dgm:txFillClrLst meth="repeat">
      <a:schemeClr val="tx1"/>
    </dgm:txFillClrLst>
    <dgm:txEffectClrLst/>
  </dgm:styleLbl>
  <dgm:styleLbl name="asst0">
    <dgm:fillClrLst meth="repeat">
      <a:schemeClr val="accent4">
        <a:shade val="80000"/>
      </a:schemeClr>
    </dgm:fillClrLst>
    <dgm:linClrLst meth="repeat">
      <a:schemeClr val="lt1"/>
    </dgm:linClrLst>
    <dgm:effectClrLst/>
    <dgm:txLinClrLst/>
    <dgm:txFillClrLst/>
    <dgm:txEffectClrLst/>
  </dgm:styleLbl>
  <dgm:styleLbl name="asst1">
    <dgm:fillClrLst meth="repeat">
      <a:schemeClr val="accent4">
        <a:shade val="80000"/>
      </a:schemeClr>
    </dgm:fillClrLst>
    <dgm:linClrLst meth="repeat">
      <a:schemeClr val="lt1"/>
    </dgm:linClrLst>
    <dgm:effectClrLst/>
    <dgm:txLinClrLst/>
    <dgm:txFillClrLst/>
    <dgm:txEffectClrLst/>
  </dgm:styleLbl>
  <dgm:styleLbl name="asst2">
    <dgm:fillClrLst>
      <a:schemeClr val="accent4">
        <a:tint val="99000"/>
      </a:schemeClr>
    </dgm:fillClrLst>
    <dgm:linClrLst meth="repeat">
      <a:schemeClr val="lt1"/>
    </dgm:linClrLst>
    <dgm:effectClrLst/>
    <dgm:txLinClrLst/>
    <dgm:txFillClrLst/>
    <dgm:txEffectClrLst/>
  </dgm:styleLbl>
  <dgm:styleLbl name="asst3">
    <dgm:fillClrLst>
      <a:schemeClr val="accent4">
        <a:tint val="80000"/>
      </a:schemeClr>
    </dgm:fillClrLst>
    <dgm:linClrLst meth="repeat">
      <a:schemeClr val="lt1"/>
    </dgm:linClrLst>
    <dgm:effectClrLst/>
    <dgm:txLinClrLst/>
    <dgm:txFillClrLst/>
    <dgm:txEffectClrLst/>
  </dgm:styleLbl>
  <dgm:styleLbl name="asst4">
    <dgm:fillClrLst>
      <a:schemeClr val="accent4">
        <a:tint val="70000"/>
      </a:schemeClr>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meth="repeat">
      <a:schemeClr val="lt1"/>
    </dgm:txFillClrLst>
    <dgm:txEffectClrLst/>
  </dgm:styleLbl>
  <dgm:styleLbl name="parChTrans2D2">
    <dgm:fillClrLst meth="repeat">
      <a:schemeClr val="accent4">
        <a:tint val="90000"/>
      </a:schemeClr>
    </dgm:fillClrLst>
    <dgm:linClrLst meth="repeat">
      <a:schemeClr val="accent4">
        <a:tint val="90000"/>
      </a:schemeClr>
    </dgm:linClrLst>
    <dgm:effectClrLst/>
    <dgm:txLinClrLst/>
    <dgm:txFillClrLst/>
    <dgm:txEffectClrLst/>
  </dgm:styleLbl>
  <dgm:styleLbl name="parChTrans2D3">
    <dgm:fillClrLst meth="repeat">
      <a:schemeClr val="accent4">
        <a:tint val="70000"/>
      </a:schemeClr>
    </dgm:fillClrLst>
    <dgm:linClrLst meth="repeat">
      <a:schemeClr val="accent4">
        <a:tint val="70000"/>
      </a:schemeClr>
    </dgm:linClrLst>
    <dgm:effectClrLst/>
    <dgm:txLinClrLst/>
    <dgm:txFillClrLst/>
    <dgm:txEffectClrLst/>
  </dgm:styleLbl>
  <dgm:styleLbl name="parChTrans2D4">
    <dgm:fillClrLst meth="repeat">
      <a:schemeClr val="accent4">
        <a:tint val="50000"/>
      </a:schemeClr>
    </dgm:fillClrLst>
    <dgm:linClrLst meth="repeat">
      <a:schemeClr val="accent4">
        <a:tint val="50000"/>
      </a:schemeClr>
    </dgm:linClrLst>
    <dgm:effectClrLst/>
    <dgm:txLinClrLst/>
    <dgm:txFillClrLst meth="repeat">
      <a:schemeClr val="lt1"/>
    </dgm:txFillClrLst>
    <dgm:txEffectClrLst/>
  </dgm:styleLbl>
  <dgm:styleLbl name="parChTrans1D1">
    <dgm:fillClrLst meth="repeat">
      <a:schemeClr val="accent4">
        <a:shade val="80000"/>
      </a:schemeClr>
    </dgm:fillClrLst>
    <dgm:linClrLst meth="repeat">
      <a:schemeClr val="accent4">
        <a:shade val="80000"/>
      </a:schemeClr>
    </dgm:linClrLst>
    <dgm:effectClrLst/>
    <dgm:txLinClrLst/>
    <dgm:txFillClrLst meth="repeat">
      <a:schemeClr val="tx1"/>
    </dgm:txFillClrLst>
    <dgm:txEffectClrLst/>
  </dgm:styleLbl>
  <dgm:styleLbl name="parChTrans1D2">
    <dgm:fillClrLst meth="repeat">
      <a:schemeClr val="accent4">
        <a:tint val="99000"/>
      </a:schemeClr>
    </dgm:fillClrLst>
    <dgm:linClrLst meth="repeat">
      <a:schemeClr val="accent4">
        <a:tint val="99000"/>
      </a:schemeClr>
    </dgm:linClrLst>
    <dgm:effectClrLst/>
    <dgm:txLinClrLst/>
    <dgm:txFillClrLst meth="repeat">
      <a:schemeClr val="tx1"/>
    </dgm:txFillClrLst>
    <dgm:txEffectClrLst/>
  </dgm:styleLbl>
  <dgm:styleLbl name="parChTrans1D3">
    <dgm:fillClrLst meth="repeat">
      <a:schemeClr val="accent4">
        <a:tint val="80000"/>
      </a:schemeClr>
    </dgm:fillClrLst>
    <dgm:linClrLst meth="repeat">
      <a:schemeClr val="accent4">
        <a:tint val="80000"/>
      </a:schemeClr>
    </dgm:linClrLst>
    <dgm:effectClrLst/>
    <dgm:txLinClrLst/>
    <dgm:txFillClrLst meth="repeat">
      <a:schemeClr val="tx1"/>
    </dgm:txFillClrLst>
    <dgm:txEffectClrLst/>
  </dgm:styleLbl>
  <dgm:styleLbl name="parChTrans1D4">
    <dgm:fillClrLst meth="repeat">
      <a:schemeClr val="accent4">
        <a:tint val="70000"/>
      </a:schemeClr>
    </dgm:fillClrLst>
    <dgm:linClrLst meth="repeat">
      <a:schemeClr val="accent4">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hade val="80000"/>
      </a:schemeClr>
      <a:schemeClr val="accent4">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hade val="80000"/>
      </a:schemeClr>
      <a:schemeClr val="accent4">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hade val="80000"/>
      </a:schemeClr>
      <a:schemeClr val="accent4">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hade val="80000"/>
      </a:schemeClr>
      <a:schemeClr val="accent4">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4">
        <a:shade val="80000"/>
      </a:schemeClr>
      <a:schemeClr val="accent4">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a:tint val="70000"/>
      </a:schemeClr>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08BFC8A-1806-44FD-86D4-C9B7A8F65D4D}" type="doc">
      <dgm:prSet loTypeId="urn:microsoft.com/office/officeart/2005/8/layout/default" loCatId="list" qsTypeId="urn:microsoft.com/office/officeart/2005/8/quickstyle/3d2" qsCatId="3D" csTypeId="urn:microsoft.com/office/officeart/2005/8/colors/accent4_4" csCatId="accent4" phldr="1"/>
      <dgm:spPr/>
      <dgm:t>
        <a:bodyPr/>
        <a:lstStyle/>
        <a:p>
          <a:endParaRPr lang="en-US"/>
        </a:p>
      </dgm:t>
    </dgm:pt>
    <dgm:pt modelId="{784C5B4D-BE86-4890-B728-F4F1AD302F41}">
      <dgm:prSet phldrT="[Text]"/>
      <dgm:spPr/>
      <dgm:t>
        <a:bodyPr/>
        <a:lstStyle/>
        <a:p>
          <a:r>
            <a:rPr lang="pt-BR" dirty="0">
              <a:latin typeface="Arial" panose="020B0604020202020204" pitchFamily="34" charset="0"/>
              <a:cs typeface="Arial" panose="020B0604020202020204" pitchFamily="34" charset="0"/>
            </a:rPr>
            <a:t>1. Quy trình lựa chọn chiến lược </a:t>
          </a:r>
          <a:endParaRPr lang="en-US" dirty="0">
            <a:latin typeface="Arial" panose="020B0604020202020204" pitchFamily="34" charset="0"/>
            <a:cs typeface="Arial" panose="020B0604020202020204" pitchFamily="34" charset="0"/>
          </a:endParaRPr>
        </a:p>
      </dgm:t>
    </dgm:pt>
    <dgm:pt modelId="{ABBE9E85-D2EA-4979-BB29-7563D93B29B7}" type="parTrans" cxnId="{86C208E1-C357-4B42-AC04-339BBA74790B}">
      <dgm:prSet/>
      <dgm:spPr/>
      <dgm:t>
        <a:bodyPr/>
        <a:lstStyle/>
        <a:p>
          <a:endParaRPr lang="en-US">
            <a:latin typeface="Arial" panose="020B0604020202020204" pitchFamily="34" charset="0"/>
            <a:cs typeface="Arial" panose="020B0604020202020204" pitchFamily="34" charset="0"/>
          </a:endParaRPr>
        </a:p>
      </dgm:t>
    </dgm:pt>
    <dgm:pt modelId="{A9FD3AE2-1213-443A-9310-567585B765CB}" type="sibTrans" cxnId="{86C208E1-C357-4B42-AC04-339BBA74790B}">
      <dgm:prSet/>
      <dgm:spPr/>
      <dgm:t>
        <a:bodyPr/>
        <a:lstStyle/>
        <a:p>
          <a:endParaRPr lang="en-US">
            <a:latin typeface="Arial" panose="020B0604020202020204" pitchFamily="34" charset="0"/>
            <a:cs typeface="Arial" panose="020B0604020202020204" pitchFamily="34" charset="0"/>
          </a:endParaRPr>
        </a:p>
      </dgm:t>
    </dgm:pt>
    <dgm:pt modelId="{95BB1689-929D-405E-9F9A-8756E63F8C08}">
      <dgm:prSet phldrT="[Text]"/>
      <dgm:spPr/>
      <dgm:t>
        <a:bodyPr/>
        <a:lstStyle/>
        <a:p>
          <a:r>
            <a:rPr lang="es-ES" dirty="0">
              <a:latin typeface="Arial" panose="020B0604020202020204" pitchFamily="34" charset="0"/>
              <a:cs typeface="Arial" panose="020B0604020202020204" pitchFamily="34" charset="0"/>
            </a:rPr>
            <a:t>2. </a:t>
          </a:r>
          <a:r>
            <a:rPr lang="es-ES" dirty="0" err="1">
              <a:latin typeface="Arial" panose="020B0604020202020204" pitchFamily="34" charset="0"/>
              <a:cs typeface="Arial" panose="020B0604020202020204" pitchFamily="34" charset="0"/>
            </a:rPr>
            <a:t>Nhận</a:t>
          </a:r>
          <a:r>
            <a:rPr lang="es-ES" dirty="0">
              <a:latin typeface="Arial" panose="020B0604020202020204" pitchFamily="34" charset="0"/>
              <a:cs typeface="Arial" panose="020B0604020202020204" pitchFamily="34" charset="0"/>
            </a:rPr>
            <a:t> </a:t>
          </a:r>
          <a:r>
            <a:rPr lang="es-ES" dirty="0" err="1">
              <a:latin typeface="Arial" panose="020B0604020202020204" pitchFamily="34" charset="0"/>
              <a:cs typeface="Arial" panose="020B0604020202020204" pitchFamily="34" charset="0"/>
            </a:rPr>
            <a:t>biết</a:t>
          </a:r>
          <a:r>
            <a:rPr lang="es-ES" dirty="0">
              <a:latin typeface="Arial" panose="020B0604020202020204" pitchFamily="34" charset="0"/>
              <a:cs typeface="Arial" panose="020B0604020202020204" pitchFamily="34" charset="0"/>
            </a:rPr>
            <a:t> </a:t>
          </a:r>
          <a:r>
            <a:rPr lang="es-ES" dirty="0" err="1">
              <a:latin typeface="Arial" panose="020B0604020202020204" pitchFamily="34" charset="0"/>
              <a:cs typeface="Arial" panose="020B0604020202020204" pitchFamily="34" charset="0"/>
            </a:rPr>
            <a:t>chiến</a:t>
          </a:r>
          <a:r>
            <a:rPr lang="es-ES" dirty="0">
              <a:latin typeface="Arial" panose="020B0604020202020204" pitchFamily="34" charset="0"/>
              <a:cs typeface="Arial" panose="020B0604020202020204" pitchFamily="34" charset="0"/>
            </a:rPr>
            <a:t> </a:t>
          </a:r>
          <a:r>
            <a:rPr lang="es-ES" dirty="0" err="1">
              <a:latin typeface="Arial" panose="020B0604020202020204" pitchFamily="34" charset="0"/>
              <a:cs typeface="Arial" panose="020B0604020202020204" pitchFamily="34" charset="0"/>
            </a:rPr>
            <a:t>lược</a:t>
          </a:r>
          <a:r>
            <a:rPr lang="es-ES" dirty="0">
              <a:latin typeface="Arial" panose="020B0604020202020204" pitchFamily="34" charset="0"/>
              <a:cs typeface="Arial" panose="020B0604020202020204" pitchFamily="34" charset="0"/>
            </a:rPr>
            <a:t> </a:t>
          </a:r>
          <a:r>
            <a:rPr lang="es-ES" dirty="0" err="1">
              <a:latin typeface="Arial" panose="020B0604020202020204" pitchFamily="34" charset="0"/>
              <a:cs typeface="Arial" panose="020B0604020202020204" pitchFamily="34" charset="0"/>
            </a:rPr>
            <a:t>hiện</a:t>
          </a:r>
          <a:r>
            <a:rPr lang="es-ES" dirty="0">
              <a:latin typeface="Arial" panose="020B0604020202020204" pitchFamily="34" charset="0"/>
              <a:cs typeface="Arial" panose="020B0604020202020204" pitchFamily="34" charset="0"/>
            </a:rPr>
            <a:t> </a:t>
          </a:r>
          <a:r>
            <a:rPr lang="es-ES" dirty="0" err="1">
              <a:latin typeface="Arial" panose="020B0604020202020204" pitchFamily="34" charset="0"/>
              <a:cs typeface="Arial" panose="020B0604020202020204" pitchFamily="34" charset="0"/>
            </a:rPr>
            <a:t>tại</a:t>
          </a:r>
          <a:r>
            <a:rPr lang="es-ES" i="1" dirty="0">
              <a:latin typeface="Arial" panose="020B0604020202020204" pitchFamily="34" charset="0"/>
              <a:cs typeface="Arial" panose="020B0604020202020204" pitchFamily="34" charset="0"/>
            </a:rPr>
            <a:t> </a:t>
          </a:r>
          <a:endParaRPr lang="en-US" dirty="0">
            <a:latin typeface="Arial" panose="020B0604020202020204" pitchFamily="34" charset="0"/>
            <a:cs typeface="Arial" panose="020B0604020202020204" pitchFamily="34" charset="0"/>
          </a:endParaRPr>
        </a:p>
      </dgm:t>
    </dgm:pt>
    <dgm:pt modelId="{8236E888-8009-45E8-8211-5931835667B6}" type="parTrans" cxnId="{7BC90C93-96BD-4111-838F-117D622E7070}">
      <dgm:prSet/>
      <dgm:spPr/>
      <dgm:t>
        <a:bodyPr/>
        <a:lstStyle/>
        <a:p>
          <a:endParaRPr lang="en-US">
            <a:latin typeface="Arial" panose="020B0604020202020204" pitchFamily="34" charset="0"/>
            <a:cs typeface="Arial" panose="020B0604020202020204" pitchFamily="34" charset="0"/>
          </a:endParaRPr>
        </a:p>
      </dgm:t>
    </dgm:pt>
    <dgm:pt modelId="{738A97FA-859F-4709-9AD9-C987594133BB}" type="sibTrans" cxnId="{7BC90C93-96BD-4111-838F-117D622E7070}">
      <dgm:prSet/>
      <dgm:spPr/>
      <dgm:t>
        <a:bodyPr/>
        <a:lstStyle/>
        <a:p>
          <a:endParaRPr lang="en-US">
            <a:latin typeface="Arial" panose="020B0604020202020204" pitchFamily="34" charset="0"/>
            <a:cs typeface="Arial" panose="020B0604020202020204" pitchFamily="34" charset="0"/>
          </a:endParaRPr>
        </a:p>
      </dgm:t>
    </dgm:pt>
    <dgm:pt modelId="{15F9D86F-B21A-4F75-AE3A-C38F2F031416}">
      <dgm:prSet phldrT="[Text]"/>
      <dgm:spPr/>
      <dgm:t>
        <a:bodyPr/>
        <a:lstStyle/>
        <a:p>
          <a:r>
            <a:rPr lang="es-ES" dirty="0">
              <a:latin typeface="Arial" panose="020B0604020202020204" pitchFamily="34" charset="0"/>
              <a:cs typeface="Arial" panose="020B0604020202020204" pitchFamily="34" charset="0"/>
            </a:rPr>
            <a:t>4. </a:t>
          </a:r>
          <a:r>
            <a:rPr lang="es-ES" dirty="0" err="1">
              <a:latin typeface="Arial" panose="020B0604020202020204" pitchFamily="34" charset="0"/>
              <a:cs typeface="Arial" panose="020B0604020202020204" pitchFamily="34" charset="0"/>
            </a:rPr>
            <a:t>Mô</a:t>
          </a:r>
          <a:r>
            <a:rPr lang="es-ES" dirty="0">
              <a:latin typeface="Arial" panose="020B0604020202020204" pitchFamily="34" charset="0"/>
              <a:cs typeface="Arial" panose="020B0604020202020204" pitchFamily="34" charset="0"/>
            </a:rPr>
            <a:t> </a:t>
          </a:r>
          <a:r>
            <a:rPr lang="es-ES" dirty="0" err="1">
              <a:latin typeface="Arial" panose="020B0604020202020204" pitchFamily="34" charset="0"/>
              <a:cs typeface="Arial" panose="020B0604020202020204" pitchFamily="34" charset="0"/>
            </a:rPr>
            <a:t>hình</a:t>
          </a:r>
          <a:r>
            <a:rPr lang="es-ES" dirty="0">
              <a:latin typeface="Arial" panose="020B0604020202020204" pitchFamily="34" charset="0"/>
              <a:cs typeface="Arial" panose="020B0604020202020204" pitchFamily="34" charset="0"/>
            </a:rPr>
            <a:t> </a:t>
          </a:r>
          <a:r>
            <a:rPr lang="es-ES" dirty="0" err="1">
              <a:latin typeface="Arial" panose="020B0604020202020204" pitchFamily="34" charset="0"/>
              <a:cs typeface="Arial" panose="020B0604020202020204" pitchFamily="34" charset="0"/>
            </a:rPr>
            <a:t>phân</a:t>
          </a:r>
          <a:r>
            <a:rPr lang="es-ES" dirty="0">
              <a:latin typeface="Arial" panose="020B0604020202020204" pitchFamily="34" charset="0"/>
              <a:cs typeface="Arial" panose="020B0604020202020204" pitchFamily="34" charset="0"/>
            </a:rPr>
            <a:t> </a:t>
          </a:r>
          <a:r>
            <a:rPr lang="es-ES" dirty="0" err="1">
              <a:latin typeface="Arial" panose="020B0604020202020204" pitchFamily="34" charset="0"/>
              <a:cs typeface="Arial" panose="020B0604020202020204" pitchFamily="34" charset="0"/>
            </a:rPr>
            <a:t>tích</a:t>
          </a:r>
          <a:r>
            <a:rPr lang="es-ES" dirty="0">
              <a:latin typeface="Arial" panose="020B0604020202020204" pitchFamily="34" charset="0"/>
              <a:cs typeface="Arial" panose="020B0604020202020204" pitchFamily="34" charset="0"/>
            </a:rPr>
            <a:t> </a:t>
          </a:r>
          <a:r>
            <a:rPr lang="es-ES" dirty="0" err="1">
              <a:latin typeface="Arial" panose="020B0604020202020204" pitchFamily="34" charset="0"/>
              <a:cs typeface="Arial" panose="020B0604020202020204" pitchFamily="34" charset="0"/>
            </a:rPr>
            <a:t>và</a:t>
          </a:r>
          <a:r>
            <a:rPr lang="es-ES" dirty="0">
              <a:latin typeface="Arial" panose="020B0604020202020204" pitchFamily="34" charset="0"/>
              <a:cs typeface="Arial" panose="020B0604020202020204" pitchFamily="34" charset="0"/>
            </a:rPr>
            <a:t> </a:t>
          </a:r>
          <a:r>
            <a:rPr lang="es-ES" dirty="0" err="1">
              <a:latin typeface="Arial" panose="020B0604020202020204" pitchFamily="34" charset="0"/>
              <a:cs typeface="Arial" panose="020B0604020202020204" pitchFamily="34" charset="0"/>
            </a:rPr>
            <a:t>lựa</a:t>
          </a:r>
          <a:r>
            <a:rPr lang="es-ES" dirty="0">
              <a:latin typeface="Arial" panose="020B0604020202020204" pitchFamily="34" charset="0"/>
              <a:cs typeface="Arial" panose="020B0604020202020204" pitchFamily="34" charset="0"/>
            </a:rPr>
            <a:t> </a:t>
          </a:r>
          <a:r>
            <a:rPr lang="es-ES" dirty="0" err="1">
              <a:latin typeface="Arial" panose="020B0604020202020204" pitchFamily="34" charset="0"/>
              <a:cs typeface="Arial" panose="020B0604020202020204" pitchFamily="34" charset="0"/>
            </a:rPr>
            <a:t>chọn</a:t>
          </a:r>
          <a:r>
            <a:rPr lang="es-ES" dirty="0">
              <a:latin typeface="Arial" panose="020B0604020202020204" pitchFamily="34" charset="0"/>
              <a:cs typeface="Arial" panose="020B0604020202020204" pitchFamily="34" charset="0"/>
            </a:rPr>
            <a:t> </a:t>
          </a:r>
          <a:r>
            <a:rPr lang="es-ES" dirty="0" err="1">
              <a:latin typeface="Arial" panose="020B0604020202020204" pitchFamily="34" charset="0"/>
              <a:cs typeface="Arial" panose="020B0604020202020204" pitchFamily="34" charset="0"/>
            </a:rPr>
            <a:t>chiến</a:t>
          </a:r>
          <a:r>
            <a:rPr lang="es-ES" dirty="0">
              <a:latin typeface="Arial" panose="020B0604020202020204" pitchFamily="34" charset="0"/>
              <a:cs typeface="Arial" panose="020B0604020202020204" pitchFamily="34" charset="0"/>
            </a:rPr>
            <a:t> </a:t>
          </a:r>
          <a:r>
            <a:rPr lang="es-ES" dirty="0" err="1">
              <a:latin typeface="Arial" panose="020B0604020202020204" pitchFamily="34" charset="0"/>
              <a:cs typeface="Arial" panose="020B0604020202020204" pitchFamily="34" charset="0"/>
            </a:rPr>
            <a:t>lược</a:t>
          </a:r>
          <a:r>
            <a:rPr lang="es-ES" dirty="0">
              <a:latin typeface="Arial" panose="020B0604020202020204" pitchFamily="34" charset="0"/>
              <a:cs typeface="Arial" panose="020B0604020202020204" pitchFamily="34" charset="0"/>
            </a:rPr>
            <a:t> </a:t>
          </a:r>
          <a:endParaRPr lang="en-US" dirty="0">
            <a:latin typeface="Arial" panose="020B0604020202020204" pitchFamily="34" charset="0"/>
            <a:cs typeface="Arial" panose="020B0604020202020204" pitchFamily="34" charset="0"/>
          </a:endParaRPr>
        </a:p>
      </dgm:t>
    </dgm:pt>
    <dgm:pt modelId="{D6D2778E-F6D6-4919-9C04-DA20DE6D203A}" type="parTrans" cxnId="{B57B6745-4D1B-4A48-902B-6D5CCB643EF8}">
      <dgm:prSet/>
      <dgm:spPr/>
      <dgm:t>
        <a:bodyPr/>
        <a:lstStyle/>
        <a:p>
          <a:endParaRPr lang="en-US">
            <a:latin typeface="Arial" panose="020B0604020202020204" pitchFamily="34" charset="0"/>
            <a:cs typeface="Arial" panose="020B0604020202020204" pitchFamily="34" charset="0"/>
          </a:endParaRPr>
        </a:p>
      </dgm:t>
    </dgm:pt>
    <dgm:pt modelId="{530E8E65-3784-4766-B792-9B88953095E4}" type="sibTrans" cxnId="{B57B6745-4D1B-4A48-902B-6D5CCB643EF8}">
      <dgm:prSet/>
      <dgm:spPr/>
      <dgm:t>
        <a:bodyPr/>
        <a:lstStyle/>
        <a:p>
          <a:endParaRPr lang="en-US">
            <a:latin typeface="Arial" panose="020B0604020202020204" pitchFamily="34" charset="0"/>
            <a:cs typeface="Arial" panose="020B0604020202020204" pitchFamily="34" charset="0"/>
          </a:endParaRPr>
        </a:p>
      </dgm:t>
    </dgm:pt>
    <dgm:pt modelId="{EC9444B7-1E82-4C97-B381-B81FBCCA52D5}">
      <dgm:prSet phldrT="[Text]"/>
      <dgm:spPr/>
      <dgm:t>
        <a:bodyPr/>
        <a:lstStyle/>
        <a:p>
          <a:r>
            <a:rPr lang="es-ES" dirty="0">
              <a:latin typeface="Arial" panose="020B0604020202020204" pitchFamily="34" charset="0"/>
              <a:cs typeface="Arial" panose="020B0604020202020204" pitchFamily="34" charset="0"/>
            </a:rPr>
            <a:t>3. </a:t>
          </a:r>
          <a:r>
            <a:rPr lang="es-ES" dirty="0" err="1">
              <a:latin typeface="Arial" panose="020B0604020202020204" pitchFamily="34" charset="0"/>
              <a:cs typeface="Arial" panose="020B0604020202020204" pitchFamily="34" charset="0"/>
            </a:rPr>
            <a:t>Nguyên</a:t>
          </a:r>
          <a:r>
            <a:rPr lang="es-ES" dirty="0">
              <a:latin typeface="Arial" panose="020B0604020202020204" pitchFamily="34" charset="0"/>
              <a:cs typeface="Arial" panose="020B0604020202020204" pitchFamily="34" charset="0"/>
            </a:rPr>
            <a:t> </a:t>
          </a:r>
          <a:r>
            <a:rPr lang="es-ES" dirty="0" err="1">
              <a:latin typeface="Arial" panose="020B0604020202020204" pitchFamily="34" charset="0"/>
              <a:cs typeface="Arial" panose="020B0604020202020204" pitchFamily="34" charset="0"/>
            </a:rPr>
            <a:t>lý</a:t>
          </a:r>
          <a:r>
            <a:rPr lang="es-ES" dirty="0">
              <a:latin typeface="Arial" panose="020B0604020202020204" pitchFamily="34" charset="0"/>
              <a:cs typeface="Arial" panose="020B0604020202020204" pitchFamily="34" charset="0"/>
            </a:rPr>
            <a:t> </a:t>
          </a:r>
          <a:r>
            <a:rPr lang="es-ES" dirty="0" err="1">
              <a:latin typeface="Arial" panose="020B0604020202020204" pitchFamily="34" charset="0"/>
              <a:cs typeface="Arial" panose="020B0604020202020204" pitchFamily="34" charset="0"/>
            </a:rPr>
            <a:t>hình</a:t>
          </a:r>
          <a:r>
            <a:rPr lang="es-ES" dirty="0">
              <a:latin typeface="Arial" panose="020B0604020202020204" pitchFamily="34" charset="0"/>
              <a:cs typeface="Arial" panose="020B0604020202020204" pitchFamily="34" charset="0"/>
            </a:rPr>
            <a:t> </a:t>
          </a:r>
          <a:r>
            <a:rPr lang="es-ES" dirty="0" err="1">
              <a:latin typeface="Arial" panose="020B0604020202020204" pitchFamily="34" charset="0"/>
              <a:cs typeface="Arial" panose="020B0604020202020204" pitchFamily="34" charset="0"/>
            </a:rPr>
            <a:t>thành</a:t>
          </a:r>
          <a:r>
            <a:rPr lang="es-ES" dirty="0">
              <a:latin typeface="Arial" panose="020B0604020202020204" pitchFamily="34" charset="0"/>
              <a:cs typeface="Arial" panose="020B0604020202020204" pitchFamily="34" charset="0"/>
            </a:rPr>
            <a:t> </a:t>
          </a:r>
          <a:r>
            <a:rPr lang="es-ES" dirty="0" err="1">
              <a:latin typeface="Arial" panose="020B0604020202020204" pitchFamily="34" charset="0"/>
              <a:cs typeface="Arial" panose="020B0604020202020204" pitchFamily="34" charset="0"/>
            </a:rPr>
            <a:t>công</a:t>
          </a:r>
          <a:r>
            <a:rPr lang="es-ES" dirty="0">
              <a:latin typeface="Arial" panose="020B0604020202020204" pitchFamily="34" charset="0"/>
              <a:cs typeface="Arial" panose="020B0604020202020204" pitchFamily="34" charset="0"/>
            </a:rPr>
            <a:t> </a:t>
          </a:r>
          <a:r>
            <a:rPr lang="es-ES" dirty="0" err="1">
              <a:latin typeface="Arial" panose="020B0604020202020204" pitchFamily="34" charset="0"/>
              <a:cs typeface="Arial" panose="020B0604020202020204" pitchFamily="34" charset="0"/>
            </a:rPr>
            <a:t>cụ</a:t>
          </a:r>
          <a:r>
            <a:rPr lang="es-ES" dirty="0">
              <a:latin typeface="Arial" panose="020B0604020202020204" pitchFamily="34" charset="0"/>
              <a:cs typeface="Arial" panose="020B0604020202020204" pitchFamily="34" charset="0"/>
            </a:rPr>
            <a:t> </a:t>
          </a:r>
          <a:r>
            <a:rPr lang="es-ES" dirty="0" err="1">
              <a:latin typeface="Arial" panose="020B0604020202020204" pitchFamily="34" charset="0"/>
              <a:cs typeface="Arial" panose="020B0604020202020204" pitchFamily="34" charset="0"/>
            </a:rPr>
            <a:t>phân</a:t>
          </a:r>
          <a:r>
            <a:rPr lang="es-ES" dirty="0">
              <a:latin typeface="Arial" panose="020B0604020202020204" pitchFamily="34" charset="0"/>
              <a:cs typeface="Arial" panose="020B0604020202020204" pitchFamily="34" charset="0"/>
            </a:rPr>
            <a:t> </a:t>
          </a:r>
          <a:r>
            <a:rPr lang="es-ES" dirty="0" err="1">
              <a:latin typeface="Arial" panose="020B0604020202020204" pitchFamily="34" charset="0"/>
              <a:cs typeface="Arial" panose="020B0604020202020204" pitchFamily="34" charset="0"/>
            </a:rPr>
            <a:t>tích</a:t>
          </a:r>
          <a:r>
            <a:rPr lang="es-ES" dirty="0">
              <a:latin typeface="Arial" panose="020B0604020202020204" pitchFamily="34" charset="0"/>
              <a:cs typeface="Arial" panose="020B0604020202020204" pitchFamily="34" charset="0"/>
            </a:rPr>
            <a:t> </a:t>
          </a:r>
          <a:r>
            <a:rPr lang="es-ES" dirty="0" err="1">
              <a:latin typeface="Arial" panose="020B0604020202020204" pitchFamily="34" charset="0"/>
              <a:cs typeface="Arial" panose="020B0604020202020204" pitchFamily="34" charset="0"/>
            </a:rPr>
            <a:t>chiến</a:t>
          </a:r>
          <a:r>
            <a:rPr lang="es-ES" dirty="0">
              <a:latin typeface="Arial" panose="020B0604020202020204" pitchFamily="34" charset="0"/>
              <a:cs typeface="Arial" panose="020B0604020202020204" pitchFamily="34" charset="0"/>
            </a:rPr>
            <a:t> </a:t>
          </a:r>
          <a:r>
            <a:rPr lang="es-ES" dirty="0" err="1">
              <a:latin typeface="Arial" panose="020B0604020202020204" pitchFamily="34" charset="0"/>
              <a:cs typeface="Arial" panose="020B0604020202020204" pitchFamily="34" charset="0"/>
            </a:rPr>
            <a:t>lược</a:t>
          </a:r>
          <a:r>
            <a:rPr lang="es-ES" dirty="0">
              <a:latin typeface="Arial" panose="020B0604020202020204" pitchFamily="34" charset="0"/>
              <a:cs typeface="Arial" panose="020B0604020202020204" pitchFamily="34" charset="0"/>
            </a:rPr>
            <a:t> </a:t>
          </a:r>
          <a:endParaRPr lang="en-US" dirty="0">
            <a:latin typeface="Arial" panose="020B0604020202020204" pitchFamily="34" charset="0"/>
            <a:cs typeface="Arial" panose="020B0604020202020204" pitchFamily="34" charset="0"/>
          </a:endParaRPr>
        </a:p>
      </dgm:t>
    </dgm:pt>
    <dgm:pt modelId="{BC31AA3A-E540-40D0-AC9A-240867D9568B}" type="parTrans" cxnId="{A99B4BDA-B636-4018-B74E-215541D4B22A}">
      <dgm:prSet/>
      <dgm:spPr/>
      <dgm:t>
        <a:bodyPr/>
        <a:lstStyle/>
        <a:p>
          <a:endParaRPr lang="en-US">
            <a:latin typeface="Arial" panose="020B0604020202020204" pitchFamily="34" charset="0"/>
            <a:cs typeface="Arial" panose="020B0604020202020204" pitchFamily="34" charset="0"/>
          </a:endParaRPr>
        </a:p>
      </dgm:t>
    </dgm:pt>
    <dgm:pt modelId="{03D71B3A-FA97-4E06-AB1A-F3E3DFDB749E}" type="sibTrans" cxnId="{A99B4BDA-B636-4018-B74E-215541D4B22A}">
      <dgm:prSet/>
      <dgm:spPr/>
      <dgm:t>
        <a:bodyPr/>
        <a:lstStyle/>
        <a:p>
          <a:endParaRPr lang="en-US">
            <a:latin typeface="Arial" panose="020B0604020202020204" pitchFamily="34" charset="0"/>
            <a:cs typeface="Arial" panose="020B0604020202020204" pitchFamily="34" charset="0"/>
          </a:endParaRPr>
        </a:p>
      </dgm:t>
    </dgm:pt>
    <dgm:pt modelId="{DF8352E0-7BFC-4508-AE9C-80D2CF6F74D5}" type="pres">
      <dgm:prSet presAssocID="{808BFC8A-1806-44FD-86D4-C9B7A8F65D4D}" presName="diagram" presStyleCnt="0">
        <dgm:presLayoutVars>
          <dgm:dir/>
          <dgm:resizeHandles val="exact"/>
        </dgm:presLayoutVars>
      </dgm:prSet>
      <dgm:spPr/>
    </dgm:pt>
    <dgm:pt modelId="{3D425047-D66D-488C-B1DC-FB9ACDF461EB}" type="pres">
      <dgm:prSet presAssocID="{784C5B4D-BE86-4890-B728-F4F1AD302F41}" presName="node" presStyleLbl="node1" presStyleIdx="0" presStyleCnt="4" custScaleX="103058">
        <dgm:presLayoutVars>
          <dgm:bulletEnabled val="1"/>
        </dgm:presLayoutVars>
      </dgm:prSet>
      <dgm:spPr/>
    </dgm:pt>
    <dgm:pt modelId="{495F83F1-B1D5-4FC2-B51B-C80CB1BA9FF2}" type="pres">
      <dgm:prSet presAssocID="{A9FD3AE2-1213-443A-9310-567585B765CB}" presName="sibTrans" presStyleCnt="0"/>
      <dgm:spPr/>
    </dgm:pt>
    <dgm:pt modelId="{DBA5443A-66C5-4F56-ACE0-3FE05DFF6F3D}" type="pres">
      <dgm:prSet presAssocID="{95BB1689-929D-405E-9F9A-8756E63F8C08}" presName="node" presStyleLbl="node1" presStyleIdx="1" presStyleCnt="4" custScaleX="103058">
        <dgm:presLayoutVars>
          <dgm:bulletEnabled val="1"/>
        </dgm:presLayoutVars>
      </dgm:prSet>
      <dgm:spPr/>
    </dgm:pt>
    <dgm:pt modelId="{D779E5D8-4983-4613-9E75-07E4C0F217C8}" type="pres">
      <dgm:prSet presAssocID="{738A97FA-859F-4709-9AD9-C987594133BB}" presName="sibTrans" presStyleCnt="0"/>
      <dgm:spPr/>
    </dgm:pt>
    <dgm:pt modelId="{0595A6BE-0879-4B69-A802-9F9938080FCB}" type="pres">
      <dgm:prSet presAssocID="{15F9D86F-B21A-4F75-AE3A-C38F2F031416}" presName="node" presStyleLbl="node1" presStyleIdx="2" presStyleCnt="4" custScaleX="103058">
        <dgm:presLayoutVars>
          <dgm:bulletEnabled val="1"/>
        </dgm:presLayoutVars>
      </dgm:prSet>
      <dgm:spPr/>
    </dgm:pt>
    <dgm:pt modelId="{BD14BC40-CDFB-4369-AAF7-DD78D882FAEC}" type="pres">
      <dgm:prSet presAssocID="{530E8E65-3784-4766-B792-9B88953095E4}" presName="sibTrans" presStyleCnt="0"/>
      <dgm:spPr/>
    </dgm:pt>
    <dgm:pt modelId="{50467987-F162-4063-92FB-19D639A29966}" type="pres">
      <dgm:prSet presAssocID="{EC9444B7-1E82-4C97-B381-B81FBCCA52D5}" presName="node" presStyleLbl="node1" presStyleIdx="3" presStyleCnt="4" custScaleX="103058">
        <dgm:presLayoutVars>
          <dgm:bulletEnabled val="1"/>
        </dgm:presLayoutVars>
      </dgm:prSet>
      <dgm:spPr/>
    </dgm:pt>
  </dgm:ptLst>
  <dgm:cxnLst>
    <dgm:cxn modelId="{32E34E01-5E95-4EB6-8691-89F6DE6455EB}" type="presOf" srcId="{EC9444B7-1E82-4C97-B381-B81FBCCA52D5}" destId="{50467987-F162-4063-92FB-19D639A29966}" srcOrd="0" destOrd="0" presId="urn:microsoft.com/office/officeart/2005/8/layout/default"/>
    <dgm:cxn modelId="{741A3D24-B171-4A1D-B731-8D4898FAD3AE}" type="presOf" srcId="{784C5B4D-BE86-4890-B728-F4F1AD302F41}" destId="{3D425047-D66D-488C-B1DC-FB9ACDF461EB}" srcOrd="0" destOrd="0" presId="urn:microsoft.com/office/officeart/2005/8/layout/default"/>
    <dgm:cxn modelId="{9935D826-D310-4F5C-8C90-08CB9599C703}" type="presOf" srcId="{95BB1689-929D-405E-9F9A-8756E63F8C08}" destId="{DBA5443A-66C5-4F56-ACE0-3FE05DFF6F3D}" srcOrd="0" destOrd="0" presId="urn:microsoft.com/office/officeart/2005/8/layout/default"/>
    <dgm:cxn modelId="{B57B6745-4D1B-4A48-902B-6D5CCB643EF8}" srcId="{808BFC8A-1806-44FD-86D4-C9B7A8F65D4D}" destId="{15F9D86F-B21A-4F75-AE3A-C38F2F031416}" srcOrd="2" destOrd="0" parTransId="{D6D2778E-F6D6-4919-9C04-DA20DE6D203A}" sibTransId="{530E8E65-3784-4766-B792-9B88953095E4}"/>
    <dgm:cxn modelId="{0F87CC4D-6ECE-4994-885A-F42B6D06CDC1}" type="presOf" srcId="{808BFC8A-1806-44FD-86D4-C9B7A8F65D4D}" destId="{DF8352E0-7BFC-4508-AE9C-80D2CF6F74D5}" srcOrd="0" destOrd="0" presId="urn:microsoft.com/office/officeart/2005/8/layout/default"/>
    <dgm:cxn modelId="{44C06C89-FF65-4BE8-A737-7884FC5B32EA}" type="presOf" srcId="{15F9D86F-B21A-4F75-AE3A-C38F2F031416}" destId="{0595A6BE-0879-4B69-A802-9F9938080FCB}" srcOrd="0" destOrd="0" presId="urn:microsoft.com/office/officeart/2005/8/layout/default"/>
    <dgm:cxn modelId="{7BC90C93-96BD-4111-838F-117D622E7070}" srcId="{808BFC8A-1806-44FD-86D4-C9B7A8F65D4D}" destId="{95BB1689-929D-405E-9F9A-8756E63F8C08}" srcOrd="1" destOrd="0" parTransId="{8236E888-8009-45E8-8211-5931835667B6}" sibTransId="{738A97FA-859F-4709-9AD9-C987594133BB}"/>
    <dgm:cxn modelId="{A99B4BDA-B636-4018-B74E-215541D4B22A}" srcId="{808BFC8A-1806-44FD-86D4-C9B7A8F65D4D}" destId="{EC9444B7-1E82-4C97-B381-B81FBCCA52D5}" srcOrd="3" destOrd="0" parTransId="{BC31AA3A-E540-40D0-AC9A-240867D9568B}" sibTransId="{03D71B3A-FA97-4E06-AB1A-F3E3DFDB749E}"/>
    <dgm:cxn modelId="{86C208E1-C357-4B42-AC04-339BBA74790B}" srcId="{808BFC8A-1806-44FD-86D4-C9B7A8F65D4D}" destId="{784C5B4D-BE86-4890-B728-F4F1AD302F41}" srcOrd="0" destOrd="0" parTransId="{ABBE9E85-D2EA-4979-BB29-7563D93B29B7}" sibTransId="{A9FD3AE2-1213-443A-9310-567585B765CB}"/>
    <dgm:cxn modelId="{524D89B5-B34C-4361-B79F-0C37E4C51C59}" type="presParOf" srcId="{DF8352E0-7BFC-4508-AE9C-80D2CF6F74D5}" destId="{3D425047-D66D-488C-B1DC-FB9ACDF461EB}" srcOrd="0" destOrd="0" presId="urn:microsoft.com/office/officeart/2005/8/layout/default"/>
    <dgm:cxn modelId="{E0ED1715-9BD0-4953-BEE7-AA58AB4C0DB3}" type="presParOf" srcId="{DF8352E0-7BFC-4508-AE9C-80D2CF6F74D5}" destId="{495F83F1-B1D5-4FC2-B51B-C80CB1BA9FF2}" srcOrd="1" destOrd="0" presId="urn:microsoft.com/office/officeart/2005/8/layout/default"/>
    <dgm:cxn modelId="{E096D85E-63D9-44EF-A957-A7C2866024D7}" type="presParOf" srcId="{DF8352E0-7BFC-4508-AE9C-80D2CF6F74D5}" destId="{DBA5443A-66C5-4F56-ACE0-3FE05DFF6F3D}" srcOrd="2" destOrd="0" presId="urn:microsoft.com/office/officeart/2005/8/layout/default"/>
    <dgm:cxn modelId="{74DB7E2C-668C-457B-87F6-5D89C80762D8}" type="presParOf" srcId="{DF8352E0-7BFC-4508-AE9C-80D2CF6F74D5}" destId="{D779E5D8-4983-4613-9E75-07E4C0F217C8}" srcOrd="3" destOrd="0" presId="urn:microsoft.com/office/officeart/2005/8/layout/default"/>
    <dgm:cxn modelId="{20513A5A-A638-4C47-B376-F9C2A48856B4}" type="presParOf" srcId="{DF8352E0-7BFC-4508-AE9C-80D2CF6F74D5}" destId="{0595A6BE-0879-4B69-A802-9F9938080FCB}" srcOrd="4" destOrd="0" presId="urn:microsoft.com/office/officeart/2005/8/layout/default"/>
    <dgm:cxn modelId="{6222F585-604D-4FD0-91F1-DD474A553F9E}" type="presParOf" srcId="{DF8352E0-7BFC-4508-AE9C-80D2CF6F74D5}" destId="{BD14BC40-CDFB-4369-AAF7-DD78D882FAEC}" srcOrd="5" destOrd="0" presId="urn:microsoft.com/office/officeart/2005/8/layout/default"/>
    <dgm:cxn modelId="{0173EFA9-E785-4C8B-B00C-27F9FA3F71CB}" type="presParOf" srcId="{DF8352E0-7BFC-4508-AE9C-80D2CF6F74D5}" destId="{50467987-F162-4063-92FB-19D639A29966}" srcOrd="6" destOrd="0" presId="urn:microsoft.com/office/officeart/2005/8/layout/default"/>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3B61CEE-F1B5-42A4-A267-D1D8CEAB28D5}" type="doc">
      <dgm:prSet loTypeId="urn:microsoft.com/office/officeart/2008/layout/AlternatingHexagons" loCatId="list" qsTypeId="urn:microsoft.com/office/officeart/2005/8/quickstyle/3d1" qsCatId="3D" csTypeId="urn:microsoft.com/office/officeart/2005/8/colors/accent4_3" csCatId="accent4" phldr="1"/>
      <dgm:spPr/>
      <dgm:t>
        <a:bodyPr/>
        <a:lstStyle/>
        <a:p>
          <a:endParaRPr lang="en-US"/>
        </a:p>
      </dgm:t>
    </dgm:pt>
    <dgm:pt modelId="{D2122C9D-1F1E-449E-943F-F0AB9473421F}">
      <dgm:prSet phldrT="[Text]"/>
      <dgm:spPr/>
      <dgm:t>
        <a:bodyPr/>
        <a:lstStyle/>
        <a:p>
          <a:r>
            <a:rPr lang="en-US" b="1" dirty="0" err="1">
              <a:latin typeface="Arial" panose="020B0604020202020204" pitchFamily="34" charset="0"/>
              <a:cs typeface="Arial" panose="020B0604020202020204" pitchFamily="34" charset="0"/>
            </a:rPr>
            <a:t>Thứ</a:t>
          </a:r>
          <a:r>
            <a:rPr lang="en-US" b="1" dirty="0">
              <a:latin typeface="Arial" panose="020B0604020202020204" pitchFamily="34" charset="0"/>
              <a:cs typeface="Arial" panose="020B0604020202020204" pitchFamily="34" charset="0"/>
            </a:rPr>
            <a:t> </a:t>
          </a:r>
          <a:r>
            <a:rPr lang="en-US" b="1" dirty="0" err="1">
              <a:latin typeface="Arial" panose="020B0604020202020204" pitchFamily="34" charset="0"/>
              <a:cs typeface="Arial" panose="020B0604020202020204" pitchFamily="34" charset="0"/>
            </a:rPr>
            <a:t>hai</a:t>
          </a:r>
          <a:r>
            <a:rPr lang="en-US" b="1" dirty="0">
              <a:latin typeface="Arial" panose="020B0604020202020204" pitchFamily="34" charset="0"/>
              <a:cs typeface="Arial" panose="020B0604020202020204" pitchFamily="34" charset="0"/>
            </a:rPr>
            <a:t>, </a:t>
          </a:r>
          <a:r>
            <a:rPr lang="en-US" b="1" dirty="0" err="1">
              <a:latin typeface="Arial" panose="020B0604020202020204" pitchFamily="34" charset="0"/>
              <a:cs typeface="Arial" panose="020B0604020202020204" pitchFamily="34" charset="0"/>
            </a:rPr>
            <a:t>bảo</a:t>
          </a:r>
          <a:r>
            <a:rPr lang="en-US" b="1" dirty="0">
              <a:latin typeface="Arial" panose="020B0604020202020204" pitchFamily="34" charset="0"/>
              <a:cs typeface="Arial" panose="020B0604020202020204" pitchFamily="34" charset="0"/>
            </a:rPr>
            <a:t> </a:t>
          </a:r>
          <a:r>
            <a:rPr lang="en-US" b="1" dirty="0" err="1">
              <a:latin typeface="Arial" panose="020B0604020202020204" pitchFamily="34" charset="0"/>
              <a:cs typeface="Arial" panose="020B0604020202020204" pitchFamily="34" charset="0"/>
            </a:rPr>
            <a:t>đảm</a:t>
          </a:r>
          <a:r>
            <a:rPr lang="en-US" b="1" dirty="0">
              <a:latin typeface="Arial" panose="020B0604020202020204" pitchFamily="34" charset="0"/>
              <a:cs typeface="Arial" panose="020B0604020202020204" pitchFamily="34" charset="0"/>
            </a:rPr>
            <a:t> </a:t>
          </a:r>
          <a:r>
            <a:rPr lang="en-US" b="1" dirty="0" err="1">
              <a:latin typeface="Arial" panose="020B0604020202020204" pitchFamily="34" charset="0"/>
              <a:cs typeface="Arial" panose="020B0604020202020204" pitchFamily="34" charset="0"/>
            </a:rPr>
            <a:t>tính</a:t>
          </a:r>
          <a:r>
            <a:rPr lang="en-US" b="1" dirty="0">
              <a:latin typeface="Arial" panose="020B0604020202020204" pitchFamily="34" charset="0"/>
              <a:cs typeface="Arial" panose="020B0604020202020204" pitchFamily="34" charset="0"/>
            </a:rPr>
            <a:t> </a:t>
          </a:r>
          <a:r>
            <a:rPr lang="en-US" b="1" dirty="0" err="1">
              <a:latin typeface="Arial" panose="020B0604020202020204" pitchFamily="34" charset="0"/>
              <a:cs typeface="Arial" panose="020B0604020202020204" pitchFamily="34" charset="0"/>
            </a:rPr>
            <a:t>liên</a:t>
          </a:r>
          <a:r>
            <a:rPr lang="en-US" b="1" dirty="0">
              <a:latin typeface="Arial" panose="020B0604020202020204" pitchFamily="34" charset="0"/>
              <a:cs typeface="Arial" panose="020B0604020202020204" pitchFamily="34" charset="0"/>
            </a:rPr>
            <a:t> </a:t>
          </a:r>
          <a:r>
            <a:rPr lang="en-US" b="1" dirty="0" err="1">
              <a:latin typeface="Arial" panose="020B0604020202020204" pitchFamily="34" charset="0"/>
              <a:cs typeface="Arial" panose="020B0604020202020204" pitchFamily="34" charset="0"/>
            </a:rPr>
            <a:t>tục</a:t>
          </a:r>
          <a:r>
            <a:rPr lang="en-US" b="1" dirty="0">
              <a:latin typeface="Arial" panose="020B0604020202020204" pitchFamily="34" charset="0"/>
              <a:cs typeface="Arial" panose="020B0604020202020204" pitchFamily="34" charset="0"/>
            </a:rPr>
            <a:t> </a:t>
          </a:r>
          <a:r>
            <a:rPr lang="en-US" b="1" dirty="0" err="1">
              <a:latin typeface="Arial" panose="020B0604020202020204" pitchFamily="34" charset="0"/>
              <a:cs typeface="Arial" panose="020B0604020202020204" pitchFamily="34" charset="0"/>
            </a:rPr>
            <a:t>và</a:t>
          </a:r>
          <a:r>
            <a:rPr lang="en-US" b="1" dirty="0">
              <a:latin typeface="Arial" panose="020B0604020202020204" pitchFamily="34" charset="0"/>
              <a:cs typeface="Arial" panose="020B0604020202020204" pitchFamily="34" charset="0"/>
            </a:rPr>
            <a:t> </a:t>
          </a:r>
          <a:r>
            <a:rPr lang="en-US" b="1" dirty="0" err="1">
              <a:latin typeface="Arial" panose="020B0604020202020204" pitchFamily="34" charset="0"/>
              <a:cs typeface="Arial" panose="020B0604020202020204" pitchFamily="34" charset="0"/>
            </a:rPr>
            <a:t>khả</a:t>
          </a:r>
          <a:r>
            <a:rPr lang="en-US" b="1" dirty="0">
              <a:latin typeface="Arial" panose="020B0604020202020204" pitchFamily="34" charset="0"/>
              <a:cs typeface="Arial" panose="020B0604020202020204" pitchFamily="34" charset="0"/>
            </a:rPr>
            <a:t> </a:t>
          </a:r>
          <a:r>
            <a:rPr lang="en-US" b="1" dirty="0" err="1">
              <a:latin typeface="Arial" panose="020B0604020202020204" pitchFamily="34" charset="0"/>
              <a:cs typeface="Arial" panose="020B0604020202020204" pitchFamily="34" charset="0"/>
            </a:rPr>
            <a:t>thi</a:t>
          </a:r>
          <a:r>
            <a:rPr lang="en-US" b="1" dirty="0">
              <a:latin typeface="Arial" panose="020B0604020202020204" pitchFamily="34" charset="0"/>
              <a:cs typeface="Arial" panose="020B0604020202020204" pitchFamily="34" charset="0"/>
            </a:rPr>
            <a:t> </a:t>
          </a:r>
          <a:r>
            <a:rPr lang="en-US" b="1" dirty="0" err="1">
              <a:latin typeface="Arial" panose="020B0604020202020204" pitchFamily="34" charset="0"/>
              <a:cs typeface="Arial" panose="020B0604020202020204" pitchFamily="34" charset="0"/>
            </a:rPr>
            <a:t>của</a:t>
          </a:r>
          <a:r>
            <a:rPr lang="en-US" b="1" dirty="0">
              <a:latin typeface="Arial" panose="020B0604020202020204" pitchFamily="34" charset="0"/>
              <a:cs typeface="Arial" panose="020B0604020202020204" pitchFamily="34" charset="0"/>
            </a:rPr>
            <a:t> </a:t>
          </a:r>
          <a:r>
            <a:rPr lang="en-US" b="1" dirty="0" err="1">
              <a:latin typeface="Arial" panose="020B0604020202020204" pitchFamily="34" charset="0"/>
              <a:cs typeface="Arial" panose="020B0604020202020204" pitchFamily="34" charset="0"/>
            </a:rPr>
            <a:t>chiến</a:t>
          </a:r>
          <a:r>
            <a:rPr lang="en-US" b="1" dirty="0">
              <a:latin typeface="Arial" panose="020B0604020202020204" pitchFamily="34" charset="0"/>
              <a:cs typeface="Arial" panose="020B0604020202020204" pitchFamily="34" charset="0"/>
            </a:rPr>
            <a:t> </a:t>
          </a:r>
          <a:r>
            <a:rPr lang="en-US" b="1" dirty="0" err="1">
              <a:latin typeface="Arial" panose="020B0604020202020204" pitchFamily="34" charset="0"/>
              <a:cs typeface="Arial" panose="020B0604020202020204" pitchFamily="34" charset="0"/>
            </a:rPr>
            <a:t>lược</a:t>
          </a:r>
          <a:endParaRPr lang="en-US" dirty="0">
            <a:latin typeface="Arial" panose="020B0604020202020204" pitchFamily="34" charset="0"/>
            <a:cs typeface="Arial" panose="020B0604020202020204" pitchFamily="34" charset="0"/>
          </a:endParaRPr>
        </a:p>
      </dgm:t>
    </dgm:pt>
    <dgm:pt modelId="{8FC68BA1-03F9-4F36-925F-9C9F6D381BCF}" type="parTrans" cxnId="{967B8420-B3C8-4087-ADD0-12C4D6191716}">
      <dgm:prSet/>
      <dgm:spPr/>
      <dgm:t>
        <a:bodyPr/>
        <a:lstStyle/>
        <a:p>
          <a:endParaRPr lang="en-US"/>
        </a:p>
      </dgm:t>
    </dgm:pt>
    <dgm:pt modelId="{CFA89225-3D72-4070-A0D7-9C9F1F28AA65}" type="sibTrans" cxnId="{967B8420-B3C8-4087-ADD0-12C4D6191716}">
      <dgm:prSet/>
      <dgm:spPr/>
      <dgm:t>
        <a:bodyPr/>
        <a:lstStyle/>
        <a:p>
          <a:r>
            <a:rPr lang="en-US" b="1" dirty="0" err="1">
              <a:latin typeface="Arial" panose="020B0604020202020204" pitchFamily="34" charset="0"/>
              <a:cs typeface="Arial" panose="020B0604020202020204" pitchFamily="34" charset="0"/>
            </a:rPr>
            <a:t>Thứ</a:t>
          </a:r>
          <a:r>
            <a:rPr lang="en-US" b="1" dirty="0">
              <a:latin typeface="Arial" panose="020B0604020202020204" pitchFamily="34" charset="0"/>
              <a:cs typeface="Arial" panose="020B0604020202020204" pitchFamily="34" charset="0"/>
            </a:rPr>
            <a:t> </a:t>
          </a:r>
          <a:r>
            <a:rPr lang="en-US" b="1" dirty="0" err="1">
              <a:latin typeface="Arial" panose="020B0604020202020204" pitchFamily="34" charset="0"/>
              <a:cs typeface="Arial" panose="020B0604020202020204" pitchFamily="34" charset="0"/>
            </a:rPr>
            <a:t>nhất</a:t>
          </a:r>
          <a:r>
            <a:rPr lang="en-US" b="1" dirty="0">
              <a:latin typeface="Arial" panose="020B0604020202020204" pitchFamily="34" charset="0"/>
              <a:cs typeface="Arial" panose="020B0604020202020204" pitchFamily="34" charset="0"/>
            </a:rPr>
            <a:t>, </a:t>
          </a:r>
          <a:r>
            <a:rPr lang="en-US" b="1" dirty="0" err="1">
              <a:latin typeface="Arial" panose="020B0604020202020204" pitchFamily="34" charset="0"/>
              <a:cs typeface="Arial" panose="020B0604020202020204" pitchFamily="34" charset="0"/>
            </a:rPr>
            <a:t>bảo</a:t>
          </a:r>
          <a:r>
            <a:rPr lang="en-US" b="1" dirty="0">
              <a:latin typeface="Arial" panose="020B0604020202020204" pitchFamily="34" charset="0"/>
              <a:cs typeface="Arial" panose="020B0604020202020204" pitchFamily="34" charset="0"/>
            </a:rPr>
            <a:t> </a:t>
          </a:r>
          <a:r>
            <a:rPr lang="en-US" b="1" dirty="0" err="1">
              <a:latin typeface="Arial" panose="020B0604020202020204" pitchFamily="34" charset="0"/>
              <a:cs typeface="Arial" panose="020B0604020202020204" pitchFamily="34" charset="0"/>
            </a:rPr>
            <a:t>đảm</a:t>
          </a:r>
          <a:r>
            <a:rPr lang="en-US" b="1" dirty="0">
              <a:latin typeface="Arial" panose="020B0604020202020204" pitchFamily="34" charset="0"/>
              <a:cs typeface="Arial" panose="020B0604020202020204" pitchFamily="34" charset="0"/>
            </a:rPr>
            <a:t> </a:t>
          </a:r>
          <a:r>
            <a:rPr lang="en-US" b="1" dirty="0" err="1">
              <a:latin typeface="Arial" panose="020B0604020202020204" pitchFamily="34" charset="0"/>
              <a:cs typeface="Arial" panose="020B0604020202020204" pitchFamily="34" charset="0"/>
            </a:rPr>
            <a:t>tính</a:t>
          </a:r>
          <a:r>
            <a:rPr lang="en-US" b="1" dirty="0">
              <a:latin typeface="Arial" panose="020B0604020202020204" pitchFamily="34" charset="0"/>
              <a:cs typeface="Arial" panose="020B0604020202020204" pitchFamily="34" charset="0"/>
            </a:rPr>
            <a:t> </a:t>
          </a:r>
          <a:r>
            <a:rPr lang="en-US" b="1" dirty="0" err="1">
              <a:latin typeface="Arial" panose="020B0604020202020204" pitchFamily="34" charset="0"/>
              <a:cs typeface="Arial" panose="020B0604020202020204" pitchFamily="34" charset="0"/>
            </a:rPr>
            <a:t>hiệu</a:t>
          </a:r>
          <a:r>
            <a:rPr lang="en-US" b="1" dirty="0">
              <a:latin typeface="Arial" panose="020B0604020202020204" pitchFamily="34" charset="0"/>
              <a:cs typeface="Arial" panose="020B0604020202020204" pitchFamily="34" charset="0"/>
            </a:rPr>
            <a:t> </a:t>
          </a:r>
          <a:r>
            <a:rPr lang="en-US" b="1" dirty="0" err="1">
              <a:latin typeface="Arial" panose="020B0604020202020204" pitchFamily="34" charset="0"/>
              <a:cs typeface="Arial" panose="020B0604020202020204" pitchFamily="34" charset="0"/>
            </a:rPr>
            <a:t>quả</a:t>
          </a:r>
          <a:r>
            <a:rPr lang="en-US" b="1" dirty="0">
              <a:latin typeface="Arial" panose="020B0604020202020204" pitchFamily="34" charset="0"/>
              <a:cs typeface="Arial" panose="020B0604020202020204" pitchFamily="34" charset="0"/>
            </a:rPr>
            <a:t> </a:t>
          </a:r>
          <a:r>
            <a:rPr lang="en-US" b="1" dirty="0" err="1">
              <a:latin typeface="Arial" panose="020B0604020202020204" pitchFamily="34" charset="0"/>
              <a:cs typeface="Arial" panose="020B0604020202020204" pitchFamily="34" charset="0"/>
            </a:rPr>
            <a:t>lâu</a:t>
          </a:r>
          <a:r>
            <a:rPr lang="en-US" b="1" dirty="0">
              <a:latin typeface="Arial" panose="020B0604020202020204" pitchFamily="34" charset="0"/>
              <a:cs typeface="Arial" panose="020B0604020202020204" pitchFamily="34" charset="0"/>
            </a:rPr>
            <a:t> </a:t>
          </a:r>
          <a:r>
            <a:rPr lang="en-US" b="1" dirty="0" err="1">
              <a:latin typeface="Arial" panose="020B0604020202020204" pitchFamily="34" charset="0"/>
              <a:cs typeface="Arial" panose="020B0604020202020204" pitchFamily="34" charset="0"/>
            </a:rPr>
            <a:t>dài</a:t>
          </a:r>
          <a:r>
            <a:rPr lang="en-US" b="1" dirty="0">
              <a:latin typeface="Arial" panose="020B0604020202020204" pitchFamily="34" charset="0"/>
              <a:cs typeface="Arial" panose="020B0604020202020204" pitchFamily="34" charset="0"/>
            </a:rPr>
            <a:t> </a:t>
          </a:r>
          <a:r>
            <a:rPr lang="en-US" b="1" dirty="0" err="1">
              <a:latin typeface="Arial" panose="020B0604020202020204" pitchFamily="34" charset="0"/>
              <a:cs typeface="Arial" panose="020B0604020202020204" pitchFamily="34" charset="0"/>
            </a:rPr>
            <a:t>của</a:t>
          </a:r>
          <a:r>
            <a:rPr lang="en-US" b="1" dirty="0">
              <a:latin typeface="Arial" panose="020B0604020202020204" pitchFamily="34" charset="0"/>
              <a:cs typeface="Arial" panose="020B0604020202020204" pitchFamily="34" charset="0"/>
            </a:rPr>
            <a:t> </a:t>
          </a:r>
          <a:r>
            <a:rPr lang="en-US" b="1" dirty="0" err="1">
              <a:latin typeface="Arial" panose="020B0604020202020204" pitchFamily="34" charset="0"/>
              <a:cs typeface="Arial" panose="020B0604020202020204" pitchFamily="34" charset="0"/>
            </a:rPr>
            <a:t>quá</a:t>
          </a:r>
          <a:r>
            <a:rPr lang="en-US" b="1" dirty="0">
              <a:latin typeface="Arial" panose="020B0604020202020204" pitchFamily="34" charset="0"/>
              <a:cs typeface="Arial" panose="020B0604020202020204" pitchFamily="34" charset="0"/>
            </a:rPr>
            <a:t> </a:t>
          </a:r>
          <a:r>
            <a:rPr lang="en-US" b="1" dirty="0" err="1">
              <a:latin typeface="Arial" panose="020B0604020202020204" pitchFamily="34" charset="0"/>
              <a:cs typeface="Arial" panose="020B0604020202020204" pitchFamily="34" charset="0"/>
            </a:rPr>
            <a:t>trình</a:t>
          </a:r>
          <a:r>
            <a:rPr lang="en-US" b="1" dirty="0">
              <a:latin typeface="Arial" panose="020B0604020202020204" pitchFamily="34" charset="0"/>
              <a:cs typeface="Arial" panose="020B0604020202020204" pitchFamily="34" charset="0"/>
            </a:rPr>
            <a:t> </a:t>
          </a:r>
          <a:r>
            <a:rPr lang="en-US" b="1" dirty="0" err="1">
              <a:latin typeface="Arial" panose="020B0604020202020204" pitchFamily="34" charset="0"/>
              <a:cs typeface="Arial" panose="020B0604020202020204" pitchFamily="34" charset="0"/>
            </a:rPr>
            <a:t>kinh</a:t>
          </a:r>
          <a:r>
            <a:rPr lang="en-US" b="1" dirty="0">
              <a:latin typeface="Arial" panose="020B0604020202020204" pitchFamily="34" charset="0"/>
              <a:cs typeface="Arial" panose="020B0604020202020204" pitchFamily="34" charset="0"/>
            </a:rPr>
            <a:t> </a:t>
          </a:r>
          <a:r>
            <a:rPr lang="en-US" b="1" dirty="0" err="1">
              <a:latin typeface="Arial" panose="020B0604020202020204" pitchFamily="34" charset="0"/>
              <a:cs typeface="Arial" panose="020B0604020202020204" pitchFamily="34" charset="0"/>
            </a:rPr>
            <a:t>doanh</a:t>
          </a:r>
          <a:endParaRPr lang="en-US" b="1" dirty="0">
            <a:latin typeface="Arial" panose="020B0604020202020204" pitchFamily="34" charset="0"/>
            <a:cs typeface="Arial" panose="020B0604020202020204" pitchFamily="34" charset="0"/>
          </a:endParaRPr>
        </a:p>
      </dgm:t>
    </dgm:pt>
    <dgm:pt modelId="{79C876BA-D3ED-411D-938A-CAB71C77F9F7}">
      <dgm:prSet phldrT="[Text]" custT="1"/>
      <dgm:spPr/>
      <dgm:t>
        <a:bodyPr/>
        <a:lstStyle/>
        <a:p>
          <a:pPr>
            <a:buSzPts val="1300"/>
            <a:buFont typeface="Cambria" panose="02040503050406030204" pitchFamily="18" charset="0"/>
            <a:buAutoNum type="arabicPeriod"/>
          </a:pPr>
          <a:r>
            <a:rPr lang="en-US" sz="3200" b="1" dirty="0">
              <a:latin typeface="Arial" panose="020B0604020202020204" pitchFamily="34" charset="0"/>
              <a:cs typeface="Arial" panose="020B0604020202020204" pitchFamily="34" charset="0"/>
            </a:rPr>
            <a:t>2.1.1.</a:t>
          </a:r>
        </a:p>
      </dgm:t>
    </dgm:pt>
    <dgm:pt modelId="{94328C7C-F71F-499E-AB20-D8024D13F01E}" type="parTrans" cxnId="{9F13065D-4A71-40B9-8D52-6E306A18FA9B}">
      <dgm:prSet/>
      <dgm:spPr/>
      <dgm:t>
        <a:bodyPr/>
        <a:lstStyle/>
        <a:p>
          <a:endParaRPr lang="en-US"/>
        </a:p>
      </dgm:t>
    </dgm:pt>
    <dgm:pt modelId="{5DC69DC0-1A3E-4219-977D-41BC5B47538D}" type="sibTrans" cxnId="{9F13065D-4A71-40B9-8D52-6E306A18FA9B}">
      <dgm:prSet/>
      <dgm:spPr/>
      <dgm:t>
        <a:bodyPr/>
        <a:lstStyle/>
        <a:p>
          <a:r>
            <a:rPr lang="en-US" b="1" dirty="0" err="1">
              <a:latin typeface="Arial" panose="020B0604020202020204" pitchFamily="34" charset="0"/>
              <a:cs typeface="Arial" panose="020B0604020202020204" pitchFamily="34" charset="0"/>
            </a:rPr>
            <a:t>Thứ</a:t>
          </a:r>
          <a:r>
            <a:rPr lang="en-US" b="1" dirty="0">
              <a:latin typeface="Arial" panose="020B0604020202020204" pitchFamily="34" charset="0"/>
              <a:cs typeface="Arial" panose="020B0604020202020204" pitchFamily="34" charset="0"/>
            </a:rPr>
            <a:t> </a:t>
          </a:r>
          <a:r>
            <a:rPr lang="en-US" b="1" dirty="0" err="1">
              <a:latin typeface="Arial" panose="020B0604020202020204" pitchFamily="34" charset="0"/>
              <a:cs typeface="Arial" panose="020B0604020202020204" pitchFamily="34" charset="0"/>
            </a:rPr>
            <a:t>ba</a:t>
          </a:r>
          <a:r>
            <a:rPr lang="en-US" b="1" dirty="0">
              <a:latin typeface="Arial" panose="020B0604020202020204" pitchFamily="34" charset="0"/>
              <a:cs typeface="Arial" panose="020B0604020202020204" pitchFamily="34" charset="0"/>
            </a:rPr>
            <a:t>, </a:t>
          </a:r>
          <a:r>
            <a:rPr lang="en-US" b="1" dirty="0" err="1">
              <a:latin typeface="Arial" panose="020B0604020202020204" pitchFamily="34" charset="0"/>
              <a:cs typeface="Arial" panose="020B0604020202020204" pitchFamily="34" charset="0"/>
            </a:rPr>
            <a:t>chiến</a:t>
          </a:r>
          <a:r>
            <a:rPr lang="en-US" b="1" dirty="0">
              <a:latin typeface="Arial" panose="020B0604020202020204" pitchFamily="34" charset="0"/>
              <a:cs typeface="Arial" panose="020B0604020202020204" pitchFamily="34" charset="0"/>
            </a:rPr>
            <a:t> </a:t>
          </a:r>
          <a:r>
            <a:rPr lang="en-US" b="1" dirty="0" err="1">
              <a:latin typeface="Arial" panose="020B0604020202020204" pitchFamily="34" charset="0"/>
              <a:cs typeface="Arial" panose="020B0604020202020204" pitchFamily="34" charset="0"/>
            </a:rPr>
            <a:t>lược</a:t>
          </a:r>
          <a:r>
            <a:rPr lang="en-US" b="1" dirty="0">
              <a:latin typeface="Arial" panose="020B0604020202020204" pitchFamily="34" charset="0"/>
              <a:cs typeface="Arial" panose="020B0604020202020204" pitchFamily="34" charset="0"/>
            </a:rPr>
            <a:t> </a:t>
          </a:r>
          <a:r>
            <a:rPr lang="en-US" b="1" dirty="0" err="1">
              <a:latin typeface="Arial" panose="020B0604020202020204" pitchFamily="34" charset="0"/>
              <a:cs typeface="Arial" panose="020B0604020202020204" pitchFamily="34" charset="0"/>
            </a:rPr>
            <a:t>phải</a:t>
          </a:r>
          <a:r>
            <a:rPr lang="en-US" b="1" dirty="0">
              <a:latin typeface="Arial" panose="020B0604020202020204" pitchFamily="34" charset="0"/>
              <a:cs typeface="Arial" panose="020B0604020202020204" pitchFamily="34" charset="0"/>
            </a:rPr>
            <a:t> </a:t>
          </a:r>
          <a:r>
            <a:rPr lang="en-US" b="1" dirty="0" err="1">
              <a:latin typeface="Arial" panose="020B0604020202020204" pitchFamily="34" charset="0"/>
              <a:cs typeface="Arial" panose="020B0604020202020204" pitchFamily="34" charset="0"/>
            </a:rPr>
            <a:t>mang</a:t>
          </a:r>
          <a:r>
            <a:rPr lang="en-US" b="1" dirty="0">
              <a:latin typeface="Arial" panose="020B0604020202020204" pitchFamily="34" charset="0"/>
              <a:cs typeface="Arial" panose="020B0604020202020204" pitchFamily="34" charset="0"/>
            </a:rPr>
            <a:t> </a:t>
          </a:r>
          <a:r>
            <a:rPr lang="en-US" b="1" dirty="0" err="1">
              <a:latin typeface="Arial" panose="020B0604020202020204" pitchFamily="34" charset="0"/>
              <a:cs typeface="Arial" panose="020B0604020202020204" pitchFamily="34" charset="0"/>
            </a:rPr>
            <a:t>tính</a:t>
          </a:r>
          <a:r>
            <a:rPr lang="en-US" b="1" dirty="0">
              <a:latin typeface="Arial" panose="020B0604020202020204" pitchFamily="34" charset="0"/>
              <a:cs typeface="Arial" panose="020B0604020202020204" pitchFamily="34" charset="0"/>
            </a:rPr>
            <a:t> </a:t>
          </a:r>
          <a:r>
            <a:rPr lang="en-US" b="1" dirty="0" err="1">
              <a:latin typeface="Arial" panose="020B0604020202020204" pitchFamily="34" charset="0"/>
              <a:cs typeface="Arial" panose="020B0604020202020204" pitchFamily="34" charset="0"/>
            </a:rPr>
            <a:t>toàn</a:t>
          </a:r>
          <a:r>
            <a:rPr lang="en-US" b="1" dirty="0">
              <a:latin typeface="Arial" panose="020B0604020202020204" pitchFamily="34" charset="0"/>
              <a:cs typeface="Arial" panose="020B0604020202020204" pitchFamily="34" charset="0"/>
            </a:rPr>
            <a:t> </a:t>
          </a:r>
          <a:r>
            <a:rPr lang="en-US" b="1" dirty="0" err="1">
              <a:latin typeface="Arial" panose="020B0604020202020204" pitchFamily="34" charset="0"/>
              <a:cs typeface="Arial" panose="020B0604020202020204" pitchFamily="34" charset="0"/>
            </a:rPr>
            <a:t>diện</a:t>
          </a:r>
          <a:r>
            <a:rPr lang="en-US" b="1" dirty="0">
              <a:latin typeface="Arial" panose="020B0604020202020204" pitchFamily="34" charset="0"/>
              <a:cs typeface="Arial" panose="020B0604020202020204" pitchFamily="34" charset="0"/>
            </a:rPr>
            <a:t>, </a:t>
          </a:r>
          <a:r>
            <a:rPr lang="en-US" b="1" dirty="0" err="1">
              <a:latin typeface="Arial" panose="020B0604020202020204" pitchFamily="34" charset="0"/>
              <a:cs typeface="Arial" panose="020B0604020202020204" pitchFamily="34" charset="0"/>
            </a:rPr>
            <a:t>rõ</a:t>
          </a:r>
          <a:r>
            <a:rPr lang="en-US" b="1" dirty="0">
              <a:latin typeface="Arial" panose="020B0604020202020204" pitchFamily="34" charset="0"/>
              <a:cs typeface="Arial" panose="020B0604020202020204" pitchFamily="34" charset="0"/>
            </a:rPr>
            <a:t> </a:t>
          </a:r>
          <a:r>
            <a:rPr lang="en-US" b="1" dirty="0" err="1">
              <a:latin typeface="Arial" panose="020B0604020202020204" pitchFamily="34" charset="0"/>
              <a:cs typeface="Arial" panose="020B0604020202020204" pitchFamily="34" charset="0"/>
            </a:rPr>
            <a:t>ràng</a:t>
          </a:r>
          <a:endParaRPr lang="en-US" b="1" dirty="0">
            <a:latin typeface="Arial" panose="020B0604020202020204" pitchFamily="34" charset="0"/>
            <a:cs typeface="Arial" panose="020B0604020202020204" pitchFamily="34" charset="0"/>
          </a:endParaRPr>
        </a:p>
      </dgm:t>
    </dgm:pt>
    <dgm:pt modelId="{F2A1731C-1C33-45D8-9A30-8A6519CDE3C2}">
      <dgm:prSet phldrT="[Text]"/>
      <dgm:spPr/>
      <dgm:t>
        <a:bodyPr/>
        <a:lstStyle/>
        <a:p>
          <a:r>
            <a:rPr lang="en-US" b="1" dirty="0" err="1">
              <a:latin typeface="Arial" panose="020B0604020202020204" pitchFamily="34" charset="0"/>
              <a:cs typeface="Arial" panose="020B0604020202020204" pitchFamily="34" charset="0"/>
            </a:rPr>
            <a:t>Thứ</a:t>
          </a:r>
          <a:r>
            <a:rPr lang="en-US" b="1" dirty="0">
              <a:latin typeface="Arial" panose="020B0604020202020204" pitchFamily="34" charset="0"/>
              <a:cs typeface="Arial" panose="020B0604020202020204" pitchFamily="34" charset="0"/>
            </a:rPr>
            <a:t> </a:t>
          </a:r>
          <a:r>
            <a:rPr lang="en-US" b="1" dirty="0" err="1">
              <a:latin typeface="Arial" panose="020B0604020202020204" pitchFamily="34" charset="0"/>
              <a:cs typeface="Arial" panose="020B0604020202020204" pitchFamily="34" charset="0"/>
            </a:rPr>
            <a:t>tư</a:t>
          </a:r>
          <a:r>
            <a:rPr lang="en-US" b="1" dirty="0">
              <a:latin typeface="Arial" panose="020B0604020202020204" pitchFamily="34" charset="0"/>
              <a:cs typeface="Arial" panose="020B0604020202020204" pitchFamily="34" charset="0"/>
            </a:rPr>
            <a:t>, </a:t>
          </a:r>
          <a:r>
            <a:rPr lang="en-US" b="1" dirty="0" err="1">
              <a:latin typeface="Arial" panose="020B0604020202020204" pitchFamily="34" charset="0"/>
              <a:cs typeface="Arial" panose="020B0604020202020204" pitchFamily="34" charset="0"/>
            </a:rPr>
            <a:t>phải</a:t>
          </a:r>
          <a:r>
            <a:rPr lang="en-US" b="1" dirty="0">
              <a:latin typeface="Arial" panose="020B0604020202020204" pitchFamily="34" charset="0"/>
              <a:cs typeface="Arial" panose="020B0604020202020204" pitchFamily="34" charset="0"/>
            </a:rPr>
            <a:t> </a:t>
          </a:r>
          <a:r>
            <a:rPr lang="en-US" b="1" dirty="0" err="1">
              <a:latin typeface="Arial" panose="020B0604020202020204" pitchFamily="34" charset="0"/>
              <a:cs typeface="Arial" panose="020B0604020202020204" pitchFamily="34" charset="0"/>
            </a:rPr>
            <a:t>đảm</a:t>
          </a:r>
          <a:r>
            <a:rPr lang="en-US" b="1" dirty="0">
              <a:latin typeface="Arial" panose="020B0604020202020204" pitchFamily="34" charset="0"/>
              <a:cs typeface="Arial" panose="020B0604020202020204" pitchFamily="34" charset="0"/>
            </a:rPr>
            <a:t> </a:t>
          </a:r>
          <a:r>
            <a:rPr lang="en-US" b="1" dirty="0" err="1">
              <a:latin typeface="Arial" panose="020B0604020202020204" pitchFamily="34" charset="0"/>
              <a:cs typeface="Arial" panose="020B0604020202020204" pitchFamily="34" charset="0"/>
            </a:rPr>
            <a:t>bảo</a:t>
          </a:r>
          <a:r>
            <a:rPr lang="en-US" b="1" dirty="0">
              <a:latin typeface="Arial" panose="020B0604020202020204" pitchFamily="34" charset="0"/>
              <a:cs typeface="Arial" panose="020B0604020202020204" pitchFamily="34" charset="0"/>
            </a:rPr>
            <a:t> </a:t>
          </a:r>
          <a:r>
            <a:rPr lang="en-US" b="1" dirty="0" err="1">
              <a:latin typeface="Arial" panose="020B0604020202020204" pitchFamily="34" charset="0"/>
              <a:cs typeface="Arial" panose="020B0604020202020204" pitchFamily="34" charset="0"/>
            </a:rPr>
            <a:t>tính</a:t>
          </a:r>
          <a:r>
            <a:rPr lang="en-US" b="1" dirty="0">
              <a:latin typeface="Arial" panose="020B0604020202020204" pitchFamily="34" charset="0"/>
              <a:cs typeface="Arial" panose="020B0604020202020204" pitchFamily="34" charset="0"/>
            </a:rPr>
            <a:t> </a:t>
          </a:r>
          <a:r>
            <a:rPr lang="en-US" b="1" dirty="0" err="1">
              <a:latin typeface="Arial" panose="020B0604020202020204" pitchFamily="34" charset="0"/>
              <a:cs typeface="Arial" panose="020B0604020202020204" pitchFamily="34" charset="0"/>
            </a:rPr>
            <a:t>nhất</a:t>
          </a:r>
          <a:r>
            <a:rPr lang="en-US" b="1" dirty="0">
              <a:latin typeface="Arial" panose="020B0604020202020204" pitchFamily="34" charset="0"/>
              <a:cs typeface="Arial" panose="020B0604020202020204" pitchFamily="34" charset="0"/>
            </a:rPr>
            <a:t> </a:t>
          </a:r>
          <a:r>
            <a:rPr lang="en-US" b="1" dirty="0" err="1">
              <a:latin typeface="Arial" panose="020B0604020202020204" pitchFamily="34" charset="0"/>
              <a:cs typeface="Arial" panose="020B0604020202020204" pitchFamily="34" charset="0"/>
            </a:rPr>
            <a:t>quán</a:t>
          </a:r>
          <a:r>
            <a:rPr lang="en-US" b="1" dirty="0">
              <a:latin typeface="Arial" panose="020B0604020202020204" pitchFamily="34" charset="0"/>
              <a:cs typeface="Arial" panose="020B0604020202020204" pitchFamily="34" charset="0"/>
            </a:rPr>
            <a:t> </a:t>
          </a:r>
          <a:r>
            <a:rPr lang="en-US" b="1" dirty="0" err="1">
              <a:latin typeface="Arial" panose="020B0604020202020204" pitchFamily="34" charset="0"/>
              <a:cs typeface="Arial" panose="020B0604020202020204" pitchFamily="34" charset="0"/>
            </a:rPr>
            <a:t>và</a:t>
          </a:r>
          <a:r>
            <a:rPr lang="en-US" b="1" dirty="0">
              <a:latin typeface="Arial" panose="020B0604020202020204" pitchFamily="34" charset="0"/>
              <a:cs typeface="Arial" panose="020B0604020202020204" pitchFamily="34" charset="0"/>
            </a:rPr>
            <a:t> </a:t>
          </a:r>
          <a:r>
            <a:rPr lang="en-US" b="1" dirty="0" err="1">
              <a:latin typeface="Arial" panose="020B0604020202020204" pitchFamily="34" charset="0"/>
              <a:cs typeface="Arial" panose="020B0604020202020204" pitchFamily="34" charset="0"/>
            </a:rPr>
            <a:t>tính</a:t>
          </a:r>
          <a:r>
            <a:rPr lang="en-US" b="1" dirty="0">
              <a:latin typeface="Arial" panose="020B0604020202020204" pitchFamily="34" charset="0"/>
              <a:cs typeface="Arial" panose="020B0604020202020204" pitchFamily="34" charset="0"/>
            </a:rPr>
            <a:t> </a:t>
          </a:r>
          <a:r>
            <a:rPr lang="en-US" b="1" dirty="0" err="1">
              <a:latin typeface="Arial" panose="020B0604020202020204" pitchFamily="34" charset="0"/>
              <a:cs typeface="Arial" panose="020B0604020202020204" pitchFamily="34" charset="0"/>
            </a:rPr>
            <a:t>khả</a:t>
          </a:r>
          <a:r>
            <a:rPr lang="en-US" b="1" dirty="0">
              <a:latin typeface="Arial" panose="020B0604020202020204" pitchFamily="34" charset="0"/>
              <a:cs typeface="Arial" panose="020B0604020202020204" pitchFamily="34" charset="0"/>
            </a:rPr>
            <a:t> </a:t>
          </a:r>
          <a:r>
            <a:rPr lang="en-US" b="1" dirty="0" err="1">
              <a:latin typeface="Arial" panose="020B0604020202020204" pitchFamily="34" charset="0"/>
              <a:cs typeface="Arial" panose="020B0604020202020204" pitchFamily="34" charset="0"/>
            </a:rPr>
            <a:t>thi</a:t>
          </a:r>
          <a:r>
            <a:rPr lang="en-US" b="1" dirty="0">
              <a:latin typeface="Arial" panose="020B0604020202020204" pitchFamily="34" charset="0"/>
              <a:cs typeface="Arial" panose="020B0604020202020204" pitchFamily="34" charset="0"/>
            </a:rPr>
            <a:t> </a:t>
          </a:r>
          <a:endParaRPr lang="en-US" dirty="0">
            <a:latin typeface="Arial" panose="020B0604020202020204" pitchFamily="34" charset="0"/>
            <a:cs typeface="Arial" panose="020B0604020202020204" pitchFamily="34" charset="0"/>
          </a:endParaRPr>
        </a:p>
      </dgm:t>
    </dgm:pt>
    <dgm:pt modelId="{C4D24C5B-1295-4CDD-A3FE-822227F6D013}" type="parTrans" cxnId="{EC336715-E0E1-4817-8DAC-C5C81538B845}">
      <dgm:prSet/>
      <dgm:spPr/>
      <dgm:t>
        <a:bodyPr/>
        <a:lstStyle/>
        <a:p>
          <a:endParaRPr lang="en-US"/>
        </a:p>
      </dgm:t>
    </dgm:pt>
    <dgm:pt modelId="{1A43DEA7-3FE1-4124-88FC-C6A37F71C664}" type="sibTrans" cxnId="{EC336715-E0E1-4817-8DAC-C5C81538B845}">
      <dgm:prSet custT="1"/>
      <dgm:spPr/>
      <dgm:t>
        <a:bodyPr/>
        <a:lstStyle/>
        <a:p>
          <a:r>
            <a:rPr lang="en-US" sz="2800" b="1" dirty="0" err="1">
              <a:latin typeface="Arial" panose="020B0604020202020204" pitchFamily="34" charset="0"/>
              <a:cs typeface="Arial" panose="020B0604020202020204" pitchFamily="34" charset="0"/>
            </a:rPr>
            <a:t>Thứ</a:t>
          </a:r>
          <a:r>
            <a:rPr lang="en-US" sz="2800" b="1" dirty="0">
              <a:latin typeface="Arial" panose="020B0604020202020204" pitchFamily="34" charset="0"/>
              <a:cs typeface="Arial" panose="020B0604020202020204" pitchFamily="34" charset="0"/>
            </a:rPr>
            <a:t> </a:t>
          </a:r>
          <a:r>
            <a:rPr lang="en-US" sz="2800" b="1" dirty="0" err="1">
              <a:latin typeface="Arial" panose="020B0604020202020204" pitchFamily="34" charset="0"/>
              <a:cs typeface="Arial" panose="020B0604020202020204" pitchFamily="34" charset="0"/>
            </a:rPr>
            <a:t>Năm</a:t>
          </a:r>
          <a:r>
            <a:rPr lang="en-US" sz="2800" b="1" dirty="0">
              <a:latin typeface="Arial" panose="020B0604020202020204" pitchFamily="34" charset="0"/>
              <a:cs typeface="Arial" panose="020B0604020202020204" pitchFamily="34" charset="0"/>
            </a:rPr>
            <a:t>, </a:t>
          </a:r>
          <a:r>
            <a:rPr lang="en-US" sz="2800" b="1" dirty="0" err="1">
              <a:latin typeface="Arial" panose="020B0604020202020204" pitchFamily="34" charset="0"/>
              <a:cs typeface="Arial" panose="020B0604020202020204" pitchFamily="34" charset="0"/>
            </a:rPr>
            <a:t>đảm</a:t>
          </a:r>
          <a:r>
            <a:rPr lang="en-US" sz="2800" b="1" dirty="0">
              <a:latin typeface="Arial" panose="020B0604020202020204" pitchFamily="34" charset="0"/>
              <a:cs typeface="Arial" panose="020B0604020202020204" pitchFamily="34" charset="0"/>
            </a:rPr>
            <a:t> </a:t>
          </a:r>
          <a:r>
            <a:rPr lang="en-US" sz="2800" b="1" dirty="0" err="1">
              <a:latin typeface="Arial" panose="020B0604020202020204" pitchFamily="34" charset="0"/>
              <a:cs typeface="Arial" panose="020B0604020202020204" pitchFamily="34" charset="0"/>
            </a:rPr>
            <a:t>bảo</a:t>
          </a:r>
          <a:r>
            <a:rPr lang="en-US" sz="2800" b="1" dirty="0">
              <a:latin typeface="Arial" panose="020B0604020202020204" pitchFamily="34" charset="0"/>
              <a:cs typeface="Arial" panose="020B0604020202020204" pitchFamily="34" charset="0"/>
            </a:rPr>
            <a:t> </a:t>
          </a:r>
          <a:r>
            <a:rPr lang="en-US" sz="2800" b="1" dirty="0" err="1">
              <a:latin typeface="Arial" panose="020B0604020202020204" pitchFamily="34" charset="0"/>
              <a:cs typeface="Arial" panose="020B0604020202020204" pitchFamily="34" charset="0"/>
            </a:rPr>
            <a:t>thực</a:t>
          </a:r>
          <a:r>
            <a:rPr lang="en-US" sz="2800" b="1" dirty="0">
              <a:latin typeface="Arial" panose="020B0604020202020204" pitchFamily="34" charset="0"/>
              <a:cs typeface="Arial" panose="020B0604020202020204" pitchFamily="34" charset="0"/>
            </a:rPr>
            <a:t> </a:t>
          </a:r>
          <a:r>
            <a:rPr lang="en-US" sz="2800" b="1" dirty="0" err="1">
              <a:latin typeface="Arial" panose="020B0604020202020204" pitchFamily="34" charset="0"/>
              <a:cs typeface="Arial" panose="020B0604020202020204" pitchFamily="34" charset="0"/>
            </a:rPr>
            <a:t>hiện</a:t>
          </a:r>
          <a:r>
            <a:rPr lang="en-US" sz="2800" b="1" dirty="0">
              <a:latin typeface="Arial" panose="020B0604020202020204" pitchFamily="34" charset="0"/>
              <a:cs typeface="Arial" panose="020B0604020202020204" pitchFamily="34" charset="0"/>
            </a:rPr>
            <a:t> </a:t>
          </a:r>
          <a:r>
            <a:rPr lang="en-US" sz="2800" b="1" dirty="0" err="1">
              <a:latin typeface="Arial" panose="020B0604020202020204" pitchFamily="34" charset="0"/>
              <a:cs typeface="Arial" panose="020B0604020202020204" pitchFamily="34" charset="0"/>
            </a:rPr>
            <a:t>mục</a:t>
          </a:r>
          <a:r>
            <a:rPr lang="en-US" sz="2800" b="1" dirty="0">
              <a:latin typeface="Arial" panose="020B0604020202020204" pitchFamily="34" charset="0"/>
              <a:cs typeface="Arial" panose="020B0604020202020204" pitchFamily="34" charset="0"/>
            </a:rPr>
            <a:t> </a:t>
          </a:r>
          <a:r>
            <a:rPr lang="en-US" sz="2800" b="1" dirty="0" err="1">
              <a:latin typeface="Arial" panose="020B0604020202020204" pitchFamily="34" charset="0"/>
              <a:cs typeface="Arial" panose="020B0604020202020204" pitchFamily="34" charset="0"/>
            </a:rPr>
            <a:t>tiêu</a:t>
          </a:r>
          <a:r>
            <a:rPr lang="en-US" sz="2800" b="1" dirty="0">
              <a:latin typeface="Arial" panose="020B0604020202020204" pitchFamily="34" charset="0"/>
              <a:cs typeface="Arial" panose="020B0604020202020204" pitchFamily="34" charset="0"/>
            </a:rPr>
            <a:t> </a:t>
          </a:r>
          <a:r>
            <a:rPr lang="en-US" sz="2800" b="1" dirty="0" err="1">
              <a:latin typeface="Arial" panose="020B0604020202020204" pitchFamily="34" charset="0"/>
              <a:cs typeface="Arial" panose="020B0604020202020204" pitchFamily="34" charset="0"/>
            </a:rPr>
            <a:t>ưu</a:t>
          </a:r>
          <a:r>
            <a:rPr lang="en-US" sz="2800" b="1" dirty="0">
              <a:latin typeface="Arial" panose="020B0604020202020204" pitchFamily="34" charset="0"/>
              <a:cs typeface="Arial" panose="020B0604020202020204" pitchFamily="34" charset="0"/>
            </a:rPr>
            <a:t> </a:t>
          </a:r>
          <a:r>
            <a:rPr lang="en-US" sz="2800" b="1" dirty="0" err="1">
              <a:latin typeface="Arial" panose="020B0604020202020204" pitchFamily="34" charset="0"/>
              <a:cs typeface="Arial" panose="020B0604020202020204" pitchFamily="34" charset="0"/>
            </a:rPr>
            <a:t>tiên</a:t>
          </a:r>
          <a:r>
            <a:rPr lang="en-US" sz="2800" b="1" dirty="0">
              <a:latin typeface="Arial" panose="020B0604020202020204" pitchFamily="34" charset="0"/>
              <a:cs typeface="Arial" panose="020B0604020202020204" pitchFamily="34" charset="0"/>
            </a:rPr>
            <a:t> </a:t>
          </a:r>
          <a:endParaRPr lang="en-US" sz="2800" dirty="0">
            <a:latin typeface="Arial" panose="020B0604020202020204" pitchFamily="34" charset="0"/>
            <a:cs typeface="Arial" panose="020B0604020202020204" pitchFamily="34" charset="0"/>
          </a:endParaRPr>
        </a:p>
      </dgm:t>
    </dgm:pt>
    <dgm:pt modelId="{443A6CF2-59A5-4970-8614-02CBAEB4545F}" type="pres">
      <dgm:prSet presAssocID="{B3B61CEE-F1B5-42A4-A267-D1D8CEAB28D5}" presName="Name0" presStyleCnt="0">
        <dgm:presLayoutVars>
          <dgm:chMax/>
          <dgm:chPref/>
          <dgm:dir/>
          <dgm:animLvl val="lvl"/>
        </dgm:presLayoutVars>
      </dgm:prSet>
      <dgm:spPr/>
    </dgm:pt>
    <dgm:pt modelId="{20270894-42E0-4316-B176-03B7C5103EA6}" type="pres">
      <dgm:prSet presAssocID="{D2122C9D-1F1E-449E-943F-F0AB9473421F}" presName="composite" presStyleCnt="0"/>
      <dgm:spPr/>
    </dgm:pt>
    <dgm:pt modelId="{494A7670-0CBC-45B2-B45B-A8E0B79D200D}" type="pres">
      <dgm:prSet presAssocID="{D2122C9D-1F1E-449E-943F-F0AB9473421F}" presName="Parent1" presStyleLbl="node1" presStyleIdx="0" presStyleCnt="6">
        <dgm:presLayoutVars>
          <dgm:chMax val="1"/>
          <dgm:chPref val="1"/>
          <dgm:bulletEnabled val="1"/>
        </dgm:presLayoutVars>
      </dgm:prSet>
      <dgm:spPr/>
    </dgm:pt>
    <dgm:pt modelId="{C6E3A669-B951-455A-BF13-BD7E007AF707}" type="pres">
      <dgm:prSet presAssocID="{D2122C9D-1F1E-449E-943F-F0AB9473421F}" presName="Childtext1" presStyleLbl="revTx" presStyleIdx="0" presStyleCnt="3">
        <dgm:presLayoutVars>
          <dgm:chMax val="0"/>
          <dgm:chPref val="0"/>
          <dgm:bulletEnabled val="1"/>
        </dgm:presLayoutVars>
      </dgm:prSet>
      <dgm:spPr/>
    </dgm:pt>
    <dgm:pt modelId="{8B90C9C4-3ED8-4DBB-9DD4-5F840D6BFF0D}" type="pres">
      <dgm:prSet presAssocID="{D2122C9D-1F1E-449E-943F-F0AB9473421F}" presName="BalanceSpacing" presStyleCnt="0"/>
      <dgm:spPr/>
    </dgm:pt>
    <dgm:pt modelId="{F35C0204-CB60-4708-A491-8205581DD15C}" type="pres">
      <dgm:prSet presAssocID="{D2122C9D-1F1E-449E-943F-F0AB9473421F}" presName="BalanceSpacing1" presStyleCnt="0"/>
      <dgm:spPr/>
    </dgm:pt>
    <dgm:pt modelId="{4B6E1AF8-18EB-4EEA-B272-46657262425A}" type="pres">
      <dgm:prSet presAssocID="{CFA89225-3D72-4070-A0D7-9C9F1F28AA65}" presName="Accent1Text" presStyleLbl="node1" presStyleIdx="1" presStyleCnt="6"/>
      <dgm:spPr/>
    </dgm:pt>
    <dgm:pt modelId="{F51D5E3D-00F1-4E6A-82C3-2E448A07FD4C}" type="pres">
      <dgm:prSet presAssocID="{CFA89225-3D72-4070-A0D7-9C9F1F28AA65}" presName="spaceBetweenRectangles" presStyleCnt="0"/>
      <dgm:spPr/>
    </dgm:pt>
    <dgm:pt modelId="{1E83620A-F2DC-43E9-A763-835A44BC4E3B}" type="pres">
      <dgm:prSet presAssocID="{79C876BA-D3ED-411D-938A-CAB71C77F9F7}" presName="composite" presStyleCnt="0"/>
      <dgm:spPr/>
    </dgm:pt>
    <dgm:pt modelId="{E37BFAAF-5B99-48AE-9B64-A9F482DE5BF7}" type="pres">
      <dgm:prSet presAssocID="{79C876BA-D3ED-411D-938A-CAB71C77F9F7}" presName="Parent1" presStyleLbl="node1" presStyleIdx="2" presStyleCnt="6">
        <dgm:presLayoutVars>
          <dgm:chMax val="1"/>
          <dgm:chPref val="1"/>
          <dgm:bulletEnabled val="1"/>
        </dgm:presLayoutVars>
      </dgm:prSet>
      <dgm:spPr/>
    </dgm:pt>
    <dgm:pt modelId="{08459CFA-1EF6-4530-B054-77542CED0587}" type="pres">
      <dgm:prSet presAssocID="{79C876BA-D3ED-411D-938A-CAB71C77F9F7}" presName="Childtext1" presStyleLbl="revTx" presStyleIdx="1" presStyleCnt="3">
        <dgm:presLayoutVars>
          <dgm:chMax val="0"/>
          <dgm:chPref val="0"/>
          <dgm:bulletEnabled val="1"/>
        </dgm:presLayoutVars>
      </dgm:prSet>
      <dgm:spPr/>
    </dgm:pt>
    <dgm:pt modelId="{153DD9E3-C2EC-40E4-A607-A6B78BFDD206}" type="pres">
      <dgm:prSet presAssocID="{79C876BA-D3ED-411D-938A-CAB71C77F9F7}" presName="BalanceSpacing" presStyleCnt="0"/>
      <dgm:spPr/>
    </dgm:pt>
    <dgm:pt modelId="{AE47150E-62AF-43FA-BA8B-A5F88006CCF7}" type="pres">
      <dgm:prSet presAssocID="{79C876BA-D3ED-411D-938A-CAB71C77F9F7}" presName="BalanceSpacing1" presStyleCnt="0"/>
      <dgm:spPr/>
    </dgm:pt>
    <dgm:pt modelId="{FB85064D-2B2C-4B9E-8232-864616D4BAD0}" type="pres">
      <dgm:prSet presAssocID="{5DC69DC0-1A3E-4219-977D-41BC5B47538D}" presName="Accent1Text" presStyleLbl="node1" presStyleIdx="3" presStyleCnt="6"/>
      <dgm:spPr/>
    </dgm:pt>
    <dgm:pt modelId="{0F89932C-73F6-4DEA-B30F-FEE9FE2E201B}" type="pres">
      <dgm:prSet presAssocID="{5DC69DC0-1A3E-4219-977D-41BC5B47538D}" presName="spaceBetweenRectangles" presStyleCnt="0"/>
      <dgm:spPr/>
    </dgm:pt>
    <dgm:pt modelId="{EC9150E2-B12B-4CDC-96CD-809199AD7D0F}" type="pres">
      <dgm:prSet presAssocID="{F2A1731C-1C33-45D8-9A30-8A6519CDE3C2}" presName="composite" presStyleCnt="0"/>
      <dgm:spPr/>
    </dgm:pt>
    <dgm:pt modelId="{7146F590-F1F4-4B18-B676-6B65C496115E}" type="pres">
      <dgm:prSet presAssocID="{F2A1731C-1C33-45D8-9A30-8A6519CDE3C2}" presName="Parent1" presStyleLbl="node1" presStyleIdx="4" presStyleCnt="6">
        <dgm:presLayoutVars>
          <dgm:chMax val="1"/>
          <dgm:chPref val="1"/>
          <dgm:bulletEnabled val="1"/>
        </dgm:presLayoutVars>
      </dgm:prSet>
      <dgm:spPr/>
    </dgm:pt>
    <dgm:pt modelId="{17B77398-8234-4828-AF07-563A326724AC}" type="pres">
      <dgm:prSet presAssocID="{F2A1731C-1C33-45D8-9A30-8A6519CDE3C2}" presName="Childtext1" presStyleLbl="revTx" presStyleIdx="2" presStyleCnt="3">
        <dgm:presLayoutVars>
          <dgm:chMax val="0"/>
          <dgm:chPref val="0"/>
          <dgm:bulletEnabled val="1"/>
        </dgm:presLayoutVars>
      </dgm:prSet>
      <dgm:spPr/>
    </dgm:pt>
    <dgm:pt modelId="{7A89F241-340E-4F3A-BD0F-F5891EC7885F}" type="pres">
      <dgm:prSet presAssocID="{F2A1731C-1C33-45D8-9A30-8A6519CDE3C2}" presName="BalanceSpacing" presStyleCnt="0"/>
      <dgm:spPr/>
    </dgm:pt>
    <dgm:pt modelId="{7A6D4C5D-7C0F-45D5-8D60-324CCA2BDC1C}" type="pres">
      <dgm:prSet presAssocID="{F2A1731C-1C33-45D8-9A30-8A6519CDE3C2}" presName="BalanceSpacing1" presStyleCnt="0"/>
      <dgm:spPr/>
    </dgm:pt>
    <dgm:pt modelId="{982A853E-553A-4029-BD4A-D6CD5F51FCA3}" type="pres">
      <dgm:prSet presAssocID="{1A43DEA7-3FE1-4124-88FC-C6A37F71C664}" presName="Accent1Text" presStyleLbl="node1" presStyleIdx="5" presStyleCnt="6"/>
      <dgm:spPr/>
    </dgm:pt>
  </dgm:ptLst>
  <dgm:cxnLst>
    <dgm:cxn modelId="{EC336715-E0E1-4817-8DAC-C5C81538B845}" srcId="{B3B61CEE-F1B5-42A4-A267-D1D8CEAB28D5}" destId="{F2A1731C-1C33-45D8-9A30-8A6519CDE3C2}" srcOrd="2" destOrd="0" parTransId="{C4D24C5B-1295-4CDD-A3FE-822227F6D013}" sibTransId="{1A43DEA7-3FE1-4124-88FC-C6A37F71C664}"/>
    <dgm:cxn modelId="{967B8420-B3C8-4087-ADD0-12C4D6191716}" srcId="{B3B61CEE-F1B5-42A4-A267-D1D8CEAB28D5}" destId="{D2122C9D-1F1E-449E-943F-F0AB9473421F}" srcOrd="0" destOrd="0" parTransId="{8FC68BA1-03F9-4F36-925F-9C9F6D381BCF}" sibTransId="{CFA89225-3D72-4070-A0D7-9C9F1F28AA65}"/>
    <dgm:cxn modelId="{39E8C321-701D-4C08-A575-F6A0191DF324}" type="presOf" srcId="{F2A1731C-1C33-45D8-9A30-8A6519CDE3C2}" destId="{7146F590-F1F4-4B18-B676-6B65C496115E}" srcOrd="0" destOrd="0" presId="urn:microsoft.com/office/officeart/2008/layout/AlternatingHexagons"/>
    <dgm:cxn modelId="{735F352D-6636-4C78-BBCC-7992E01750E8}" type="presOf" srcId="{1A43DEA7-3FE1-4124-88FC-C6A37F71C664}" destId="{982A853E-553A-4029-BD4A-D6CD5F51FCA3}" srcOrd="0" destOrd="0" presId="urn:microsoft.com/office/officeart/2008/layout/AlternatingHexagons"/>
    <dgm:cxn modelId="{AD662036-7EB0-4914-836B-8D6CF5F01FF2}" type="presOf" srcId="{D2122C9D-1F1E-449E-943F-F0AB9473421F}" destId="{494A7670-0CBC-45B2-B45B-A8E0B79D200D}" srcOrd="0" destOrd="0" presId="urn:microsoft.com/office/officeart/2008/layout/AlternatingHexagons"/>
    <dgm:cxn modelId="{5032723A-7590-482C-B071-C27D2E0003EE}" type="presOf" srcId="{B3B61CEE-F1B5-42A4-A267-D1D8CEAB28D5}" destId="{443A6CF2-59A5-4970-8614-02CBAEB4545F}" srcOrd="0" destOrd="0" presId="urn:microsoft.com/office/officeart/2008/layout/AlternatingHexagons"/>
    <dgm:cxn modelId="{9F13065D-4A71-40B9-8D52-6E306A18FA9B}" srcId="{B3B61CEE-F1B5-42A4-A267-D1D8CEAB28D5}" destId="{79C876BA-D3ED-411D-938A-CAB71C77F9F7}" srcOrd="1" destOrd="0" parTransId="{94328C7C-F71F-499E-AB20-D8024D13F01E}" sibTransId="{5DC69DC0-1A3E-4219-977D-41BC5B47538D}"/>
    <dgm:cxn modelId="{F62FF2B3-BCA6-4E85-BB7A-0F7FAC1D8C33}" type="presOf" srcId="{CFA89225-3D72-4070-A0D7-9C9F1F28AA65}" destId="{4B6E1AF8-18EB-4EEA-B272-46657262425A}" srcOrd="0" destOrd="0" presId="urn:microsoft.com/office/officeart/2008/layout/AlternatingHexagons"/>
    <dgm:cxn modelId="{CA5136D9-E3B1-44C8-B962-6BC9BFC04447}" type="presOf" srcId="{5DC69DC0-1A3E-4219-977D-41BC5B47538D}" destId="{FB85064D-2B2C-4B9E-8232-864616D4BAD0}" srcOrd="0" destOrd="0" presId="urn:microsoft.com/office/officeart/2008/layout/AlternatingHexagons"/>
    <dgm:cxn modelId="{CD515DDF-1365-4836-A1AF-5F0CC1BF92FC}" type="presOf" srcId="{79C876BA-D3ED-411D-938A-CAB71C77F9F7}" destId="{E37BFAAF-5B99-48AE-9B64-A9F482DE5BF7}" srcOrd="0" destOrd="0" presId="urn:microsoft.com/office/officeart/2008/layout/AlternatingHexagons"/>
    <dgm:cxn modelId="{B7E2420D-6619-4B1C-A811-21CB3A566CCB}" type="presParOf" srcId="{443A6CF2-59A5-4970-8614-02CBAEB4545F}" destId="{20270894-42E0-4316-B176-03B7C5103EA6}" srcOrd="0" destOrd="0" presId="urn:microsoft.com/office/officeart/2008/layout/AlternatingHexagons"/>
    <dgm:cxn modelId="{F13B3C1A-7E7C-4512-9AC8-89086BD9FD29}" type="presParOf" srcId="{20270894-42E0-4316-B176-03B7C5103EA6}" destId="{494A7670-0CBC-45B2-B45B-A8E0B79D200D}" srcOrd="0" destOrd="0" presId="urn:microsoft.com/office/officeart/2008/layout/AlternatingHexagons"/>
    <dgm:cxn modelId="{0ACFB0DC-7EF0-4C4D-8B87-6A07C1017DD2}" type="presParOf" srcId="{20270894-42E0-4316-B176-03B7C5103EA6}" destId="{C6E3A669-B951-455A-BF13-BD7E007AF707}" srcOrd="1" destOrd="0" presId="urn:microsoft.com/office/officeart/2008/layout/AlternatingHexagons"/>
    <dgm:cxn modelId="{72DFAD70-783F-42BC-BDAE-224C032637D3}" type="presParOf" srcId="{20270894-42E0-4316-B176-03B7C5103EA6}" destId="{8B90C9C4-3ED8-4DBB-9DD4-5F840D6BFF0D}" srcOrd="2" destOrd="0" presId="urn:microsoft.com/office/officeart/2008/layout/AlternatingHexagons"/>
    <dgm:cxn modelId="{AFAFE72B-40F2-4D69-B277-54E8F19C0DEA}" type="presParOf" srcId="{20270894-42E0-4316-B176-03B7C5103EA6}" destId="{F35C0204-CB60-4708-A491-8205581DD15C}" srcOrd="3" destOrd="0" presId="urn:microsoft.com/office/officeart/2008/layout/AlternatingHexagons"/>
    <dgm:cxn modelId="{12C2AC67-94BE-44F5-BA79-D42F8904A1A5}" type="presParOf" srcId="{20270894-42E0-4316-B176-03B7C5103EA6}" destId="{4B6E1AF8-18EB-4EEA-B272-46657262425A}" srcOrd="4" destOrd="0" presId="urn:microsoft.com/office/officeart/2008/layout/AlternatingHexagons"/>
    <dgm:cxn modelId="{76B258A5-851F-46D3-94E7-3C1F81EE9A1D}" type="presParOf" srcId="{443A6CF2-59A5-4970-8614-02CBAEB4545F}" destId="{F51D5E3D-00F1-4E6A-82C3-2E448A07FD4C}" srcOrd="1" destOrd="0" presId="urn:microsoft.com/office/officeart/2008/layout/AlternatingHexagons"/>
    <dgm:cxn modelId="{8118D358-22DB-402C-8696-60DD6D0B1CCF}" type="presParOf" srcId="{443A6CF2-59A5-4970-8614-02CBAEB4545F}" destId="{1E83620A-F2DC-43E9-A763-835A44BC4E3B}" srcOrd="2" destOrd="0" presId="urn:microsoft.com/office/officeart/2008/layout/AlternatingHexagons"/>
    <dgm:cxn modelId="{9996C9EA-E0D5-4910-A525-A4330FC1B783}" type="presParOf" srcId="{1E83620A-F2DC-43E9-A763-835A44BC4E3B}" destId="{E37BFAAF-5B99-48AE-9B64-A9F482DE5BF7}" srcOrd="0" destOrd="0" presId="urn:microsoft.com/office/officeart/2008/layout/AlternatingHexagons"/>
    <dgm:cxn modelId="{0EBFE6CB-42A6-40A0-898D-2F3AB4111F58}" type="presParOf" srcId="{1E83620A-F2DC-43E9-A763-835A44BC4E3B}" destId="{08459CFA-1EF6-4530-B054-77542CED0587}" srcOrd="1" destOrd="0" presId="urn:microsoft.com/office/officeart/2008/layout/AlternatingHexagons"/>
    <dgm:cxn modelId="{9A7FECE6-A4D8-4BFC-803E-40BD3C476E36}" type="presParOf" srcId="{1E83620A-F2DC-43E9-A763-835A44BC4E3B}" destId="{153DD9E3-C2EC-40E4-A607-A6B78BFDD206}" srcOrd="2" destOrd="0" presId="urn:microsoft.com/office/officeart/2008/layout/AlternatingHexagons"/>
    <dgm:cxn modelId="{99C76CBC-24F3-467F-ADD3-BCFAA58A6ACA}" type="presParOf" srcId="{1E83620A-F2DC-43E9-A763-835A44BC4E3B}" destId="{AE47150E-62AF-43FA-BA8B-A5F88006CCF7}" srcOrd="3" destOrd="0" presId="urn:microsoft.com/office/officeart/2008/layout/AlternatingHexagons"/>
    <dgm:cxn modelId="{8508DB8E-6C7E-44DC-8C40-17239175CB5C}" type="presParOf" srcId="{1E83620A-F2DC-43E9-A763-835A44BC4E3B}" destId="{FB85064D-2B2C-4B9E-8232-864616D4BAD0}" srcOrd="4" destOrd="0" presId="urn:microsoft.com/office/officeart/2008/layout/AlternatingHexagons"/>
    <dgm:cxn modelId="{5FAB6101-9D7B-47BD-BFF2-0FE4274E5B87}" type="presParOf" srcId="{443A6CF2-59A5-4970-8614-02CBAEB4545F}" destId="{0F89932C-73F6-4DEA-B30F-FEE9FE2E201B}" srcOrd="3" destOrd="0" presId="urn:microsoft.com/office/officeart/2008/layout/AlternatingHexagons"/>
    <dgm:cxn modelId="{7F53D722-D678-4ED0-A820-0AF2B02F6B76}" type="presParOf" srcId="{443A6CF2-59A5-4970-8614-02CBAEB4545F}" destId="{EC9150E2-B12B-4CDC-96CD-809199AD7D0F}" srcOrd="4" destOrd="0" presId="urn:microsoft.com/office/officeart/2008/layout/AlternatingHexagons"/>
    <dgm:cxn modelId="{6EAF2ED0-43FD-4A13-A406-E611DB1BB831}" type="presParOf" srcId="{EC9150E2-B12B-4CDC-96CD-809199AD7D0F}" destId="{7146F590-F1F4-4B18-B676-6B65C496115E}" srcOrd="0" destOrd="0" presId="urn:microsoft.com/office/officeart/2008/layout/AlternatingHexagons"/>
    <dgm:cxn modelId="{BC1C337F-695C-474B-8E17-E47510A0432E}" type="presParOf" srcId="{EC9150E2-B12B-4CDC-96CD-809199AD7D0F}" destId="{17B77398-8234-4828-AF07-563A326724AC}" srcOrd="1" destOrd="0" presId="urn:microsoft.com/office/officeart/2008/layout/AlternatingHexagons"/>
    <dgm:cxn modelId="{FA006CD4-1C81-45CC-99C9-FF0A5C4E2771}" type="presParOf" srcId="{EC9150E2-B12B-4CDC-96CD-809199AD7D0F}" destId="{7A89F241-340E-4F3A-BD0F-F5891EC7885F}" srcOrd="2" destOrd="0" presId="urn:microsoft.com/office/officeart/2008/layout/AlternatingHexagons"/>
    <dgm:cxn modelId="{834C7E3F-E79B-49ED-A906-04E2BC543B75}" type="presParOf" srcId="{EC9150E2-B12B-4CDC-96CD-809199AD7D0F}" destId="{7A6D4C5D-7C0F-45D5-8D60-324CCA2BDC1C}" srcOrd="3" destOrd="0" presId="urn:microsoft.com/office/officeart/2008/layout/AlternatingHexagons"/>
    <dgm:cxn modelId="{F7BF7346-791D-4952-A27E-0FE49F135C9B}" type="presParOf" srcId="{EC9150E2-B12B-4CDC-96CD-809199AD7D0F}" destId="{982A853E-553A-4029-BD4A-D6CD5F51FCA3}" srcOrd="4" destOrd="0" presId="urn:microsoft.com/office/officeart/2008/layout/AlternatingHexagons"/>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3669B0E-E0A3-4AC2-98E7-9E4091B98263}" type="doc">
      <dgm:prSet loTypeId="urn:microsoft.com/office/officeart/2005/8/layout/cycle5" loCatId="cycle" qsTypeId="urn:microsoft.com/office/officeart/2005/8/quickstyle/3d2" qsCatId="3D" csTypeId="urn:microsoft.com/office/officeart/2005/8/colors/accent1_2" csCatId="accent1" phldr="1"/>
      <dgm:spPr/>
      <dgm:t>
        <a:bodyPr/>
        <a:lstStyle/>
        <a:p>
          <a:endParaRPr lang="en-US"/>
        </a:p>
      </dgm:t>
    </dgm:pt>
    <dgm:pt modelId="{D13E6D96-F2FF-4D92-89E7-B85C113E3B21}">
      <dgm:prSet phldrT="[Text]" custT="1"/>
      <dgm:spPr/>
      <dgm:t>
        <a:bodyPr/>
        <a:lstStyle/>
        <a:p>
          <a:r>
            <a:rPr lang="vi-VN" sz="4800" b="1" dirty="0">
              <a:latin typeface="Arial" panose="020B0604020202020204" pitchFamily="34" charset="0"/>
              <a:cs typeface="Arial" panose="020B0604020202020204" pitchFamily="34" charset="0"/>
            </a:rPr>
            <a:t>Tính </a:t>
          </a:r>
          <a:r>
            <a:rPr lang="en-US" sz="4800" b="1" dirty="0" err="1">
              <a:latin typeface="Arial" panose="020B0604020202020204" pitchFamily="34" charset="0"/>
              <a:cs typeface="Arial" panose="020B0604020202020204" pitchFamily="34" charset="0"/>
            </a:rPr>
            <a:t>nhất</a:t>
          </a:r>
          <a:r>
            <a:rPr lang="en-US" sz="4800" b="1" dirty="0">
              <a:latin typeface="Arial" panose="020B0604020202020204" pitchFamily="34" charset="0"/>
              <a:cs typeface="Arial" panose="020B0604020202020204" pitchFamily="34" charset="0"/>
            </a:rPr>
            <a:t> </a:t>
          </a:r>
          <a:r>
            <a:rPr lang="en-US" sz="4800" b="1" dirty="0" err="1">
              <a:latin typeface="Arial" panose="020B0604020202020204" pitchFamily="34" charset="0"/>
              <a:cs typeface="Arial" panose="020B0604020202020204" pitchFamily="34" charset="0"/>
            </a:rPr>
            <a:t>quán</a:t>
          </a:r>
          <a:r>
            <a:rPr lang="en-US" sz="4800" b="1" dirty="0">
              <a:latin typeface="Arial" panose="020B0604020202020204" pitchFamily="34" charset="0"/>
              <a:cs typeface="Arial" panose="020B0604020202020204" pitchFamily="34" charset="0"/>
            </a:rPr>
            <a:t> </a:t>
          </a:r>
          <a:endParaRPr lang="en-US" sz="4800" dirty="0">
            <a:latin typeface="Arial" panose="020B0604020202020204" pitchFamily="34" charset="0"/>
            <a:cs typeface="Arial" panose="020B0604020202020204" pitchFamily="34" charset="0"/>
          </a:endParaRPr>
        </a:p>
      </dgm:t>
    </dgm:pt>
    <dgm:pt modelId="{51366841-506B-49A8-8AB8-2FD941F9CB59}" type="parTrans" cxnId="{8778D8D0-F4D6-4F33-ADE8-FFA44B60F943}">
      <dgm:prSet/>
      <dgm:spPr/>
      <dgm:t>
        <a:bodyPr/>
        <a:lstStyle/>
        <a:p>
          <a:endParaRPr lang="en-US" sz="2400">
            <a:latin typeface="Arial" panose="020B0604020202020204" pitchFamily="34" charset="0"/>
            <a:cs typeface="Arial" panose="020B0604020202020204" pitchFamily="34" charset="0"/>
          </a:endParaRPr>
        </a:p>
      </dgm:t>
    </dgm:pt>
    <dgm:pt modelId="{1CA47D04-B8FE-4004-948E-15AC24AC7A2F}" type="sibTrans" cxnId="{8778D8D0-F4D6-4F33-ADE8-FFA44B60F943}">
      <dgm:prSet/>
      <dgm:spPr/>
      <dgm:t>
        <a:bodyPr/>
        <a:lstStyle/>
        <a:p>
          <a:endParaRPr lang="en-US" sz="2400">
            <a:latin typeface="Arial" panose="020B0604020202020204" pitchFamily="34" charset="0"/>
            <a:cs typeface="Arial" panose="020B0604020202020204" pitchFamily="34" charset="0"/>
          </a:endParaRPr>
        </a:p>
      </dgm:t>
    </dgm:pt>
    <dgm:pt modelId="{26BFFE89-0AC0-4861-8641-7F53A1F321A5}">
      <dgm:prSet phldrT="[Text]" custT="1"/>
      <dgm:spPr/>
      <dgm:t>
        <a:bodyPr/>
        <a:lstStyle/>
        <a:p>
          <a:r>
            <a:rPr lang="vi-VN" sz="4800" b="1" dirty="0">
              <a:latin typeface="Arial" panose="020B0604020202020204" pitchFamily="34" charset="0"/>
              <a:cs typeface="Arial" panose="020B0604020202020204" pitchFamily="34" charset="0"/>
            </a:rPr>
            <a:t>Tính </a:t>
          </a:r>
          <a:r>
            <a:rPr lang="en-US" sz="4800" b="1" dirty="0" err="1">
              <a:latin typeface="Arial" panose="020B0604020202020204" pitchFamily="34" charset="0"/>
              <a:cs typeface="Arial" panose="020B0604020202020204" pitchFamily="34" charset="0"/>
            </a:rPr>
            <a:t>cụ</a:t>
          </a:r>
          <a:r>
            <a:rPr lang="en-US" sz="4800" b="1" dirty="0">
              <a:latin typeface="Arial" panose="020B0604020202020204" pitchFamily="34" charset="0"/>
              <a:cs typeface="Arial" panose="020B0604020202020204" pitchFamily="34" charset="0"/>
            </a:rPr>
            <a:t> </a:t>
          </a:r>
          <a:r>
            <a:rPr lang="en-US" sz="4800" b="1" dirty="0" err="1">
              <a:latin typeface="Arial" panose="020B0604020202020204" pitchFamily="34" charset="0"/>
              <a:cs typeface="Arial" panose="020B0604020202020204" pitchFamily="34" charset="0"/>
            </a:rPr>
            <a:t>thể</a:t>
          </a:r>
          <a:r>
            <a:rPr lang="en-US" sz="4800" b="1" dirty="0">
              <a:latin typeface="Arial" panose="020B0604020202020204" pitchFamily="34" charset="0"/>
              <a:cs typeface="Arial" panose="020B0604020202020204" pitchFamily="34" charset="0"/>
            </a:rPr>
            <a:t> </a:t>
          </a:r>
          <a:endParaRPr lang="en-US" sz="4800" dirty="0">
            <a:latin typeface="Arial" panose="020B0604020202020204" pitchFamily="34" charset="0"/>
            <a:cs typeface="Arial" panose="020B0604020202020204" pitchFamily="34" charset="0"/>
          </a:endParaRPr>
        </a:p>
      </dgm:t>
    </dgm:pt>
    <dgm:pt modelId="{F4C2E751-D981-4DA7-A323-5A843ED53914}" type="parTrans" cxnId="{B1FE16FB-02C4-4E3D-8CA0-1FEE0F37180F}">
      <dgm:prSet/>
      <dgm:spPr/>
      <dgm:t>
        <a:bodyPr/>
        <a:lstStyle/>
        <a:p>
          <a:endParaRPr lang="en-US" sz="2400">
            <a:latin typeface="Arial" panose="020B0604020202020204" pitchFamily="34" charset="0"/>
            <a:cs typeface="Arial" panose="020B0604020202020204" pitchFamily="34" charset="0"/>
          </a:endParaRPr>
        </a:p>
      </dgm:t>
    </dgm:pt>
    <dgm:pt modelId="{1B704178-40B7-4220-865B-447A9DDB1E9C}" type="sibTrans" cxnId="{B1FE16FB-02C4-4E3D-8CA0-1FEE0F37180F}">
      <dgm:prSet/>
      <dgm:spPr/>
      <dgm:t>
        <a:bodyPr/>
        <a:lstStyle/>
        <a:p>
          <a:endParaRPr lang="en-US" sz="2400">
            <a:latin typeface="Arial" panose="020B0604020202020204" pitchFamily="34" charset="0"/>
            <a:cs typeface="Arial" panose="020B0604020202020204" pitchFamily="34" charset="0"/>
          </a:endParaRPr>
        </a:p>
      </dgm:t>
    </dgm:pt>
    <dgm:pt modelId="{DBA49177-7837-4946-B165-4548F9F474B1}">
      <dgm:prSet phldrT="[Text]" custT="1"/>
      <dgm:spPr/>
      <dgm:t>
        <a:bodyPr/>
        <a:lstStyle/>
        <a:p>
          <a:r>
            <a:rPr lang="vi-VN" sz="4800" b="1" dirty="0">
              <a:latin typeface="Arial" panose="020B0604020202020204" pitchFamily="34" charset="0"/>
              <a:cs typeface="Arial" panose="020B0604020202020204" pitchFamily="34" charset="0"/>
            </a:rPr>
            <a:t>Tính </a:t>
          </a:r>
          <a:r>
            <a:rPr lang="en-US" sz="4800" b="1" dirty="0" err="1">
              <a:latin typeface="Arial" panose="020B0604020202020204" pitchFamily="34" charset="0"/>
              <a:cs typeface="Arial" panose="020B0604020202020204" pitchFamily="34" charset="0"/>
            </a:rPr>
            <a:t>khả</a:t>
          </a:r>
          <a:r>
            <a:rPr lang="en-US" sz="4800" b="1" dirty="0">
              <a:latin typeface="Arial" panose="020B0604020202020204" pitchFamily="34" charset="0"/>
              <a:cs typeface="Arial" panose="020B0604020202020204" pitchFamily="34" charset="0"/>
            </a:rPr>
            <a:t> </a:t>
          </a:r>
          <a:r>
            <a:rPr lang="en-US" sz="4800" b="1" dirty="0" err="1">
              <a:latin typeface="Arial" panose="020B0604020202020204" pitchFamily="34" charset="0"/>
              <a:cs typeface="Arial" panose="020B0604020202020204" pitchFamily="34" charset="0"/>
            </a:rPr>
            <a:t>thi</a:t>
          </a:r>
          <a:endParaRPr lang="en-US" sz="4800" b="1" dirty="0">
            <a:latin typeface="Arial" panose="020B0604020202020204" pitchFamily="34" charset="0"/>
            <a:cs typeface="Arial" panose="020B0604020202020204" pitchFamily="34" charset="0"/>
          </a:endParaRPr>
        </a:p>
      </dgm:t>
    </dgm:pt>
    <dgm:pt modelId="{265ED283-DA43-4A49-9543-315C5F018D50}" type="parTrans" cxnId="{7CA34B19-373E-478C-B05C-4C556AF0C2D1}">
      <dgm:prSet/>
      <dgm:spPr/>
      <dgm:t>
        <a:bodyPr/>
        <a:lstStyle/>
        <a:p>
          <a:endParaRPr lang="en-US" sz="2400">
            <a:latin typeface="Arial" panose="020B0604020202020204" pitchFamily="34" charset="0"/>
            <a:cs typeface="Arial" panose="020B0604020202020204" pitchFamily="34" charset="0"/>
          </a:endParaRPr>
        </a:p>
      </dgm:t>
    </dgm:pt>
    <dgm:pt modelId="{663FF64C-3316-4631-B521-B3561C9BF1F6}" type="sibTrans" cxnId="{7CA34B19-373E-478C-B05C-4C556AF0C2D1}">
      <dgm:prSet/>
      <dgm:spPr/>
      <dgm:t>
        <a:bodyPr/>
        <a:lstStyle/>
        <a:p>
          <a:endParaRPr lang="en-US" sz="2400">
            <a:latin typeface="Arial" panose="020B0604020202020204" pitchFamily="34" charset="0"/>
            <a:cs typeface="Arial" panose="020B0604020202020204" pitchFamily="34" charset="0"/>
          </a:endParaRPr>
        </a:p>
      </dgm:t>
    </dgm:pt>
    <dgm:pt modelId="{D911CB00-3CEF-45A8-BF85-12A0B5AF0780}">
      <dgm:prSet phldrT="[Text]" custT="1"/>
      <dgm:spPr/>
      <dgm:t>
        <a:bodyPr/>
        <a:lstStyle/>
        <a:p>
          <a:pPr>
            <a:buFont typeface="Times New Roman" panose="02020603050405020304" pitchFamily="18" charset="0"/>
            <a:buChar char="-"/>
          </a:pPr>
          <a:r>
            <a:rPr lang="vi-VN" sz="4800" b="1" dirty="0">
              <a:latin typeface="Arial" panose="020B0604020202020204" pitchFamily="34" charset="0"/>
              <a:cs typeface="Arial" panose="020B0604020202020204" pitchFamily="34" charset="0"/>
            </a:rPr>
            <a:t>Tính </a:t>
          </a:r>
          <a:r>
            <a:rPr lang="en-US" sz="4800" b="1" dirty="0" err="1">
              <a:latin typeface="Arial" panose="020B0604020202020204" pitchFamily="34" charset="0"/>
              <a:cs typeface="Arial" panose="020B0604020202020204" pitchFamily="34" charset="0"/>
            </a:rPr>
            <a:t>linh</a:t>
          </a:r>
          <a:r>
            <a:rPr lang="en-US" sz="4800" b="1" dirty="0">
              <a:latin typeface="Arial" panose="020B0604020202020204" pitchFamily="34" charset="0"/>
              <a:cs typeface="Arial" panose="020B0604020202020204" pitchFamily="34" charset="0"/>
            </a:rPr>
            <a:t> </a:t>
          </a:r>
          <a:r>
            <a:rPr lang="en-US" sz="4800" b="1" dirty="0" err="1">
              <a:latin typeface="Arial" panose="020B0604020202020204" pitchFamily="34" charset="0"/>
              <a:cs typeface="Arial" panose="020B0604020202020204" pitchFamily="34" charset="0"/>
            </a:rPr>
            <a:t>hoạt</a:t>
          </a:r>
          <a:endParaRPr lang="en-US" sz="4800" dirty="0">
            <a:latin typeface="Arial" panose="020B0604020202020204" pitchFamily="34" charset="0"/>
            <a:cs typeface="Arial" panose="020B0604020202020204" pitchFamily="34" charset="0"/>
          </a:endParaRPr>
        </a:p>
      </dgm:t>
    </dgm:pt>
    <dgm:pt modelId="{83E6D282-0D04-4C5E-BAB5-D897294E1A3D}" type="parTrans" cxnId="{E9CFC6EB-07FD-4D34-A42B-7932E58BB623}">
      <dgm:prSet/>
      <dgm:spPr/>
      <dgm:t>
        <a:bodyPr/>
        <a:lstStyle/>
        <a:p>
          <a:endParaRPr lang="en-US" sz="2400">
            <a:latin typeface="Arial" panose="020B0604020202020204" pitchFamily="34" charset="0"/>
            <a:cs typeface="Arial" panose="020B0604020202020204" pitchFamily="34" charset="0"/>
          </a:endParaRPr>
        </a:p>
      </dgm:t>
    </dgm:pt>
    <dgm:pt modelId="{EE652FF3-A97F-4432-81EB-3CB7532A1F25}" type="sibTrans" cxnId="{E9CFC6EB-07FD-4D34-A42B-7932E58BB623}">
      <dgm:prSet/>
      <dgm:spPr/>
      <dgm:t>
        <a:bodyPr/>
        <a:lstStyle/>
        <a:p>
          <a:endParaRPr lang="en-US" sz="2400">
            <a:latin typeface="Arial" panose="020B0604020202020204" pitchFamily="34" charset="0"/>
            <a:cs typeface="Arial" panose="020B0604020202020204" pitchFamily="34" charset="0"/>
          </a:endParaRPr>
        </a:p>
      </dgm:t>
    </dgm:pt>
    <dgm:pt modelId="{3AED7746-6EA6-4926-A8F9-CCBDD962B2D7}" type="pres">
      <dgm:prSet presAssocID="{63669B0E-E0A3-4AC2-98E7-9E4091B98263}" presName="cycle" presStyleCnt="0">
        <dgm:presLayoutVars>
          <dgm:dir/>
          <dgm:resizeHandles val="exact"/>
        </dgm:presLayoutVars>
      </dgm:prSet>
      <dgm:spPr/>
    </dgm:pt>
    <dgm:pt modelId="{04AB7BA6-5E01-43B4-AB51-2853F3B4357D}" type="pres">
      <dgm:prSet presAssocID="{D13E6D96-F2FF-4D92-89E7-B85C113E3B21}" presName="node" presStyleLbl="node1" presStyleIdx="0" presStyleCnt="4">
        <dgm:presLayoutVars>
          <dgm:bulletEnabled val="1"/>
        </dgm:presLayoutVars>
      </dgm:prSet>
      <dgm:spPr/>
    </dgm:pt>
    <dgm:pt modelId="{90C46F84-42D6-4A77-8258-17ADCE3D0CF5}" type="pres">
      <dgm:prSet presAssocID="{D13E6D96-F2FF-4D92-89E7-B85C113E3B21}" presName="spNode" presStyleCnt="0"/>
      <dgm:spPr/>
    </dgm:pt>
    <dgm:pt modelId="{119B8D4A-58A5-49FD-BBFC-EE05CE17AA7A}" type="pres">
      <dgm:prSet presAssocID="{1CA47D04-B8FE-4004-948E-15AC24AC7A2F}" presName="sibTrans" presStyleLbl="sibTrans1D1" presStyleIdx="0" presStyleCnt="4"/>
      <dgm:spPr/>
    </dgm:pt>
    <dgm:pt modelId="{8E034E4B-7781-40D2-8638-5EFB6A4F4D0C}" type="pres">
      <dgm:prSet presAssocID="{26BFFE89-0AC0-4861-8641-7F53A1F321A5}" presName="node" presStyleLbl="node1" presStyleIdx="1" presStyleCnt="4">
        <dgm:presLayoutVars>
          <dgm:bulletEnabled val="1"/>
        </dgm:presLayoutVars>
      </dgm:prSet>
      <dgm:spPr/>
    </dgm:pt>
    <dgm:pt modelId="{B3F390CC-AE8B-4470-8544-05541170D301}" type="pres">
      <dgm:prSet presAssocID="{26BFFE89-0AC0-4861-8641-7F53A1F321A5}" presName="spNode" presStyleCnt="0"/>
      <dgm:spPr/>
    </dgm:pt>
    <dgm:pt modelId="{36897F1D-3C01-4DAB-9EB5-9BA3C1CEB895}" type="pres">
      <dgm:prSet presAssocID="{1B704178-40B7-4220-865B-447A9DDB1E9C}" presName="sibTrans" presStyleLbl="sibTrans1D1" presStyleIdx="1" presStyleCnt="4"/>
      <dgm:spPr/>
    </dgm:pt>
    <dgm:pt modelId="{BEC71AB5-8D96-42EB-AF70-E5BE3E0B66F2}" type="pres">
      <dgm:prSet presAssocID="{DBA49177-7837-4946-B165-4548F9F474B1}" presName="node" presStyleLbl="node1" presStyleIdx="2" presStyleCnt="4">
        <dgm:presLayoutVars>
          <dgm:bulletEnabled val="1"/>
        </dgm:presLayoutVars>
      </dgm:prSet>
      <dgm:spPr/>
    </dgm:pt>
    <dgm:pt modelId="{9096B1F4-DD3B-4310-9E9C-372CB6D4F8C2}" type="pres">
      <dgm:prSet presAssocID="{DBA49177-7837-4946-B165-4548F9F474B1}" presName="spNode" presStyleCnt="0"/>
      <dgm:spPr/>
    </dgm:pt>
    <dgm:pt modelId="{4AE8C3F8-4659-4FA0-9178-D4006BB3D42D}" type="pres">
      <dgm:prSet presAssocID="{663FF64C-3316-4631-B521-B3561C9BF1F6}" presName="sibTrans" presStyleLbl="sibTrans1D1" presStyleIdx="2" presStyleCnt="4"/>
      <dgm:spPr/>
    </dgm:pt>
    <dgm:pt modelId="{95F133D4-6DF7-4731-8FC2-CE470DA1210F}" type="pres">
      <dgm:prSet presAssocID="{D911CB00-3CEF-45A8-BF85-12A0B5AF0780}" presName="node" presStyleLbl="node1" presStyleIdx="3" presStyleCnt="4">
        <dgm:presLayoutVars>
          <dgm:bulletEnabled val="1"/>
        </dgm:presLayoutVars>
      </dgm:prSet>
      <dgm:spPr/>
    </dgm:pt>
    <dgm:pt modelId="{68268ADD-2B5D-475B-919B-C4707E6B1D46}" type="pres">
      <dgm:prSet presAssocID="{D911CB00-3CEF-45A8-BF85-12A0B5AF0780}" presName="spNode" presStyleCnt="0"/>
      <dgm:spPr/>
    </dgm:pt>
    <dgm:pt modelId="{938901D8-65CD-4552-947C-67999130AC3B}" type="pres">
      <dgm:prSet presAssocID="{EE652FF3-A97F-4432-81EB-3CB7532A1F25}" presName="sibTrans" presStyleLbl="sibTrans1D1" presStyleIdx="3" presStyleCnt="4"/>
      <dgm:spPr/>
    </dgm:pt>
  </dgm:ptLst>
  <dgm:cxnLst>
    <dgm:cxn modelId="{9658B000-6499-445F-BFA0-1D11A02AC04D}" type="presOf" srcId="{DBA49177-7837-4946-B165-4548F9F474B1}" destId="{BEC71AB5-8D96-42EB-AF70-E5BE3E0B66F2}" srcOrd="0" destOrd="0" presId="urn:microsoft.com/office/officeart/2005/8/layout/cycle5"/>
    <dgm:cxn modelId="{AA1EE104-3D34-401A-9A25-3E91254C6385}" type="presOf" srcId="{663FF64C-3316-4631-B521-B3561C9BF1F6}" destId="{4AE8C3F8-4659-4FA0-9178-D4006BB3D42D}" srcOrd="0" destOrd="0" presId="urn:microsoft.com/office/officeart/2005/8/layout/cycle5"/>
    <dgm:cxn modelId="{7CA34B19-373E-478C-B05C-4C556AF0C2D1}" srcId="{63669B0E-E0A3-4AC2-98E7-9E4091B98263}" destId="{DBA49177-7837-4946-B165-4548F9F474B1}" srcOrd="2" destOrd="0" parTransId="{265ED283-DA43-4A49-9543-315C5F018D50}" sibTransId="{663FF64C-3316-4631-B521-B3561C9BF1F6}"/>
    <dgm:cxn modelId="{97A8AB29-4A08-41B4-A82C-BBE7A50944CA}" type="presOf" srcId="{26BFFE89-0AC0-4861-8641-7F53A1F321A5}" destId="{8E034E4B-7781-40D2-8638-5EFB6A4F4D0C}" srcOrd="0" destOrd="0" presId="urn:microsoft.com/office/officeart/2005/8/layout/cycle5"/>
    <dgm:cxn modelId="{223BB73B-F463-44EF-AB66-97332122337A}" type="presOf" srcId="{1B704178-40B7-4220-865B-447A9DDB1E9C}" destId="{36897F1D-3C01-4DAB-9EB5-9BA3C1CEB895}" srcOrd="0" destOrd="0" presId="urn:microsoft.com/office/officeart/2005/8/layout/cycle5"/>
    <dgm:cxn modelId="{452E9B66-5F86-4D9D-8B33-4CFFEECFA165}" type="presOf" srcId="{D911CB00-3CEF-45A8-BF85-12A0B5AF0780}" destId="{95F133D4-6DF7-4731-8FC2-CE470DA1210F}" srcOrd="0" destOrd="0" presId="urn:microsoft.com/office/officeart/2005/8/layout/cycle5"/>
    <dgm:cxn modelId="{F5EAFD6B-D16C-4923-BF83-77584D84D833}" type="presOf" srcId="{D13E6D96-F2FF-4D92-89E7-B85C113E3B21}" destId="{04AB7BA6-5E01-43B4-AB51-2853F3B4357D}" srcOrd="0" destOrd="0" presId="urn:microsoft.com/office/officeart/2005/8/layout/cycle5"/>
    <dgm:cxn modelId="{AC066C74-0F10-4C92-B2F8-250DA70E8AE1}" type="presOf" srcId="{1CA47D04-B8FE-4004-948E-15AC24AC7A2F}" destId="{119B8D4A-58A5-49FD-BBFC-EE05CE17AA7A}" srcOrd="0" destOrd="0" presId="urn:microsoft.com/office/officeart/2005/8/layout/cycle5"/>
    <dgm:cxn modelId="{136FCA9C-75AB-4082-B68A-B5D6F946330B}" type="presOf" srcId="{EE652FF3-A97F-4432-81EB-3CB7532A1F25}" destId="{938901D8-65CD-4552-947C-67999130AC3B}" srcOrd="0" destOrd="0" presId="urn:microsoft.com/office/officeart/2005/8/layout/cycle5"/>
    <dgm:cxn modelId="{8A1A2BB5-5127-4FFB-A03F-8645CD8DCDE4}" type="presOf" srcId="{63669B0E-E0A3-4AC2-98E7-9E4091B98263}" destId="{3AED7746-6EA6-4926-A8F9-CCBDD962B2D7}" srcOrd="0" destOrd="0" presId="urn:microsoft.com/office/officeart/2005/8/layout/cycle5"/>
    <dgm:cxn modelId="{8778D8D0-F4D6-4F33-ADE8-FFA44B60F943}" srcId="{63669B0E-E0A3-4AC2-98E7-9E4091B98263}" destId="{D13E6D96-F2FF-4D92-89E7-B85C113E3B21}" srcOrd="0" destOrd="0" parTransId="{51366841-506B-49A8-8AB8-2FD941F9CB59}" sibTransId="{1CA47D04-B8FE-4004-948E-15AC24AC7A2F}"/>
    <dgm:cxn modelId="{E9CFC6EB-07FD-4D34-A42B-7932E58BB623}" srcId="{63669B0E-E0A3-4AC2-98E7-9E4091B98263}" destId="{D911CB00-3CEF-45A8-BF85-12A0B5AF0780}" srcOrd="3" destOrd="0" parTransId="{83E6D282-0D04-4C5E-BAB5-D897294E1A3D}" sibTransId="{EE652FF3-A97F-4432-81EB-3CB7532A1F25}"/>
    <dgm:cxn modelId="{B1FE16FB-02C4-4E3D-8CA0-1FEE0F37180F}" srcId="{63669B0E-E0A3-4AC2-98E7-9E4091B98263}" destId="{26BFFE89-0AC0-4861-8641-7F53A1F321A5}" srcOrd="1" destOrd="0" parTransId="{F4C2E751-D981-4DA7-A323-5A843ED53914}" sibTransId="{1B704178-40B7-4220-865B-447A9DDB1E9C}"/>
    <dgm:cxn modelId="{5D273066-4F95-4458-8D97-F119D99C56AA}" type="presParOf" srcId="{3AED7746-6EA6-4926-A8F9-CCBDD962B2D7}" destId="{04AB7BA6-5E01-43B4-AB51-2853F3B4357D}" srcOrd="0" destOrd="0" presId="urn:microsoft.com/office/officeart/2005/8/layout/cycle5"/>
    <dgm:cxn modelId="{872C31E9-DF91-495E-A855-E99668028DE0}" type="presParOf" srcId="{3AED7746-6EA6-4926-A8F9-CCBDD962B2D7}" destId="{90C46F84-42D6-4A77-8258-17ADCE3D0CF5}" srcOrd="1" destOrd="0" presId="urn:microsoft.com/office/officeart/2005/8/layout/cycle5"/>
    <dgm:cxn modelId="{B7A11873-C06B-4698-B24E-DCDD00EA1D60}" type="presParOf" srcId="{3AED7746-6EA6-4926-A8F9-CCBDD962B2D7}" destId="{119B8D4A-58A5-49FD-BBFC-EE05CE17AA7A}" srcOrd="2" destOrd="0" presId="urn:microsoft.com/office/officeart/2005/8/layout/cycle5"/>
    <dgm:cxn modelId="{E060C8D0-2FDF-4D3D-AFF4-EFC403E3D0CD}" type="presParOf" srcId="{3AED7746-6EA6-4926-A8F9-CCBDD962B2D7}" destId="{8E034E4B-7781-40D2-8638-5EFB6A4F4D0C}" srcOrd="3" destOrd="0" presId="urn:microsoft.com/office/officeart/2005/8/layout/cycle5"/>
    <dgm:cxn modelId="{AAAC872E-0119-4132-BF9C-1FE485979C2D}" type="presParOf" srcId="{3AED7746-6EA6-4926-A8F9-CCBDD962B2D7}" destId="{B3F390CC-AE8B-4470-8544-05541170D301}" srcOrd="4" destOrd="0" presId="urn:microsoft.com/office/officeart/2005/8/layout/cycle5"/>
    <dgm:cxn modelId="{DE03D751-2A51-4400-ACE9-C39997789F6D}" type="presParOf" srcId="{3AED7746-6EA6-4926-A8F9-CCBDD962B2D7}" destId="{36897F1D-3C01-4DAB-9EB5-9BA3C1CEB895}" srcOrd="5" destOrd="0" presId="urn:microsoft.com/office/officeart/2005/8/layout/cycle5"/>
    <dgm:cxn modelId="{AC5F3449-D825-4DAC-9678-40D4294C9513}" type="presParOf" srcId="{3AED7746-6EA6-4926-A8F9-CCBDD962B2D7}" destId="{BEC71AB5-8D96-42EB-AF70-E5BE3E0B66F2}" srcOrd="6" destOrd="0" presId="urn:microsoft.com/office/officeart/2005/8/layout/cycle5"/>
    <dgm:cxn modelId="{DB6F8B51-414D-45AB-ADE0-8A71C05B29F6}" type="presParOf" srcId="{3AED7746-6EA6-4926-A8F9-CCBDD962B2D7}" destId="{9096B1F4-DD3B-4310-9E9C-372CB6D4F8C2}" srcOrd="7" destOrd="0" presId="urn:microsoft.com/office/officeart/2005/8/layout/cycle5"/>
    <dgm:cxn modelId="{21E4F729-38BC-493D-A143-412540456520}" type="presParOf" srcId="{3AED7746-6EA6-4926-A8F9-CCBDD962B2D7}" destId="{4AE8C3F8-4659-4FA0-9178-D4006BB3D42D}" srcOrd="8" destOrd="0" presId="urn:microsoft.com/office/officeart/2005/8/layout/cycle5"/>
    <dgm:cxn modelId="{D3D25624-1B81-49B7-BFB3-0108AE497D38}" type="presParOf" srcId="{3AED7746-6EA6-4926-A8F9-CCBDD962B2D7}" destId="{95F133D4-6DF7-4731-8FC2-CE470DA1210F}" srcOrd="9" destOrd="0" presId="urn:microsoft.com/office/officeart/2005/8/layout/cycle5"/>
    <dgm:cxn modelId="{5AEACDA5-6533-4D57-8C1D-046788ECCB07}" type="presParOf" srcId="{3AED7746-6EA6-4926-A8F9-CCBDD962B2D7}" destId="{68268ADD-2B5D-475B-919B-C4707E6B1D46}" srcOrd="10" destOrd="0" presId="urn:microsoft.com/office/officeart/2005/8/layout/cycle5"/>
    <dgm:cxn modelId="{6AFF1B6B-8761-43C3-B24C-1523E8DE09B4}" type="presParOf" srcId="{3AED7746-6EA6-4926-A8F9-CCBDD962B2D7}" destId="{938901D8-65CD-4552-947C-67999130AC3B}" srcOrd="11" destOrd="0" presId="urn:microsoft.com/office/officeart/2005/8/layout/cycle5"/>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D03A194B-4EC1-48BF-A6C0-616D79146E10}" type="doc">
      <dgm:prSet loTypeId="urn:microsoft.com/office/officeart/2005/8/layout/hierarchy2" loCatId="hierarchy" qsTypeId="urn:microsoft.com/office/officeart/2005/8/quickstyle/simple3" qsCatId="simple" csTypeId="urn:microsoft.com/office/officeart/2005/8/colors/accent1_2" csCatId="accent1" phldr="1"/>
      <dgm:spPr/>
      <dgm:t>
        <a:bodyPr/>
        <a:lstStyle/>
        <a:p>
          <a:endParaRPr lang="en-US"/>
        </a:p>
      </dgm:t>
    </dgm:pt>
    <dgm:pt modelId="{26726E12-3C98-41CC-9A93-A492CD38140B}">
      <dgm:prSet phldrT="[Text]" custT="1"/>
      <dgm:spPr>
        <a:gradFill flip="none" rotWithShape="0">
          <a:gsLst>
            <a:gs pos="0">
              <a:srgbClr val="FFC000">
                <a:tint val="66000"/>
                <a:satMod val="160000"/>
              </a:srgbClr>
            </a:gs>
            <a:gs pos="50000">
              <a:srgbClr val="FFC000">
                <a:tint val="44500"/>
                <a:satMod val="160000"/>
              </a:srgbClr>
            </a:gs>
            <a:gs pos="100000">
              <a:srgbClr val="FFC000">
                <a:tint val="23500"/>
                <a:satMod val="160000"/>
              </a:srgbClr>
            </a:gs>
          </a:gsLst>
          <a:lin ang="16200000" scaled="1"/>
          <a:tileRect/>
        </a:gradFill>
      </dgm:spPr>
      <dgm:t>
        <a:bodyPr/>
        <a:lstStyle/>
        <a:p>
          <a:r>
            <a:rPr lang="en-US" altLang="en-US" sz="3600" b="1" dirty="0" err="1">
              <a:solidFill>
                <a:schemeClr val="tx1"/>
              </a:solidFill>
              <a:latin typeface="Arial" panose="020B0604020202020204" pitchFamily="34" charset="0"/>
            </a:rPr>
            <a:t>Sứ</a:t>
          </a:r>
          <a:r>
            <a:rPr lang="en-US" altLang="en-US" sz="3600" b="1" dirty="0">
              <a:solidFill>
                <a:schemeClr val="tx1"/>
              </a:solidFill>
              <a:latin typeface="Arial" panose="020B0604020202020204" pitchFamily="34" charset="0"/>
            </a:rPr>
            <a:t> </a:t>
          </a:r>
          <a:r>
            <a:rPr lang="en-US" altLang="en-US" sz="3600" b="1" dirty="0" err="1">
              <a:solidFill>
                <a:schemeClr val="tx1"/>
              </a:solidFill>
              <a:latin typeface="Arial" panose="020B0604020202020204" pitchFamily="34" charset="0"/>
            </a:rPr>
            <a:t>mạng</a:t>
          </a:r>
          <a:endParaRPr lang="en-US" sz="3600" b="1" dirty="0">
            <a:solidFill>
              <a:schemeClr val="tx1"/>
            </a:solidFill>
            <a:latin typeface="Arial" panose="020B0604020202020204" pitchFamily="34" charset="0"/>
            <a:cs typeface="Arial" panose="020B0604020202020204" pitchFamily="34" charset="0"/>
          </a:endParaRPr>
        </a:p>
      </dgm:t>
    </dgm:pt>
    <dgm:pt modelId="{23D41D60-78E4-47A3-ADF4-F1C8CCFF4204}" type="parTrans" cxnId="{ECD43BA5-0D16-4238-8210-E0729567AE68}">
      <dgm:prSet/>
      <dgm:spPr/>
      <dgm:t>
        <a:bodyPr/>
        <a:lstStyle/>
        <a:p>
          <a:endParaRPr lang="en-US" b="1">
            <a:latin typeface="Arial" panose="020B0604020202020204" pitchFamily="34" charset="0"/>
            <a:cs typeface="Arial" panose="020B0604020202020204" pitchFamily="34" charset="0"/>
          </a:endParaRPr>
        </a:p>
      </dgm:t>
    </dgm:pt>
    <dgm:pt modelId="{4BCF41D9-26D1-4176-B6CA-7FC3B1A1DED1}" type="sibTrans" cxnId="{ECD43BA5-0D16-4238-8210-E0729567AE68}">
      <dgm:prSet/>
      <dgm:spPr/>
      <dgm:t>
        <a:bodyPr/>
        <a:lstStyle/>
        <a:p>
          <a:endParaRPr lang="en-US" b="1">
            <a:latin typeface="Arial" panose="020B0604020202020204" pitchFamily="34" charset="0"/>
            <a:cs typeface="Arial" panose="020B0604020202020204" pitchFamily="34" charset="0"/>
          </a:endParaRPr>
        </a:p>
      </dgm:t>
    </dgm:pt>
    <dgm:pt modelId="{555DF77D-8FCE-4AE1-8D08-B631290DC14C}">
      <dgm:prSet phldrT="[Text]" custT="1"/>
      <dgm:spPr>
        <a:gradFill flip="none"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0800000" scaled="1"/>
          <a:tileRect/>
        </a:gradFill>
      </dgm:spPr>
      <dgm:t>
        <a:bodyPr/>
        <a:lstStyle/>
        <a:p>
          <a:r>
            <a:rPr lang="en-US" altLang="en-US" sz="2400" b="1" kern="1200" dirty="0" err="1">
              <a:solidFill>
                <a:srgbClr val="000000"/>
              </a:solidFill>
              <a:latin typeface="Arial" panose="020B0604020202020204" pitchFamily="34" charset="0"/>
              <a:ea typeface="Microsoft YaHei"/>
              <a:cs typeface="Arial" panose="020B0604020202020204" pitchFamily="34" charset="0"/>
            </a:rPr>
            <a:t>Chúng</a:t>
          </a:r>
          <a:r>
            <a:rPr lang="en-US" altLang="en-US" sz="2400" b="1" kern="1200" dirty="0">
              <a:solidFill>
                <a:srgbClr val="000000"/>
              </a:solidFill>
              <a:latin typeface="Arial" panose="020B0604020202020204" pitchFamily="34" charset="0"/>
              <a:ea typeface="Microsoft YaHei"/>
              <a:cs typeface="Arial" panose="020B0604020202020204" pitchFamily="34" charset="0"/>
            </a:rPr>
            <a:t> ta </a:t>
          </a:r>
          <a:r>
            <a:rPr lang="en-US" altLang="en-US" sz="2400" b="1" kern="1200" dirty="0" err="1">
              <a:solidFill>
                <a:srgbClr val="000000"/>
              </a:solidFill>
              <a:latin typeface="Arial" panose="020B0604020202020204" pitchFamily="34" charset="0"/>
              <a:ea typeface="Microsoft YaHei"/>
              <a:cs typeface="Arial" panose="020B0604020202020204" pitchFamily="34" charset="0"/>
            </a:rPr>
            <a:t>là</a:t>
          </a:r>
          <a:r>
            <a:rPr lang="en-US" altLang="en-US" sz="2400" b="1" kern="1200" dirty="0">
              <a:solidFill>
                <a:srgbClr val="000000"/>
              </a:solidFill>
              <a:latin typeface="Arial" panose="020B0604020202020204" pitchFamily="34" charset="0"/>
              <a:ea typeface="Microsoft YaHei"/>
              <a:cs typeface="Arial" panose="020B0604020202020204" pitchFamily="34" charset="0"/>
            </a:rPr>
            <a:t> ai?</a:t>
          </a:r>
          <a:endParaRPr lang="en-US" sz="2400" b="1" kern="1200" dirty="0">
            <a:solidFill>
              <a:srgbClr val="000000"/>
            </a:solidFill>
            <a:latin typeface="Arial" panose="020B0604020202020204" pitchFamily="34" charset="0"/>
            <a:ea typeface="Microsoft YaHei"/>
            <a:cs typeface="Arial" panose="020B0604020202020204" pitchFamily="34" charset="0"/>
          </a:endParaRPr>
        </a:p>
      </dgm:t>
    </dgm:pt>
    <dgm:pt modelId="{1769B20D-4ADB-40D1-94EB-FE08F8229C85}" type="parTrans" cxnId="{00E4F42D-0A0E-43CE-AA93-F25013F2C075}">
      <dgm:prSet/>
      <dgm:spPr/>
      <dgm:t>
        <a:bodyPr/>
        <a:lstStyle/>
        <a:p>
          <a:endParaRPr lang="en-US" b="1">
            <a:latin typeface="Arial" panose="020B0604020202020204" pitchFamily="34" charset="0"/>
            <a:cs typeface="Arial" panose="020B0604020202020204" pitchFamily="34" charset="0"/>
          </a:endParaRPr>
        </a:p>
      </dgm:t>
    </dgm:pt>
    <dgm:pt modelId="{61CFFF70-EF40-4B4D-AD40-C14BC2C58AC0}" type="sibTrans" cxnId="{00E4F42D-0A0E-43CE-AA93-F25013F2C075}">
      <dgm:prSet/>
      <dgm:spPr/>
      <dgm:t>
        <a:bodyPr/>
        <a:lstStyle/>
        <a:p>
          <a:endParaRPr lang="en-US" b="1">
            <a:latin typeface="Arial" panose="020B0604020202020204" pitchFamily="34" charset="0"/>
            <a:cs typeface="Arial" panose="020B0604020202020204" pitchFamily="34" charset="0"/>
          </a:endParaRPr>
        </a:p>
      </dgm:t>
    </dgm:pt>
    <dgm:pt modelId="{6E883049-9C7F-4EFB-9D0B-E7B4E814D883}">
      <dgm:prSet phldrT="[Text]" custT="1"/>
      <dgm:spPr>
        <a:gradFill flip="none"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0800000" scaled="1"/>
          <a:tileRect/>
        </a:gradFill>
      </dgm:spPr>
      <dgm:t>
        <a:bodyPr/>
        <a:lstStyle/>
        <a:p>
          <a:pPr marL="0" lvl="0" indent="0" algn="ctr" defTabSz="977900">
            <a:lnSpc>
              <a:spcPct val="90000"/>
            </a:lnSpc>
            <a:spcBef>
              <a:spcPct val="0"/>
            </a:spcBef>
            <a:spcAft>
              <a:spcPct val="35000"/>
            </a:spcAft>
            <a:buNone/>
          </a:pPr>
          <a:r>
            <a:rPr lang="en-US" altLang="en-US" sz="2400" b="1" kern="1200" dirty="0" err="1">
              <a:solidFill>
                <a:srgbClr val="000000"/>
              </a:solidFill>
              <a:latin typeface="Arial" panose="020B0604020202020204" pitchFamily="34" charset="0"/>
              <a:ea typeface="Microsoft YaHei"/>
              <a:cs typeface="Arial" panose="020B0604020202020204" pitchFamily="34" charset="0"/>
            </a:rPr>
            <a:t>Chúng</a:t>
          </a:r>
          <a:r>
            <a:rPr lang="en-US" altLang="en-US" sz="2400" b="1" kern="1200" dirty="0">
              <a:solidFill>
                <a:srgbClr val="000000"/>
              </a:solidFill>
              <a:latin typeface="Arial" panose="020B0604020202020204" pitchFamily="34" charset="0"/>
              <a:ea typeface="Microsoft YaHei"/>
              <a:cs typeface="Arial" panose="020B0604020202020204" pitchFamily="34" charset="0"/>
            </a:rPr>
            <a:t> ta </a:t>
          </a:r>
          <a:r>
            <a:rPr lang="en-US" altLang="en-US" sz="2400" b="1" kern="1200" dirty="0" err="1">
              <a:solidFill>
                <a:srgbClr val="000000"/>
              </a:solidFill>
              <a:latin typeface="Arial" panose="020B0604020202020204" pitchFamily="34" charset="0"/>
              <a:ea typeface="Microsoft YaHei"/>
              <a:cs typeface="Arial" panose="020B0604020202020204" pitchFamily="34" charset="0"/>
            </a:rPr>
            <a:t>kinh</a:t>
          </a:r>
          <a:r>
            <a:rPr lang="en-US" altLang="en-US" sz="2400" b="1" kern="1200" dirty="0">
              <a:solidFill>
                <a:srgbClr val="000000"/>
              </a:solidFill>
              <a:latin typeface="Arial" panose="020B0604020202020204" pitchFamily="34" charset="0"/>
              <a:ea typeface="Microsoft YaHei"/>
              <a:cs typeface="Arial" panose="020B0604020202020204" pitchFamily="34" charset="0"/>
            </a:rPr>
            <a:t> </a:t>
          </a:r>
          <a:r>
            <a:rPr lang="en-US" altLang="en-US" sz="2400" b="1" kern="1200" dirty="0" err="1">
              <a:solidFill>
                <a:srgbClr val="000000"/>
              </a:solidFill>
              <a:latin typeface="Arial" panose="020B0604020202020204" pitchFamily="34" charset="0"/>
              <a:ea typeface="Microsoft YaHei"/>
              <a:cs typeface="Arial" panose="020B0604020202020204" pitchFamily="34" charset="0"/>
            </a:rPr>
            <a:t>doanh</a:t>
          </a:r>
          <a:r>
            <a:rPr lang="en-US" altLang="en-US" sz="2400" b="1" kern="1200" dirty="0">
              <a:solidFill>
                <a:srgbClr val="000000"/>
              </a:solidFill>
              <a:latin typeface="Arial" panose="020B0604020202020204" pitchFamily="34" charset="0"/>
              <a:ea typeface="Microsoft YaHei"/>
              <a:cs typeface="Arial" panose="020B0604020202020204" pitchFamily="34" charset="0"/>
            </a:rPr>
            <a:t> </a:t>
          </a:r>
          <a:r>
            <a:rPr lang="en-US" altLang="en-US" sz="2400" b="1" kern="1200" dirty="0" err="1">
              <a:solidFill>
                <a:srgbClr val="000000"/>
              </a:solidFill>
              <a:latin typeface="Arial" panose="020B0604020202020204" pitchFamily="34" charset="0"/>
              <a:ea typeface="Microsoft YaHei"/>
              <a:cs typeface="Arial" panose="020B0604020202020204" pitchFamily="34" charset="0"/>
            </a:rPr>
            <a:t>cái</a:t>
          </a:r>
          <a:r>
            <a:rPr lang="en-US" altLang="en-US" sz="2400" b="1" kern="1200" dirty="0">
              <a:solidFill>
                <a:srgbClr val="000000"/>
              </a:solidFill>
              <a:latin typeface="Arial" panose="020B0604020202020204" pitchFamily="34" charset="0"/>
              <a:ea typeface="Microsoft YaHei"/>
              <a:cs typeface="Arial" panose="020B0604020202020204" pitchFamily="34" charset="0"/>
            </a:rPr>
            <a:t> </a:t>
          </a:r>
          <a:r>
            <a:rPr lang="en-US" altLang="en-US" sz="2400" b="1" kern="1200" dirty="0" err="1">
              <a:solidFill>
                <a:srgbClr val="000000"/>
              </a:solidFill>
              <a:latin typeface="Arial" panose="020B0604020202020204" pitchFamily="34" charset="0"/>
              <a:ea typeface="Microsoft YaHei"/>
              <a:cs typeface="Arial" panose="020B0604020202020204" pitchFamily="34" charset="0"/>
            </a:rPr>
            <a:t>gì</a:t>
          </a:r>
          <a:r>
            <a:rPr lang="en-US" altLang="en-US" sz="2400" b="1" kern="1200" dirty="0">
              <a:solidFill>
                <a:srgbClr val="000000"/>
              </a:solidFill>
              <a:latin typeface="Arial" panose="020B0604020202020204" pitchFamily="34" charset="0"/>
              <a:ea typeface="Microsoft YaHei"/>
              <a:cs typeface="Arial" panose="020B0604020202020204" pitchFamily="34" charset="0"/>
            </a:rPr>
            <a:t>?</a:t>
          </a:r>
          <a:endParaRPr lang="en-US" sz="2400" b="1" kern="1200" dirty="0">
            <a:solidFill>
              <a:srgbClr val="000000"/>
            </a:solidFill>
            <a:latin typeface="Arial" panose="020B0604020202020204" pitchFamily="34" charset="0"/>
            <a:ea typeface="Microsoft YaHei"/>
            <a:cs typeface="Arial" panose="020B0604020202020204" pitchFamily="34" charset="0"/>
          </a:endParaRPr>
        </a:p>
      </dgm:t>
    </dgm:pt>
    <dgm:pt modelId="{433FCD20-2762-46C0-922D-56C06373CD5A}" type="parTrans" cxnId="{C0E726C6-E9CB-4422-902F-EE9EF91845B5}">
      <dgm:prSet/>
      <dgm:spPr/>
      <dgm:t>
        <a:bodyPr/>
        <a:lstStyle/>
        <a:p>
          <a:endParaRPr lang="en-US" b="1">
            <a:latin typeface="Arial" panose="020B0604020202020204" pitchFamily="34" charset="0"/>
            <a:cs typeface="Arial" panose="020B0604020202020204" pitchFamily="34" charset="0"/>
          </a:endParaRPr>
        </a:p>
      </dgm:t>
    </dgm:pt>
    <dgm:pt modelId="{FD77F7F7-4F69-4993-893F-3AE805A1326D}" type="sibTrans" cxnId="{C0E726C6-E9CB-4422-902F-EE9EF91845B5}">
      <dgm:prSet/>
      <dgm:spPr/>
      <dgm:t>
        <a:bodyPr/>
        <a:lstStyle/>
        <a:p>
          <a:endParaRPr lang="en-US" b="1">
            <a:latin typeface="Arial" panose="020B0604020202020204" pitchFamily="34" charset="0"/>
            <a:cs typeface="Arial" panose="020B0604020202020204" pitchFamily="34" charset="0"/>
          </a:endParaRPr>
        </a:p>
      </dgm:t>
    </dgm:pt>
    <dgm:pt modelId="{F7A14E43-E67B-40FF-BF5C-37E7EEBB5B29}">
      <dgm:prSet custT="1"/>
      <dgm:spPr>
        <a:gradFill flip="none"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0800000" scaled="1"/>
          <a:tileRect/>
        </a:gradFill>
      </dgm:spPr>
      <dgm:t>
        <a:bodyPr/>
        <a:lstStyle/>
        <a:p>
          <a:r>
            <a:rPr lang="en-US" altLang="en-US" sz="2400" b="1" dirty="0" err="1">
              <a:latin typeface="Arial" panose="020B0604020202020204" pitchFamily="34" charset="0"/>
            </a:rPr>
            <a:t>Chúng</a:t>
          </a:r>
          <a:r>
            <a:rPr lang="en-US" altLang="en-US" sz="2400" b="1" dirty="0">
              <a:latin typeface="Arial" panose="020B0604020202020204" pitchFamily="34" charset="0"/>
            </a:rPr>
            <a:t> ta </a:t>
          </a:r>
          <a:r>
            <a:rPr lang="en-US" altLang="en-US" sz="2400" b="1" dirty="0" err="1">
              <a:latin typeface="Arial" panose="020B0604020202020204" pitchFamily="34" charset="0"/>
            </a:rPr>
            <a:t>định</a:t>
          </a:r>
          <a:r>
            <a:rPr lang="en-US" altLang="en-US" sz="2400" b="1" dirty="0">
              <a:latin typeface="Arial" panose="020B0604020202020204" pitchFamily="34" charset="0"/>
            </a:rPr>
            <a:t> </a:t>
          </a:r>
          <a:r>
            <a:rPr lang="en-US" altLang="en-US" sz="2400" b="1" dirty="0" err="1">
              <a:latin typeface="Arial" panose="020B0604020202020204" pitchFamily="34" charset="0"/>
            </a:rPr>
            <a:t>làm</a:t>
          </a:r>
          <a:r>
            <a:rPr lang="en-US" altLang="en-US" sz="2400" b="1" dirty="0">
              <a:latin typeface="Arial" panose="020B0604020202020204" pitchFamily="34" charset="0"/>
            </a:rPr>
            <a:t> </a:t>
          </a:r>
          <a:r>
            <a:rPr lang="en-US" altLang="en-US" sz="2400" b="1" dirty="0" err="1">
              <a:latin typeface="Arial" panose="020B0604020202020204" pitchFamily="34" charset="0"/>
            </a:rPr>
            <a:t>gì</a:t>
          </a:r>
          <a:r>
            <a:rPr lang="en-US" altLang="en-US" sz="2400" b="1" dirty="0">
              <a:latin typeface="Arial" panose="020B0604020202020204" pitchFamily="34" charset="0"/>
            </a:rPr>
            <a:t>?</a:t>
          </a:r>
          <a:endParaRPr lang="en-US" sz="2400" b="1" dirty="0">
            <a:latin typeface="Arial" panose="020B0604020202020204" pitchFamily="34" charset="0"/>
            <a:cs typeface="Arial" panose="020B0604020202020204" pitchFamily="34" charset="0"/>
          </a:endParaRPr>
        </a:p>
      </dgm:t>
    </dgm:pt>
    <dgm:pt modelId="{3F6527A6-FCFF-4416-AFDF-EFF7C987E1D0}" type="parTrans" cxnId="{169A6B3A-0A5D-4F15-9743-B09721101894}">
      <dgm:prSet/>
      <dgm:spPr/>
      <dgm:t>
        <a:bodyPr/>
        <a:lstStyle/>
        <a:p>
          <a:endParaRPr lang="en-US" b="1">
            <a:latin typeface="Arial" panose="020B0604020202020204" pitchFamily="34" charset="0"/>
            <a:cs typeface="Arial" panose="020B0604020202020204" pitchFamily="34" charset="0"/>
          </a:endParaRPr>
        </a:p>
      </dgm:t>
    </dgm:pt>
    <dgm:pt modelId="{5CF606D3-1546-44F1-90AC-550D6A300060}" type="sibTrans" cxnId="{169A6B3A-0A5D-4F15-9743-B09721101894}">
      <dgm:prSet/>
      <dgm:spPr/>
      <dgm:t>
        <a:bodyPr/>
        <a:lstStyle/>
        <a:p>
          <a:endParaRPr lang="en-US" b="1">
            <a:latin typeface="Arial" panose="020B0604020202020204" pitchFamily="34" charset="0"/>
            <a:cs typeface="Arial" panose="020B0604020202020204" pitchFamily="34" charset="0"/>
          </a:endParaRPr>
        </a:p>
      </dgm:t>
    </dgm:pt>
    <dgm:pt modelId="{1287473C-5BCE-4C6A-AC57-68902BBF44E2}">
      <dgm:prSet custT="1"/>
      <dgm:spPr>
        <a:gradFill flip="none"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0800000" scaled="1"/>
          <a:tileRect/>
        </a:gradFill>
      </dgm:spPr>
      <dgm:t>
        <a:bodyPr/>
        <a:lstStyle/>
        <a:p>
          <a:r>
            <a:rPr lang="en-US" altLang="en-US" sz="2400" b="1" kern="1200" dirty="0" err="1">
              <a:solidFill>
                <a:srgbClr val="000000"/>
              </a:solidFill>
              <a:latin typeface="Arial" panose="020B0604020202020204" pitchFamily="34" charset="0"/>
              <a:ea typeface="Microsoft YaHei"/>
              <a:cs typeface="Arial" panose="020B0604020202020204" pitchFamily="34" charset="0"/>
            </a:rPr>
            <a:t>Chúng</a:t>
          </a:r>
          <a:r>
            <a:rPr lang="en-US" altLang="en-US" sz="2400" b="1" kern="1200" dirty="0">
              <a:solidFill>
                <a:srgbClr val="000000"/>
              </a:solidFill>
              <a:latin typeface="Arial" panose="020B0604020202020204" pitchFamily="34" charset="0"/>
              <a:ea typeface="Microsoft YaHei"/>
              <a:cs typeface="Arial" panose="020B0604020202020204" pitchFamily="34" charset="0"/>
            </a:rPr>
            <a:t> ta </a:t>
          </a:r>
          <a:r>
            <a:rPr lang="en-US" altLang="en-US" sz="2400" b="1" kern="1200" dirty="0" err="1">
              <a:solidFill>
                <a:srgbClr val="000000"/>
              </a:solidFill>
              <a:latin typeface="Arial" panose="020B0604020202020204" pitchFamily="34" charset="0"/>
              <a:ea typeface="Microsoft YaHei"/>
              <a:cs typeface="Arial" panose="020B0604020202020204" pitchFamily="34" charset="0"/>
            </a:rPr>
            <a:t>quan</a:t>
          </a:r>
          <a:r>
            <a:rPr lang="en-US" altLang="en-US" sz="2400" b="1" kern="1200" dirty="0">
              <a:solidFill>
                <a:srgbClr val="000000"/>
              </a:solidFill>
              <a:latin typeface="Arial" panose="020B0604020202020204" pitchFamily="34" charset="0"/>
              <a:ea typeface="Microsoft YaHei"/>
              <a:cs typeface="Arial" panose="020B0604020202020204" pitchFamily="34" charset="0"/>
            </a:rPr>
            <a:t> </a:t>
          </a:r>
          <a:r>
            <a:rPr lang="en-US" altLang="en-US" sz="2400" b="1" kern="1200" dirty="0" err="1">
              <a:solidFill>
                <a:srgbClr val="000000"/>
              </a:solidFill>
              <a:latin typeface="Arial" panose="020B0604020202020204" pitchFamily="34" charset="0"/>
              <a:ea typeface="Microsoft YaHei"/>
              <a:cs typeface="Arial" panose="020B0604020202020204" pitchFamily="34" charset="0"/>
            </a:rPr>
            <a:t>tâm</a:t>
          </a:r>
          <a:r>
            <a:rPr lang="en-US" altLang="en-US" sz="2400" b="1" kern="1200" dirty="0">
              <a:solidFill>
                <a:srgbClr val="000000"/>
              </a:solidFill>
              <a:latin typeface="Arial" panose="020B0604020202020204" pitchFamily="34" charset="0"/>
              <a:ea typeface="Microsoft YaHei"/>
              <a:cs typeface="Arial" panose="020B0604020202020204" pitchFamily="34" charset="0"/>
            </a:rPr>
            <a:t> </a:t>
          </a:r>
          <a:r>
            <a:rPr lang="en-US" altLang="en-US" sz="2400" b="1" kern="1200" dirty="0" err="1">
              <a:solidFill>
                <a:srgbClr val="000000"/>
              </a:solidFill>
              <a:latin typeface="Arial" panose="020B0604020202020204" pitchFamily="34" charset="0"/>
              <a:ea typeface="Microsoft YaHei"/>
              <a:cs typeface="Arial" panose="020B0604020202020204" pitchFamily="34" charset="0"/>
            </a:rPr>
            <a:t>đến</a:t>
          </a:r>
          <a:r>
            <a:rPr lang="en-US" altLang="en-US" sz="2400" b="1" kern="1200" dirty="0">
              <a:solidFill>
                <a:srgbClr val="000000"/>
              </a:solidFill>
              <a:latin typeface="Arial" panose="020B0604020202020204" pitchFamily="34" charset="0"/>
              <a:ea typeface="Microsoft YaHei"/>
              <a:cs typeface="Arial" panose="020B0604020202020204" pitchFamily="34" charset="0"/>
            </a:rPr>
            <a:t> </a:t>
          </a:r>
          <a:r>
            <a:rPr lang="en-US" altLang="en-US" sz="2400" b="1" kern="1200" dirty="0" err="1">
              <a:solidFill>
                <a:srgbClr val="000000"/>
              </a:solidFill>
              <a:latin typeface="Arial" panose="020B0604020202020204" pitchFamily="34" charset="0"/>
              <a:ea typeface="Microsoft YaHei"/>
              <a:cs typeface="Arial" panose="020B0604020202020204" pitchFamily="34" charset="0"/>
            </a:rPr>
            <a:t>cái</a:t>
          </a:r>
          <a:r>
            <a:rPr lang="en-US" altLang="en-US" sz="2400" b="1" kern="1200" dirty="0">
              <a:solidFill>
                <a:srgbClr val="000000"/>
              </a:solidFill>
              <a:latin typeface="Arial" panose="020B0604020202020204" pitchFamily="34" charset="0"/>
              <a:ea typeface="Microsoft YaHei"/>
              <a:cs typeface="Arial" panose="020B0604020202020204" pitchFamily="34" charset="0"/>
            </a:rPr>
            <a:t> </a:t>
          </a:r>
          <a:r>
            <a:rPr lang="en-US" altLang="en-US" sz="2400" b="1" kern="1200" dirty="0" err="1">
              <a:solidFill>
                <a:srgbClr val="000000"/>
              </a:solidFill>
              <a:latin typeface="Arial" panose="020B0604020202020204" pitchFamily="34" charset="0"/>
              <a:ea typeface="Microsoft YaHei"/>
              <a:cs typeface="Arial" panose="020B0604020202020204" pitchFamily="34" charset="0"/>
            </a:rPr>
            <a:t>gì</a:t>
          </a:r>
          <a:r>
            <a:rPr lang="en-US" altLang="en-US" sz="2400" b="1" kern="1200" dirty="0">
              <a:solidFill>
                <a:srgbClr val="000000"/>
              </a:solidFill>
              <a:latin typeface="Arial" panose="020B0604020202020204" pitchFamily="34" charset="0"/>
              <a:ea typeface="Microsoft YaHei"/>
              <a:cs typeface="Arial" panose="020B0604020202020204" pitchFamily="34" charset="0"/>
            </a:rPr>
            <a:t>?</a:t>
          </a:r>
          <a:endParaRPr lang="en-US" sz="2400" b="1" kern="1200" dirty="0">
            <a:solidFill>
              <a:srgbClr val="000000"/>
            </a:solidFill>
            <a:latin typeface="Arial" panose="020B0604020202020204" pitchFamily="34" charset="0"/>
            <a:ea typeface="Microsoft YaHei"/>
            <a:cs typeface="Arial" panose="020B0604020202020204" pitchFamily="34" charset="0"/>
          </a:endParaRPr>
        </a:p>
      </dgm:t>
    </dgm:pt>
    <dgm:pt modelId="{5C3FF4F8-2925-4446-8DE0-CDE86FCEF2CF}" type="parTrans" cxnId="{47C01914-9381-4658-A775-30BF09C4BA07}">
      <dgm:prSet/>
      <dgm:spPr/>
      <dgm:t>
        <a:bodyPr/>
        <a:lstStyle/>
        <a:p>
          <a:endParaRPr lang="en-US" b="1">
            <a:latin typeface="Arial" panose="020B0604020202020204" pitchFamily="34" charset="0"/>
            <a:cs typeface="Arial" panose="020B0604020202020204" pitchFamily="34" charset="0"/>
          </a:endParaRPr>
        </a:p>
      </dgm:t>
    </dgm:pt>
    <dgm:pt modelId="{DE8EF873-86BA-4788-9625-6D3DEB52B560}" type="sibTrans" cxnId="{47C01914-9381-4658-A775-30BF09C4BA07}">
      <dgm:prSet/>
      <dgm:spPr/>
      <dgm:t>
        <a:bodyPr/>
        <a:lstStyle/>
        <a:p>
          <a:endParaRPr lang="en-US" b="1">
            <a:latin typeface="Arial" panose="020B0604020202020204" pitchFamily="34" charset="0"/>
            <a:cs typeface="Arial" panose="020B0604020202020204" pitchFamily="34" charset="0"/>
          </a:endParaRPr>
        </a:p>
      </dgm:t>
    </dgm:pt>
    <dgm:pt modelId="{FE805710-E406-44A8-9F28-2C67728166DF}" type="pres">
      <dgm:prSet presAssocID="{D03A194B-4EC1-48BF-A6C0-616D79146E10}" presName="diagram" presStyleCnt="0">
        <dgm:presLayoutVars>
          <dgm:chPref val="1"/>
          <dgm:dir/>
          <dgm:animOne val="branch"/>
          <dgm:animLvl val="lvl"/>
          <dgm:resizeHandles val="exact"/>
        </dgm:presLayoutVars>
      </dgm:prSet>
      <dgm:spPr/>
    </dgm:pt>
    <dgm:pt modelId="{414CC24D-5964-4735-9B31-9CE0642D4E22}" type="pres">
      <dgm:prSet presAssocID="{26726E12-3C98-41CC-9A93-A492CD38140B}" presName="root1" presStyleCnt="0"/>
      <dgm:spPr/>
    </dgm:pt>
    <dgm:pt modelId="{2D6EA626-3397-4B35-8CB9-5045114CC91D}" type="pres">
      <dgm:prSet presAssocID="{26726E12-3C98-41CC-9A93-A492CD38140B}" presName="LevelOneTextNode" presStyleLbl="node0" presStyleIdx="0" presStyleCnt="1" custScaleX="278583">
        <dgm:presLayoutVars>
          <dgm:chPref val="3"/>
        </dgm:presLayoutVars>
      </dgm:prSet>
      <dgm:spPr/>
    </dgm:pt>
    <dgm:pt modelId="{149510DB-788B-48A2-B0B3-423F70CF73D7}" type="pres">
      <dgm:prSet presAssocID="{26726E12-3C98-41CC-9A93-A492CD38140B}" presName="level2hierChild" presStyleCnt="0"/>
      <dgm:spPr/>
    </dgm:pt>
    <dgm:pt modelId="{EC080110-5F67-41F3-99D5-E9018778A7AF}" type="pres">
      <dgm:prSet presAssocID="{1769B20D-4ADB-40D1-94EB-FE08F8229C85}" presName="conn2-1" presStyleLbl="parChTrans1D2" presStyleIdx="0" presStyleCnt="4"/>
      <dgm:spPr/>
    </dgm:pt>
    <dgm:pt modelId="{D20584A9-EE75-47B1-9D8B-B773CB5B14E4}" type="pres">
      <dgm:prSet presAssocID="{1769B20D-4ADB-40D1-94EB-FE08F8229C85}" presName="connTx" presStyleLbl="parChTrans1D2" presStyleIdx="0" presStyleCnt="4"/>
      <dgm:spPr/>
    </dgm:pt>
    <dgm:pt modelId="{2C96559D-01F3-4970-9B57-072F5DDE3B3F}" type="pres">
      <dgm:prSet presAssocID="{555DF77D-8FCE-4AE1-8D08-B631290DC14C}" presName="root2" presStyleCnt="0"/>
      <dgm:spPr/>
    </dgm:pt>
    <dgm:pt modelId="{44EBAFF5-A3F4-412C-B64D-4BA2FAB486D9}" type="pres">
      <dgm:prSet presAssocID="{555DF77D-8FCE-4AE1-8D08-B631290DC14C}" presName="LevelTwoTextNode" presStyleLbl="node2" presStyleIdx="0" presStyleCnt="4" custScaleX="394181">
        <dgm:presLayoutVars>
          <dgm:chPref val="3"/>
        </dgm:presLayoutVars>
      </dgm:prSet>
      <dgm:spPr/>
    </dgm:pt>
    <dgm:pt modelId="{61617249-C04D-4553-ABDE-EE1EBB212421}" type="pres">
      <dgm:prSet presAssocID="{555DF77D-8FCE-4AE1-8D08-B631290DC14C}" presName="level3hierChild" presStyleCnt="0"/>
      <dgm:spPr/>
    </dgm:pt>
    <dgm:pt modelId="{30CA0776-3457-480E-B08E-89E8D1CBBA17}" type="pres">
      <dgm:prSet presAssocID="{433FCD20-2762-46C0-922D-56C06373CD5A}" presName="conn2-1" presStyleLbl="parChTrans1D2" presStyleIdx="1" presStyleCnt="4"/>
      <dgm:spPr/>
    </dgm:pt>
    <dgm:pt modelId="{E6AAB58A-594F-430C-B142-49010224FE71}" type="pres">
      <dgm:prSet presAssocID="{433FCD20-2762-46C0-922D-56C06373CD5A}" presName="connTx" presStyleLbl="parChTrans1D2" presStyleIdx="1" presStyleCnt="4"/>
      <dgm:spPr/>
    </dgm:pt>
    <dgm:pt modelId="{82884992-1495-4635-AAFF-812533E7749E}" type="pres">
      <dgm:prSet presAssocID="{6E883049-9C7F-4EFB-9D0B-E7B4E814D883}" presName="root2" presStyleCnt="0"/>
      <dgm:spPr/>
    </dgm:pt>
    <dgm:pt modelId="{E18C18D6-47DC-4D98-A316-5D17FCE7AEA2}" type="pres">
      <dgm:prSet presAssocID="{6E883049-9C7F-4EFB-9D0B-E7B4E814D883}" presName="LevelTwoTextNode" presStyleLbl="node2" presStyleIdx="1" presStyleCnt="4" custScaleX="394181" custLinFactX="100000" custLinFactNeighborX="124033" custLinFactNeighborY="-502">
        <dgm:presLayoutVars>
          <dgm:chPref val="3"/>
        </dgm:presLayoutVars>
      </dgm:prSet>
      <dgm:spPr/>
    </dgm:pt>
    <dgm:pt modelId="{C23EF907-6B7D-4B1E-96F8-AD7F6AAB83DB}" type="pres">
      <dgm:prSet presAssocID="{6E883049-9C7F-4EFB-9D0B-E7B4E814D883}" presName="level3hierChild" presStyleCnt="0"/>
      <dgm:spPr/>
    </dgm:pt>
    <dgm:pt modelId="{75D39653-C6DE-43E5-AEC6-BED0C32D4671}" type="pres">
      <dgm:prSet presAssocID="{5C3FF4F8-2925-4446-8DE0-CDE86FCEF2CF}" presName="conn2-1" presStyleLbl="parChTrans1D2" presStyleIdx="2" presStyleCnt="4"/>
      <dgm:spPr/>
    </dgm:pt>
    <dgm:pt modelId="{1A4276F1-CE40-4AAF-BFF6-060271FC0B9F}" type="pres">
      <dgm:prSet presAssocID="{5C3FF4F8-2925-4446-8DE0-CDE86FCEF2CF}" presName="connTx" presStyleLbl="parChTrans1D2" presStyleIdx="2" presStyleCnt="4"/>
      <dgm:spPr/>
    </dgm:pt>
    <dgm:pt modelId="{179FA4DB-9055-4CC5-ADD4-DEF97B3F73C0}" type="pres">
      <dgm:prSet presAssocID="{1287473C-5BCE-4C6A-AC57-68902BBF44E2}" presName="root2" presStyleCnt="0"/>
      <dgm:spPr/>
    </dgm:pt>
    <dgm:pt modelId="{21B5AFC0-7B77-40A6-AEFC-0FB40FB2D532}" type="pres">
      <dgm:prSet presAssocID="{1287473C-5BCE-4C6A-AC57-68902BBF44E2}" presName="LevelTwoTextNode" presStyleLbl="node2" presStyleIdx="2" presStyleCnt="4" custScaleX="394181">
        <dgm:presLayoutVars>
          <dgm:chPref val="3"/>
        </dgm:presLayoutVars>
      </dgm:prSet>
      <dgm:spPr/>
    </dgm:pt>
    <dgm:pt modelId="{7BA5C930-9003-46D0-B075-17C9394020A4}" type="pres">
      <dgm:prSet presAssocID="{1287473C-5BCE-4C6A-AC57-68902BBF44E2}" presName="level3hierChild" presStyleCnt="0"/>
      <dgm:spPr/>
    </dgm:pt>
    <dgm:pt modelId="{9ED222CB-99E9-4BC0-BF2D-74672B53BF7E}" type="pres">
      <dgm:prSet presAssocID="{3F6527A6-FCFF-4416-AFDF-EFF7C987E1D0}" presName="conn2-1" presStyleLbl="parChTrans1D2" presStyleIdx="3" presStyleCnt="4"/>
      <dgm:spPr/>
    </dgm:pt>
    <dgm:pt modelId="{9F492E65-9A10-4697-A9F8-4BC65B3242AD}" type="pres">
      <dgm:prSet presAssocID="{3F6527A6-FCFF-4416-AFDF-EFF7C987E1D0}" presName="connTx" presStyleLbl="parChTrans1D2" presStyleIdx="3" presStyleCnt="4"/>
      <dgm:spPr/>
    </dgm:pt>
    <dgm:pt modelId="{DE8D79C7-9301-4745-B84D-3AA6AA07F74E}" type="pres">
      <dgm:prSet presAssocID="{F7A14E43-E67B-40FF-BF5C-37E7EEBB5B29}" presName="root2" presStyleCnt="0"/>
      <dgm:spPr/>
    </dgm:pt>
    <dgm:pt modelId="{A74FF717-6DC9-4A80-929A-DCA48CCA5867}" type="pres">
      <dgm:prSet presAssocID="{F7A14E43-E67B-40FF-BF5C-37E7EEBB5B29}" presName="LevelTwoTextNode" presStyleLbl="node2" presStyleIdx="3" presStyleCnt="4" custScaleX="394181">
        <dgm:presLayoutVars>
          <dgm:chPref val="3"/>
        </dgm:presLayoutVars>
      </dgm:prSet>
      <dgm:spPr/>
    </dgm:pt>
    <dgm:pt modelId="{0A86A2B7-7304-4209-A5C7-C7FC9C676A17}" type="pres">
      <dgm:prSet presAssocID="{F7A14E43-E67B-40FF-BF5C-37E7EEBB5B29}" presName="level3hierChild" presStyleCnt="0"/>
      <dgm:spPr/>
    </dgm:pt>
  </dgm:ptLst>
  <dgm:cxnLst>
    <dgm:cxn modelId="{DF6E6209-14A5-4C1A-9B2A-76CBC2515F2E}" type="presOf" srcId="{555DF77D-8FCE-4AE1-8D08-B631290DC14C}" destId="{44EBAFF5-A3F4-412C-B64D-4BA2FAB486D9}" srcOrd="0" destOrd="0" presId="urn:microsoft.com/office/officeart/2005/8/layout/hierarchy2"/>
    <dgm:cxn modelId="{47C01914-9381-4658-A775-30BF09C4BA07}" srcId="{26726E12-3C98-41CC-9A93-A492CD38140B}" destId="{1287473C-5BCE-4C6A-AC57-68902BBF44E2}" srcOrd="2" destOrd="0" parTransId="{5C3FF4F8-2925-4446-8DE0-CDE86FCEF2CF}" sibTransId="{DE8EF873-86BA-4788-9625-6D3DEB52B560}"/>
    <dgm:cxn modelId="{00E4F42D-0A0E-43CE-AA93-F25013F2C075}" srcId="{26726E12-3C98-41CC-9A93-A492CD38140B}" destId="{555DF77D-8FCE-4AE1-8D08-B631290DC14C}" srcOrd="0" destOrd="0" parTransId="{1769B20D-4ADB-40D1-94EB-FE08F8229C85}" sibTransId="{61CFFF70-EF40-4B4D-AD40-C14BC2C58AC0}"/>
    <dgm:cxn modelId="{132A1231-FDE4-4089-B0B1-7AEF1987BA07}" type="presOf" srcId="{433FCD20-2762-46C0-922D-56C06373CD5A}" destId="{E6AAB58A-594F-430C-B142-49010224FE71}" srcOrd="1" destOrd="0" presId="urn:microsoft.com/office/officeart/2005/8/layout/hierarchy2"/>
    <dgm:cxn modelId="{92EB3831-FEF4-4347-9492-66F62D9010B8}" type="presOf" srcId="{3F6527A6-FCFF-4416-AFDF-EFF7C987E1D0}" destId="{9ED222CB-99E9-4BC0-BF2D-74672B53BF7E}" srcOrd="0" destOrd="0" presId="urn:microsoft.com/office/officeart/2005/8/layout/hierarchy2"/>
    <dgm:cxn modelId="{169A6B3A-0A5D-4F15-9743-B09721101894}" srcId="{26726E12-3C98-41CC-9A93-A492CD38140B}" destId="{F7A14E43-E67B-40FF-BF5C-37E7EEBB5B29}" srcOrd="3" destOrd="0" parTransId="{3F6527A6-FCFF-4416-AFDF-EFF7C987E1D0}" sibTransId="{5CF606D3-1546-44F1-90AC-550D6A300060}"/>
    <dgm:cxn modelId="{A3729B5B-641C-4532-B4B0-C7F95BCE97C8}" type="presOf" srcId="{1769B20D-4ADB-40D1-94EB-FE08F8229C85}" destId="{EC080110-5F67-41F3-99D5-E9018778A7AF}" srcOrd="0" destOrd="0" presId="urn:microsoft.com/office/officeart/2005/8/layout/hierarchy2"/>
    <dgm:cxn modelId="{E04F224B-4813-46BB-8D49-D967E7E5501E}" type="presOf" srcId="{1769B20D-4ADB-40D1-94EB-FE08F8229C85}" destId="{D20584A9-EE75-47B1-9D8B-B773CB5B14E4}" srcOrd="1" destOrd="0" presId="urn:microsoft.com/office/officeart/2005/8/layout/hierarchy2"/>
    <dgm:cxn modelId="{E3DB2C71-0062-4946-BA1F-614377998447}" type="presOf" srcId="{D03A194B-4EC1-48BF-A6C0-616D79146E10}" destId="{FE805710-E406-44A8-9F28-2C67728166DF}" srcOrd="0" destOrd="0" presId="urn:microsoft.com/office/officeart/2005/8/layout/hierarchy2"/>
    <dgm:cxn modelId="{F72E977E-DFF7-4C4F-A4AE-062EA00F3958}" type="presOf" srcId="{F7A14E43-E67B-40FF-BF5C-37E7EEBB5B29}" destId="{A74FF717-6DC9-4A80-929A-DCA48CCA5867}" srcOrd="0" destOrd="0" presId="urn:microsoft.com/office/officeart/2005/8/layout/hierarchy2"/>
    <dgm:cxn modelId="{3BB55988-C1B1-4DAE-8A61-F2E206917044}" type="presOf" srcId="{3F6527A6-FCFF-4416-AFDF-EFF7C987E1D0}" destId="{9F492E65-9A10-4697-A9F8-4BC65B3242AD}" srcOrd="1" destOrd="0" presId="urn:microsoft.com/office/officeart/2005/8/layout/hierarchy2"/>
    <dgm:cxn modelId="{9439E09E-1127-4579-9E4A-12869B991607}" type="presOf" srcId="{26726E12-3C98-41CC-9A93-A492CD38140B}" destId="{2D6EA626-3397-4B35-8CB9-5045114CC91D}" srcOrd="0" destOrd="0" presId="urn:microsoft.com/office/officeart/2005/8/layout/hierarchy2"/>
    <dgm:cxn modelId="{5F76BAA0-46C6-4B17-A1BF-254420E16EFD}" type="presOf" srcId="{6E883049-9C7F-4EFB-9D0B-E7B4E814D883}" destId="{E18C18D6-47DC-4D98-A316-5D17FCE7AEA2}" srcOrd="0" destOrd="0" presId="urn:microsoft.com/office/officeart/2005/8/layout/hierarchy2"/>
    <dgm:cxn modelId="{ECD43BA5-0D16-4238-8210-E0729567AE68}" srcId="{D03A194B-4EC1-48BF-A6C0-616D79146E10}" destId="{26726E12-3C98-41CC-9A93-A492CD38140B}" srcOrd="0" destOrd="0" parTransId="{23D41D60-78E4-47A3-ADF4-F1C8CCFF4204}" sibTransId="{4BCF41D9-26D1-4176-B6CA-7FC3B1A1DED1}"/>
    <dgm:cxn modelId="{1A7552AA-A2F1-4E3E-AAD8-FD9270FCC8FA}" type="presOf" srcId="{5C3FF4F8-2925-4446-8DE0-CDE86FCEF2CF}" destId="{75D39653-C6DE-43E5-AEC6-BED0C32D4671}" srcOrd="0" destOrd="0" presId="urn:microsoft.com/office/officeart/2005/8/layout/hierarchy2"/>
    <dgm:cxn modelId="{C0E726C6-E9CB-4422-902F-EE9EF91845B5}" srcId="{26726E12-3C98-41CC-9A93-A492CD38140B}" destId="{6E883049-9C7F-4EFB-9D0B-E7B4E814D883}" srcOrd="1" destOrd="0" parTransId="{433FCD20-2762-46C0-922D-56C06373CD5A}" sibTransId="{FD77F7F7-4F69-4993-893F-3AE805A1326D}"/>
    <dgm:cxn modelId="{F8290FDC-87AC-4361-90A8-6082F1440D31}" type="presOf" srcId="{1287473C-5BCE-4C6A-AC57-68902BBF44E2}" destId="{21B5AFC0-7B77-40A6-AEFC-0FB40FB2D532}" srcOrd="0" destOrd="0" presId="urn:microsoft.com/office/officeart/2005/8/layout/hierarchy2"/>
    <dgm:cxn modelId="{8D6057E7-1401-41D5-98F9-F55B796E3AF4}" type="presOf" srcId="{433FCD20-2762-46C0-922D-56C06373CD5A}" destId="{30CA0776-3457-480E-B08E-89E8D1CBBA17}" srcOrd="0" destOrd="0" presId="urn:microsoft.com/office/officeart/2005/8/layout/hierarchy2"/>
    <dgm:cxn modelId="{316CCDEF-6201-4DD7-AFF7-865FA5B9934A}" type="presOf" srcId="{5C3FF4F8-2925-4446-8DE0-CDE86FCEF2CF}" destId="{1A4276F1-CE40-4AAF-BFF6-060271FC0B9F}" srcOrd="1" destOrd="0" presId="urn:microsoft.com/office/officeart/2005/8/layout/hierarchy2"/>
    <dgm:cxn modelId="{6D5FA508-6B80-4DB5-B3B5-56DC43010A3F}" type="presParOf" srcId="{FE805710-E406-44A8-9F28-2C67728166DF}" destId="{414CC24D-5964-4735-9B31-9CE0642D4E22}" srcOrd="0" destOrd="0" presId="urn:microsoft.com/office/officeart/2005/8/layout/hierarchy2"/>
    <dgm:cxn modelId="{06C223FF-F9D5-4604-A2C1-6BF24B559EA9}" type="presParOf" srcId="{414CC24D-5964-4735-9B31-9CE0642D4E22}" destId="{2D6EA626-3397-4B35-8CB9-5045114CC91D}" srcOrd="0" destOrd="0" presId="urn:microsoft.com/office/officeart/2005/8/layout/hierarchy2"/>
    <dgm:cxn modelId="{BC95FAFE-FD70-4A56-B06B-E3D798227982}" type="presParOf" srcId="{414CC24D-5964-4735-9B31-9CE0642D4E22}" destId="{149510DB-788B-48A2-B0B3-423F70CF73D7}" srcOrd="1" destOrd="0" presId="urn:microsoft.com/office/officeart/2005/8/layout/hierarchy2"/>
    <dgm:cxn modelId="{EA72187A-ECBD-41BB-AE21-13B33633D566}" type="presParOf" srcId="{149510DB-788B-48A2-B0B3-423F70CF73D7}" destId="{EC080110-5F67-41F3-99D5-E9018778A7AF}" srcOrd="0" destOrd="0" presId="urn:microsoft.com/office/officeart/2005/8/layout/hierarchy2"/>
    <dgm:cxn modelId="{212B77A3-09D8-4876-BB17-B4351F543E74}" type="presParOf" srcId="{EC080110-5F67-41F3-99D5-E9018778A7AF}" destId="{D20584A9-EE75-47B1-9D8B-B773CB5B14E4}" srcOrd="0" destOrd="0" presId="urn:microsoft.com/office/officeart/2005/8/layout/hierarchy2"/>
    <dgm:cxn modelId="{26B7E0DD-7CA2-4642-9DD2-4C146ED48B7E}" type="presParOf" srcId="{149510DB-788B-48A2-B0B3-423F70CF73D7}" destId="{2C96559D-01F3-4970-9B57-072F5DDE3B3F}" srcOrd="1" destOrd="0" presId="urn:microsoft.com/office/officeart/2005/8/layout/hierarchy2"/>
    <dgm:cxn modelId="{3BD14CDA-0858-42A6-BB1F-A9DC63CC9EE3}" type="presParOf" srcId="{2C96559D-01F3-4970-9B57-072F5DDE3B3F}" destId="{44EBAFF5-A3F4-412C-B64D-4BA2FAB486D9}" srcOrd="0" destOrd="0" presId="urn:microsoft.com/office/officeart/2005/8/layout/hierarchy2"/>
    <dgm:cxn modelId="{97AD5E9C-50E9-49D8-910E-9F26D38BF6B1}" type="presParOf" srcId="{2C96559D-01F3-4970-9B57-072F5DDE3B3F}" destId="{61617249-C04D-4553-ABDE-EE1EBB212421}" srcOrd="1" destOrd="0" presId="urn:microsoft.com/office/officeart/2005/8/layout/hierarchy2"/>
    <dgm:cxn modelId="{6F5A3B7D-243F-470D-930C-B9D27FE8731E}" type="presParOf" srcId="{149510DB-788B-48A2-B0B3-423F70CF73D7}" destId="{30CA0776-3457-480E-B08E-89E8D1CBBA17}" srcOrd="2" destOrd="0" presId="urn:microsoft.com/office/officeart/2005/8/layout/hierarchy2"/>
    <dgm:cxn modelId="{DBC41D7C-8847-4C3B-B3BA-7A6435DD5E9D}" type="presParOf" srcId="{30CA0776-3457-480E-B08E-89E8D1CBBA17}" destId="{E6AAB58A-594F-430C-B142-49010224FE71}" srcOrd="0" destOrd="0" presId="urn:microsoft.com/office/officeart/2005/8/layout/hierarchy2"/>
    <dgm:cxn modelId="{864553EE-E3A8-4BA5-B006-3E5C9C2D2B02}" type="presParOf" srcId="{149510DB-788B-48A2-B0B3-423F70CF73D7}" destId="{82884992-1495-4635-AAFF-812533E7749E}" srcOrd="3" destOrd="0" presId="urn:microsoft.com/office/officeart/2005/8/layout/hierarchy2"/>
    <dgm:cxn modelId="{EB27017F-A384-4E3E-AC2D-A5C6A6520233}" type="presParOf" srcId="{82884992-1495-4635-AAFF-812533E7749E}" destId="{E18C18D6-47DC-4D98-A316-5D17FCE7AEA2}" srcOrd="0" destOrd="0" presId="urn:microsoft.com/office/officeart/2005/8/layout/hierarchy2"/>
    <dgm:cxn modelId="{3045956D-A34F-4F78-8E7E-6A377F25E592}" type="presParOf" srcId="{82884992-1495-4635-AAFF-812533E7749E}" destId="{C23EF907-6B7D-4B1E-96F8-AD7F6AAB83DB}" srcOrd="1" destOrd="0" presId="urn:microsoft.com/office/officeart/2005/8/layout/hierarchy2"/>
    <dgm:cxn modelId="{A72E3F0A-45AE-488B-BD09-E3AC9F9AE987}" type="presParOf" srcId="{149510DB-788B-48A2-B0B3-423F70CF73D7}" destId="{75D39653-C6DE-43E5-AEC6-BED0C32D4671}" srcOrd="4" destOrd="0" presId="urn:microsoft.com/office/officeart/2005/8/layout/hierarchy2"/>
    <dgm:cxn modelId="{254A1E18-2BA2-406E-8A5D-D03374770DCD}" type="presParOf" srcId="{75D39653-C6DE-43E5-AEC6-BED0C32D4671}" destId="{1A4276F1-CE40-4AAF-BFF6-060271FC0B9F}" srcOrd="0" destOrd="0" presId="urn:microsoft.com/office/officeart/2005/8/layout/hierarchy2"/>
    <dgm:cxn modelId="{184596D4-FE39-4F79-98DC-D5A7CE1D95D0}" type="presParOf" srcId="{149510DB-788B-48A2-B0B3-423F70CF73D7}" destId="{179FA4DB-9055-4CC5-ADD4-DEF97B3F73C0}" srcOrd="5" destOrd="0" presId="urn:microsoft.com/office/officeart/2005/8/layout/hierarchy2"/>
    <dgm:cxn modelId="{AA5EEDC6-4CD9-4DD4-8F56-376F282678A7}" type="presParOf" srcId="{179FA4DB-9055-4CC5-ADD4-DEF97B3F73C0}" destId="{21B5AFC0-7B77-40A6-AEFC-0FB40FB2D532}" srcOrd="0" destOrd="0" presId="urn:microsoft.com/office/officeart/2005/8/layout/hierarchy2"/>
    <dgm:cxn modelId="{ADAD3BC3-7468-4D7F-8F25-4459ED8E3FF4}" type="presParOf" srcId="{179FA4DB-9055-4CC5-ADD4-DEF97B3F73C0}" destId="{7BA5C930-9003-46D0-B075-17C9394020A4}" srcOrd="1" destOrd="0" presId="urn:microsoft.com/office/officeart/2005/8/layout/hierarchy2"/>
    <dgm:cxn modelId="{1AEB1B0C-652B-4B1F-A563-CB8329AEB649}" type="presParOf" srcId="{149510DB-788B-48A2-B0B3-423F70CF73D7}" destId="{9ED222CB-99E9-4BC0-BF2D-74672B53BF7E}" srcOrd="6" destOrd="0" presId="urn:microsoft.com/office/officeart/2005/8/layout/hierarchy2"/>
    <dgm:cxn modelId="{30B630C9-A008-4CBA-9F87-7F8FD275DF17}" type="presParOf" srcId="{9ED222CB-99E9-4BC0-BF2D-74672B53BF7E}" destId="{9F492E65-9A10-4697-A9F8-4BC65B3242AD}" srcOrd="0" destOrd="0" presId="urn:microsoft.com/office/officeart/2005/8/layout/hierarchy2"/>
    <dgm:cxn modelId="{A0CE08A5-B69D-4F57-91A4-9E45FA255A40}" type="presParOf" srcId="{149510DB-788B-48A2-B0B3-423F70CF73D7}" destId="{DE8D79C7-9301-4745-B84D-3AA6AA07F74E}" srcOrd="7" destOrd="0" presId="urn:microsoft.com/office/officeart/2005/8/layout/hierarchy2"/>
    <dgm:cxn modelId="{F66460D1-EEA8-4607-9006-4CEEDCDC30ED}" type="presParOf" srcId="{DE8D79C7-9301-4745-B84D-3AA6AA07F74E}" destId="{A74FF717-6DC9-4A80-929A-DCA48CCA5867}" srcOrd="0" destOrd="0" presId="urn:microsoft.com/office/officeart/2005/8/layout/hierarchy2"/>
    <dgm:cxn modelId="{52CBA735-4A28-499F-93B6-19691E140B5B}" type="presParOf" srcId="{DE8D79C7-9301-4745-B84D-3AA6AA07F74E}" destId="{0A86A2B7-7304-4209-A5C7-C7FC9C676A17}" srcOrd="1" destOrd="0" presId="urn:microsoft.com/office/officeart/2005/8/layout/hierarchy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7BB572E0-7A23-49D2-A16D-5783EBECBF1C}"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n-US"/>
        </a:p>
      </dgm:t>
    </dgm:pt>
    <dgm:pt modelId="{774777B8-7A1C-4D50-AA66-2171470037AA}">
      <dgm:prSet phldrT="[Text]" custT="1"/>
      <dgm:spPr/>
      <dgm:t>
        <a:bodyPr/>
        <a:lstStyle/>
        <a:p>
          <a:r>
            <a:rPr lang="en-US" sz="3600" b="1" i="1" dirty="0">
              <a:solidFill>
                <a:srgbClr val="6C0000"/>
              </a:solidFill>
            </a:rPr>
            <a:t>PHÂN LOẠI </a:t>
          </a:r>
          <a:endParaRPr lang="en-US" sz="3600" dirty="0">
            <a:solidFill>
              <a:srgbClr val="6C0000"/>
            </a:solidFill>
          </a:endParaRPr>
        </a:p>
      </dgm:t>
    </dgm:pt>
    <dgm:pt modelId="{31033C77-84D7-4624-85F4-B71EAA88A29F}" type="parTrans" cxnId="{06C7C3B2-B4D0-4D37-B4AD-A1734C82D2B8}">
      <dgm:prSet/>
      <dgm:spPr/>
      <dgm:t>
        <a:bodyPr/>
        <a:lstStyle/>
        <a:p>
          <a:endParaRPr lang="en-US" sz="2400"/>
        </a:p>
      </dgm:t>
    </dgm:pt>
    <dgm:pt modelId="{49D8744A-7226-4EC0-88D2-76129D7603D0}" type="sibTrans" cxnId="{06C7C3B2-B4D0-4D37-B4AD-A1734C82D2B8}">
      <dgm:prSet/>
      <dgm:spPr/>
      <dgm:t>
        <a:bodyPr/>
        <a:lstStyle/>
        <a:p>
          <a:endParaRPr lang="en-US" sz="2400"/>
        </a:p>
      </dgm:t>
    </dgm:pt>
    <dgm:pt modelId="{0910342A-4DE8-4C78-AC3C-83260A348CEC}">
      <dgm:prSet phldrT="[Text]" custT="1"/>
      <dgm:spPr>
        <a:ln>
          <a:solidFill>
            <a:srgbClr val="00B0F0"/>
          </a:solidFill>
        </a:ln>
      </dgm:spPr>
      <dgm:t>
        <a:bodyPr/>
        <a:lstStyle/>
        <a:p>
          <a:pPr algn="ctr">
            <a:buFont typeface="Wingdings" panose="05000000000000000000" pitchFamily="2" charset="2"/>
            <a:buChar char="§"/>
          </a:pPr>
          <a:r>
            <a:rPr lang="en-US" sz="2200" b="1" i="0" dirty="0">
              <a:solidFill>
                <a:srgbClr val="00007A"/>
              </a:solidFill>
            </a:rPr>
            <a:t>Theo </a:t>
          </a:r>
          <a:r>
            <a:rPr lang="en-US" sz="2200" b="1" i="0" dirty="0" err="1">
              <a:solidFill>
                <a:srgbClr val="00007A"/>
              </a:solidFill>
            </a:rPr>
            <a:t>thời</a:t>
          </a:r>
          <a:r>
            <a:rPr lang="en-US" sz="2200" b="1" i="0" dirty="0">
              <a:solidFill>
                <a:srgbClr val="00007A"/>
              </a:solidFill>
            </a:rPr>
            <a:t> </a:t>
          </a:r>
          <a:r>
            <a:rPr lang="en-US" sz="2200" b="1" i="0" dirty="0" err="1">
              <a:solidFill>
                <a:srgbClr val="00007A"/>
              </a:solidFill>
            </a:rPr>
            <a:t>gian</a:t>
          </a:r>
          <a:r>
            <a:rPr lang="en-US" sz="2200" b="1" i="0" dirty="0">
              <a:solidFill>
                <a:srgbClr val="00007A"/>
              </a:solidFill>
            </a:rPr>
            <a:t> </a:t>
          </a:r>
          <a:endParaRPr lang="en-US" sz="2200" i="0" dirty="0">
            <a:solidFill>
              <a:srgbClr val="00007A"/>
            </a:solidFill>
          </a:endParaRPr>
        </a:p>
      </dgm:t>
    </dgm:pt>
    <dgm:pt modelId="{0AFED926-21CE-4433-961B-06E888CB14E8}" type="parTrans" cxnId="{D4A10F22-BDD7-4B3D-98B4-408CEE6BBE60}">
      <dgm:prSet/>
      <dgm:spPr/>
      <dgm:t>
        <a:bodyPr/>
        <a:lstStyle/>
        <a:p>
          <a:endParaRPr lang="en-US" sz="2400"/>
        </a:p>
      </dgm:t>
    </dgm:pt>
    <dgm:pt modelId="{2731D26B-61FD-4973-86A4-F4F576800D86}" type="sibTrans" cxnId="{D4A10F22-BDD7-4B3D-98B4-408CEE6BBE60}">
      <dgm:prSet/>
      <dgm:spPr/>
      <dgm:t>
        <a:bodyPr/>
        <a:lstStyle/>
        <a:p>
          <a:endParaRPr lang="en-US" sz="2400"/>
        </a:p>
      </dgm:t>
    </dgm:pt>
    <dgm:pt modelId="{2271D28D-4AC5-42EB-A71D-D21C4454D7AC}">
      <dgm:prSet phldrT="[Text]" custT="1"/>
      <dgm:spPr>
        <a:ln>
          <a:solidFill>
            <a:srgbClr val="CC99FF"/>
          </a:solidFill>
        </a:ln>
      </dgm:spPr>
      <dgm:t>
        <a:bodyPr/>
        <a:lstStyle/>
        <a:p>
          <a:pPr algn="ctr"/>
          <a:r>
            <a:rPr lang="en-US" sz="2200" b="1" i="0" dirty="0">
              <a:solidFill>
                <a:srgbClr val="6C0000"/>
              </a:solidFill>
            </a:rPr>
            <a:t>Theo </a:t>
          </a:r>
          <a:r>
            <a:rPr lang="en-US" sz="2200" b="1" i="0" dirty="0" err="1">
              <a:solidFill>
                <a:srgbClr val="6C0000"/>
              </a:solidFill>
            </a:rPr>
            <a:t>hình</a:t>
          </a:r>
          <a:r>
            <a:rPr lang="en-US" sz="2200" b="1" i="0" dirty="0">
              <a:solidFill>
                <a:srgbClr val="6C0000"/>
              </a:solidFill>
            </a:rPr>
            <a:t> </a:t>
          </a:r>
          <a:r>
            <a:rPr lang="en-US" sz="2200" b="1" i="0" dirty="0" err="1">
              <a:solidFill>
                <a:srgbClr val="6C0000"/>
              </a:solidFill>
            </a:rPr>
            <a:t>thức</a:t>
          </a:r>
          <a:endParaRPr lang="en-US" sz="2200" i="0" dirty="0">
            <a:solidFill>
              <a:srgbClr val="6C0000"/>
            </a:solidFill>
          </a:endParaRPr>
        </a:p>
      </dgm:t>
    </dgm:pt>
    <dgm:pt modelId="{8F2085E9-2A06-451A-9969-7DA9688DD02F}" type="parTrans" cxnId="{C0A3C8EF-9F82-4C21-BC2C-857550E99C5A}">
      <dgm:prSet/>
      <dgm:spPr/>
      <dgm:t>
        <a:bodyPr/>
        <a:lstStyle/>
        <a:p>
          <a:endParaRPr lang="en-US" sz="2400"/>
        </a:p>
      </dgm:t>
    </dgm:pt>
    <dgm:pt modelId="{F6243BF3-DD88-43FD-87C5-14001F89641A}" type="sibTrans" cxnId="{C0A3C8EF-9F82-4C21-BC2C-857550E99C5A}">
      <dgm:prSet/>
      <dgm:spPr/>
      <dgm:t>
        <a:bodyPr/>
        <a:lstStyle/>
        <a:p>
          <a:endParaRPr lang="en-US" sz="2400"/>
        </a:p>
      </dgm:t>
    </dgm:pt>
    <dgm:pt modelId="{36A758E9-80A4-4D0F-A954-1563EE7323D6}">
      <dgm:prSet phldrT="[Text]" custT="1"/>
      <dgm:spPr>
        <a:ln>
          <a:solidFill>
            <a:srgbClr val="CC99FF"/>
          </a:solidFill>
        </a:ln>
      </dgm:spPr>
      <dgm:t>
        <a:bodyPr/>
        <a:lstStyle/>
        <a:p>
          <a:pPr algn="ctr"/>
          <a:r>
            <a:rPr lang="en-US" sz="2200" b="1" i="0" dirty="0">
              <a:solidFill>
                <a:srgbClr val="7030A0"/>
              </a:solidFill>
            </a:rPr>
            <a:t>Theo </a:t>
          </a:r>
          <a:r>
            <a:rPr lang="en-US" sz="2200" b="1" i="0" dirty="0" err="1">
              <a:solidFill>
                <a:srgbClr val="7030A0"/>
              </a:solidFill>
            </a:rPr>
            <a:t>tốc</a:t>
          </a:r>
          <a:r>
            <a:rPr lang="en-US" sz="2200" b="1" i="0" dirty="0">
              <a:solidFill>
                <a:srgbClr val="7030A0"/>
              </a:solidFill>
            </a:rPr>
            <a:t> </a:t>
          </a:r>
          <a:r>
            <a:rPr lang="en-US" sz="2200" b="1" i="0" dirty="0" err="1">
              <a:solidFill>
                <a:srgbClr val="7030A0"/>
              </a:solidFill>
            </a:rPr>
            <a:t>độ</a:t>
          </a:r>
          <a:r>
            <a:rPr lang="en-US" sz="2200" b="1" i="0" dirty="0">
              <a:solidFill>
                <a:srgbClr val="7030A0"/>
              </a:solidFill>
            </a:rPr>
            <a:t> </a:t>
          </a:r>
          <a:r>
            <a:rPr lang="en-US" sz="2200" b="1" i="0" dirty="0" err="1">
              <a:solidFill>
                <a:srgbClr val="7030A0"/>
              </a:solidFill>
            </a:rPr>
            <a:t>tăng</a:t>
          </a:r>
          <a:r>
            <a:rPr lang="en-US" sz="2200" b="1" i="0" dirty="0">
              <a:solidFill>
                <a:srgbClr val="7030A0"/>
              </a:solidFill>
            </a:rPr>
            <a:t> </a:t>
          </a:r>
          <a:r>
            <a:rPr lang="en-US" sz="2200" b="1" i="0" dirty="0" err="1">
              <a:solidFill>
                <a:srgbClr val="7030A0"/>
              </a:solidFill>
            </a:rPr>
            <a:t>trưởng</a:t>
          </a:r>
          <a:endParaRPr lang="en-US" sz="2200" i="0" dirty="0">
            <a:solidFill>
              <a:srgbClr val="7030A0"/>
            </a:solidFill>
          </a:endParaRPr>
        </a:p>
      </dgm:t>
    </dgm:pt>
    <dgm:pt modelId="{477FB42C-2532-41FD-8182-71EF5E4169A9}" type="parTrans" cxnId="{1A618C7C-003E-4A59-BA2C-857909DA3976}">
      <dgm:prSet/>
      <dgm:spPr/>
      <dgm:t>
        <a:bodyPr/>
        <a:lstStyle/>
        <a:p>
          <a:endParaRPr lang="en-US"/>
        </a:p>
      </dgm:t>
    </dgm:pt>
    <dgm:pt modelId="{E7C1C495-2FBA-48B8-8173-D99B098A0CA8}" type="sibTrans" cxnId="{1A618C7C-003E-4A59-BA2C-857909DA3976}">
      <dgm:prSet/>
      <dgm:spPr/>
      <dgm:t>
        <a:bodyPr/>
        <a:lstStyle/>
        <a:p>
          <a:endParaRPr lang="en-US"/>
        </a:p>
      </dgm:t>
    </dgm:pt>
    <dgm:pt modelId="{79CEFB5B-53FA-4609-9F03-C0A52BA30A19}">
      <dgm:prSet/>
      <dgm:spPr/>
      <dgm:t>
        <a:bodyPr/>
        <a:lstStyle/>
        <a:p>
          <a:r>
            <a:rPr lang="en-US" dirty="0" err="1"/>
            <a:t>Mục</a:t>
          </a:r>
          <a:r>
            <a:rPr lang="en-US" dirty="0"/>
            <a:t> </a:t>
          </a:r>
          <a:r>
            <a:rPr lang="en-US" dirty="0" err="1"/>
            <a:t>tiêu</a:t>
          </a:r>
          <a:r>
            <a:rPr lang="en-US" dirty="0"/>
            <a:t> </a:t>
          </a:r>
          <a:r>
            <a:rPr lang="en-US" dirty="0" err="1"/>
            <a:t>dài</a:t>
          </a:r>
          <a:r>
            <a:rPr lang="en-US" dirty="0"/>
            <a:t> </a:t>
          </a:r>
          <a:r>
            <a:rPr lang="en-US" dirty="0" err="1"/>
            <a:t>hạn</a:t>
          </a:r>
          <a:endParaRPr lang="en-US" dirty="0"/>
        </a:p>
      </dgm:t>
    </dgm:pt>
    <dgm:pt modelId="{41713275-6CB1-4873-A0FA-F2E7711E3E05}" type="parTrans" cxnId="{4F92D4A3-B6D1-446D-865F-FAA348190D87}">
      <dgm:prSet/>
      <dgm:spPr/>
      <dgm:t>
        <a:bodyPr/>
        <a:lstStyle/>
        <a:p>
          <a:endParaRPr lang="en-US"/>
        </a:p>
      </dgm:t>
    </dgm:pt>
    <dgm:pt modelId="{01085D99-D227-4B55-B62C-04B33EA01580}" type="sibTrans" cxnId="{4F92D4A3-B6D1-446D-865F-FAA348190D87}">
      <dgm:prSet/>
      <dgm:spPr/>
      <dgm:t>
        <a:bodyPr/>
        <a:lstStyle/>
        <a:p>
          <a:endParaRPr lang="en-US"/>
        </a:p>
      </dgm:t>
    </dgm:pt>
    <dgm:pt modelId="{E3F4DB86-B2D7-4DE4-B1F2-45FAB040F102}">
      <dgm:prSet/>
      <dgm:spPr/>
      <dgm:t>
        <a:bodyPr/>
        <a:lstStyle/>
        <a:p>
          <a:r>
            <a:rPr lang="en-US" dirty="0" err="1"/>
            <a:t>Mục</a:t>
          </a:r>
          <a:r>
            <a:rPr lang="en-US" dirty="0"/>
            <a:t> </a:t>
          </a:r>
          <a:r>
            <a:rPr lang="en-US" dirty="0" err="1"/>
            <a:t>tiêu</a:t>
          </a:r>
          <a:r>
            <a:rPr lang="en-US" dirty="0"/>
            <a:t> </a:t>
          </a:r>
          <a:r>
            <a:rPr lang="en-US" dirty="0" err="1"/>
            <a:t>ngắn</a:t>
          </a:r>
          <a:r>
            <a:rPr lang="en-US" dirty="0"/>
            <a:t> </a:t>
          </a:r>
          <a:r>
            <a:rPr lang="en-US" dirty="0" err="1"/>
            <a:t>hạn</a:t>
          </a:r>
          <a:endParaRPr lang="en-US" dirty="0"/>
        </a:p>
      </dgm:t>
    </dgm:pt>
    <dgm:pt modelId="{86CC4BF8-A367-4F81-8D4B-ABC74AF7E720}" type="parTrans" cxnId="{F346A701-194E-4D85-B30F-9D2212B34719}">
      <dgm:prSet/>
      <dgm:spPr/>
      <dgm:t>
        <a:bodyPr/>
        <a:lstStyle/>
        <a:p>
          <a:endParaRPr lang="en-US"/>
        </a:p>
      </dgm:t>
    </dgm:pt>
    <dgm:pt modelId="{1009B4B2-23EF-442A-BD0D-985EA3062F29}" type="sibTrans" cxnId="{F346A701-194E-4D85-B30F-9D2212B34719}">
      <dgm:prSet/>
      <dgm:spPr/>
      <dgm:t>
        <a:bodyPr/>
        <a:lstStyle/>
        <a:p>
          <a:endParaRPr lang="en-US"/>
        </a:p>
      </dgm:t>
    </dgm:pt>
    <dgm:pt modelId="{F9221EE4-D0AF-472F-84FF-170241D3F454}">
      <dgm:prSet/>
      <dgm:spPr/>
      <dgm:t>
        <a:bodyPr/>
        <a:lstStyle/>
        <a:p>
          <a:r>
            <a:rPr lang="en-US" dirty="0" err="1"/>
            <a:t>Mục</a:t>
          </a:r>
          <a:r>
            <a:rPr lang="en-US" dirty="0"/>
            <a:t> </a:t>
          </a:r>
          <a:r>
            <a:rPr lang="en-US" dirty="0" err="1"/>
            <a:t>tiêu</a:t>
          </a:r>
          <a:r>
            <a:rPr lang="en-US" dirty="0"/>
            <a:t> </a:t>
          </a:r>
          <a:r>
            <a:rPr lang="en-US" dirty="0" err="1"/>
            <a:t>trung</a:t>
          </a:r>
          <a:r>
            <a:rPr lang="en-US" dirty="0"/>
            <a:t> </a:t>
          </a:r>
          <a:r>
            <a:rPr lang="en-US" dirty="0" err="1"/>
            <a:t>hạn</a:t>
          </a:r>
          <a:endParaRPr lang="en-US" dirty="0"/>
        </a:p>
      </dgm:t>
    </dgm:pt>
    <dgm:pt modelId="{D12CDC68-9DF5-4357-98AE-FC85859A5D38}" type="parTrans" cxnId="{D49E2699-0252-45DB-A2C1-8CC2F31C573E}">
      <dgm:prSet/>
      <dgm:spPr/>
      <dgm:t>
        <a:bodyPr/>
        <a:lstStyle/>
        <a:p>
          <a:endParaRPr lang="en-US"/>
        </a:p>
      </dgm:t>
    </dgm:pt>
    <dgm:pt modelId="{7BC232D3-76C0-4556-AD9C-DD5A1B83250F}" type="sibTrans" cxnId="{D49E2699-0252-45DB-A2C1-8CC2F31C573E}">
      <dgm:prSet/>
      <dgm:spPr/>
      <dgm:t>
        <a:bodyPr/>
        <a:lstStyle/>
        <a:p>
          <a:endParaRPr lang="en-US"/>
        </a:p>
      </dgm:t>
    </dgm:pt>
    <dgm:pt modelId="{E7A64A06-1EBD-49E2-B6DD-E5E30D229084}">
      <dgm:prSet/>
      <dgm:spPr/>
      <dgm:t>
        <a:bodyPr/>
        <a:lstStyle/>
        <a:p>
          <a:r>
            <a:rPr lang="en-US" dirty="0" err="1"/>
            <a:t>Mục</a:t>
          </a:r>
          <a:r>
            <a:rPr lang="en-US" dirty="0"/>
            <a:t> </a:t>
          </a:r>
          <a:r>
            <a:rPr lang="en-US" dirty="0" err="1"/>
            <a:t>tiêu</a:t>
          </a:r>
          <a:r>
            <a:rPr lang="en-US" dirty="0"/>
            <a:t> </a:t>
          </a:r>
          <a:r>
            <a:rPr lang="en-US" dirty="0" err="1"/>
            <a:t>định</a:t>
          </a:r>
          <a:r>
            <a:rPr lang="en-US" dirty="0"/>
            <a:t> </a:t>
          </a:r>
          <a:r>
            <a:rPr lang="en-US" dirty="0" err="1"/>
            <a:t>lượng</a:t>
          </a:r>
          <a:r>
            <a:rPr lang="en-US" dirty="0"/>
            <a:t> </a:t>
          </a:r>
        </a:p>
      </dgm:t>
    </dgm:pt>
    <dgm:pt modelId="{C2862466-4F38-4FD2-9AD1-DD2373506582}" type="parTrans" cxnId="{7F8B9485-E2D5-4737-B042-F5F52509FB6E}">
      <dgm:prSet/>
      <dgm:spPr/>
      <dgm:t>
        <a:bodyPr/>
        <a:lstStyle/>
        <a:p>
          <a:endParaRPr lang="en-US"/>
        </a:p>
      </dgm:t>
    </dgm:pt>
    <dgm:pt modelId="{8C031774-33BE-4AF0-BEE9-D1ED81C9863D}" type="sibTrans" cxnId="{7F8B9485-E2D5-4737-B042-F5F52509FB6E}">
      <dgm:prSet/>
      <dgm:spPr/>
      <dgm:t>
        <a:bodyPr/>
        <a:lstStyle/>
        <a:p>
          <a:endParaRPr lang="en-US"/>
        </a:p>
      </dgm:t>
    </dgm:pt>
    <dgm:pt modelId="{2244E068-583F-416B-A353-AD9AA865E5E5}">
      <dgm:prSet/>
      <dgm:spPr/>
      <dgm:t>
        <a:bodyPr/>
        <a:lstStyle/>
        <a:p>
          <a:r>
            <a:rPr lang="en-US" dirty="0" err="1"/>
            <a:t>Mục</a:t>
          </a:r>
          <a:r>
            <a:rPr lang="en-US" dirty="0"/>
            <a:t> </a:t>
          </a:r>
          <a:r>
            <a:rPr lang="en-US" dirty="0" err="1"/>
            <a:t>tiêu</a:t>
          </a:r>
          <a:r>
            <a:rPr lang="en-US" dirty="0"/>
            <a:t> </a:t>
          </a:r>
          <a:r>
            <a:rPr lang="en-US" dirty="0" err="1"/>
            <a:t>định</a:t>
          </a:r>
          <a:r>
            <a:rPr lang="en-US" dirty="0"/>
            <a:t> </a:t>
          </a:r>
          <a:r>
            <a:rPr lang="en-US" dirty="0" err="1"/>
            <a:t>tính</a:t>
          </a:r>
          <a:r>
            <a:rPr lang="en-US" dirty="0"/>
            <a:t> </a:t>
          </a:r>
        </a:p>
      </dgm:t>
    </dgm:pt>
    <dgm:pt modelId="{D4A929A6-C782-4205-AD23-2B70E3836F7F}" type="parTrans" cxnId="{B3DF0FFB-4773-406B-A1CE-19C13E32EAE9}">
      <dgm:prSet/>
      <dgm:spPr/>
      <dgm:t>
        <a:bodyPr/>
        <a:lstStyle/>
        <a:p>
          <a:endParaRPr lang="en-US"/>
        </a:p>
      </dgm:t>
    </dgm:pt>
    <dgm:pt modelId="{DE493351-AF68-455E-897D-D51760859E25}" type="sibTrans" cxnId="{B3DF0FFB-4773-406B-A1CE-19C13E32EAE9}">
      <dgm:prSet/>
      <dgm:spPr/>
      <dgm:t>
        <a:bodyPr/>
        <a:lstStyle/>
        <a:p>
          <a:endParaRPr lang="en-US"/>
        </a:p>
      </dgm:t>
    </dgm:pt>
    <dgm:pt modelId="{CF447E25-6200-4C08-82A1-C9396C322FFE}">
      <dgm:prSet/>
      <dgm:spPr/>
      <dgm:t>
        <a:bodyPr/>
        <a:lstStyle/>
        <a:p>
          <a:r>
            <a:rPr lang="en-US" dirty="0" err="1"/>
            <a:t>Mục</a:t>
          </a:r>
          <a:r>
            <a:rPr lang="en-US" dirty="0"/>
            <a:t> </a:t>
          </a:r>
          <a:r>
            <a:rPr lang="en-US" dirty="0" err="1"/>
            <a:t>tiêu</a:t>
          </a:r>
          <a:r>
            <a:rPr lang="en-US" dirty="0"/>
            <a:t> tang </a:t>
          </a:r>
          <a:r>
            <a:rPr lang="en-US" dirty="0" err="1"/>
            <a:t>trưởng</a:t>
          </a:r>
          <a:r>
            <a:rPr lang="en-US" dirty="0"/>
            <a:t> </a:t>
          </a:r>
          <a:r>
            <a:rPr lang="en-US" dirty="0" err="1"/>
            <a:t>nhanh</a:t>
          </a:r>
          <a:r>
            <a:rPr lang="en-US" dirty="0"/>
            <a:t> </a:t>
          </a:r>
        </a:p>
      </dgm:t>
    </dgm:pt>
    <dgm:pt modelId="{BD6DC060-D30C-4525-8DFB-BE1843DEC5C3}" type="parTrans" cxnId="{902CE6DF-A81F-4F30-8D30-D6909561841B}">
      <dgm:prSet/>
      <dgm:spPr/>
      <dgm:t>
        <a:bodyPr/>
        <a:lstStyle/>
        <a:p>
          <a:endParaRPr lang="en-US"/>
        </a:p>
      </dgm:t>
    </dgm:pt>
    <dgm:pt modelId="{872F1980-B7CE-48F8-8225-A9542BC8BF03}" type="sibTrans" cxnId="{902CE6DF-A81F-4F30-8D30-D6909561841B}">
      <dgm:prSet/>
      <dgm:spPr/>
      <dgm:t>
        <a:bodyPr/>
        <a:lstStyle/>
        <a:p>
          <a:endParaRPr lang="en-US"/>
        </a:p>
      </dgm:t>
    </dgm:pt>
    <dgm:pt modelId="{DC6A53B4-1ED7-4F39-96A3-42DE66C31B31}">
      <dgm:prSet/>
      <dgm:spPr/>
      <dgm:t>
        <a:bodyPr/>
        <a:lstStyle/>
        <a:p>
          <a:r>
            <a:rPr lang="en-US" dirty="0" err="1"/>
            <a:t>Mục</a:t>
          </a:r>
          <a:r>
            <a:rPr lang="en-US" dirty="0"/>
            <a:t> </a:t>
          </a:r>
          <a:r>
            <a:rPr lang="en-US" dirty="0" err="1"/>
            <a:t>tiêu</a:t>
          </a:r>
          <a:r>
            <a:rPr lang="en-US" dirty="0"/>
            <a:t> </a:t>
          </a:r>
          <a:r>
            <a:rPr lang="en-US" dirty="0" err="1"/>
            <a:t>tăng</a:t>
          </a:r>
          <a:r>
            <a:rPr lang="en-US" dirty="0"/>
            <a:t> </a:t>
          </a:r>
          <a:r>
            <a:rPr lang="en-US" dirty="0" err="1"/>
            <a:t>trưởng</a:t>
          </a:r>
          <a:r>
            <a:rPr lang="en-US" dirty="0"/>
            <a:t> </a:t>
          </a:r>
          <a:r>
            <a:rPr lang="en-US" dirty="0" err="1"/>
            <a:t>ổn</a:t>
          </a:r>
          <a:r>
            <a:rPr lang="en-US" dirty="0"/>
            <a:t> </a:t>
          </a:r>
          <a:r>
            <a:rPr lang="en-US" dirty="0" err="1"/>
            <a:t>định</a:t>
          </a:r>
          <a:endParaRPr lang="en-US" dirty="0"/>
        </a:p>
      </dgm:t>
    </dgm:pt>
    <dgm:pt modelId="{9410C303-FC3E-49D5-B62D-0CE924ABEA04}" type="parTrans" cxnId="{2077A5A7-8EB1-4CA7-A37F-B865D01F6DB0}">
      <dgm:prSet/>
      <dgm:spPr/>
      <dgm:t>
        <a:bodyPr/>
        <a:lstStyle/>
        <a:p>
          <a:endParaRPr lang="en-US"/>
        </a:p>
      </dgm:t>
    </dgm:pt>
    <dgm:pt modelId="{0E67D843-22EB-4482-9522-31D9E154B32E}" type="sibTrans" cxnId="{2077A5A7-8EB1-4CA7-A37F-B865D01F6DB0}">
      <dgm:prSet/>
      <dgm:spPr/>
      <dgm:t>
        <a:bodyPr/>
        <a:lstStyle/>
        <a:p>
          <a:endParaRPr lang="en-US"/>
        </a:p>
      </dgm:t>
    </dgm:pt>
    <dgm:pt modelId="{B682377A-6CA8-4496-967B-5CD948B3D7B8}" type="pres">
      <dgm:prSet presAssocID="{7BB572E0-7A23-49D2-A16D-5783EBECBF1C}" presName="hierChild1" presStyleCnt="0">
        <dgm:presLayoutVars>
          <dgm:chPref val="1"/>
          <dgm:dir/>
          <dgm:animOne val="branch"/>
          <dgm:animLvl val="lvl"/>
          <dgm:resizeHandles/>
        </dgm:presLayoutVars>
      </dgm:prSet>
      <dgm:spPr/>
    </dgm:pt>
    <dgm:pt modelId="{F21913AD-3418-4EEC-9EAD-D6E834A7DAA9}" type="pres">
      <dgm:prSet presAssocID="{774777B8-7A1C-4D50-AA66-2171470037AA}" presName="hierRoot1" presStyleCnt="0"/>
      <dgm:spPr/>
    </dgm:pt>
    <dgm:pt modelId="{16812561-DF0B-4DE4-93D6-96F676F74AE2}" type="pres">
      <dgm:prSet presAssocID="{774777B8-7A1C-4D50-AA66-2171470037AA}" presName="composite" presStyleCnt="0"/>
      <dgm:spPr/>
    </dgm:pt>
    <dgm:pt modelId="{9AABF5B1-0856-42AE-9E21-B4D6A44B2020}" type="pres">
      <dgm:prSet presAssocID="{774777B8-7A1C-4D50-AA66-2171470037AA}" presName="background" presStyleLbl="node0" presStyleIdx="0" presStyleCnt="1"/>
      <dgm:spPr>
        <a:solidFill>
          <a:srgbClr val="990000"/>
        </a:solidFill>
      </dgm:spPr>
    </dgm:pt>
    <dgm:pt modelId="{8424342C-7DEA-4DC5-8C1E-0CBF5B1E3F7A}" type="pres">
      <dgm:prSet presAssocID="{774777B8-7A1C-4D50-AA66-2171470037AA}" presName="text" presStyleLbl="fgAcc0" presStyleIdx="0" presStyleCnt="1" custScaleX="361642" custScaleY="194242" custLinFactNeighborX="-2837" custLinFactNeighborY="-92488">
        <dgm:presLayoutVars>
          <dgm:chPref val="3"/>
        </dgm:presLayoutVars>
      </dgm:prSet>
      <dgm:spPr/>
    </dgm:pt>
    <dgm:pt modelId="{48F57E9E-5FB5-4CC9-AA73-428D681542F7}" type="pres">
      <dgm:prSet presAssocID="{774777B8-7A1C-4D50-AA66-2171470037AA}" presName="hierChild2" presStyleCnt="0"/>
      <dgm:spPr/>
    </dgm:pt>
    <dgm:pt modelId="{288D664F-271C-4B56-9512-A3CF30552A51}" type="pres">
      <dgm:prSet presAssocID="{0AFED926-21CE-4433-961B-06E888CB14E8}" presName="Name10" presStyleLbl="parChTrans1D2" presStyleIdx="0" presStyleCnt="3"/>
      <dgm:spPr/>
    </dgm:pt>
    <dgm:pt modelId="{A64DED16-99BA-49C4-913F-8897C0E3A470}" type="pres">
      <dgm:prSet presAssocID="{0910342A-4DE8-4C78-AC3C-83260A348CEC}" presName="hierRoot2" presStyleCnt="0"/>
      <dgm:spPr/>
    </dgm:pt>
    <dgm:pt modelId="{93589CA3-1598-4816-9F73-15472BF7BA7F}" type="pres">
      <dgm:prSet presAssocID="{0910342A-4DE8-4C78-AC3C-83260A348CEC}" presName="composite2" presStyleCnt="0"/>
      <dgm:spPr/>
    </dgm:pt>
    <dgm:pt modelId="{6288DE05-379F-4862-AD28-C68E6BBA8E4A}" type="pres">
      <dgm:prSet presAssocID="{0910342A-4DE8-4C78-AC3C-83260A348CEC}" presName="background2" presStyleLbl="node2" presStyleIdx="0" presStyleCnt="3"/>
      <dgm:spPr>
        <a:blipFill rotWithShape="0">
          <a:blip xmlns:r="http://schemas.openxmlformats.org/officeDocument/2006/relationships" r:embed="rId1"/>
          <a:tile tx="0" ty="0" sx="100000" sy="100000" flip="none" algn="tl"/>
        </a:blipFill>
      </dgm:spPr>
    </dgm:pt>
    <dgm:pt modelId="{095FF1C5-DC76-4D45-88EF-733E1988B94D}" type="pres">
      <dgm:prSet presAssocID="{0910342A-4DE8-4C78-AC3C-83260A348CEC}" presName="text2" presStyleLbl="fgAcc2" presStyleIdx="0" presStyleCnt="3" custScaleX="152516" custScaleY="240838" custLinFactNeighborX="1122" custLinFactNeighborY="-6867">
        <dgm:presLayoutVars>
          <dgm:chPref val="3"/>
        </dgm:presLayoutVars>
      </dgm:prSet>
      <dgm:spPr/>
    </dgm:pt>
    <dgm:pt modelId="{163200BD-66C0-4F11-830C-CCCE66847EED}" type="pres">
      <dgm:prSet presAssocID="{0910342A-4DE8-4C78-AC3C-83260A348CEC}" presName="hierChild3" presStyleCnt="0"/>
      <dgm:spPr/>
    </dgm:pt>
    <dgm:pt modelId="{368BC4C8-CC97-438C-AE14-A9181B79D10F}" type="pres">
      <dgm:prSet presAssocID="{41713275-6CB1-4873-A0FA-F2E7711E3E05}" presName="Name17" presStyleLbl="parChTrans1D3" presStyleIdx="0" presStyleCnt="7"/>
      <dgm:spPr/>
    </dgm:pt>
    <dgm:pt modelId="{775F1169-7B14-4261-B0F7-DF23F9EAEBCA}" type="pres">
      <dgm:prSet presAssocID="{79CEFB5B-53FA-4609-9F03-C0A52BA30A19}" presName="hierRoot3" presStyleCnt="0"/>
      <dgm:spPr/>
    </dgm:pt>
    <dgm:pt modelId="{1C6C2EAF-F8B8-4D4D-BD19-82151F6C3300}" type="pres">
      <dgm:prSet presAssocID="{79CEFB5B-53FA-4609-9F03-C0A52BA30A19}" presName="composite3" presStyleCnt="0"/>
      <dgm:spPr/>
    </dgm:pt>
    <dgm:pt modelId="{C32CAD75-B80C-4250-B7F5-ACAA64600E6D}" type="pres">
      <dgm:prSet presAssocID="{79CEFB5B-53FA-4609-9F03-C0A52BA30A19}" presName="background3" presStyleLbl="node3" presStyleIdx="0" presStyleCnt="7"/>
      <dgm:spPr>
        <a:solidFill>
          <a:srgbClr val="CCFFFF"/>
        </a:solidFill>
      </dgm:spPr>
    </dgm:pt>
    <dgm:pt modelId="{F4712C23-7698-4FAF-8C98-0649DABB23FE}" type="pres">
      <dgm:prSet presAssocID="{79CEFB5B-53FA-4609-9F03-C0A52BA30A19}" presName="text3" presStyleLbl="fgAcc3" presStyleIdx="0" presStyleCnt="7" custScaleY="242052" custLinFactNeighborX="17552">
        <dgm:presLayoutVars>
          <dgm:chPref val="3"/>
        </dgm:presLayoutVars>
      </dgm:prSet>
      <dgm:spPr/>
    </dgm:pt>
    <dgm:pt modelId="{8B80BDBF-A36D-4917-A666-F6E2DB172299}" type="pres">
      <dgm:prSet presAssocID="{79CEFB5B-53FA-4609-9F03-C0A52BA30A19}" presName="hierChild4" presStyleCnt="0"/>
      <dgm:spPr/>
    </dgm:pt>
    <dgm:pt modelId="{D0C83FF4-A51D-4943-8574-EBB39225FE0D}" type="pres">
      <dgm:prSet presAssocID="{D12CDC68-9DF5-4357-98AE-FC85859A5D38}" presName="Name17" presStyleLbl="parChTrans1D3" presStyleIdx="1" presStyleCnt="7"/>
      <dgm:spPr/>
    </dgm:pt>
    <dgm:pt modelId="{0131D3C5-51A6-4DC7-8533-EAB77130C99E}" type="pres">
      <dgm:prSet presAssocID="{F9221EE4-D0AF-472F-84FF-170241D3F454}" presName="hierRoot3" presStyleCnt="0"/>
      <dgm:spPr/>
    </dgm:pt>
    <dgm:pt modelId="{4B20DF31-F100-4254-9E89-674E200EF67C}" type="pres">
      <dgm:prSet presAssocID="{F9221EE4-D0AF-472F-84FF-170241D3F454}" presName="composite3" presStyleCnt="0"/>
      <dgm:spPr/>
    </dgm:pt>
    <dgm:pt modelId="{6820AD06-287D-4B54-B400-F5B21C8B20FA}" type="pres">
      <dgm:prSet presAssocID="{F9221EE4-D0AF-472F-84FF-170241D3F454}" presName="background3" presStyleLbl="node3" presStyleIdx="1" presStyleCnt="7"/>
      <dgm:spPr>
        <a:solidFill>
          <a:srgbClr val="CCFFFF"/>
        </a:solidFill>
      </dgm:spPr>
    </dgm:pt>
    <dgm:pt modelId="{E56C9EE4-B78E-4785-A2DC-C6E634967EE8}" type="pres">
      <dgm:prSet presAssocID="{F9221EE4-D0AF-472F-84FF-170241D3F454}" presName="text3" presStyleLbl="fgAcc3" presStyleIdx="1" presStyleCnt="7" custScaleY="242052" custLinFactNeighborX="15706">
        <dgm:presLayoutVars>
          <dgm:chPref val="3"/>
        </dgm:presLayoutVars>
      </dgm:prSet>
      <dgm:spPr/>
    </dgm:pt>
    <dgm:pt modelId="{FC73D229-FBDF-48A8-A66E-FD2BEB70CCBC}" type="pres">
      <dgm:prSet presAssocID="{F9221EE4-D0AF-472F-84FF-170241D3F454}" presName="hierChild4" presStyleCnt="0"/>
      <dgm:spPr/>
    </dgm:pt>
    <dgm:pt modelId="{EF36C969-E274-4F69-B2EC-C0B67D6B8C1D}" type="pres">
      <dgm:prSet presAssocID="{86CC4BF8-A367-4F81-8D4B-ABC74AF7E720}" presName="Name17" presStyleLbl="parChTrans1D3" presStyleIdx="2" presStyleCnt="7"/>
      <dgm:spPr/>
    </dgm:pt>
    <dgm:pt modelId="{2A82B349-A696-43EA-B2B5-77487933B0DA}" type="pres">
      <dgm:prSet presAssocID="{E3F4DB86-B2D7-4DE4-B1F2-45FAB040F102}" presName="hierRoot3" presStyleCnt="0"/>
      <dgm:spPr/>
    </dgm:pt>
    <dgm:pt modelId="{AB5B7DCA-52ED-42EC-99D6-083DF60E04A0}" type="pres">
      <dgm:prSet presAssocID="{E3F4DB86-B2D7-4DE4-B1F2-45FAB040F102}" presName="composite3" presStyleCnt="0"/>
      <dgm:spPr/>
    </dgm:pt>
    <dgm:pt modelId="{D043BE68-E700-42D3-9B9F-0D151E68A20B}" type="pres">
      <dgm:prSet presAssocID="{E3F4DB86-B2D7-4DE4-B1F2-45FAB040F102}" presName="background3" presStyleLbl="node3" presStyleIdx="2" presStyleCnt="7"/>
      <dgm:spPr>
        <a:solidFill>
          <a:srgbClr val="CCFFFF"/>
        </a:solidFill>
      </dgm:spPr>
    </dgm:pt>
    <dgm:pt modelId="{01E0EBD2-8CA5-41DD-90B0-69D17978F31B}" type="pres">
      <dgm:prSet presAssocID="{E3F4DB86-B2D7-4DE4-B1F2-45FAB040F102}" presName="text3" presStyleLbl="fgAcc3" presStyleIdx="2" presStyleCnt="7" custScaleY="242052" custLinFactNeighborX="11510">
        <dgm:presLayoutVars>
          <dgm:chPref val="3"/>
        </dgm:presLayoutVars>
      </dgm:prSet>
      <dgm:spPr/>
    </dgm:pt>
    <dgm:pt modelId="{35E3F2B4-1C6D-41CC-8C80-0EA78A7EE63B}" type="pres">
      <dgm:prSet presAssocID="{E3F4DB86-B2D7-4DE4-B1F2-45FAB040F102}" presName="hierChild4" presStyleCnt="0"/>
      <dgm:spPr/>
    </dgm:pt>
    <dgm:pt modelId="{F98803A6-71C6-4DE8-A0A6-9F238695078E}" type="pres">
      <dgm:prSet presAssocID="{8F2085E9-2A06-451A-9969-7DA9688DD02F}" presName="Name10" presStyleLbl="parChTrans1D2" presStyleIdx="1" presStyleCnt="3"/>
      <dgm:spPr/>
    </dgm:pt>
    <dgm:pt modelId="{BDA47532-5402-4A2C-93C1-3D8381B43A88}" type="pres">
      <dgm:prSet presAssocID="{2271D28D-4AC5-42EB-A71D-D21C4454D7AC}" presName="hierRoot2" presStyleCnt="0"/>
      <dgm:spPr/>
    </dgm:pt>
    <dgm:pt modelId="{52D25B24-B986-45A8-A533-76FFCA6BE303}" type="pres">
      <dgm:prSet presAssocID="{2271D28D-4AC5-42EB-A71D-D21C4454D7AC}" presName="composite2" presStyleCnt="0"/>
      <dgm:spPr/>
    </dgm:pt>
    <dgm:pt modelId="{50C3E16C-4E5E-4E11-A4A0-1CDC3D06FB5F}" type="pres">
      <dgm:prSet presAssocID="{2271D28D-4AC5-42EB-A71D-D21C4454D7AC}" presName="background2" presStyleLbl="node2" presStyleIdx="1" presStyleCnt="3"/>
      <dgm:spPr>
        <a:blipFill rotWithShape="0">
          <a:blip xmlns:r="http://schemas.openxmlformats.org/officeDocument/2006/relationships" r:embed="rId2"/>
          <a:tile tx="0" ty="0" sx="100000" sy="100000" flip="none" algn="tl"/>
        </a:blipFill>
      </dgm:spPr>
    </dgm:pt>
    <dgm:pt modelId="{97403015-265C-445F-825E-4329D9D3E225}" type="pres">
      <dgm:prSet presAssocID="{2271D28D-4AC5-42EB-A71D-D21C4454D7AC}" presName="text2" presStyleLbl="fgAcc2" presStyleIdx="1" presStyleCnt="3" custScaleX="152516" custScaleY="240838" custLinFactNeighborX="-20640" custLinFactNeighborY="3689">
        <dgm:presLayoutVars>
          <dgm:chPref val="3"/>
        </dgm:presLayoutVars>
      </dgm:prSet>
      <dgm:spPr/>
    </dgm:pt>
    <dgm:pt modelId="{E4EAFA52-FDB7-45CC-8F40-0796AD3E7B5E}" type="pres">
      <dgm:prSet presAssocID="{2271D28D-4AC5-42EB-A71D-D21C4454D7AC}" presName="hierChild3" presStyleCnt="0"/>
      <dgm:spPr/>
    </dgm:pt>
    <dgm:pt modelId="{D490DC46-685B-4308-B369-9E05E39D0D6F}" type="pres">
      <dgm:prSet presAssocID="{D4A929A6-C782-4205-AD23-2B70E3836F7F}" presName="Name17" presStyleLbl="parChTrans1D3" presStyleIdx="3" presStyleCnt="7"/>
      <dgm:spPr/>
    </dgm:pt>
    <dgm:pt modelId="{272F3574-16D9-4B22-8C19-CE7ED1BBE93F}" type="pres">
      <dgm:prSet presAssocID="{2244E068-583F-416B-A353-AD9AA865E5E5}" presName="hierRoot3" presStyleCnt="0"/>
      <dgm:spPr/>
    </dgm:pt>
    <dgm:pt modelId="{727D9998-CB3B-4EB8-98CE-C4CCC02B2EB2}" type="pres">
      <dgm:prSet presAssocID="{2244E068-583F-416B-A353-AD9AA865E5E5}" presName="composite3" presStyleCnt="0"/>
      <dgm:spPr/>
    </dgm:pt>
    <dgm:pt modelId="{7A8002E9-1C86-4B4B-AA4E-C6F858296B5D}" type="pres">
      <dgm:prSet presAssocID="{2244E068-583F-416B-A353-AD9AA865E5E5}" presName="background3" presStyleLbl="node3" presStyleIdx="3" presStyleCnt="7"/>
      <dgm:spPr>
        <a:solidFill>
          <a:srgbClr val="FFCCCC"/>
        </a:solidFill>
      </dgm:spPr>
    </dgm:pt>
    <dgm:pt modelId="{5EFBA38B-12AE-4323-862A-029988DD56C4}" type="pres">
      <dgm:prSet presAssocID="{2244E068-583F-416B-A353-AD9AA865E5E5}" presName="text3" presStyleLbl="fgAcc3" presStyleIdx="3" presStyleCnt="7" custScaleY="242052" custLinFactNeighborX="2085">
        <dgm:presLayoutVars>
          <dgm:chPref val="3"/>
        </dgm:presLayoutVars>
      </dgm:prSet>
      <dgm:spPr/>
    </dgm:pt>
    <dgm:pt modelId="{F4F6FA85-0133-41CF-90F2-CB95B3BE5B9D}" type="pres">
      <dgm:prSet presAssocID="{2244E068-583F-416B-A353-AD9AA865E5E5}" presName="hierChild4" presStyleCnt="0"/>
      <dgm:spPr/>
    </dgm:pt>
    <dgm:pt modelId="{AB7A36A9-D56E-42DA-8C8B-7F4ABD43648D}" type="pres">
      <dgm:prSet presAssocID="{C2862466-4F38-4FD2-9AD1-DD2373506582}" presName="Name17" presStyleLbl="parChTrans1D3" presStyleIdx="4" presStyleCnt="7"/>
      <dgm:spPr/>
    </dgm:pt>
    <dgm:pt modelId="{9CF9C707-7DC2-4EC2-82E6-65CB3E021009}" type="pres">
      <dgm:prSet presAssocID="{E7A64A06-1EBD-49E2-B6DD-E5E30D229084}" presName="hierRoot3" presStyleCnt="0"/>
      <dgm:spPr/>
    </dgm:pt>
    <dgm:pt modelId="{A4FC307A-D6D9-45DC-A09D-8CF5039F9045}" type="pres">
      <dgm:prSet presAssocID="{E7A64A06-1EBD-49E2-B6DD-E5E30D229084}" presName="composite3" presStyleCnt="0"/>
      <dgm:spPr/>
    </dgm:pt>
    <dgm:pt modelId="{5DC27B98-5EC2-46D8-A2BA-C463F446C736}" type="pres">
      <dgm:prSet presAssocID="{E7A64A06-1EBD-49E2-B6DD-E5E30D229084}" presName="background3" presStyleLbl="node3" presStyleIdx="4" presStyleCnt="7"/>
      <dgm:spPr>
        <a:solidFill>
          <a:srgbClr val="FFCCCC"/>
        </a:solidFill>
      </dgm:spPr>
    </dgm:pt>
    <dgm:pt modelId="{AD2422AF-8C87-4E28-9EA8-6EB281042316}" type="pres">
      <dgm:prSet presAssocID="{E7A64A06-1EBD-49E2-B6DD-E5E30D229084}" presName="text3" presStyleLbl="fgAcc3" presStyleIdx="4" presStyleCnt="7" custScaleY="242052" custLinFactNeighborX="-6826">
        <dgm:presLayoutVars>
          <dgm:chPref val="3"/>
        </dgm:presLayoutVars>
      </dgm:prSet>
      <dgm:spPr/>
    </dgm:pt>
    <dgm:pt modelId="{B0AF8B6C-BB3D-4047-9B79-E508A5E6D868}" type="pres">
      <dgm:prSet presAssocID="{E7A64A06-1EBD-49E2-B6DD-E5E30D229084}" presName="hierChild4" presStyleCnt="0"/>
      <dgm:spPr/>
    </dgm:pt>
    <dgm:pt modelId="{AC72336D-14EA-405B-8770-4B0E7A5CF57F}" type="pres">
      <dgm:prSet presAssocID="{477FB42C-2532-41FD-8182-71EF5E4169A9}" presName="Name10" presStyleLbl="parChTrans1D2" presStyleIdx="2" presStyleCnt="3"/>
      <dgm:spPr/>
    </dgm:pt>
    <dgm:pt modelId="{69CF6645-6B7D-4C2A-9540-C6454E2B5DA5}" type="pres">
      <dgm:prSet presAssocID="{36A758E9-80A4-4D0F-A954-1563EE7323D6}" presName="hierRoot2" presStyleCnt="0"/>
      <dgm:spPr/>
    </dgm:pt>
    <dgm:pt modelId="{6EBD57EE-EF1A-4080-983D-6B03C8A0C633}" type="pres">
      <dgm:prSet presAssocID="{36A758E9-80A4-4D0F-A954-1563EE7323D6}" presName="composite2" presStyleCnt="0"/>
      <dgm:spPr/>
    </dgm:pt>
    <dgm:pt modelId="{DB4398B0-3777-4A9A-BD47-12959EA5FCDA}" type="pres">
      <dgm:prSet presAssocID="{36A758E9-80A4-4D0F-A954-1563EE7323D6}" presName="background2" presStyleLbl="node2" presStyleIdx="2" presStyleCnt="3"/>
      <dgm:spPr>
        <a:blipFill rotWithShape="0">
          <a:blip xmlns:r="http://schemas.openxmlformats.org/officeDocument/2006/relationships" r:embed="rId3"/>
          <a:tile tx="0" ty="0" sx="100000" sy="100000" flip="none" algn="tl"/>
        </a:blipFill>
      </dgm:spPr>
    </dgm:pt>
    <dgm:pt modelId="{111FDAA7-04BC-4D4B-A814-5E7B928BF83D}" type="pres">
      <dgm:prSet presAssocID="{36A758E9-80A4-4D0F-A954-1563EE7323D6}" presName="text2" presStyleLbl="fgAcc2" presStyleIdx="2" presStyleCnt="3" custScaleX="152516" custScaleY="240838" custLinFactNeighborX="-1147" custLinFactNeighborY="177">
        <dgm:presLayoutVars>
          <dgm:chPref val="3"/>
        </dgm:presLayoutVars>
      </dgm:prSet>
      <dgm:spPr/>
    </dgm:pt>
    <dgm:pt modelId="{1A9F9EDF-FB9E-4287-8C6F-C63E35F43A90}" type="pres">
      <dgm:prSet presAssocID="{36A758E9-80A4-4D0F-A954-1563EE7323D6}" presName="hierChild3" presStyleCnt="0"/>
      <dgm:spPr/>
    </dgm:pt>
    <dgm:pt modelId="{3D80D284-78CB-45A3-A409-37108E4AC255}" type="pres">
      <dgm:prSet presAssocID="{BD6DC060-D30C-4525-8DFB-BE1843DEC5C3}" presName="Name17" presStyleLbl="parChTrans1D3" presStyleIdx="5" presStyleCnt="7"/>
      <dgm:spPr/>
    </dgm:pt>
    <dgm:pt modelId="{C6C50C69-1DF1-478E-BEC0-62D1A94AF1C4}" type="pres">
      <dgm:prSet presAssocID="{CF447E25-6200-4C08-82A1-C9396C322FFE}" presName="hierRoot3" presStyleCnt="0"/>
      <dgm:spPr/>
    </dgm:pt>
    <dgm:pt modelId="{7A85C4AC-B683-4463-A63B-35CAB38137A4}" type="pres">
      <dgm:prSet presAssocID="{CF447E25-6200-4C08-82A1-C9396C322FFE}" presName="composite3" presStyleCnt="0"/>
      <dgm:spPr/>
    </dgm:pt>
    <dgm:pt modelId="{7D6B5F3F-3ABA-40AD-B47F-3063FA941865}" type="pres">
      <dgm:prSet presAssocID="{CF447E25-6200-4C08-82A1-C9396C322FFE}" presName="background3" presStyleLbl="node3" presStyleIdx="5" presStyleCnt="7"/>
      <dgm:spPr>
        <a:solidFill>
          <a:schemeClr val="accent2">
            <a:lumMod val="20000"/>
            <a:lumOff val="80000"/>
          </a:schemeClr>
        </a:solidFill>
      </dgm:spPr>
    </dgm:pt>
    <dgm:pt modelId="{AE985C55-FF02-45CF-B748-81ABFBE62DF3}" type="pres">
      <dgm:prSet presAssocID="{CF447E25-6200-4C08-82A1-C9396C322FFE}" presName="text3" presStyleLbl="fgAcc3" presStyleIdx="5" presStyleCnt="7" custScaleY="242052" custLinFactNeighborX="-12054">
        <dgm:presLayoutVars>
          <dgm:chPref val="3"/>
        </dgm:presLayoutVars>
      </dgm:prSet>
      <dgm:spPr/>
    </dgm:pt>
    <dgm:pt modelId="{B85E5EE5-4245-49B6-BE2A-F0633809C459}" type="pres">
      <dgm:prSet presAssocID="{CF447E25-6200-4C08-82A1-C9396C322FFE}" presName="hierChild4" presStyleCnt="0"/>
      <dgm:spPr/>
    </dgm:pt>
    <dgm:pt modelId="{D8BE5545-4F4D-4EA4-A8E5-14A19526B0A4}" type="pres">
      <dgm:prSet presAssocID="{9410C303-FC3E-49D5-B62D-0CE924ABEA04}" presName="Name17" presStyleLbl="parChTrans1D3" presStyleIdx="6" presStyleCnt="7"/>
      <dgm:spPr/>
    </dgm:pt>
    <dgm:pt modelId="{C6C5CA0E-8943-4CCF-9411-2201A81B2753}" type="pres">
      <dgm:prSet presAssocID="{DC6A53B4-1ED7-4F39-96A3-42DE66C31B31}" presName="hierRoot3" presStyleCnt="0"/>
      <dgm:spPr/>
    </dgm:pt>
    <dgm:pt modelId="{4D01EBBB-AFC1-4B76-A02C-757EB49A65C2}" type="pres">
      <dgm:prSet presAssocID="{DC6A53B4-1ED7-4F39-96A3-42DE66C31B31}" presName="composite3" presStyleCnt="0"/>
      <dgm:spPr/>
    </dgm:pt>
    <dgm:pt modelId="{DFEC32EE-908C-4295-A19A-E67BCCFA760A}" type="pres">
      <dgm:prSet presAssocID="{DC6A53B4-1ED7-4F39-96A3-42DE66C31B31}" presName="background3" presStyleLbl="node3" presStyleIdx="6" presStyleCnt="7"/>
      <dgm:spPr>
        <a:solidFill>
          <a:schemeClr val="accent2">
            <a:lumMod val="20000"/>
            <a:lumOff val="80000"/>
          </a:schemeClr>
        </a:solidFill>
      </dgm:spPr>
    </dgm:pt>
    <dgm:pt modelId="{F73B79D5-43C5-4D4D-A307-ECD5B09C1136}" type="pres">
      <dgm:prSet presAssocID="{DC6A53B4-1ED7-4F39-96A3-42DE66C31B31}" presName="text3" presStyleLbl="fgAcc3" presStyleIdx="6" presStyleCnt="7" custScaleY="242052" custLinFactNeighborX="-19633">
        <dgm:presLayoutVars>
          <dgm:chPref val="3"/>
        </dgm:presLayoutVars>
      </dgm:prSet>
      <dgm:spPr/>
    </dgm:pt>
    <dgm:pt modelId="{D64A126A-099A-4166-A2B2-88537B3C2D61}" type="pres">
      <dgm:prSet presAssocID="{DC6A53B4-1ED7-4F39-96A3-42DE66C31B31}" presName="hierChild4" presStyleCnt="0"/>
      <dgm:spPr/>
    </dgm:pt>
  </dgm:ptLst>
  <dgm:cxnLst>
    <dgm:cxn modelId="{F346A701-194E-4D85-B30F-9D2212B34719}" srcId="{0910342A-4DE8-4C78-AC3C-83260A348CEC}" destId="{E3F4DB86-B2D7-4DE4-B1F2-45FAB040F102}" srcOrd="2" destOrd="0" parTransId="{86CC4BF8-A367-4F81-8D4B-ABC74AF7E720}" sibTransId="{1009B4B2-23EF-442A-BD0D-985EA3062F29}"/>
    <dgm:cxn modelId="{D4A10F22-BDD7-4B3D-98B4-408CEE6BBE60}" srcId="{774777B8-7A1C-4D50-AA66-2171470037AA}" destId="{0910342A-4DE8-4C78-AC3C-83260A348CEC}" srcOrd="0" destOrd="0" parTransId="{0AFED926-21CE-4433-961B-06E888CB14E8}" sibTransId="{2731D26B-61FD-4973-86A4-F4F576800D86}"/>
    <dgm:cxn modelId="{7A090029-5905-4775-8DB5-70A8C8D7475C}" type="presOf" srcId="{9410C303-FC3E-49D5-B62D-0CE924ABEA04}" destId="{D8BE5545-4F4D-4EA4-A8E5-14A19526B0A4}" srcOrd="0" destOrd="0" presId="urn:microsoft.com/office/officeart/2005/8/layout/hierarchy1"/>
    <dgm:cxn modelId="{AFD35F31-0ED0-4F93-B4AF-8EE2EF16AF4C}" type="presOf" srcId="{0AFED926-21CE-4433-961B-06E888CB14E8}" destId="{288D664F-271C-4B56-9512-A3CF30552A51}" srcOrd="0" destOrd="0" presId="urn:microsoft.com/office/officeart/2005/8/layout/hierarchy1"/>
    <dgm:cxn modelId="{185B603F-9C2A-4450-8A27-42DBB53D7EC4}" type="presOf" srcId="{0910342A-4DE8-4C78-AC3C-83260A348CEC}" destId="{095FF1C5-DC76-4D45-88EF-733E1988B94D}" srcOrd="0" destOrd="0" presId="urn:microsoft.com/office/officeart/2005/8/layout/hierarchy1"/>
    <dgm:cxn modelId="{C8EC5F47-C3EF-4470-B590-6F25B6741DBC}" type="presOf" srcId="{774777B8-7A1C-4D50-AA66-2171470037AA}" destId="{8424342C-7DEA-4DC5-8C1E-0CBF5B1E3F7A}" srcOrd="0" destOrd="0" presId="urn:microsoft.com/office/officeart/2005/8/layout/hierarchy1"/>
    <dgm:cxn modelId="{0FFC416A-C4C1-461A-946B-D27BC2A0732C}" type="presOf" srcId="{E3F4DB86-B2D7-4DE4-B1F2-45FAB040F102}" destId="{01E0EBD2-8CA5-41DD-90B0-69D17978F31B}" srcOrd="0" destOrd="0" presId="urn:microsoft.com/office/officeart/2005/8/layout/hierarchy1"/>
    <dgm:cxn modelId="{D99BC06A-AEBD-48AD-83FB-A3B1B6AE22A8}" type="presOf" srcId="{D12CDC68-9DF5-4357-98AE-FC85859A5D38}" destId="{D0C83FF4-A51D-4943-8574-EBB39225FE0D}" srcOrd="0" destOrd="0" presId="urn:microsoft.com/office/officeart/2005/8/layout/hierarchy1"/>
    <dgm:cxn modelId="{B4795F6D-7B58-44B7-92FF-FC417E39167C}" type="presOf" srcId="{79CEFB5B-53FA-4609-9F03-C0A52BA30A19}" destId="{F4712C23-7698-4FAF-8C98-0649DABB23FE}" srcOrd="0" destOrd="0" presId="urn:microsoft.com/office/officeart/2005/8/layout/hierarchy1"/>
    <dgm:cxn modelId="{E33BAE51-7D1A-4FB5-9A01-8934C516DBB4}" type="presOf" srcId="{36A758E9-80A4-4D0F-A954-1563EE7323D6}" destId="{111FDAA7-04BC-4D4B-A814-5E7B928BF83D}" srcOrd="0" destOrd="0" presId="urn:microsoft.com/office/officeart/2005/8/layout/hierarchy1"/>
    <dgm:cxn modelId="{8E1EAB76-782C-46FA-959A-DC2082785561}" type="presOf" srcId="{BD6DC060-D30C-4525-8DFB-BE1843DEC5C3}" destId="{3D80D284-78CB-45A3-A409-37108E4AC255}" srcOrd="0" destOrd="0" presId="urn:microsoft.com/office/officeart/2005/8/layout/hierarchy1"/>
    <dgm:cxn modelId="{1A618C7C-003E-4A59-BA2C-857909DA3976}" srcId="{774777B8-7A1C-4D50-AA66-2171470037AA}" destId="{36A758E9-80A4-4D0F-A954-1563EE7323D6}" srcOrd="2" destOrd="0" parTransId="{477FB42C-2532-41FD-8182-71EF5E4169A9}" sibTransId="{E7C1C495-2FBA-48B8-8173-D99B098A0CA8}"/>
    <dgm:cxn modelId="{7F8B9485-E2D5-4737-B042-F5F52509FB6E}" srcId="{2271D28D-4AC5-42EB-A71D-D21C4454D7AC}" destId="{E7A64A06-1EBD-49E2-B6DD-E5E30D229084}" srcOrd="1" destOrd="0" parTransId="{C2862466-4F38-4FD2-9AD1-DD2373506582}" sibTransId="{8C031774-33BE-4AF0-BEE9-D1ED81C9863D}"/>
    <dgm:cxn modelId="{73566E89-0140-4F1D-91DE-4265FA69EEAE}" type="presOf" srcId="{41713275-6CB1-4873-A0FA-F2E7711E3E05}" destId="{368BC4C8-CC97-438C-AE14-A9181B79D10F}" srcOrd="0" destOrd="0" presId="urn:microsoft.com/office/officeart/2005/8/layout/hierarchy1"/>
    <dgm:cxn modelId="{D49E2699-0252-45DB-A2C1-8CC2F31C573E}" srcId="{0910342A-4DE8-4C78-AC3C-83260A348CEC}" destId="{F9221EE4-D0AF-472F-84FF-170241D3F454}" srcOrd="1" destOrd="0" parTransId="{D12CDC68-9DF5-4357-98AE-FC85859A5D38}" sibTransId="{7BC232D3-76C0-4556-AD9C-DD5A1B83250F}"/>
    <dgm:cxn modelId="{4F92D4A3-B6D1-446D-865F-FAA348190D87}" srcId="{0910342A-4DE8-4C78-AC3C-83260A348CEC}" destId="{79CEFB5B-53FA-4609-9F03-C0A52BA30A19}" srcOrd="0" destOrd="0" parTransId="{41713275-6CB1-4873-A0FA-F2E7711E3E05}" sibTransId="{01085D99-D227-4B55-B62C-04B33EA01580}"/>
    <dgm:cxn modelId="{2077A5A7-8EB1-4CA7-A37F-B865D01F6DB0}" srcId="{36A758E9-80A4-4D0F-A954-1563EE7323D6}" destId="{DC6A53B4-1ED7-4F39-96A3-42DE66C31B31}" srcOrd="1" destOrd="0" parTransId="{9410C303-FC3E-49D5-B62D-0CE924ABEA04}" sibTransId="{0E67D843-22EB-4482-9522-31D9E154B32E}"/>
    <dgm:cxn modelId="{06C7C3B2-B4D0-4D37-B4AD-A1734C82D2B8}" srcId="{7BB572E0-7A23-49D2-A16D-5783EBECBF1C}" destId="{774777B8-7A1C-4D50-AA66-2171470037AA}" srcOrd="0" destOrd="0" parTransId="{31033C77-84D7-4624-85F4-B71EAA88A29F}" sibTransId="{49D8744A-7226-4EC0-88D2-76129D7603D0}"/>
    <dgm:cxn modelId="{997EC7C1-B5E2-4128-9B64-E0C747595694}" type="presOf" srcId="{CF447E25-6200-4C08-82A1-C9396C322FFE}" destId="{AE985C55-FF02-45CF-B748-81ABFBE62DF3}" srcOrd="0" destOrd="0" presId="urn:microsoft.com/office/officeart/2005/8/layout/hierarchy1"/>
    <dgm:cxn modelId="{5A9A44C2-6564-42FB-BA34-B3DD38B4652C}" type="presOf" srcId="{2271D28D-4AC5-42EB-A71D-D21C4454D7AC}" destId="{97403015-265C-445F-825E-4329D9D3E225}" srcOrd="0" destOrd="0" presId="urn:microsoft.com/office/officeart/2005/8/layout/hierarchy1"/>
    <dgm:cxn modelId="{C4312AC8-36E5-44BD-A96A-BD741328286B}" type="presOf" srcId="{D4A929A6-C782-4205-AD23-2B70E3836F7F}" destId="{D490DC46-685B-4308-B369-9E05E39D0D6F}" srcOrd="0" destOrd="0" presId="urn:microsoft.com/office/officeart/2005/8/layout/hierarchy1"/>
    <dgm:cxn modelId="{182CF4C9-75AA-4D90-9B06-F2380B25A28A}" type="presOf" srcId="{C2862466-4F38-4FD2-9AD1-DD2373506582}" destId="{AB7A36A9-D56E-42DA-8C8B-7F4ABD43648D}" srcOrd="0" destOrd="0" presId="urn:microsoft.com/office/officeart/2005/8/layout/hierarchy1"/>
    <dgm:cxn modelId="{CF2EFACA-2C5C-4152-ABE6-CC4FE7AB2BA2}" type="presOf" srcId="{7BB572E0-7A23-49D2-A16D-5783EBECBF1C}" destId="{B682377A-6CA8-4496-967B-5CD948B3D7B8}" srcOrd="0" destOrd="0" presId="urn:microsoft.com/office/officeart/2005/8/layout/hierarchy1"/>
    <dgm:cxn modelId="{B888A4D0-4294-49A5-9967-3B51623258F8}" type="presOf" srcId="{E7A64A06-1EBD-49E2-B6DD-E5E30D229084}" destId="{AD2422AF-8C87-4E28-9EA8-6EB281042316}" srcOrd="0" destOrd="0" presId="urn:microsoft.com/office/officeart/2005/8/layout/hierarchy1"/>
    <dgm:cxn modelId="{7A9FADD1-14AF-4032-81BA-7FD4B50C112B}" type="presOf" srcId="{F9221EE4-D0AF-472F-84FF-170241D3F454}" destId="{E56C9EE4-B78E-4785-A2DC-C6E634967EE8}" srcOrd="0" destOrd="0" presId="urn:microsoft.com/office/officeart/2005/8/layout/hierarchy1"/>
    <dgm:cxn modelId="{21D0EDD5-FA7B-4601-914F-613B77A301A0}" type="presOf" srcId="{477FB42C-2532-41FD-8182-71EF5E4169A9}" destId="{AC72336D-14EA-405B-8770-4B0E7A5CF57F}" srcOrd="0" destOrd="0" presId="urn:microsoft.com/office/officeart/2005/8/layout/hierarchy1"/>
    <dgm:cxn modelId="{2DD8F6DD-3B5A-49D4-9D23-473075F28D28}" type="presOf" srcId="{86CC4BF8-A367-4F81-8D4B-ABC74AF7E720}" destId="{EF36C969-E274-4F69-B2EC-C0B67D6B8C1D}" srcOrd="0" destOrd="0" presId="urn:microsoft.com/office/officeart/2005/8/layout/hierarchy1"/>
    <dgm:cxn modelId="{6E6068DE-F8F1-43C6-ABBB-D48D3309230C}" type="presOf" srcId="{DC6A53B4-1ED7-4F39-96A3-42DE66C31B31}" destId="{F73B79D5-43C5-4D4D-A307-ECD5B09C1136}" srcOrd="0" destOrd="0" presId="urn:microsoft.com/office/officeart/2005/8/layout/hierarchy1"/>
    <dgm:cxn modelId="{902CE6DF-A81F-4F30-8D30-D6909561841B}" srcId="{36A758E9-80A4-4D0F-A954-1563EE7323D6}" destId="{CF447E25-6200-4C08-82A1-C9396C322FFE}" srcOrd="0" destOrd="0" parTransId="{BD6DC060-D30C-4525-8DFB-BE1843DEC5C3}" sibTransId="{872F1980-B7CE-48F8-8225-A9542BC8BF03}"/>
    <dgm:cxn modelId="{F077EFE5-3CC6-438E-8A9F-5317E0C9B968}" type="presOf" srcId="{2244E068-583F-416B-A353-AD9AA865E5E5}" destId="{5EFBA38B-12AE-4323-862A-029988DD56C4}" srcOrd="0" destOrd="0" presId="urn:microsoft.com/office/officeart/2005/8/layout/hierarchy1"/>
    <dgm:cxn modelId="{C0A3C8EF-9F82-4C21-BC2C-857550E99C5A}" srcId="{774777B8-7A1C-4D50-AA66-2171470037AA}" destId="{2271D28D-4AC5-42EB-A71D-D21C4454D7AC}" srcOrd="1" destOrd="0" parTransId="{8F2085E9-2A06-451A-9969-7DA9688DD02F}" sibTransId="{F6243BF3-DD88-43FD-87C5-14001F89641A}"/>
    <dgm:cxn modelId="{DB590DFA-AFB3-4469-8C03-D17B2F21E64C}" type="presOf" srcId="{8F2085E9-2A06-451A-9969-7DA9688DD02F}" destId="{F98803A6-71C6-4DE8-A0A6-9F238695078E}" srcOrd="0" destOrd="0" presId="urn:microsoft.com/office/officeart/2005/8/layout/hierarchy1"/>
    <dgm:cxn modelId="{B3DF0FFB-4773-406B-A1CE-19C13E32EAE9}" srcId="{2271D28D-4AC5-42EB-A71D-D21C4454D7AC}" destId="{2244E068-583F-416B-A353-AD9AA865E5E5}" srcOrd="0" destOrd="0" parTransId="{D4A929A6-C782-4205-AD23-2B70E3836F7F}" sibTransId="{DE493351-AF68-455E-897D-D51760859E25}"/>
    <dgm:cxn modelId="{32336AD7-14BC-4019-980D-AEA37705BF7F}" type="presParOf" srcId="{B682377A-6CA8-4496-967B-5CD948B3D7B8}" destId="{F21913AD-3418-4EEC-9EAD-D6E834A7DAA9}" srcOrd="0" destOrd="0" presId="urn:microsoft.com/office/officeart/2005/8/layout/hierarchy1"/>
    <dgm:cxn modelId="{82645BA4-E308-4932-ABC9-B47DB282DC93}" type="presParOf" srcId="{F21913AD-3418-4EEC-9EAD-D6E834A7DAA9}" destId="{16812561-DF0B-4DE4-93D6-96F676F74AE2}" srcOrd="0" destOrd="0" presId="urn:microsoft.com/office/officeart/2005/8/layout/hierarchy1"/>
    <dgm:cxn modelId="{3FF78A6B-EC6F-446E-9E60-878C6D9FA69C}" type="presParOf" srcId="{16812561-DF0B-4DE4-93D6-96F676F74AE2}" destId="{9AABF5B1-0856-42AE-9E21-B4D6A44B2020}" srcOrd="0" destOrd="0" presId="urn:microsoft.com/office/officeart/2005/8/layout/hierarchy1"/>
    <dgm:cxn modelId="{E9AE4767-7EBA-4F92-803F-DA4436D90B3B}" type="presParOf" srcId="{16812561-DF0B-4DE4-93D6-96F676F74AE2}" destId="{8424342C-7DEA-4DC5-8C1E-0CBF5B1E3F7A}" srcOrd="1" destOrd="0" presId="urn:microsoft.com/office/officeart/2005/8/layout/hierarchy1"/>
    <dgm:cxn modelId="{84875948-DAC7-4D69-B70B-00BABD5C4418}" type="presParOf" srcId="{F21913AD-3418-4EEC-9EAD-D6E834A7DAA9}" destId="{48F57E9E-5FB5-4CC9-AA73-428D681542F7}" srcOrd="1" destOrd="0" presId="urn:microsoft.com/office/officeart/2005/8/layout/hierarchy1"/>
    <dgm:cxn modelId="{7917F4F5-A0BE-434E-8BE3-BD4FF023BC4F}" type="presParOf" srcId="{48F57E9E-5FB5-4CC9-AA73-428D681542F7}" destId="{288D664F-271C-4B56-9512-A3CF30552A51}" srcOrd="0" destOrd="0" presId="urn:microsoft.com/office/officeart/2005/8/layout/hierarchy1"/>
    <dgm:cxn modelId="{8B217A08-BE59-493D-8CC6-52B6A28C2397}" type="presParOf" srcId="{48F57E9E-5FB5-4CC9-AA73-428D681542F7}" destId="{A64DED16-99BA-49C4-913F-8897C0E3A470}" srcOrd="1" destOrd="0" presId="urn:microsoft.com/office/officeart/2005/8/layout/hierarchy1"/>
    <dgm:cxn modelId="{F2192568-51FC-4DBA-8581-86AF97A4DFE2}" type="presParOf" srcId="{A64DED16-99BA-49C4-913F-8897C0E3A470}" destId="{93589CA3-1598-4816-9F73-15472BF7BA7F}" srcOrd="0" destOrd="0" presId="urn:microsoft.com/office/officeart/2005/8/layout/hierarchy1"/>
    <dgm:cxn modelId="{3E98FFAB-044C-446A-9FDC-D4E164E8AFF3}" type="presParOf" srcId="{93589CA3-1598-4816-9F73-15472BF7BA7F}" destId="{6288DE05-379F-4862-AD28-C68E6BBA8E4A}" srcOrd="0" destOrd="0" presId="urn:microsoft.com/office/officeart/2005/8/layout/hierarchy1"/>
    <dgm:cxn modelId="{BDCF49B7-C8AE-4AD7-BA3A-23FCEAE6DBD5}" type="presParOf" srcId="{93589CA3-1598-4816-9F73-15472BF7BA7F}" destId="{095FF1C5-DC76-4D45-88EF-733E1988B94D}" srcOrd="1" destOrd="0" presId="urn:microsoft.com/office/officeart/2005/8/layout/hierarchy1"/>
    <dgm:cxn modelId="{0B939022-E0F2-4C8F-BF21-5F0F9C61154C}" type="presParOf" srcId="{A64DED16-99BA-49C4-913F-8897C0E3A470}" destId="{163200BD-66C0-4F11-830C-CCCE66847EED}" srcOrd="1" destOrd="0" presId="urn:microsoft.com/office/officeart/2005/8/layout/hierarchy1"/>
    <dgm:cxn modelId="{5B473D68-A682-450D-92E4-6EDCBDFE160A}" type="presParOf" srcId="{163200BD-66C0-4F11-830C-CCCE66847EED}" destId="{368BC4C8-CC97-438C-AE14-A9181B79D10F}" srcOrd="0" destOrd="0" presId="urn:microsoft.com/office/officeart/2005/8/layout/hierarchy1"/>
    <dgm:cxn modelId="{E33D8511-A094-449D-81C9-E8E64D9B1E6B}" type="presParOf" srcId="{163200BD-66C0-4F11-830C-CCCE66847EED}" destId="{775F1169-7B14-4261-B0F7-DF23F9EAEBCA}" srcOrd="1" destOrd="0" presId="urn:microsoft.com/office/officeart/2005/8/layout/hierarchy1"/>
    <dgm:cxn modelId="{9F57E7D6-309A-478B-9CCC-5FDE51C3AEF3}" type="presParOf" srcId="{775F1169-7B14-4261-B0F7-DF23F9EAEBCA}" destId="{1C6C2EAF-F8B8-4D4D-BD19-82151F6C3300}" srcOrd="0" destOrd="0" presId="urn:microsoft.com/office/officeart/2005/8/layout/hierarchy1"/>
    <dgm:cxn modelId="{08E2D451-E6F6-436E-9102-BDE8BE5F6699}" type="presParOf" srcId="{1C6C2EAF-F8B8-4D4D-BD19-82151F6C3300}" destId="{C32CAD75-B80C-4250-B7F5-ACAA64600E6D}" srcOrd="0" destOrd="0" presId="urn:microsoft.com/office/officeart/2005/8/layout/hierarchy1"/>
    <dgm:cxn modelId="{AC6CCCAD-31C4-4341-B563-FF171D1C47A7}" type="presParOf" srcId="{1C6C2EAF-F8B8-4D4D-BD19-82151F6C3300}" destId="{F4712C23-7698-4FAF-8C98-0649DABB23FE}" srcOrd="1" destOrd="0" presId="urn:microsoft.com/office/officeart/2005/8/layout/hierarchy1"/>
    <dgm:cxn modelId="{F93B4840-CA15-4695-AB6C-F2DC3C1C1495}" type="presParOf" srcId="{775F1169-7B14-4261-B0F7-DF23F9EAEBCA}" destId="{8B80BDBF-A36D-4917-A666-F6E2DB172299}" srcOrd="1" destOrd="0" presId="urn:microsoft.com/office/officeart/2005/8/layout/hierarchy1"/>
    <dgm:cxn modelId="{E9086B1B-C510-48F5-AB0D-71FD96BEA3F3}" type="presParOf" srcId="{163200BD-66C0-4F11-830C-CCCE66847EED}" destId="{D0C83FF4-A51D-4943-8574-EBB39225FE0D}" srcOrd="2" destOrd="0" presId="urn:microsoft.com/office/officeart/2005/8/layout/hierarchy1"/>
    <dgm:cxn modelId="{5F2D3642-9EB3-41FD-9054-1AE8AB7997C5}" type="presParOf" srcId="{163200BD-66C0-4F11-830C-CCCE66847EED}" destId="{0131D3C5-51A6-4DC7-8533-EAB77130C99E}" srcOrd="3" destOrd="0" presId="urn:microsoft.com/office/officeart/2005/8/layout/hierarchy1"/>
    <dgm:cxn modelId="{6910501A-26F0-441C-9B5A-9AA5E34A75CD}" type="presParOf" srcId="{0131D3C5-51A6-4DC7-8533-EAB77130C99E}" destId="{4B20DF31-F100-4254-9E89-674E200EF67C}" srcOrd="0" destOrd="0" presId="urn:microsoft.com/office/officeart/2005/8/layout/hierarchy1"/>
    <dgm:cxn modelId="{64E93426-A983-416F-9D46-88F38798C846}" type="presParOf" srcId="{4B20DF31-F100-4254-9E89-674E200EF67C}" destId="{6820AD06-287D-4B54-B400-F5B21C8B20FA}" srcOrd="0" destOrd="0" presId="urn:microsoft.com/office/officeart/2005/8/layout/hierarchy1"/>
    <dgm:cxn modelId="{7F2CD62B-7BD7-4F20-8ED1-780B6840F4F9}" type="presParOf" srcId="{4B20DF31-F100-4254-9E89-674E200EF67C}" destId="{E56C9EE4-B78E-4785-A2DC-C6E634967EE8}" srcOrd="1" destOrd="0" presId="urn:microsoft.com/office/officeart/2005/8/layout/hierarchy1"/>
    <dgm:cxn modelId="{F34D7107-1E7F-4D42-9C26-C39D5D9A2D36}" type="presParOf" srcId="{0131D3C5-51A6-4DC7-8533-EAB77130C99E}" destId="{FC73D229-FBDF-48A8-A66E-FD2BEB70CCBC}" srcOrd="1" destOrd="0" presId="urn:microsoft.com/office/officeart/2005/8/layout/hierarchy1"/>
    <dgm:cxn modelId="{B0C0A9E9-16D2-42C3-A2A5-612219681540}" type="presParOf" srcId="{163200BD-66C0-4F11-830C-CCCE66847EED}" destId="{EF36C969-E274-4F69-B2EC-C0B67D6B8C1D}" srcOrd="4" destOrd="0" presId="urn:microsoft.com/office/officeart/2005/8/layout/hierarchy1"/>
    <dgm:cxn modelId="{92572C3B-2B4D-490E-BFD0-BAABACDB5F23}" type="presParOf" srcId="{163200BD-66C0-4F11-830C-CCCE66847EED}" destId="{2A82B349-A696-43EA-B2B5-77487933B0DA}" srcOrd="5" destOrd="0" presId="urn:microsoft.com/office/officeart/2005/8/layout/hierarchy1"/>
    <dgm:cxn modelId="{05D1DF8B-F513-4310-888E-C0EA364D22DB}" type="presParOf" srcId="{2A82B349-A696-43EA-B2B5-77487933B0DA}" destId="{AB5B7DCA-52ED-42EC-99D6-083DF60E04A0}" srcOrd="0" destOrd="0" presId="urn:microsoft.com/office/officeart/2005/8/layout/hierarchy1"/>
    <dgm:cxn modelId="{027CA20E-8E0C-470E-A7BB-C6B0E70C8608}" type="presParOf" srcId="{AB5B7DCA-52ED-42EC-99D6-083DF60E04A0}" destId="{D043BE68-E700-42D3-9B9F-0D151E68A20B}" srcOrd="0" destOrd="0" presId="urn:microsoft.com/office/officeart/2005/8/layout/hierarchy1"/>
    <dgm:cxn modelId="{04E7A2E3-0344-488C-A294-368C0A9AD778}" type="presParOf" srcId="{AB5B7DCA-52ED-42EC-99D6-083DF60E04A0}" destId="{01E0EBD2-8CA5-41DD-90B0-69D17978F31B}" srcOrd="1" destOrd="0" presId="urn:microsoft.com/office/officeart/2005/8/layout/hierarchy1"/>
    <dgm:cxn modelId="{951F624C-C10F-4176-B412-1E193700FC38}" type="presParOf" srcId="{2A82B349-A696-43EA-B2B5-77487933B0DA}" destId="{35E3F2B4-1C6D-41CC-8C80-0EA78A7EE63B}" srcOrd="1" destOrd="0" presId="urn:microsoft.com/office/officeart/2005/8/layout/hierarchy1"/>
    <dgm:cxn modelId="{F3F04A6C-6C89-4EE0-84C5-113C5AB1A822}" type="presParOf" srcId="{48F57E9E-5FB5-4CC9-AA73-428D681542F7}" destId="{F98803A6-71C6-4DE8-A0A6-9F238695078E}" srcOrd="2" destOrd="0" presId="urn:microsoft.com/office/officeart/2005/8/layout/hierarchy1"/>
    <dgm:cxn modelId="{DA3A6145-2F6A-488F-BF98-A4C0A95A4436}" type="presParOf" srcId="{48F57E9E-5FB5-4CC9-AA73-428D681542F7}" destId="{BDA47532-5402-4A2C-93C1-3D8381B43A88}" srcOrd="3" destOrd="0" presId="urn:microsoft.com/office/officeart/2005/8/layout/hierarchy1"/>
    <dgm:cxn modelId="{D93D028A-FF1A-4CA4-82CD-9EFE4411C150}" type="presParOf" srcId="{BDA47532-5402-4A2C-93C1-3D8381B43A88}" destId="{52D25B24-B986-45A8-A533-76FFCA6BE303}" srcOrd="0" destOrd="0" presId="urn:microsoft.com/office/officeart/2005/8/layout/hierarchy1"/>
    <dgm:cxn modelId="{7C799FC8-2F49-4AB7-9FD5-CC8236251E13}" type="presParOf" srcId="{52D25B24-B986-45A8-A533-76FFCA6BE303}" destId="{50C3E16C-4E5E-4E11-A4A0-1CDC3D06FB5F}" srcOrd="0" destOrd="0" presId="urn:microsoft.com/office/officeart/2005/8/layout/hierarchy1"/>
    <dgm:cxn modelId="{EC1D8553-DA36-4518-9917-0E05D773BD81}" type="presParOf" srcId="{52D25B24-B986-45A8-A533-76FFCA6BE303}" destId="{97403015-265C-445F-825E-4329D9D3E225}" srcOrd="1" destOrd="0" presId="urn:microsoft.com/office/officeart/2005/8/layout/hierarchy1"/>
    <dgm:cxn modelId="{B7DEA8C2-87FD-479C-A022-E483DD1AB4B9}" type="presParOf" srcId="{BDA47532-5402-4A2C-93C1-3D8381B43A88}" destId="{E4EAFA52-FDB7-45CC-8F40-0796AD3E7B5E}" srcOrd="1" destOrd="0" presId="urn:microsoft.com/office/officeart/2005/8/layout/hierarchy1"/>
    <dgm:cxn modelId="{967776D6-743B-4FC4-8D92-AA00E85C614B}" type="presParOf" srcId="{E4EAFA52-FDB7-45CC-8F40-0796AD3E7B5E}" destId="{D490DC46-685B-4308-B369-9E05E39D0D6F}" srcOrd="0" destOrd="0" presId="urn:microsoft.com/office/officeart/2005/8/layout/hierarchy1"/>
    <dgm:cxn modelId="{C89C0894-02FD-44A5-A682-C39B3A92516C}" type="presParOf" srcId="{E4EAFA52-FDB7-45CC-8F40-0796AD3E7B5E}" destId="{272F3574-16D9-4B22-8C19-CE7ED1BBE93F}" srcOrd="1" destOrd="0" presId="urn:microsoft.com/office/officeart/2005/8/layout/hierarchy1"/>
    <dgm:cxn modelId="{810F0224-A6DD-4DCE-A03D-200EF6EACB0A}" type="presParOf" srcId="{272F3574-16D9-4B22-8C19-CE7ED1BBE93F}" destId="{727D9998-CB3B-4EB8-98CE-C4CCC02B2EB2}" srcOrd="0" destOrd="0" presId="urn:microsoft.com/office/officeart/2005/8/layout/hierarchy1"/>
    <dgm:cxn modelId="{381FC052-DAED-489D-9EFD-2FC08E1686CD}" type="presParOf" srcId="{727D9998-CB3B-4EB8-98CE-C4CCC02B2EB2}" destId="{7A8002E9-1C86-4B4B-AA4E-C6F858296B5D}" srcOrd="0" destOrd="0" presId="urn:microsoft.com/office/officeart/2005/8/layout/hierarchy1"/>
    <dgm:cxn modelId="{824D4ECD-CB49-4DD7-9484-723B7317D358}" type="presParOf" srcId="{727D9998-CB3B-4EB8-98CE-C4CCC02B2EB2}" destId="{5EFBA38B-12AE-4323-862A-029988DD56C4}" srcOrd="1" destOrd="0" presId="urn:microsoft.com/office/officeart/2005/8/layout/hierarchy1"/>
    <dgm:cxn modelId="{2C721804-E47B-46B3-8040-EBC0CF956F4A}" type="presParOf" srcId="{272F3574-16D9-4B22-8C19-CE7ED1BBE93F}" destId="{F4F6FA85-0133-41CF-90F2-CB95B3BE5B9D}" srcOrd="1" destOrd="0" presId="urn:microsoft.com/office/officeart/2005/8/layout/hierarchy1"/>
    <dgm:cxn modelId="{DD6329BB-FE37-4344-93F2-7F4D979A1C3D}" type="presParOf" srcId="{E4EAFA52-FDB7-45CC-8F40-0796AD3E7B5E}" destId="{AB7A36A9-D56E-42DA-8C8B-7F4ABD43648D}" srcOrd="2" destOrd="0" presId="urn:microsoft.com/office/officeart/2005/8/layout/hierarchy1"/>
    <dgm:cxn modelId="{56DB202C-3E53-404E-A48A-8068B222A66E}" type="presParOf" srcId="{E4EAFA52-FDB7-45CC-8F40-0796AD3E7B5E}" destId="{9CF9C707-7DC2-4EC2-82E6-65CB3E021009}" srcOrd="3" destOrd="0" presId="urn:microsoft.com/office/officeart/2005/8/layout/hierarchy1"/>
    <dgm:cxn modelId="{95192EB0-AFFD-4473-ABAF-D9EC92B5D30E}" type="presParOf" srcId="{9CF9C707-7DC2-4EC2-82E6-65CB3E021009}" destId="{A4FC307A-D6D9-45DC-A09D-8CF5039F9045}" srcOrd="0" destOrd="0" presId="urn:microsoft.com/office/officeart/2005/8/layout/hierarchy1"/>
    <dgm:cxn modelId="{29BC8463-B7F2-4FEF-B329-544643087296}" type="presParOf" srcId="{A4FC307A-D6D9-45DC-A09D-8CF5039F9045}" destId="{5DC27B98-5EC2-46D8-A2BA-C463F446C736}" srcOrd="0" destOrd="0" presId="urn:microsoft.com/office/officeart/2005/8/layout/hierarchy1"/>
    <dgm:cxn modelId="{71F21BCA-C92A-4A41-98C1-8BE4BBEDDAD6}" type="presParOf" srcId="{A4FC307A-D6D9-45DC-A09D-8CF5039F9045}" destId="{AD2422AF-8C87-4E28-9EA8-6EB281042316}" srcOrd="1" destOrd="0" presId="urn:microsoft.com/office/officeart/2005/8/layout/hierarchy1"/>
    <dgm:cxn modelId="{5D60AFA1-F1F7-45DB-A5FF-7E95761DCC5F}" type="presParOf" srcId="{9CF9C707-7DC2-4EC2-82E6-65CB3E021009}" destId="{B0AF8B6C-BB3D-4047-9B79-E508A5E6D868}" srcOrd="1" destOrd="0" presId="urn:microsoft.com/office/officeart/2005/8/layout/hierarchy1"/>
    <dgm:cxn modelId="{14E95B05-4D95-41D3-BA4D-E07826DB058E}" type="presParOf" srcId="{48F57E9E-5FB5-4CC9-AA73-428D681542F7}" destId="{AC72336D-14EA-405B-8770-4B0E7A5CF57F}" srcOrd="4" destOrd="0" presId="urn:microsoft.com/office/officeart/2005/8/layout/hierarchy1"/>
    <dgm:cxn modelId="{F8074AAD-07F7-4417-A11E-8F82A6223B6E}" type="presParOf" srcId="{48F57E9E-5FB5-4CC9-AA73-428D681542F7}" destId="{69CF6645-6B7D-4C2A-9540-C6454E2B5DA5}" srcOrd="5" destOrd="0" presId="urn:microsoft.com/office/officeart/2005/8/layout/hierarchy1"/>
    <dgm:cxn modelId="{03C7C7C9-6290-464D-B20C-E19BD3F6A106}" type="presParOf" srcId="{69CF6645-6B7D-4C2A-9540-C6454E2B5DA5}" destId="{6EBD57EE-EF1A-4080-983D-6B03C8A0C633}" srcOrd="0" destOrd="0" presId="urn:microsoft.com/office/officeart/2005/8/layout/hierarchy1"/>
    <dgm:cxn modelId="{473BB3E6-A65B-433F-A909-7AE79F80A9FA}" type="presParOf" srcId="{6EBD57EE-EF1A-4080-983D-6B03C8A0C633}" destId="{DB4398B0-3777-4A9A-BD47-12959EA5FCDA}" srcOrd="0" destOrd="0" presId="urn:microsoft.com/office/officeart/2005/8/layout/hierarchy1"/>
    <dgm:cxn modelId="{F18A0F03-4B37-4A63-BB03-EBE9F60F636C}" type="presParOf" srcId="{6EBD57EE-EF1A-4080-983D-6B03C8A0C633}" destId="{111FDAA7-04BC-4D4B-A814-5E7B928BF83D}" srcOrd="1" destOrd="0" presId="urn:microsoft.com/office/officeart/2005/8/layout/hierarchy1"/>
    <dgm:cxn modelId="{50E3ABD1-825D-44AF-94B2-B1B81291DBE9}" type="presParOf" srcId="{69CF6645-6B7D-4C2A-9540-C6454E2B5DA5}" destId="{1A9F9EDF-FB9E-4287-8C6F-C63E35F43A90}" srcOrd="1" destOrd="0" presId="urn:microsoft.com/office/officeart/2005/8/layout/hierarchy1"/>
    <dgm:cxn modelId="{9B69B446-CB2C-46CA-8E04-EBD6E30B1206}" type="presParOf" srcId="{1A9F9EDF-FB9E-4287-8C6F-C63E35F43A90}" destId="{3D80D284-78CB-45A3-A409-37108E4AC255}" srcOrd="0" destOrd="0" presId="urn:microsoft.com/office/officeart/2005/8/layout/hierarchy1"/>
    <dgm:cxn modelId="{16A0606F-CE11-41A9-8B49-32D8DF73B86C}" type="presParOf" srcId="{1A9F9EDF-FB9E-4287-8C6F-C63E35F43A90}" destId="{C6C50C69-1DF1-478E-BEC0-62D1A94AF1C4}" srcOrd="1" destOrd="0" presId="urn:microsoft.com/office/officeart/2005/8/layout/hierarchy1"/>
    <dgm:cxn modelId="{80EBC632-E537-4BA2-806E-49A7BF85570B}" type="presParOf" srcId="{C6C50C69-1DF1-478E-BEC0-62D1A94AF1C4}" destId="{7A85C4AC-B683-4463-A63B-35CAB38137A4}" srcOrd="0" destOrd="0" presId="urn:microsoft.com/office/officeart/2005/8/layout/hierarchy1"/>
    <dgm:cxn modelId="{E49112B3-6E3D-4432-B551-D2F8C42ECC6A}" type="presParOf" srcId="{7A85C4AC-B683-4463-A63B-35CAB38137A4}" destId="{7D6B5F3F-3ABA-40AD-B47F-3063FA941865}" srcOrd="0" destOrd="0" presId="urn:microsoft.com/office/officeart/2005/8/layout/hierarchy1"/>
    <dgm:cxn modelId="{136DD9BD-3511-4ECA-A2FE-157079C9196A}" type="presParOf" srcId="{7A85C4AC-B683-4463-A63B-35CAB38137A4}" destId="{AE985C55-FF02-45CF-B748-81ABFBE62DF3}" srcOrd="1" destOrd="0" presId="urn:microsoft.com/office/officeart/2005/8/layout/hierarchy1"/>
    <dgm:cxn modelId="{3B4414F1-D013-4F9F-9859-46CCC79A8DA6}" type="presParOf" srcId="{C6C50C69-1DF1-478E-BEC0-62D1A94AF1C4}" destId="{B85E5EE5-4245-49B6-BE2A-F0633809C459}" srcOrd="1" destOrd="0" presId="urn:microsoft.com/office/officeart/2005/8/layout/hierarchy1"/>
    <dgm:cxn modelId="{AA79E297-6AA6-4853-ADA4-88BC73DA0968}" type="presParOf" srcId="{1A9F9EDF-FB9E-4287-8C6F-C63E35F43A90}" destId="{D8BE5545-4F4D-4EA4-A8E5-14A19526B0A4}" srcOrd="2" destOrd="0" presId="urn:microsoft.com/office/officeart/2005/8/layout/hierarchy1"/>
    <dgm:cxn modelId="{D9AFE88D-362E-4E7C-BB75-24B283BA29D2}" type="presParOf" srcId="{1A9F9EDF-FB9E-4287-8C6F-C63E35F43A90}" destId="{C6C5CA0E-8943-4CCF-9411-2201A81B2753}" srcOrd="3" destOrd="0" presId="urn:microsoft.com/office/officeart/2005/8/layout/hierarchy1"/>
    <dgm:cxn modelId="{91382790-9693-4F54-9920-A8970F6198E7}" type="presParOf" srcId="{C6C5CA0E-8943-4CCF-9411-2201A81B2753}" destId="{4D01EBBB-AFC1-4B76-A02C-757EB49A65C2}" srcOrd="0" destOrd="0" presId="urn:microsoft.com/office/officeart/2005/8/layout/hierarchy1"/>
    <dgm:cxn modelId="{7119019E-687D-4D82-B908-3F69263080F7}" type="presParOf" srcId="{4D01EBBB-AFC1-4B76-A02C-757EB49A65C2}" destId="{DFEC32EE-908C-4295-A19A-E67BCCFA760A}" srcOrd="0" destOrd="0" presId="urn:microsoft.com/office/officeart/2005/8/layout/hierarchy1"/>
    <dgm:cxn modelId="{6E7126C8-03C5-4AEE-8EBC-C5C21AB3C605}" type="presParOf" srcId="{4D01EBBB-AFC1-4B76-A02C-757EB49A65C2}" destId="{F73B79D5-43C5-4D4D-A307-ECD5B09C1136}" srcOrd="1" destOrd="0" presId="urn:microsoft.com/office/officeart/2005/8/layout/hierarchy1"/>
    <dgm:cxn modelId="{3E909EF3-7B6B-4D2D-9A29-E446A5D13A8B}" type="presParOf" srcId="{C6C5CA0E-8943-4CCF-9411-2201A81B2753}" destId="{D64A126A-099A-4166-A2B2-88537B3C2D61}"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637B9E91-7089-47FD-B099-99731F088098}" type="doc">
      <dgm:prSet loTypeId="urn:microsoft.com/office/officeart/2005/8/layout/pyramid2" loCatId="list" qsTypeId="urn:microsoft.com/office/officeart/2005/8/quickstyle/3d2" qsCatId="3D" csTypeId="urn:microsoft.com/office/officeart/2005/8/colors/colorful1" csCatId="colorful" phldr="1"/>
      <dgm:spPr/>
    </dgm:pt>
    <dgm:pt modelId="{1C0427A6-F945-4201-BDD9-3DE842B3D5CC}">
      <dgm:prSet phldrT="[Text]" custT="1"/>
      <dgm:spPr/>
      <dgm:t>
        <a:bodyPr/>
        <a:lstStyle/>
        <a:p>
          <a:pPr>
            <a:buFont typeface="Arial" panose="020B0604020202020204" pitchFamily="34" charset="0"/>
            <a:buChar char="●"/>
          </a:pPr>
          <a:r>
            <a:rPr lang="en-US" sz="2400" b="1" i="1" u="sng" dirty="0" err="1">
              <a:solidFill>
                <a:srgbClr val="C00000"/>
              </a:solidFill>
            </a:rPr>
            <a:t>Mục</a:t>
          </a:r>
          <a:r>
            <a:rPr lang="en-US" sz="2400" b="1" i="1" u="sng" dirty="0">
              <a:solidFill>
                <a:srgbClr val="C00000"/>
              </a:solidFill>
            </a:rPr>
            <a:t> </a:t>
          </a:r>
          <a:r>
            <a:rPr lang="en-US" sz="2400" b="1" i="1" u="sng" dirty="0" err="1">
              <a:solidFill>
                <a:srgbClr val="C00000"/>
              </a:solidFill>
            </a:rPr>
            <a:t>tiêu</a:t>
          </a:r>
          <a:r>
            <a:rPr lang="en-US" sz="2400" b="1" i="1" u="sng" dirty="0">
              <a:solidFill>
                <a:srgbClr val="C00000"/>
              </a:solidFill>
            </a:rPr>
            <a:t> </a:t>
          </a:r>
          <a:r>
            <a:rPr lang="en-US" sz="2400" b="1" i="1" u="sng" dirty="0" err="1">
              <a:solidFill>
                <a:srgbClr val="C00000"/>
              </a:solidFill>
            </a:rPr>
            <a:t>dài</a:t>
          </a:r>
          <a:r>
            <a:rPr lang="en-US" sz="2400" b="1" i="1" u="sng" dirty="0">
              <a:solidFill>
                <a:srgbClr val="C00000"/>
              </a:solidFill>
            </a:rPr>
            <a:t> </a:t>
          </a:r>
          <a:r>
            <a:rPr lang="en-US" sz="2400" b="1" i="1" u="sng" dirty="0" err="1">
              <a:solidFill>
                <a:srgbClr val="C00000"/>
              </a:solidFill>
            </a:rPr>
            <a:t>hạn</a:t>
          </a:r>
          <a:r>
            <a:rPr lang="en-US" sz="2400" b="1" i="1" u="sng" dirty="0">
              <a:solidFill>
                <a:srgbClr val="C00000"/>
              </a:solidFill>
            </a:rPr>
            <a:t> </a:t>
          </a:r>
          <a:r>
            <a:rPr lang="en-US" sz="2400" dirty="0" err="1">
              <a:solidFill>
                <a:srgbClr val="00007A"/>
              </a:solidFill>
            </a:rPr>
            <a:t>là</a:t>
          </a:r>
          <a:r>
            <a:rPr lang="en-US" sz="2400" dirty="0">
              <a:solidFill>
                <a:srgbClr val="00007A"/>
              </a:solidFill>
            </a:rPr>
            <a:t> </a:t>
          </a:r>
          <a:r>
            <a:rPr lang="en-US" sz="2400" dirty="0" err="1">
              <a:solidFill>
                <a:srgbClr val="00007A"/>
              </a:solidFill>
            </a:rPr>
            <a:t>những</a:t>
          </a:r>
          <a:r>
            <a:rPr lang="en-US" sz="2400" dirty="0">
              <a:solidFill>
                <a:srgbClr val="00007A"/>
              </a:solidFill>
            </a:rPr>
            <a:t> </a:t>
          </a:r>
          <a:r>
            <a:rPr lang="en-US" sz="2400" dirty="0" err="1">
              <a:solidFill>
                <a:srgbClr val="00007A"/>
              </a:solidFill>
            </a:rPr>
            <a:t>mục</a:t>
          </a:r>
          <a:r>
            <a:rPr lang="en-US" sz="2400" dirty="0">
              <a:solidFill>
                <a:srgbClr val="00007A"/>
              </a:solidFill>
            </a:rPr>
            <a:t> </a:t>
          </a:r>
          <a:r>
            <a:rPr lang="en-US" sz="2400" dirty="0" err="1">
              <a:solidFill>
                <a:srgbClr val="00007A"/>
              </a:solidFill>
            </a:rPr>
            <a:t>tiêu</a:t>
          </a:r>
          <a:r>
            <a:rPr lang="en-US" sz="2400" dirty="0">
              <a:solidFill>
                <a:srgbClr val="00007A"/>
              </a:solidFill>
            </a:rPr>
            <a:t> </a:t>
          </a:r>
          <a:r>
            <a:rPr lang="en-US" sz="2400" dirty="0" err="1">
              <a:solidFill>
                <a:srgbClr val="00007A"/>
              </a:solidFill>
            </a:rPr>
            <a:t>đòi</a:t>
          </a:r>
          <a:r>
            <a:rPr lang="en-US" sz="2400" dirty="0">
              <a:solidFill>
                <a:srgbClr val="00007A"/>
              </a:solidFill>
            </a:rPr>
            <a:t> </a:t>
          </a:r>
          <a:r>
            <a:rPr lang="en-US" sz="2400" dirty="0" err="1">
              <a:solidFill>
                <a:srgbClr val="00007A"/>
              </a:solidFill>
            </a:rPr>
            <a:t>hỏi</a:t>
          </a:r>
          <a:r>
            <a:rPr lang="en-US" sz="2400" dirty="0">
              <a:solidFill>
                <a:srgbClr val="00007A"/>
              </a:solidFill>
            </a:rPr>
            <a:t> </a:t>
          </a:r>
          <a:r>
            <a:rPr lang="en-US" sz="2400" dirty="0" err="1">
              <a:solidFill>
                <a:srgbClr val="00007A"/>
              </a:solidFill>
            </a:rPr>
            <a:t>phải</a:t>
          </a:r>
          <a:r>
            <a:rPr lang="en-US" sz="2400" dirty="0">
              <a:solidFill>
                <a:srgbClr val="00007A"/>
              </a:solidFill>
            </a:rPr>
            <a:t> </a:t>
          </a:r>
          <a:r>
            <a:rPr lang="en-US" sz="2400" dirty="0" err="1">
              <a:solidFill>
                <a:srgbClr val="00007A"/>
              </a:solidFill>
            </a:rPr>
            <a:t>thực</a:t>
          </a:r>
          <a:r>
            <a:rPr lang="en-US" sz="2400" dirty="0">
              <a:solidFill>
                <a:srgbClr val="00007A"/>
              </a:solidFill>
            </a:rPr>
            <a:t> </a:t>
          </a:r>
          <a:r>
            <a:rPr lang="en-US" sz="2400" dirty="0" err="1">
              <a:solidFill>
                <a:srgbClr val="00007A"/>
              </a:solidFill>
            </a:rPr>
            <a:t>hiện</a:t>
          </a:r>
          <a:r>
            <a:rPr lang="en-US" sz="2400" dirty="0">
              <a:solidFill>
                <a:srgbClr val="00007A"/>
              </a:solidFill>
            </a:rPr>
            <a:t> </a:t>
          </a:r>
          <a:r>
            <a:rPr lang="en-US" sz="2400" dirty="0" err="1">
              <a:solidFill>
                <a:srgbClr val="00007A"/>
              </a:solidFill>
            </a:rPr>
            <a:t>trong</a:t>
          </a:r>
          <a:r>
            <a:rPr lang="en-US" sz="2400" dirty="0">
              <a:solidFill>
                <a:srgbClr val="00007A"/>
              </a:solidFill>
            </a:rPr>
            <a:t> </a:t>
          </a:r>
          <a:r>
            <a:rPr lang="en-US" sz="2400" dirty="0" err="1">
              <a:solidFill>
                <a:srgbClr val="00007A"/>
              </a:solidFill>
            </a:rPr>
            <a:t>khoảng</a:t>
          </a:r>
          <a:r>
            <a:rPr lang="en-US" sz="2400" dirty="0">
              <a:solidFill>
                <a:srgbClr val="00007A"/>
              </a:solidFill>
            </a:rPr>
            <a:t> </a:t>
          </a:r>
          <a:r>
            <a:rPr lang="en-US" sz="2400" dirty="0" err="1">
              <a:solidFill>
                <a:srgbClr val="00007A"/>
              </a:solidFill>
            </a:rPr>
            <a:t>thời</a:t>
          </a:r>
          <a:r>
            <a:rPr lang="en-US" sz="2400" dirty="0">
              <a:solidFill>
                <a:srgbClr val="00007A"/>
              </a:solidFill>
            </a:rPr>
            <a:t> </a:t>
          </a:r>
          <a:r>
            <a:rPr lang="en-US" sz="2400" dirty="0" err="1">
              <a:solidFill>
                <a:srgbClr val="00007A"/>
              </a:solidFill>
            </a:rPr>
            <a:t>gian</a:t>
          </a:r>
          <a:r>
            <a:rPr lang="en-US" sz="2400" dirty="0">
              <a:solidFill>
                <a:srgbClr val="00007A"/>
              </a:solidFill>
            </a:rPr>
            <a:t> </a:t>
          </a:r>
          <a:r>
            <a:rPr lang="en-US" sz="2400" dirty="0" err="1">
              <a:solidFill>
                <a:srgbClr val="00007A"/>
              </a:solidFill>
            </a:rPr>
            <a:t>dài</a:t>
          </a:r>
          <a:r>
            <a:rPr lang="en-US" sz="2400" dirty="0">
              <a:solidFill>
                <a:srgbClr val="00007A"/>
              </a:solidFill>
            </a:rPr>
            <a:t>      (5 </a:t>
          </a:r>
          <a:r>
            <a:rPr lang="en-US" sz="2400" dirty="0" err="1">
              <a:solidFill>
                <a:srgbClr val="00007A"/>
              </a:solidFill>
            </a:rPr>
            <a:t>năm</a:t>
          </a:r>
          <a:r>
            <a:rPr lang="en-US" sz="2400" dirty="0">
              <a:solidFill>
                <a:srgbClr val="00007A"/>
              </a:solidFill>
            </a:rPr>
            <a:t> </a:t>
          </a:r>
          <a:r>
            <a:rPr lang="en-US" sz="2400" dirty="0" err="1">
              <a:solidFill>
                <a:srgbClr val="00007A"/>
              </a:solidFill>
            </a:rPr>
            <a:t>trở</a:t>
          </a:r>
          <a:r>
            <a:rPr lang="en-US" sz="2400" dirty="0">
              <a:solidFill>
                <a:srgbClr val="00007A"/>
              </a:solidFill>
            </a:rPr>
            <a:t> </a:t>
          </a:r>
          <a:r>
            <a:rPr lang="en-US" sz="2400" dirty="0" err="1">
              <a:solidFill>
                <a:srgbClr val="00007A"/>
              </a:solidFill>
            </a:rPr>
            <a:t>lên</a:t>
          </a:r>
          <a:r>
            <a:rPr lang="en-US" sz="2400" dirty="0">
              <a:solidFill>
                <a:srgbClr val="00007A"/>
              </a:solidFill>
            </a:rPr>
            <a:t>).</a:t>
          </a:r>
          <a:endParaRPr lang="en-US" sz="2400" b="0" dirty="0">
            <a:solidFill>
              <a:srgbClr val="00007A"/>
            </a:solidFill>
          </a:endParaRPr>
        </a:p>
      </dgm:t>
    </dgm:pt>
    <dgm:pt modelId="{DB964321-1FCF-4764-8A91-9F51EB5999AB}" type="sibTrans" cxnId="{9C31374C-F661-4436-866F-9036F13FA4BB}">
      <dgm:prSet/>
      <dgm:spPr/>
      <dgm:t>
        <a:bodyPr/>
        <a:lstStyle/>
        <a:p>
          <a:endParaRPr lang="en-US" sz="2000"/>
        </a:p>
      </dgm:t>
    </dgm:pt>
    <dgm:pt modelId="{70F8F76F-030A-4201-8A74-58DE56E58D00}" type="parTrans" cxnId="{9C31374C-F661-4436-866F-9036F13FA4BB}">
      <dgm:prSet/>
      <dgm:spPr/>
      <dgm:t>
        <a:bodyPr/>
        <a:lstStyle/>
        <a:p>
          <a:endParaRPr lang="en-US" sz="2000"/>
        </a:p>
      </dgm:t>
    </dgm:pt>
    <dgm:pt modelId="{025CA9A3-CA62-41C9-912B-30202B933328}">
      <dgm:prSet phldrT="[Text]" custT="1"/>
      <dgm:spPr/>
      <dgm:t>
        <a:bodyPr/>
        <a:lstStyle/>
        <a:p>
          <a:pPr>
            <a:buFont typeface="Arial" panose="020B0604020202020204" pitchFamily="34" charset="0"/>
            <a:buChar char="●"/>
          </a:pPr>
          <a:r>
            <a:rPr lang="en-US" sz="2400" b="1" i="1" u="sng" kern="1200" dirty="0" err="1">
              <a:solidFill>
                <a:srgbClr val="C00000"/>
              </a:solidFill>
              <a:latin typeface="Arial"/>
              <a:ea typeface="Microsoft YaHei"/>
              <a:cs typeface="+mn-cs"/>
            </a:rPr>
            <a:t>Mục</a:t>
          </a:r>
          <a:r>
            <a:rPr lang="en-US" sz="2400" b="1" i="1" u="sng" kern="1200" dirty="0">
              <a:solidFill>
                <a:srgbClr val="C00000"/>
              </a:solidFill>
              <a:latin typeface="Arial"/>
              <a:ea typeface="Microsoft YaHei"/>
              <a:cs typeface="+mn-cs"/>
            </a:rPr>
            <a:t> </a:t>
          </a:r>
          <a:r>
            <a:rPr lang="en-US" sz="2400" b="1" i="1" u="sng" kern="1200" dirty="0" err="1">
              <a:solidFill>
                <a:srgbClr val="C00000"/>
              </a:solidFill>
              <a:latin typeface="Arial"/>
              <a:ea typeface="Microsoft YaHei"/>
              <a:cs typeface="+mn-cs"/>
            </a:rPr>
            <a:t>tiêu</a:t>
          </a:r>
          <a:r>
            <a:rPr lang="en-US" sz="2400" b="1" i="1" u="sng" kern="1200" dirty="0">
              <a:solidFill>
                <a:srgbClr val="C00000"/>
              </a:solidFill>
              <a:latin typeface="Arial"/>
              <a:ea typeface="Microsoft YaHei"/>
              <a:cs typeface="+mn-cs"/>
            </a:rPr>
            <a:t> </a:t>
          </a:r>
          <a:r>
            <a:rPr lang="en-US" sz="2400" b="1" i="1" u="sng" kern="1200" dirty="0" err="1">
              <a:solidFill>
                <a:srgbClr val="C00000"/>
              </a:solidFill>
              <a:latin typeface="Arial"/>
              <a:ea typeface="Microsoft YaHei"/>
              <a:cs typeface="+mn-cs"/>
            </a:rPr>
            <a:t>trung</a:t>
          </a:r>
          <a:r>
            <a:rPr lang="en-US" sz="2400" b="1" i="1" u="sng" kern="1200" dirty="0">
              <a:solidFill>
                <a:srgbClr val="C00000"/>
              </a:solidFill>
              <a:latin typeface="Arial"/>
              <a:ea typeface="Microsoft YaHei"/>
              <a:cs typeface="+mn-cs"/>
            </a:rPr>
            <a:t> </a:t>
          </a:r>
          <a:r>
            <a:rPr lang="en-US" sz="2400" b="1" i="1" u="sng" kern="1200" dirty="0" err="1">
              <a:solidFill>
                <a:srgbClr val="C00000"/>
              </a:solidFill>
              <a:latin typeface="Arial"/>
              <a:ea typeface="Microsoft YaHei"/>
              <a:cs typeface="+mn-cs"/>
            </a:rPr>
            <a:t>hạn</a:t>
          </a:r>
          <a:r>
            <a:rPr lang="en-US" sz="2400" b="1" i="1" u="sng" kern="1200" dirty="0">
              <a:solidFill>
                <a:srgbClr val="C00000"/>
              </a:solidFill>
              <a:latin typeface="Arial"/>
              <a:ea typeface="Microsoft YaHei"/>
              <a:cs typeface="+mn-cs"/>
            </a:rPr>
            <a:t>: </a:t>
          </a:r>
          <a:r>
            <a:rPr lang="en-US" sz="2400" kern="1200" dirty="0" err="1">
              <a:solidFill>
                <a:srgbClr val="00007A"/>
              </a:solidFill>
              <a:latin typeface="Arial"/>
              <a:ea typeface="Microsoft YaHei"/>
              <a:cs typeface="+mn-cs"/>
            </a:rPr>
            <a:t>thời</a:t>
          </a:r>
          <a:r>
            <a:rPr lang="en-US" sz="2400" kern="1200" dirty="0">
              <a:solidFill>
                <a:srgbClr val="00007A"/>
              </a:solidFill>
              <a:latin typeface="Arial"/>
              <a:ea typeface="Microsoft YaHei"/>
              <a:cs typeface="+mn-cs"/>
            </a:rPr>
            <a:t> </a:t>
          </a:r>
          <a:r>
            <a:rPr lang="en-US" sz="2400" kern="1200" dirty="0" err="1">
              <a:solidFill>
                <a:srgbClr val="00007A"/>
              </a:solidFill>
              <a:latin typeface="Arial"/>
              <a:ea typeface="Microsoft YaHei"/>
              <a:cs typeface="+mn-cs"/>
            </a:rPr>
            <a:t>gian</a:t>
          </a:r>
          <a:r>
            <a:rPr lang="en-US" sz="2400" kern="1200" dirty="0">
              <a:solidFill>
                <a:srgbClr val="00007A"/>
              </a:solidFill>
              <a:latin typeface="Arial"/>
              <a:ea typeface="Microsoft YaHei"/>
              <a:cs typeface="+mn-cs"/>
            </a:rPr>
            <a:t> </a:t>
          </a:r>
          <a:r>
            <a:rPr lang="en-US" sz="2400" kern="1200" dirty="0" err="1">
              <a:solidFill>
                <a:srgbClr val="00007A"/>
              </a:solidFill>
              <a:latin typeface="Arial"/>
              <a:ea typeface="Microsoft YaHei"/>
              <a:cs typeface="+mn-cs"/>
            </a:rPr>
            <a:t>thực</a:t>
          </a:r>
          <a:r>
            <a:rPr lang="en-US" sz="2400" kern="1200" dirty="0">
              <a:solidFill>
                <a:srgbClr val="00007A"/>
              </a:solidFill>
              <a:latin typeface="Arial"/>
              <a:ea typeface="Microsoft YaHei"/>
              <a:cs typeface="+mn-cs"/>
            </a:rPr>
            <a:t> </a:t>
          </a:r>
          <a:r>
            <a:rPr lang="en-US" sz="2400" kern="1200" dirty="0" err="1">
              <a:solidFill>
                <a:srgbClr val="00007A"/>
              </a:solidFill>
              <a:latin typeface="Arial"/>
              <a:ea typeface="Microsoft YaHei"/>
              <a:cs typeface="+mn-cs"/>
            </a:rPr>
            <a:t>hiện</a:t>
          </a:r>
          <a:r>
            <a:rPr lang="en-US" sz="2400" kern="1200" dirty="0">
              <a:solidFill>
                <a:srgbClr val="00007A"/>
              </a:solidFill>
              <a:latin typeface="Arial"/>
              <a:ea typeface="Microsoft YaHei"/>
              <a:cs typeface="+mn-cs"/>
            </a:rPr>
            <a:t> </a:t>
          </a:r>
          <a:r>
            <a:rPr lang="en-US" sz="2400" kern="1200" dirty="0" err="1">
              <a:solidFill>
                <a:srgbClr val="00007A"/>
              </a:solidFill>
              <a:latin typeface="Arial"/>
              <a:ea typeface="Microsoft YaHei"/>
              <a:cs typeface="+mn-cs"/>
            </a:rPr>
            <a:t>khoảng</a:t>
          </a:r>
          <a:r>
            <a:rPr lang="en-US" sz="2400" kern="1200" dirty="0">
              <a:solidFill>
                <a:srgbClr val="00007A"/>
              </a:solidFill>
              <a:latin typeface="Arial"/>
              <a:ea typeface="Microsoft YaHei"/>
              <a:cs typeface="+mn-cs"/>
            </a:rPr>
            <a:t> </a:t>
          </a:r>
          <a:r>
            <a:rPr lang="en-US" sz="2400" kern="1200" dirty="0" err="1">
              <a:solidFill>
                <a:srgbClr val="00007A"/>
              </a:solidFill>
              <a:latin typeface="Arial"/>
              <a:ea typeface="Microsoft YaHei"/>
              <a:cs typeface="+mn-cs"/>
            </a:rPr>
            <a:t>từ</a:t>
          </a:r>
          <a:r>
            <a:rPr lang="en-US" sz="2400" kern="1200" dirty="0">
              <a:solidFill>
                <a:srgbClr val="00007A"/>
              </a:solidFill>
              <a:latin typeface="Arial"/>
              <a:ea typeface="Microsoft YaHei"/>
              <a:cs typeface="+mn-cs"/>
            </a:rPr>
            <a:t> 1 </a:t>
          </a:r>
          <a:r>
            <a:rPr lang="en-US" sz="2400" kern="1200" dirty="0" err="1">
              <a:solidFill>
                <a:srgbClr val="00007A"/>
              </a:solidFill>
              <a:latin typeface="Arial"/>
              <a:ea typeface="Microsoft YaHei"/>
              <a:cs typeface="+mn-cs"/>
            </a:rPr>
            <a:t>đến</a:t>
          </a:r>
          <a:r>
            <a:rPr lang="en-US" sz="2400" kern="1200" dirty="0">
              <a:solidFill>
                <a:srgbClr val="00007A"/>
              </a:solidFill>
              <a:latin typeface="Arial"/>
              <a:ea typeface="Microsoft YaHei"/>
              <a:cs typeface="+mn-cs"/>
            </a:rPr>
            <a:t> 3 </a:t>
          </a:r>
          <a:r>
            <a:rPr lang="en-US" sz="2400" kern="1200" dirty="0" err="1">
              <a:solidFill>
                <a:srgbClr val="00007A"/>
              </a:solidFill>
              <a:latin typeface="Arial"/>
              <a:ea typeface="Microsoft YaHei"/>
              <a:cs typeface="+mn-cs"/>
            </a:rPr>
            <a:t>năm</a:t>
          </a:r>
          <a:r>
            <a:rPr lang="en-US" sz="2400" kern="1200" dirty="0">
              <a:solidFill>
                <a:srgbClr val="00007A"/>
              </a:solidFill>
              <a:latin typeface="Arial"/>
              <a:ea typeface="Microsoft YaHei"/>
              <a:cs typeface="+mn-cs"/>
            </a:rPr>
            <a:t>.</a:t>
          </a:r>
        </a:p>
      </dgm:t>
    </dgm:pt>
    <dgm:pt modelId="{704BAECD-A362-4279-9F40-2D14007BE4EA}" type="sibTrans" cxnId="{48E3ADA8-7E4B-417F-AAAA-B0CBDA02ACA1}">
      <dgm:prSet/>
      <dgm:spPr/>
      <dgm:t>
        <a:bodyPr/>
        <a:lstStyle/>
        <a:p>
          <a:endParaRPr lang="en-US" sz="2000"/>
        </a:p>
      </dgm:t>
    </dgm:pt>
    <dgm:pt modelId="{E8314B98-8EF8-491F-A4DA-029A16BB94B9}" type="parTrans" cxnId="{48E3ADA8-7E4B-417F-AAAA-B0CBDA02ACA1}">
      <dgm:prSet/>
      <dgm:spPr/>
      <dgm:t>
        <a:bodyPr/>
        <a:lstStyle/>
        <a:p>
          <a:endParaRPr lang="en-US" sz="2000"/>
        </a:p>
      </dgm:t>
    </dgm:pt>
    <dgm:pt modelId="{293CDA43-A1B9-444A-BBEF-E402DD4633D9}">
      <dgm:prSet phldrT="[Text]" custT="1"/>
      <dgm:spPr/>
      <dgm:t>
        <a:bodyPr/>
        <a:lstStyle/>
        <a:p>
          <a:pPr>
            <a:buFont typeface="Arial" panose="020B0604020202020204" pitchFamily="34" charset="0"/>
            <a:buChar char="●"/>
          </a:pPr>
          <a:r>
            <a:rPr lang="en-US" sz="2400" b="1" i="1" u="sng" dirty="0" err="1">
              <a:solidFill>
                <a:srgbClr val="C00000"/>
              </a:solidFill>
              <a:latin typeface="Arial"/>
              <a:ea typeface="Microsoft YaHei"/>
              <a:cs typeface="+mn-cs"/>
            </a:rPr>
            <a:t>Mục</a:t>
          </a:r>
          <a:r>
            <a:rPr lang="en-US" sz="2400" b="1" i="1" u="sng" dirty="0">
              <a:solidFill>
                <a:srgbClr val="C00000"/>
              </a:solidFill>
              <a:latin typeface="Arial"/>
              <a:ea typeface="Microsoft YaHei"/>
              <a:cs typeface="+mn-cs"/>
            </a:rPr>
            <a:t> </a:t>
          </a:r>
          <a:r>
            <a:rPr lang="en-US" sz="2400" b="1" i="1" u="sng" dirty="0" err="1">
              <a:solidFill>
                <a:srgbClr val="C00000"/>
              </a:solidFill>
              <a:latin typeface="Arial"/>
              <a:ea typeface="Microsoft YaHei"/>
              <a:cs typeface="+mn-cs"/>
            </a:rPr>
            <a:t>tiêu</a:t>
          </a:r>
          <a:r>
            <a:rPr lang="en-US" sz="2400" b="1" i="1" u="sng" dirty="0">
              <a:solidFill>
                <a:srgbClr val="C00000"/>
              </a:solidFill>
              <a:latin typeface="Arial"/>
              <a:ea typeface="Microsoft YaHei"/>
              <a:cs typeface="+mn-cs"/>
            </a:rPr>
            <a:t> </a:t>
          </a:r>
          <a:r>
            <a:rPr lang="en-US" sz="2400" b="1" i="1" u="sng" dirty="0" err="1">
              <a:solidFill>
                <a:srgbClr val="C00000"/>
              </a:solidFill>
              <a:latin typeface="Arial"/>
              <a:ea typeface="Microsoft YaHei"/>
              <a:cs typeface="+mn-cs"/>
            </a:rPr>
            <a:t>ngắn</a:t>
          </a:r>
          <a:r>
            <a:rPr lang="en-US" sz="2400" b="1" i="1" u="sng" dirty="0">
              <a:solidFill>
                <a:srgbClr val="C00000"/>
              </a:solidFill>
              <a:latin typeface="Arial"/>
              <a:ea typeface="Microsoft YaHei"/>
              <a:cs typeface="+mn-cs"/>
            </a:rPr>
            <a:t> </a:t>
          </a:r>
          <a:r>
            <a:rPr lang="en-US" sz="2400" b="1" i="1" u="sng" dirty="0" err="1">
              <a:solidFill>
                <a:srgbClr val="C00000"/>
              </a:solidFill>
              <a:latin typeface="Arial"/>
              <a:ea typeface="Microsoft YaHei"/>
              <a:cs typeface="+mn-cs"/>
            </a:rPr>
            <a:t>hạn</a:t>
          </a:r>
          <a:r>
            <a:rPr lang="en-US" sz="2400" b="1" i="1" u="sng" dirty="0">
              <a:solidFill>
                <a:srgbClr val="C00000"/>
              </a:solidFill>
              <a:latin typeface="Arial"/>
              <a:ea typeface="Microsoft YaHei"/>
              <a:cs typeface="+mn-cs"/>
            </a:rPr>
            <a:t>: </a:t>
          </a:r>
          <a:r>
            <a:rPr lang="en-US" sz="2400" dirty="0" err="1">
              <a:solidFill>
                <a:srgbClr val="00007A"/>
              </a:solidFill>
              <a:latin typeface="Arial"/>
              <a:ea typeface="Microsoft YaHei"/>
              <a:cs typeface="+mn-cs"/>
            </a:rPr>
            <a:t>thời</a:t>
          </a:r>
          <a:r>
            <a:rPr lang="en-US" sz="2400" dirty="0">
              <a:solidFill>
                <a:srgbClr val="00007A"/>
              </a:solidFill>
              <a:latin typeface="Arial"/>
              <a:ea typeface="Microsoft YaHei"/>
              <a:cs typeface="+mn-cs"/>
            </a:rPr>
            <a:t> </a:t>
          </a:r>
          <a:r>
            <a:rPr lang="en-US" sz="2400" dirty="0" err="1">
              <a:solidFill>
                <a:srgbClr val="00007A"/>
              </a:solidFill>
              <a:latin typeface="Arial"/>
              <a:ea typeface="Microsoft YaHei"/>
              <a:cs typeface="+mn-cs"/>
            </a:rPr>
            <a:t>gian</a:t>
          </a:r>
          <a:r>
            <a:rPr lang="en-US" sz="2400" dirty="0">
              <a:solidFill>
                <a:srgbClr val="00007A"/>
              </a:solidFill>
              <a:latin typeface="Arial"/>
              <a:ea typeface="Microsoft YaHei"/>
              <a:cs typeface="+mn-cs"/>
            </a:rPr>
            <a:t> </a:t>
          </a:r>
          <a:r>
            <a:rPr lang="en-US" sz="2400" dirty="0" err="1">
              <a:solidFill>
                <a:srgbClr val="00007A"/>
              </a:solidFill>
              <a:latin typeface="Arial"/>
              <a:ea typeface="Microsoft YaHei"/>
              <a:cs typeface="+mn-cs"/>
            </a:rPr>
            <a:t>thực</a:t>
          </a:r>
          <a:r>
            <a:rPr lang="en-US" sz="2400" dirty="0">
              <a:solidFill>
                <a:srgbClr val="00007A"/>
              </a:solidFill>
              <a:latin typeface="Arial"/>
              <a:ea typeface="Microsoft YaHei"/>
              <a:cs typeface="+mn-cs"/>
            </a:rPr>
            <a:t> </a:t>
          </a:r>
          <a:r>
            <a:rPr lang="en-US" sz="2400" dirty="0" err="1">
              <a:solidFill>
                <a:srgbClr val="00007A"/>
              </a:solidFill>
              <a:latin typeface="Arial"/>
              <a:ea typeface="Microsoft YaHei"/>
              <a:cs typeface="+mn-cs"/>
            </a:rPr>
            <a:t>hiện</a:t>
          </a:r>
          <a:r>
            <a:rPr lang="en-US" sz="2400" dirty="0">
              <a:solidFill>
                <a:srgbClr val="00007A"/>
              </a:solidFill>
              <a:latin typeface="Arial"/>
              <a:ea typeface="Microsoft YaHei"/>
              <a:cs typeface="+mn-cs"/>
            </a:rPr>
            <a:t> </a:t>
          </a:r>
          <a:r>
            <a:rPr lang="en-US" sz="2400" dirty="0" err="1">
              <a:solidFill>
                <a:srgbClr val="00007A"/>
              </a:solidFill>
              <a:latin typeface="Arial"/>
              <a:ea typeface="Microsoft YaHei"/>
              <a:cs typeface="+mn-cs"/>
            </a:rPr>
            <a:t>dưới</a:t>
          </a:r>
          <a:r>
            <a:rPr lang="en-US" sz="2400" dirty="0">
              <a:solidFill>
                <a:srgbClr val="00007A"/>
              </a:solidFill>
              <a:latin typeface="Arial"/>
              <a:ea typeface="Microsoft YaHei"/>
              <a:cs typeface="+mn-cs"/>
            </a:rPr>
            <a:t> 1 </a:t>
          </a:r>
          <a:r>
            <a:rPr lang="en-US" sz="2400" dirty="0" err="1">
              <a:solidFill>
                <a:srgbClr val="00007A"/>
              </a:solidFill>
              <a:latin typeface="Arial"/>
              <a:ea typeface="Microsoft YaHei"/>
              <a:cs typeface="+mn-cs"/>
            </a:rPr>
            <a:t>năm</a:t>
          </a:r>
          <a:r>
            <a:rPr lang="en-US" sz="2400" dirty="0">
              <a:solidFill>
                <a:srgbClr val="00007A"/>
              </a:solidFill>
              <a:latin typeface="Arial"/>
              <a:ea typeface="Microsoft YaHei"/>
              <a:cs typeface="+mn-cs"/>
            </a:rPr>
            <a:t>.</a:t>
          </a:r>
          <a:endParaRPr lang="en-US" sz="2400" b="0" dirty="0">
            <a:solidFill>
              <a:srgbClr val="00007A"/>
            </a:solidFill>
          </a:endParaRPr>
        </a:p>
      </dgm:t>
    </dgm:pt>
    <dgm:pt modelId="{98486015-9CBA-4F73-931A-813149E25707}" type="sibTrans" cxnId="{C77BB2D1-6C3F-4E4C-AC8F-133808B81239}">
      <dgm:prSet/>
      <dgm:spPr/>
      <dgm:t>
        <a:bodyPr/>
        <a:lstStyle/>
        <a:p>
          <a:endParaRPr lang="en-US" sz="2000"/>
        </a:p>
      </dgm:t>
    </dgm:pt>
    <dgm:pt modelId="{2B169796-FBFE-4DEA-880D-642B248ACECE}" type="parTrans" cxnId="{C77BB2D1-6C3F-4E4C-AC8F-133808B81239}">
      <dgm:prSet/>
      <dgm:spPr/>
      <dgm:t>
        <a:bodyPr/>
        <a:lstStyle/>
        <a:p>
          <a:endParaRPr lang="en-US" sz="2000"/>
        </a:p>
      </dgm:t>
    </dgm:pt>
    <dgm:pt modelId="{2D27FA67-AA01-47F6-A087-C9B5D6BF34A2}" type="pres">
      <dgm:prSet presAssocID="{637B9E91-7089-47FD-B099-99731F088098}" presName="compositeShape" presStyleCnt="0">
        <dgm:presLayoutVars>
          <dgm:dir/>
          <dgm:resizeHandles/>
        </dgm:presLayoutVars>
      </dgm:prSet>
      <dgm:spPr/>
    </dgm:pt>
    <dgm:pt modelId="{5DC2DAFA-965E-44E6-9062-04A14DE9D14B}" type="pres">
      <dgm:prSet presAssocID="{637B9E91-7089-47FD-B099-99731F088098}" presName="pyramid" presStyleLbl="node1" presStyleIdx="0" presStyleCnt="1"/>
      <dgm:spPr/>
    </dgm:pt>
    <dgm:pt modelId="{DC85B142-8975-4C2F-9F33-A54EA3E3293A}" type="pres">
      <dgm:prSet presAssocID="{637B9E91-7089-47FD-B099-99731F088098}" presName="theList" presStyleCnt="0"/>
      <dgm:spPr/>
    </dgm:pt>
    <dgm:pt modelId="{E02604E8-F49D-46F3-A0D4-735E123CB7E9}" type="pres">
      <dgm:prSet presAssocID="{1C0427A6-F945-4201-BDD9-3DE842B3D5CC}" presName="aNode" presStyleLbl="fgAcc1" presStyleIdx="0" presStyleCnt="3" custScaleX="224905" custLinFactNeighborX="57241" custLinFactNeighborY="-5631">
        <dgm:presLayoutVars>
          <dgm:bulletEnabled val="1"/>
        </dgm:presLayoutVars>
      </dgm:prSet>
      <dgm:spPr/>
    </dgm:pt>
    <dgm:pt modelId="{7FAA8A0C-F66C-41AE-B074-B9747B3C94E2}" type="pres">
      <dgm:prSet presAssocID="{1C0427A6-F945-4201-BDD9-3DE842B3D5CC}" presName="aSpace" presStyleCnt="0"/>
      <dgm:spPr/>
    </dgm:pt>
    <dgm:pt modelId="{409D5AA5-7D05-464D-B464-576FC029C2CF}" type="pres">
      <dgm:prSet presAssocID="{025CA9A3-CA62-41C9-912B-30202B933328}" presName="aNode" presStyleLbl="fgAcc1" presStyleIdx="1" presStyleCnt="3" custScaleX="224905" custLinFactNeighborX="57241" custLinFactNeighborY="-5631">
        <dgm:presLayoutVars>
          <dgm:bulletEnabled val="1"/>
        </dgm:presLayoutVars>
      </dgm:prSet>
      <dgm:spPr/>
    </dgm:pt>
    <dgm:pt modelId="{98456102-0A2E-445B-B96A-E53EA9E7E031}" type="pres">
      <dgm:prSet presAssocID="{025CA9A3-CA62-41C9-912B-30202B933328}" presName="aSpace" presStyleCnt="0"/>
      <dgm:spPr/>
    </dgm:pt>
    <dgm:pt modelId="{CC69B9AB-0283-4261-A4C3-1399A7EF8976}" type="pres">
      <dgm:prSet presAssocID="{293CDA43-A1B9-444A-BBEF-E402DD4633D9}" presName="aNode" presStyleLbl="fgAcc1" presStyleIdx="2" presStyleCnt="3" custScaleX="224905" custLinFactNeighborX="55835" custLinFactNeighborY="-3246">
        <dgm:presLayoutVars>
          <dgm:bulletEnabled val="1"/>
        </dgm:presLayoutVars>
      </dgm:prSet>
      <dgm:spPr/>
    </dgm:pt>
    <dgm:pt modelId="{59E789D9-DD09-4B4B-9DDB-EE3EC33C6446}" type="pres">
      <dgm:prSet presAssocID="{293CDA43-A1B9-444A-BBEF-E402DD4633D9}" presName="aSpace" presStyleCnt="0"/>
      <dgm:spPr/>
    </dgm:pt>
  </dgm:ptLst>
  <dgm:cxnLst>
    <dgm:cxn modelId="{A94ED80D-1555-4CAD-9F24-63D78A81C11D}" type="presOf" srcId="{293CDA43-A1B9-444A-BBEF-E402DD4633D9}" destId="{CC69B9AB-0283-4261-A4C3-1399A7EF8976}" srcOrd="0" destOrd="0" presId="urn:microsoft.com/office/officeart/2005/8/layout/pyramid2"/>
    <dgm:cxn modelId="{9C31374C-F661-4436-866F-9036F13FA4BB}" srcId="{637B9E91-7089-47FD-B099-99731F088098}" destId="{1C0427A6-F945-4201-BDD9-3DE842B3D5CC}" srcOrd="0" destOrd="0" parTransId="{70F8F76F-030A-4201-8A74-58DE56E58D00}" sibTransId="{DB964321-1FCF-4764-8A91-9F51EB5999AB}"/>
    <dgm:cxn modelId="{CBB19A8F-F0DC-4238-95A2-A3A7DC709350}" type="presOf" srcId="{025CA9A3-CA62-41C9-912B-30202B933328}" destId="{409D5AA5-7D05-464D-B464-576FC029C2CF}" srcOrd="0" destOrd="0" presId="urn:microsoft.com/office/officeart/2005/8/layout/pyramid2"/>
    <dgm:cxn modelId="{18C70D96-66EE-47E2-9911-88B53494C022}" type="presOf" srcId="{1C0427A6-F945-4201-BDD9-3DE842B3D5CC}" destId="{E02604E8-F49D-46F3-A0D4-735E123CB7E9}" srcOrd="0" destOrd="0" presId="urn:microsoft.com/office/officeart/2005/8/layout/pyramid2"/>
    <dgm:cxn modelId="{48E3ADA8-7E4B-417F-AAAA-B0CBDA02ACA1}" srcId="{637B9E91-7089-47FD-B099-99731F088098}" destId="{025CA9A3-CA62-41C9-912B-30202B933328}" srcOrd="1" destOrd="0" parTransId="{E8314B98-8EF8-491F-A4DA-029A16BB94B9}" sibTransId="{704BAECD-A362-4279-9F40-2D14007BE4EA}"/>
    <dgm:cxn modelId="{09B696C5-9A05-4794-A13D-C2C6816D5AC7}" type="presOf" srcId="{637B9E91-7089-47FD-B099-99731F088098}" destId="{2D27FA67-AA01-47F6-A087-C9B5D6BF34A2}" srcOrd="0" destOrd="0" presId="urn:microsoft.com/office/officeart/2005/8/layout/pyramid2"/>
    <dgm:cxn modelId="{C77BB2D1-6C3F-4E4C-AC8F-133808B81239}" srcId="{637B9E91-7089-47FD-B099-99731F088098}" destId="{293CDA43-A1B9-444A-BBEF-E402DD4633D9}" srcOrd="2" destOrd="0" parTransId="{2B169796-FBFE-4DEA-880D-642B248ACECE}" sibTransId="{98486015-9CBA-4F73-931A-813149E25707}"/>
    <dgm:cxn modelId="{88CAE304-E0DB-454F-8CE3-3EF602710399}" type="presParOf" srcId="{2D27FA67-AA01-47F6-A087-C9B5D6BF34A2}" destId="{5DC2DAFA-965E-44E6-9062-04A14DE9D14B}" srcOrd="0" destOrd="0" presId="urn:microsoft.com/office/officeart/2005/8/layout/pyramid2"/>
    <dgm:cxn modelId="{C916C584-78BA-490F-861C-F2B5A4C07AAA}" type="presParOf" srcId="{2D27FA67-AA01-47F6-A087-C9B5D6BF34A2}" destId="{DC85B142-8975-4C2F-9F33-A54EA3E3293A}" srcOrd="1" destOrd="0" presId="urn:microsoft.com/office/officeart/2005/8/layout/pyramid2"/>
    <dgm:cxn modelId="{D70378C8-ABB5-407F-83C0-F5167E391C23}" type="presParOf" srcId="{DC85B142-8975-4C2F-9F33-A54EA3E3293A}" destId="{E02604E8-F49D-46F3-A0D4-735E123CB7E9}" srcOrd="0" destOrd="0" presId="urn:microsoft.com/office/officeart/2005/8/layout/pyramid2"/>
    <dgm:cxn modelId="{0D467955-3CBD-466A-BFED-F8F763BC2B30}" type="presParOf" srcId="{DC85B142-8975-4C2F-9F33-A54EA3E3293A}" destId="{7FAA8A0C-F66C-41AE-B074-B9747B3C94E2}" srcOrd="1" destOrd="0" presId="urn:microsoft.com/office/officeart/2005/8/layout/pyramid2"/>
    <dgm:cxn modelId="{49CDCFBD-BA87-4C1E-B32C-29AC19CBF449}" type="presParOf" srcId="{DC85B142-8975-4C2F-9F33-A54EA3E3293A}" destId="{409D5AA5-7D05-464D-B464-576FC029C2CF}" srcOrd="2" destOrd="0" presId="urn:microsoft.com/office/officeart/2005/8/layout/pyramid2"/>
    <dgm:cxn modelId="{463BEECD-424B-4228-AFB4-7A9DF3A219EF}" type="presParOf" srcId="{DC85B142-8975-4C2F-9F33-A54EA3E3293A}" destId="{98456102-0A2E-445B-B96A-E53EA9E7E031}" srcOrd="3" destOrd="0" presId="urn:microsoft.com/office/officeart/2005/8/layout/pyramid2"/>
    <dgm:cxn modelId="{5D83FF27-5262-47A4-B291-40B1837575CF}" type="presParOf" srcId="{DC85B142-8975-4C2F-9F33-A54EA3E3293A}" destId="{CC69B9AB-0283-4261-A4C3-1399A7EF8976}" srcOrd="4" destOrd="0" presId="urn:microsoft.com/office/officeart/2005/8/layout/pyramid2"/>
    <dgm:cxn modelId="{77EE1870-4130-4E7B-985D-A67EF4B13EFD}" type="presParOf" srcId="{DC85B142-8975-4C2F-9F33-A54EA3E3293A}" destId="{59E789D9-DD09-4B4B-9DDB-EE3EC33C6446}" srcOrd="5" destOrd="0" presId="urn:microsoft.com/office/officeart/2005/8/layout/pyramid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637B9E91-7089-47FD-B099-99731F088098}" type="doc">
      <dgm:prSet loTypeId="urn:microsoft.com/office/officeart/2005/8/layout/pyramid2" loCatId="list" qsTypeId="urn:microsoft.com/office/officeart/2005/8/quickstyle/3d2" qsCatId="3D" csTypeId="urn:microsoft.com/office/officeart/2005/8/colors/colorful1" csCatId="colorful" phldr="1"/>
      <dgm:spPr/>
    </dgm:pt>
    <dgm:pt modelId="{1C0427A6-F945-4201-BDD9-3DE842B3D5CC}">
      <dgm:prSet phldrT="[Text]" custT="1"/>
      <dgm:spPr/>
      <dgm:t>
        <a:bodyPr/>
        <a:lstStyle/>
        <a:p>
          <a:pPr>
            <a:buFont typeface="Arial" panose="020B0604020202020204" pitchFamily="34" charset="0"/>
            <a:buChar char="●"/>
          </a:pPr>
          <a:r>
            <a:rPr lang="en-US" sz="2400" b="1" i="1" u="sng" kern="1200" dirty="0" err="1">
              <a:solidFill>
                <a:srgbClr val="C00000"/>
              </a:solidFill>
              <a:latin typeface="Arial"/>
              <a:ea typeface="Microsoft YaHei"/>
              <a:cs typeface="+mn-cs"/>
            </a:rPr>
            <a:t>Mục</a:t>
          </a:r>
          <a:r>
            <a:rPr lang="en-US" sz="2400" b="1" i="1" u="sng" kern="1200" dirty="0">
              <a:solidFill>
                <a:srgbClr val="C00000"/>
              </a:solidFill>
              <a:latin typeface="Arial"/>
              <a:ea typeface="Microsoft YaHei"/>
              <a:cs typeface="+mn-cs"/>
            </a:rPr>
            <a:t> </a:t>
          </a:r>
          <a:r>
            <a:rPr lang="en-US" sz="2400" b="1" i="1" u="sng" kern="1200" dirty="0" err="1">
              <a:solidFill>
                <a:srgbClr val="C00000"/>
              </a:solidFill>
              <a:latin typeface="Arial"/>
              <a:ea typeface="Microsoft YaHei"/>
              <a:cs typeface="+mn-cs"/>
            </a:rPr>
            <a:t>tiêu</a:t>
          </a:r>
          <a:r>
            <a:rPr lang="en-US" sz="2400" b="1" i="1" u="sng" kern="1200" dirty="0">
              <a:solidFill>
                <a:srgbClr val="C00000"/>
              </a:solidFill>
              <a:latin typeface="Arial"/>
              <a:ea typeface="Microsoft YaHei"/>
              <a:cs typeface="+mn-cs"/>
            </a:rPr>
            <a:t> </a:t>
          </a:r>
          <a:r>
            <a:rPr lang="en-US" sz="2400" b="1" i="1" u="sng" kern="1200" dirty="0" err="1">
              <a:solidFill>
                <a:srgbClr val="C00000"/>
              </a:solidFill>
              <a:latin typeface="Arial"/>
              <a:ea typeface="Microsoft YaHei"/>
              <a:cs typeface="+mn-cs"/>
            </a:rPr>
            <a:t>định</a:t>
          </a:r>
          <a:r>
            <a:rPr lang="en-US" sz="2400" b="1" i="1" u="sng" kern="1200" dirty="0">
              <a:solidFill>
                <a:srgbClr val="C00000"/>
              </a:solidFill>
              <a:latin typeface="Arial"/>
              <a:ea typeface="Microsoft YaHei"/>
              <a:cs typeface="+mn-cs"/>
            </a:rPr>
            <a:t> </a:t>
          </a:r>
          <a:r>
            <a:rPr lang="en-US" sz="2400" b="1" i="1" u="sng" kern="1200" dirty="0" err="1">
              <a:solidFill>
                <a:srgbClr val="C00000"/>
              </a:solidFill>
              <a:latin typeface="Arial"/>
              <a:ea typeface="Microsoft YaHei"/>
              <a:cs typeface="+mn-cs"/>
            </a:rPr>
            <a:t>tính</a:t>
          </a:r>
          <a:r>
            <a:rPr lang="en-US" sz="2400" b="1" i="1" u="sng" kern="1200" dirty="0">
              <a:solidFill>
                <a:srgbClr val="C00000"/>
              </a:solidFill>
              <a:latin typeface="Arial"/>
              <a:ea typeface="Microsoft YaHei"/>
              <a:cs typeface="+mn-cs"/>
            </a:rPr>
            <a:t>:  </a:t>
          </a:r>
          <a:r>
            <a:rPr lang="en-US" sz="2400" kern="1200" dirty="0" err="1">
              <a:solidFill>
                <a:srgbClr val="000076"/>
              </a:solidFill>
            </a:rPr>
            <a:t>Là</a:t>
          </a:r>
          <a:r>
            <a:rPr lang="en-US" sz="2400" kern="1200" dirty="0">
              <a:solidFill>
                <a:srgbClr val="000076"/>
              </a:solidFill>
            </a:rPr>
            <a:t> </a:t>
          </a:r>
          <a:r>
            <a:rPr lang="en-US" sz="2400" kern="1200" dirty="0" err="1">
              <a:solidFill>
                <a:srgbClr val="000076"/>
              </a:solidFill>
            </a:rPr>
            <a:t>những</a:t>
          </a:r>
          <a:r>
            <a:rPr lang="en-US" sz="2400" kern="1200" dirty="0">
              <a:solidFill>
                <a:srgbClr val="000076"/>
              </a:solidFill>
            </a:rPr>
            <a:t> </a:t>
          </a:r>
          <a:r>
            <a:rPr lang="en-US" sz="2400" kern="1200" dirty="0" err="1">
              <a:solidFill>
                <a:srgbClr val="000076"/>
              </a:solidFill>
            </a:rPr>
            <a:t>mục</a:t>
          </a:r>
          <a:r>
            <a:rPr lang="en-US" sz="2400" kern="1200" dirty="0">
              <a:solidFill>
                <a:srgbClr val="000076"/>
              </a:solidFill>
            </a:rPr>
            <a:t> </a:t>
          </a:r>
          <a:r>
            <a:rPr lang="en-US" sz="2400" kern="1200" dirty="0" err="1">
              <a:solidFill>
                <a:srgbClr val="000076"/>
              </a:solidFill>
            </a:rPr>
            <a:t>tiêu</a:t>
          </a:r>
          <a:r>
            <a:rPr lang="en-US" sz="2400" kern="1200" dirty="0">
              <a:solidFill>
                <a:srgbClr val="000076"/>
              </a:solidFill>
            </a:rPr>
            <a:t> </a:t>
          </a:r>
          <a:r>
            <a:rPr lang="en-US" sz="2400" kern="1200" dirty="0" err="1">
              <a:solidFill>
                <a:srgbClr val="000076"/>
              </a:solidFill>
            </a:rPr>
            <a:t>thể</a:t>
          </a:r>
          <a:r>
            <a:rPr lang="en-US" sz="2400" kern="1200" dirty="0">
              <a:solidFill>
                <a:srgbClr val="000076"/>
              </a:solidFill>
            </a:rPr>
            <a:t> </a:t>
          </a:r>
          <a:r>
            <a:rPr lang="en-US" sz="2400" kern="1200" dirty="0" err="1">
              <a:solidFill>
                <a:srgbClr val="000076"/>
              </a:solidFill>
            </a:rPr>
            <a:t>hiện</a:t>
          </a:r>
          <a:r>
            <a:rPr lang="en-US" sz="2400" kern="1200" dirty="0">
              <a:solidFill>
                <a:srgbClr val="000076"/>
              </a:solidFill>
            </a:rPr>
            <a:t> </a:t>
          </a:r>
          <a:r>
            <a:rPr lang="en-US" sz="2400" kern="1200" dirty="0" err="1">
              <a:solidFill>
                <a:srgbClr val="000076"/>
              </a:solidFill>
            </a:rPr>
            <a:t>dưới</a:t>
          </a:r>
          <a:r>
            <a:rPr lang="en-US" sz="2400" kern="1200" dirty="0">
              <a:solidFill>
                <a:srgbClr val="000076"/>
              </a:solidFill>
            </a:rPr>
            <a:t> </a:t>
          </a:r>
          <a:r>
            <a:rPr lang="en-US" sz="2400" kern="1200" dirty="0" err="1">
              <a:solidFill>
                <a:srgbClr val="000076"/>
              </a:solidFill>
            </a:rPr>
            <a:t>dạng</a:t>
          </a:r>
          <a:r>
            <a:rPr lang="en-US" sz="2400" kern="1200" dirty="0">
              <a:solidFill>
                <a:srgbClr val="000076"/>
              </a:solidFill>
            </a:rPr>
            <a:t> xu </a:t>
          </a:r>
          <a:r>
            <a:rPr lang="en-US" sz="2400" kern="1200" dirty="0" err="1">
              <a:solidFill>
                <a:srgbClr val="000076"/>
              </a:solidFill>
            </a:rPr>
            <a:t>hướng</a:t>
          </a:r>
          <a:r>
            <a:rPr lang="en-US" sz="2400" kern="1200" dirty="0">
              <a:solidFill>
                <a:srgbClr val="000076"/>
              </a:solidFill>
            </a:rPr>
            <a:t>, </a:t>
          </a:r>
          <a:r>
            <a:rPr lang="en-US" sz="2400" kern="1200" dirty="0" err="1">
              <a:solidFill>
                <a:srgbClr val="000076"/>
              </a:solidFill>
            </a:rPr>
            <a:t>tính</a:t>
          </a:r>
          <a:r>
            <a:rPr lang="en-US" sz="2400" kern="1200" dirty="0">
              <a:solidFill>
                <a:srgbClr val="000076"/>
              </a:solidFill>
            </a:rPr>
            <a:t> </a:t>
          </a:r>
          <a:r>
            <a:rPr lang="en-US" sz="2400" kern="1200" dirty="0" err="1">
              <a:solidFill>
                <a:srgbClr val="000076"/>
              </a:solidFill>
            </a:rPr>
            <a:t>chất</a:t>
          </a:r>
          <a:r>
            <a:rPr lang="en-US" sz="2400" kern="1200" dirty="0">
              <a:solidFill>
                <a:srgbClr val="000076"/>
              </a:solidFill>
            </a:rPr>
            <a:t> </a:t>
          </a:r>
          <a:r>
            <a:rPr lang="en-US" sz="2400" kern="1200" dirty="0" err="1">
              <a:solidFill>
                <a:srgbClr val="000076"/>
              </a:solidFill>
            </a:rPr>
            <a:t>mà</a:t>
          </a:r>
          <a:r>
            <a:rPr lang="en-US" sz="2400" kern="1200" dirty="0">
              <a:solidFill>
                <a:srgbClr val="000076"/>
              </a:solidFill>
            </a:rPr>
            <a:t> </a:t>
          </a:r>
          <a:r>
            <a:rPr lang="en-US" sz="2400" kern="1200" dirty="0" err="1">
              <a:solidFill>
                <a:srgbClr val="000076"/>
              </a:solidFill>
            </a:rPr>
            <a:t>không</a:t>
          </a:r>
          <a:r>
            <a:rPr lang="en-US" sz="2400" kern="1200" dirty="0">
              <a:solidFill>
                <a:srgbClr val="000076"/>
              </a:solidFill>
            </a:rPr>
            <a:t> </a:t>
          </a:r>
          <a:r>
            <a:rPr lang="en-US" sz="2400" kern="1200" dirty="0" err="1">
              <a:solidFill>
                <a:srgbClr val="000076"/>
              </a:solidFill>
            </a:rPr>
            <a:t>ấn</a:t>
          </a:r>
          <a:r>
            <a:rPr lang="en-US" sz="2400" kern="1200" dirty="0">
              <a:solidFill>
                <a:srgbClr val="000076"/>
              </a:solidFill>
            </a:rPr>
            <a:t> </a:t>
          </a:r>
          <a:r>
            <a:rPr lang="en-US" sz="2400" kern="1200" dirty="0" err="1">
              <a:solidFill>
                <a:srgbClr val="000076"/>
              </a:solidFill>
            </a:rPr>
            <a:t>định</a:t>
          </a:r>
          <a:r>
            <a:rPr lang="en-US" sz="2400" kern="1200" dirty="0">
              <a:solidFill>
                <a:srgbClr val="000076"/>
              </a:solidFill>
            </a:rPr>
            <a:t> </a:t>
          </a:r>
          <a:r>
            <a:rPr lang="en-US" sz="2400" kern="1200" dirty="0" err="1">
              <a:solidFill>
                <a:srgbClr val="000076"/>
              </a:solidFill>
            </a:rPr>
            <a:t>được</a:t>
          </a:r>
          <a:r>
            <a:rPr lang="en-US" sz="2400" kern="1200" dirty="0">
              <a:solidFill>
                <a:srgbClr val="000076"/>
              </a:solidFill>
            </a:rPr>
            <a:t> </a:t>
          </a:r>
          <a:r>
            <a:rPr lang="en-US" sz="2400" kern="1200" dirty="0" err="1">
              <a:solidFill>
                <a:srgbClr val="000076"/>
              </a:solidFill>
            </a:rPr>
            <a:t>bằng</a:t>
          </a:r>
          <a:r>
            <a:rPr lang="en-US" sz="2400" kern="1200" dirty="0">
              <a:solidFill>
                <a:srgbClr val="000076"/>
              </a:solidFill>
            </a:rPr>
            <a:t> con </a:t>
          </a:r>
          <a:r>
            <a:rPr lang="en-US" sz="2400" kern="1200" dirty="0" err="1">
              <a:solidFill>
                <a:srgbClr val="000076"/>
              </a:solidFill>
            </a:rPr>
            <a:t>số</a:t>
          </a:r>
          <a:r>
            <a:rPr lang="en-US" sz="2400" kern="1200" dirty="0">
              <a:solidFill>
                <a:srgbClr val="000076"/>
              </a:solidFill>
            </a:rPr>
            <a:t> </a:t>
          </a:r>
          <a:r>
            <a:rPr lang="en-US" sz="2400" kern="1200" dirty="0" err="1">
              <a:solidFill>
                <a:srgbClr val="000076"/>
              </a:solidFill>
            </a:rPr>
            <a:t>cụ</a:t>
          </a:r>
          <a:r>
            <a:rPr lang="en-US" sz="2400" kern="1200" dirty="0">
              <a:solidFill>
                <a:srgbClr val="000076"/>
              </a:solidFill>
            </a:rPr>
            <a:t> </a:t>
          </a:r>
          <a:r>
            <a:rPr lang="en-US" sz="2400" kern="1200" dirty="0" err="1">
              <a:solidFill>
                <a:srgbClr val="000076"/>
              </a:solidFill>
            </a:rPr>
            <a:t>thể</a:t>
          </a:r>
          <a:r>
            <a:rPr lang="en-US" sz="2400" kern="1200" dirty="0">
              <a:solidFill>
                <a:srgbClr val="000076"/>
              </a:solidFill>
            </a:rPr>
            <a:t>.</a:t>
          </a:r>
          <a:endParaRPr lang="en-US" sz="2400" b="0" kern="1200" dirty="0">
            <a:solidFill>
              <a:srgbClr val="000076"/>
            </a:solidFill>
          </a:endParaRPr>
        </a:p>
      </dgm:t>
    </dgm:pt>
    <dgm:pt modelId="{DB964321-1FCF-4764-8A91-9F51EB5999AB}" type="sibTrans" cxnId="{9C31374C-F661-4436-866F-9036F13FA4BB}">
      <dgm:prSet/>
      <dgm:spPr/>
      <dgm:t>
        <a:bodyPr/>
        <a:lstStyle/>
        <a:p>
          <a:endParaRPr lang="en-US" sz="2000"/>
        </a:p>
      </dgm:t>
    </dgm:pt>
    <dgm:pt modelId="{70F8F76F-030A-4201-8A74-58DE56E58D00}" type="parTrans" cxnId="{9C31374C-F661-4436-866F-9036F13FA4BB}">
      <dgm:prSet/>
      <dgm:spPr/>
      <dgm:t>
        <a:bodyPr/>
        <a:lstStyle/>
        <a:p>
          <a:endParaRPr lang="en-US" sz="2000"/>
        </a:p>
      </dgm:t>
    </dgm:pt>
    <dgm:pt modelId="{025CA9A3-CA62-41C9-912B-30202B933328}">
      <dgm:prSet phldrT="[Text]" custT="1"/>
      <dgm:spPr/>
      <dgm:t>
        <a:bodyPr/>
        <a:lstStyle/>
        <a:p>
          <a:pPr>
            <a:buFont typeface="Arial" panose="020B0604020202020204" pitchFamily="34" charset="0"/>
            <a:buChar char="●"/>
          </a:pPr>
          <a:r>
            <a:rPr lang="en-US" sz="2400" b="1" i="1" u="sng" kern="1200" dirty="0" err="1">
              <a:solidFill>
                <a:srgbClr val="C00000"/>
              </a:solidFill>
              <a:latin typeface="Arial"/>
              <a:ea typeface="Microsoft YaHei"/>
              <a:cs typeface="+mn-cs"/>
            </a:rPr>
            <a:t>Mục</a:t>
          </a:r>
          <a:r>
            <a:rPr lang="en-US" sz="2400" b="1" i="1" u="sng" kern="1200" dirty="0">
              <a:solidFill>
                <a:srgbClr val="C00000"/>
              </a:solidFill>
              <a:latin typeface="Arial"/>
              <a:ea typeface="Microsoft YaHei"/>
              <a:cs typeface="+mn-cs"/>
            </a:rPr>
            <a:t> </a:t>
          </a:r>
          <a:r>
            <a:rPr lang="en-US" sz="2400" b="1" i="1" u="sng" kern="1200" dirty="0" err="1">
              <a:solidFill>
                <a:srgbClr val="C00000"/>
              </a:solidFill>
              <a:latin typeface="Arial"/>
              <a:ea typeface="Microsoft YaHei"/>
              <a:cs typeface="+mn-cs"/>
            </a:rPr>
            <a:t>tiêu</a:t>
          </a:r>
          <a:r>
            <a:rPr lang="en-US" sz="2400" b="1" i="1" u="sng" kern="1200" dirty="0">
              <a:solidFill>
                <a:srgbClr val="C00000"/>
              </a:solidFill>
              <a:latin typeface="Arial"/>
              <a:ea typeface="Microsoft YaHei"/>
              <a:cs typeface="+mn-cs"/>
            </a:rPr>
            <a:t> </a:t>
          </a:r>
          <a:r>
            <a:rPr lang="en-US" sz="2400" b="1" i="1" u="sng" kern="1200" dirty="0" err="1">
              <a:solidFill>
                <a:srgbClr val="C00000"/>
              </a:solidFill>
              <a:latin typeface="Arial"/>
              <a:ea typeface="Microsoft YaHei"/>
              <a:cs typeface="+mn-cs"/>
            </a:rPr>
            <a:t>định</a:t>
          </a:r>
          <a:r>
            <a:rPr lang="en-US" sz="2400" b="1" i="1" u="sng" kern="1200" dirty="0">
              <a:solidFill>
                <a:srgbClr val="C00000"/>
              </a:solidFill>
              <a:latin typeface="Arial"/>
              <a:ea typeface="Microsoft YaHei"/>
              <a:cs typeface="+mn-cs"/>
            </a:rPr>
            <a:t> </a:t>
          </a:r>
          <a:r>
            <a:rPr lang="en-US" sz="2400" b="1" i="1" u="sng" kern="1200" dirty="0" err="1">
              <a:solidFill>
                <a:srgbClr val="C00000"/>
              </a:solidFill>
              <a:latin typeface="Arial"/>
              <a:ea typeface="Microsoft YaHei"/>
              <a:cs typeface="+mn-cs"/>
            </a:rPr>
            <a:t>lượng</a:t>
          </a:r>
          <a:r>
            <a:rPr lang="en-US" sz="2400" b="1" i="1" u="sng" kern="1200" dirty="0">
              <a:solidFill>
                <a:srgbClr val="C00000"/>
              </a:solidFill>
              <a:latin typeface="Arial"/>
              <a:ea typeface="Microsoft YaHei"/>
              <a:cs typeface="+mn-cs"/>
            </a:rPr>
            <a:t>: </a:t>
          </a:r>
          <a:r>
            <a:rPr lang="en-US" sz="2400" kern="1200" dirty="0" err="1">
              <a:solidFill>
                <a:srgbClr val="000076"/>
              </a:solidFill>
              <a:latin typeface="Arial"/>
              <a:ea typeface="Microsoft YaHei"/>
              <a:cs typeface="+mn-cs"/>
            </a:rPr>
            <a:t>Là</a:t>
          </a:r>
          <a:r>
            <a:rPr lang="en-US" sz="2400" kern="1200" dirty="0">
              <a:solidFill>
                <a:srgbClr val="000076"/>
              </a:solidFill>
              <a:latin typeface="Arial"/>
              <a:ea typeface="Microsoft YaHei"/>
              <a:cs typeface="+mn-cs"/>
            </a:rPr>
            <a:t> </a:t>
          </a:r>
          <a:r>
            <a:rPr lang="en-US" sz="2400" kern="1200" dirty="0" err="1">
              <a:solidFill>
                <a:srgbClr val="000076"/>
              </a:solidFill>
              <a:latin typeface="Arial"/>
              <a:ea typeface="Microsoft YaHei"/>
              <a:cs typeface="+mn-cs"/>
            </a:rPr>
            <a:t>những</a:t>
          </a:r>
          <a:r>
            <a:rPr lang="en-US" sz="2400" kern="1200" dirty="0">
              <a:solidFill>
                <a:srgbClr val="000076"/>
              </a:solidFill>
              <a:latin typeface="Arial"/>
              <a:ea typeface="Microsoft YaHei"/>
              <a:cs typeface="+mn-cs"/>
            </a:rPr>
            <a:t> </a:t>
          </a:r>
          <a:r>
            <a:rPr lang="en-US" sz="2400" kern="1200" dirty="0" err="1">
              <a:solidFill>
                <a:srgbClr val="000076"/>
              </a:solidFill>
              <a:latin typeface="Arial"/>
              <a:ea typeface="Microsoft YaHei"/>
              <a:cs typeface="+mn-cs"/>
            </a:rPr>
            <a:t>mục</a:t>
          </a:r>
          <a:r>
            <a:rPr lang="en-US" sz="2400" kern="1200" dirty="0">
              <a:solidFill>
                <a:srgbClr val="000076"/>
              </a:solidFill>
              <a:latin typeface="Arial"/>
              <a:ea typeface="Microsoft YaHei"/>
              <a:cs typeface="+mn-cs"/>
            </a:rPr>
            <a:t> </a:t>
          </a:r>
          <a:r>
            <a:rPr lang="en-US" sz="2400" kern="1200" dirty="0" err="1">
              <a:solidFill>
                <a:srgbClr val="000076"/>
              </a:solidFill>
              <a:latin typeface="Arial"/>
              <a:ea typeface="Microsoft YaHei"/>
              <a:cs typeface="+mn-cs"/>
            </a:rPr>
            <a:t>tiêu</a:t>
          </a:r>
          <a:r>
            <a:rPr lang="en-US" sz="2400" kern="1200" dirty="0">
              <a:solidFill>
                <a:srgbClr val="000076"/>
              </a:solidFill>
              <a:latin typeface="Arial"/>
              <a:ea typeface="Microsoft YaHei"/>
              <a:cs typeface="+mn-cs"/>
            </a:rPr>
            <a:t> </a:t>
          </a:r>
          <a:r>
            <a:rPr lang="en-US" sz="2400" kern="1200" dirty="0" err="1">
              <a:solidFill>
                <a:srgbClr val="000076"/>
              </a:solidFill>
              <a:latin typeface="Arial"/>
              <a:ea typeface="Microsoft YaHei"/>
              <a:cs typeface="+mn-cs"/>
            </a:rPr>
            <a:t>được</a:t>
          </a:r>
          <a:r>
            <a:rPr lang="en-US" sz="2400" kern="1200" dirty="0">
              <a:solidFill>
                <a:srgbClr val="000076"/>
              </a:solidFill>
              <a:latin typeface="Arial"/>
              <a:ea typeface="Microsoft YaHei"/>
              <a:cs typeface="+mn-cs"/>
            </a:rPr>
            <a:t> </a:t>
          </a:r>
          <a:r>
            <a:rPr lang="en-US" sz="2400" kern="1200" dirty="0" err="1">
              <a:solidFill>
                <a:srgbClr val="000076"/>
              </a:solidFill>
              <a:latin typeface="Arial"/>
              <a:ea typeface="Microsoft YaHei"/>
              <a:cs typeface="+mn-cs"/>
            </a:rPr>
            <a:t>ấn</a:t>
          </a:r>
          <a:r>
            <a:rPr lang="en-US" sz="2400" kern="1200" dirty="0">
              <a:solidFill>
                <a:srgbClr val="000076"/>
              </a:solidFill>
              <a:latin typeface="Arial"/>
              <a:ea typeface="Microsoft YaHei"/>
              <a:cs typeface="+mn-cs"/>
            </a:rPr>
            <a:t> </a:t>
          </a:r>
          <a:r>
            <a:rPr lang="en-US" sz="2400" kern="1200" dirty="0" err="1">
              <a:solidFill>
                <a:srgbClr val="000076"/>
              </a:solidFill>
              <a:latin typeface="Arial"/>
              <a:ea typeface="Microsoft YaHei"/>
              <a:cs typeface="+mn-cs"/>
            </a:rPr>
            <a:t>định</a:t>
          </a:r>
          <a:r>
            <a:rPr lang="en-US" sz="2400" kern="1200" dirty="0">
              <a:solidFill>
                <a:srgbClr val="000076"/>
              </a:solidFill>
              <a:latin typeface="Arial"/>
              <a:ea typeface="Microsoft YaHei"/>
              <a:cs typeface="+mn-cs"/>
            </a:rPr>
            <a:t> </a:t>
          </a:r>
          <a:r>
            <a:rPr lang="en-US" sz="2400" kern="1200" dirty="0" err="1">
              <a:solidFill>
                <a:srgbClr val="000076"/>
              </a:solidFill>
              <a:latin typeface="Arial"/>
              <a:ea typeface="Microsoft YaHei"/>
              <a:cs typeface="+mn-cs"/>
            </a:rPr>
            <a:t>bằng</a:t>
          </a:r>
          <a:r>
            <a:rPr lang="en-US" sz="2400" kern="1200" dirty="0">
              <a:solidFill>
                <a:srgbClr val="000076"/>
              </a:solidFill>
              <a:latin typeface="Arial"/>
              <a:ea typeface="Microsoft YaHei"/>
              <a:cs typeface="+mn-cs"/>
            </a:rPr>
            <a:t> </a:t>
          </a:r>
          <a:r>
            <a:rPr lang="en-US" sz="2400" kern="1200" dirty="0" err="1">
              <a:solidFill>
                <a:srgbClr val="000076"/>
              </a:solidFill>
              <a:latin typeface="Arial"/>
              <a:ea typeface="Microsoft YaHei"/>
              <a:cs typeface="+mn-cs"/>
            </a:rPr>
            <a:t>các</a:t>
          </a:r>
          <a:r>
            <a:rPr lang="en-US" sz="2400" kern="1200" dirty="0">
              <a:solidFill>
                <a:srgbClr val="000076"/>
              </a:solidFill>
              <a:latin typeface="Arial"/>
              <a:ea typeface="Microsoft YaHei"/>
              <a:cs typeface="+mn-cs"/>
            </a:rPr>
            <a:t> con </a:t>
          </a:r>
          <a:r>
            <a:rPr lang="en-US" sz="2400" kern="1200" dirty="0" err="1">
              <a:solidFill>
                <a:srgbClr val="000076"/>
              </a:solidFill>
              <a:latin typeface="Arial"/>
              <a:ea typeface="Microsoft YaHei"/>
              <a:cs typeface="+mn-cs"/>
            </a:rPr>
            <a:t>số</a:t>
          </a:r>
          <a:r>
            <a:rPr lang="en-US" sz="2400" kern="1200" dirty="0">
              <a:solidFill>
                <a:srgbClr val="000076"/>
              </a:solidFill>
              <a:latin typeface="Arial"/>
              <a:ea typeface="Microsoft YaHei"/>
              <a:cs typeface="+mn-cs"/>
            </a:rPr>
            <a:t> </a:t>
          </a:r>
          <a:r>
            <a:rPr lang="en-US" sz="2400" kern="1200" dirty="0" err="1">
              <a:solidFill>
                <a:srgbClr val="000076"/>
              </a:solidFill>
              <a:latin typeface="Arial"/>
              <a:ea typeface="Microsoft YaHei"/>
              <a:cs typeface="+mn-cs"/>
            </a:rPr>
            <a:t>cụ</a:t>
          </a:r>
          <a:r>
            <a:rPr lang="en-US" sz="2400" kern="1200" dirty="0">
              <a:solidFill>
                <a:srgbClr val="000076"/>
              </a:solidFill>
              <a:latin typeface="Arial"/>
              <a:ea typeface="Microsoft YaHei"/>
              <a:cs typeface="+mn-cs"/>
            </a:rPr>
            <a:t> </a:t>
          </a:r>
          <a:r>
            <a:rPr lang="en-US" sz="2400" kern="1200" dirty="0" err="1">
              <a:solidFill>
                <a:srgbClr val="000076"/>
              </a:solidFill>
              <a:latin typeface="Arial"/>
              <a:ea typeface="Microsoft YaHei"/>
              <a:cs typeface="+mn-cs"/>
            </a:rPr>
            <a:t>thể</a:t>
          </a:r>
          <a:r>
            <a:rPr lang="en-US" sz="2400" kern="1200" dirty="0">
              <a:solidFill>
                <a:srgbClr val="000076"/>
              </a:solidFill>
              <a:latin typeface="Arial"/>
              <a:ea typeface="Microsoft YaHei"/>
              <a:cs typeface="+mn-cs"/>
            </a:rPr>
            <a:t> </a:t>
          </a:r>
          <a:r>
            <a:rPr lang="en-US" sz="2400" kern="1200" dirty="0" err="1">
              <a:solidFill>
                <a:srgbClr val="000076"/>
              </a:solidFill>
              <a:latin typeface="Arial"/>
              <a:ea typeface="Microsoft YaHei"/>
              <a:cs typeface="+mn-cs"/>
            </a:rPr>
            <a:t>có</a:t>
          </a:r>
          <a:r>
            <a:rPr lang="en-US" sz="2400" kern="1200" dirty="0">
              <a:solidFill>
                <a:srgbClr val="000076"/>
              </a:solidFill>
              <a:latin typeface="Arial"/>
              <a:ea typeface="Microsoft YaHei"/>
              <a:cs typeface="+mn-cs"/>
            </a:rPr>
            <a:t> </a:t>
          </a:r>
          <a:r>
            <a:rPr lang="en-US" sz="2400" kern="1200" dirty="0" err="1">
              <a:solidFill>
                <a:srgbClr val="000076"/>
              </a:solidFill>
              <a:latin typeface="Arial"/>
              <a:ea typeface="Microsoft YaHei"/>
              <a:cs typeface="+mn-cs"/>
            </a:rPr>
            <a:t>thể</a:t>
          </a:r>
          <a:r>
            <a:rPr lang="en-US" sz="2400" kern="1200" dirty="0">
              <a:solidFill>
                <a:srgbClr val="000076"/>
              </a:solidFill>
              <a:latin typeface="Arial"/>
              <a:ea typeface="Microsoft YaHei"/>
              <a:cs typeface="+mn-cs"/>
            </a:rPr>
            <a:t> </a:t>
          </a:r>
          <a:r>
            <a:rPr lang="en-US" sz="2400" kern="1200" dirty="0" err="1">
              <a:solidFill>
                <a:srgbClr val="000076"/>
              </a:solidFill>
              <a:latin typeface="Arial"/>
              <a:ea typeface="Microsoft YaHei"/>
              <a:cs typeface="+mn-cs"/>
            </a:rPr>
            <a:t>đo</a:t>
          </a:r>
          <a:r>
            <a:rPr lang="en-US" sz="2400" kern="1200" dirty="0">
              <a:solidFill>
                <a:srgbClr val="000076"/>
              </a:solidFill>
              <a:latin typeface="Arial"/>
              <a:ea typeface="Microsoft YaHei"/>
              <a:cs typeface="+mn-cs"/>
            </a:rPr>
            <a:t> </a:t>
          </a:r>
          <a:r>
            <a:rPr lang="en-US" sz="2400" kern="1200" dirty="0" err="1">
              <a:solidFill>
                <a:srgbClr val="000076"/>
              </a:solidFill>
              <a:latin typeface="Arial"/>
              <a:ea typeface="Microsoft YaHei"/>
              <a:cs typeface="+mn-cs"/>
            </a:rPr>
            <a:t>lường</a:t>
          </a:r>
          <a:r>
            <a:rPr lang="en-US" sz="2400" kern="1200" dirty="0">
              <a:solidFill>
                <a:srgbClr val="000076"/>
              </a:solidFill>
              <a:latin typeface="Arial"/>
              <a:ea typeface="Microsoft YaHei"/>
              <a:cs typeface="+mn-cs"/>
            </a:rPr>
            <a:t> </a:t>
          </a:r>
          <a:r>
            <a:rPr lang="en-US" sz="2400" kern="1200" dirty="0" err="1">
              <a:solidFill>
                <a:srgbClr val="000076"/>
              </a:solidFill>
              <a:latin typeface="Arial"/>
              <a:ea typeface="Microsoft YaHei"/>
              <a:cs typeface="+mn-cs"/>
            </a:rPr>
            <a:t>được</a:t>
          </a:r>
          <a:endParaRPr lang="en-US" sz="2400" kern="1200" dirty="0">
            <a:solidFill>
              <a:srgbClr val="000076"/>
            </a:solidFill>
            <a:latin typeface="Arial"/>
            <a:ea typeface="Microsoft YaHei"/>
            <a:cs typeface="+mn-cs"/>
          </a:endParaRPr>
        </a:p>
      </dgm:t>
    </dgm:pt>
    <dgm:pt modelId="{704BAECD-A362-4279-9F40-2D14007BE4EA}" type="sibTrans" cxnId="{48E3ADA8-7E4B-417F-AAAA-B0CBDA02ACA1}">
      <dgm:prSet/>
      <dgm:spPr/>
      <dgm:t>
        <a:bodyPr/>
        <a:lstStyle/>
        <a:p>
          <a:endParaRPr lang="en-US" sz="2000"/>
        </a:p>
      </dgm:t>
    </dgm:pt>
    <dgm:pt modelId="{E8314B98-8EF8-491F-A4DA-029A16BB94B9}" type="parTrans" cxnId="{48E3ADA8-7E4B-417F-AAAA-B0CBDA02ACA1}">
      <dgm:prSet/>
      <dgm:spPr/>
      <dgm:t>
        <a:bodyPr/>
        <a:lstStyle/>
        <a:p>
          <a:endParaRPr lang="en-US" sz="2000"/>
        </a:p>
      </dgm:t>
    </dgm:pt>
    <dgm:pt modelId="{2D27FA67-AA01-47F6-A087-C9B5D6BF34A2}" type="pres">
      <dgm:prSet presAssocID="{637B9E91-7089-47FD-B099-99731F088098}" presName="compositeShape" presStyleCnt="0">
        <dgm:presLayoutVars>
          <dgm:dir/>
          <dgm:resizeHandles/>
        </dgm:presLayoutVars>
      </dgm:prSet>
      <dgm:spPr/>
    </dgm:pt>
    <dgm:pt modelId="{5DC2DAFA-965E-44E6-9062-04A14DE9D14B}" type="pres">
      <dgm:prSet presAssocID="{637B9E91-7089-47FD-B099-99731F088098}" presName="pyramid" presStyleLbl="node1" presStyleIdx="0" presStyleCnt="1"/>
      <dgm:spPr>
        <a:solidFill>
          <a:srgbClr val="FFC000"/>
        </a:solidFill>
      </dgm:spPr>
    </dgm:pt>
    <dgm:pt modelId="{DC85B142-8975-4C2F-9F33-A54EA3E3293A}" type="pres">
      <dgm:prSet presAssocID="{637B9E91-7089-47FD-B099-99731F088098}" presName="theList" presStyleCnt="0"/>
      <dgm:spPr/>
    </dgm:pt>
    <dgm:pt modelId="{E02604E8-F49D-46F3-A0D4-735E123CB7E9}" type="pres">
      <dgm:prSet presAssocID="{1C0427A6-F945-4201-BDD9-3DE842B3D5CC}" presName="aNode" presStyleLbl="fgAcc1" presStyleIdx="0" presStyleCnt="2" custScaleX="224905" custLinFactNeighborX="57241" custLinFactNeighborY="-5631">
        <dgm:presLayoutVars>
          <dgm:bulletEnabled val="1"/>
        </dgm:presLayoutVars>
      </dgm:prSet>
      <dgm:spPr/>
    </dgm:pt>
    <dgm:pt modelId="{7FAA8A0C-F66C-41AE-B074-B9747B3C94E2}" type="pres">
      <dgm:prSet presAssocID="{1C0427A6-F945-4201-BDD9-3DE842B3D5CC}" presName="aSpace" presStyleCnt="0"/>
      <dgm:spPr/>
    </dgm:pt>
    <dgm:pt modelId="{409D5AA5-7D05-464D-B464-576FC029C2CF}" type="pres">
      <dgm:prSet presAssocID="{025CA9A3-CA62-41C9-912B-30202B933328}" presName="aNode" presStyleLbl="fgAcc1" presStyleIdx="1" presStyleCnt="2" custScaleX="224905" custLinFactNeighborX="57241" custLinFactNeighborY="-5631">
        <dgm:presLayoutVars>
          <dgm:bulletEnabled val="1"/>
        </dgm:presLayoutVars>
      </dgm:prSet>
      <dgm:spPr/>
    </dgm:pt>
    <dgm:pt modelId="{98456102-0A2E-445B-B96A-E53EA9E7E031}" type="pres">
      <dgm:prSet presAssocID="{025CA9A3-CA62-41C9-912B-30202B933328}" presName="aSpace" presStyleCnt="0"/>
      <dgm:spPr/>
    </dgm:pt>
  </dgm:ptLst>
  <dgm:cxnLst>
    <dgm:cxn modelId="{9C31374C-F661-4436-866F-9036F13FA4BB}" srcId="{637B9E91-7089-47FD-B099-99731F088098}" destId="{1C0427A6-F945-4201-BDD9-3DE842B3D5CC}" srcOrd="0" destOrd="0" parTransId="{70F8F76F-030A-4201-8A74-58DE56E58D00}" sibTransId="{DB964321-1FCF-4764-8A91-9F51EB5999AB}"/>
    <dgm:cxn modelId="{CBB19A8F-F0DC-4238-95A2-A3A7DC709350}" type="presOf" srcId="{025CA9A3-CA62-41C9-912B-30202B933328}" destId="{409D5AA5-7D05-464D-B464-576FC029C2CF}" srcOrd="0" destOrd="0" presId="urn:microsoft.com/office/officeart/2005/8/layout/pyramid2"/>
    <dgm:cxn modelId="{18C70D96-66EE-47E2-9911-88B53494C022}" type="presOf" srcId="{1C0427A6-F945-4201-BDD9-3DE842B3D5CC}" destId="{E02604E8-F49D-46F3-A0D4-735E123CB7E9}" srcOrd="0" destOrd="0" presId="urn:microsoft.com/office/officeart/2005/8/layout/pyramid2"/>
    <dgm:cxn modelId="{48E3ADA8-7E4B-417F-AAAA-B0CBDA02ACA1}" srcId="{637B9E91-7089-47FD-B099-99731F088098}" destId="{025CA9A3-CA62-41C9-912B-30202B933328}" srcOrd="1" destOrd="0" parTransId="{E8314B98-8EF8-491F-A4DA-029A16BB94B9}" sibTransId="{704BAECD-A362-4279-9F40-2D14007BE4EA}"/>
    <dgm:cxn modelId="{09B696C5-9A05-4794-A13D-C2C6816D5AC7}" type="presOf" srcId="{637B9E91-7089-47FD-B099-99731F088098}" destId="{2D27FA67-AA01-47F6-A087-C9B5D6BF34A2}" srcOrd="0" destOrd="0" presId="urn:microsoft.com/office/officeart/2005/8/layout/pyramid2"/>
    <dgm:cxn modelId="{88CAE304-E0DB-454F-8CE3-3EF602710399}" type="presParOf" srcId="{2D27FA67-AA01-47F6-A087-C9B5D6BF34A2}" destId="{5DC2DAFA-965E-44E6-9062-04A14DE9D14B}" srcOrd="0" destOrd="0" presId="urn:microsoft.com/office/officeart/2005/8/layout/pyramid2"/>
    <dgm:cxn modelId="{C916C584-78BA-490F-861C-F2B5A4C07AAA}" type="presParOf" srcId="{2D27FA67-AA01-47F6-A087-C9B5D6BF34A2}" destId="{DC85B142-8975-4C2F-9F33-A54EA3E3293A}" srcOrd="1" destOrd="0" presId="urn:microsoft.com/office/officeart/2005/8/layout/pyramid2"/>
    <dgm:cxn modelId="{D70378C8-ABB5-407F-83C0-F5167E391C23}" type="presParOf" srcId="{DC85B142-8975-4C2F-9F33-A54EA3E3293A}" destId="{E02604E8-F49D-46F3-A0D4-735E123CB7E9}" srcOrd="0" destOrd="0" presId="urn:microsoft.com/office/officeart/2005/8/layout/pyramid2"/>
    <dgm:cxn modelId="{0D467955-3CBD-466A-BFED-F8F763BC2B30}" type="presParOf" srcId="{DC85B142-8975-4C2F-9F33-A54EA3E3293A}" destId="{7FAA8A0C-F66C-41AE-B074-B9747B3C94E2}" srcOrd="1" destOrd="0" presId="urn:microsoft.com/office/officeart/2005/8/layout/pyramid2"/>
    <dgm:cxn modelId="{49CDCFBD-BA87-4C1E-B32C-29AC19CBF449}" type="presParOf" srcId="{DC85B142-8975-4C2F-9F33-A54EA3E3293A}" destId="{409D5AA5-7D05-464D-B464-576FC029C2CF}" srcOrd="2" destOrd="0" presId="urn:microsoft.com/office/officeart/2005/8/layout/pyramid2"/>
    <dgm:cxn modelId="{463BEECD-424B-4228-AFB4-7A9DF3A219EF}" type="presParOf" srcId="{DC85B142-8975-4C2F-9F33-A54EA3E3293A}" destId="{98456102-0A2E-445B-B96A-E53EA9E7E031}" srcOrd="3" destOrd="0" presId="urn:microsoft.com/office/officeart/2005/8/layout/pyramid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637B9E91-7089-47FD-B099-99731F088098}" type="doc">
      <dgm:prSet loTypeId="urn:microsoft.com/office/officeart/2005/8/layout/pyramid2" loCatId="list" qsTypeId="urn:microsoft.com/office/officeart/2005/8/quickstyle/3d2" qsCatId="3D" csTypeId="urn:microsoft.com/office/officeart/2005/8/colors/colorful1" csCatId="colorful" phldr="1"/>
      <dgm:spPr/>
    </dgm:pt>
    <dgm:pt modelId="{1C0427A6-F945-4201-BDD9-3DE842B3D5CC}">
      <dgm:prSet phldrT="[Text]" custT="1"/>
      <dgm:spPr/>
      <dgm:t>
        <a:bodyPr/>
        <a:lstStyle/>
        <a:p>
          <a:pPr>
            <a:buFont typeface="Arial" panose="020B0604020202020204" pitchFamily="34" charset="0"/>
            <a:buChar char="●"/>
          </a:pPr>
          <a:r>
            <a:rPr lang="en-US" sz="2400" b="1" i="1" kern="1200" dirty="0" err="1">
              <a:solidFill>
                <a:srgbClr val="FF0000"/>
              </a:solidFill>
            </a:rPr>
            <a:t>Mục</a:t>
          </a:r>
          <a:r>
            <a:rPr lang="en-US" sz="2400" b="1" i="1" kern="1200" dirty="0">
              <a:solidFill>
                <a:srgbClr val="FF0000"/>
              </a:solidFill>
            </a:rPr>
            <a:t> </a:t>
          </a:r>
          <a:r>
            <a:rPr lang="en-US" sz="2400" b="1" i="1" kern="1200" dirty="0" err="1">
              <a:solidFill>
                <a:srgbClr val="FF0000"/>
              </a:solidFill>
            </a:rPr>
            <a:t>tiêu</a:t>
          </a:r>
          <a:r>
            <a:rPr lang="en-US" sz="2400" b="1" i="1" kern="1200" dirty="0">
              <a:solidFill>
                <a:srgbClr val="FF0000"/>
              </a:solidFill>
            </a:rPr>
            <a:t> </a:t>
          </a:r>
          <a:r>
            <a:rPr lang="en-US" sz="2400" b="1" i="1" kern="1200" dirty="0" err="1">
              <a:solidFill>
                <a:srgbClr val="FF0000"/>
              </a:solidFill>
            </a:rPr>
            <a:t>tăng</a:t>
          </a:r>
          <a:r>
            <a:rPr lang="en-US" sz="2400" b="1" i="1" kern="1200" dirty="0">
              <a:solidFill>
                <a:srgbClr val="FF0000"/>
              </a:solidFill>
            </a:rPr>
            <a:t> </a:t>
          </a:r>
          <a:r>
            <a:rPr lang="en-US" sz="2400" b="1" i="1" kern="1200" dirty="0" err="1">
              <a:solidFill>
                <a:srgbClr val="FF0000"/>
              </a:solidFill>
            </a:rPr>
            <a:t>trưởng</a:t>
          </a:r>
          <a:r>
            <a:rPr lang="en-US" sz="2400" b="1" i="1" kern="1200" dirty="0">
              <a:solidFill>
                <a:srgbClr val="FF0000"/>
              </a:solidFill>
            </a:rPr>
            <a:t> </a:t>
          </a:r>
          <a:r>
            <a:rPr lang="en-US" sz="2400" b="1" i="1" kern="1200" dirty="0" err="1">
              <a:solidFill>
                <a:srgbClr val="FF0000"/>
              </a:solidFill>
            </a:rPr>
            <a:t>nhanh</a:t>
          </a:r>
          <a:r>
            <a:rPr lang="en-US" sz="2400" b="1" i="1" kern="1200" dirty="0">
              <a:solidFill>
                <a:srgbClr val="FF0000"/>
              </a:solidFill>
            </a:rPr>
            <a:t>: </a:t>
          </a:r>
          <a:r>
            <a:rPr lang="en-US" sz="2400" kern="1200" dirty="0" err="1">
              <a:solidFill>
                <a:srgbClr val="00421E"/>
              </a:solidFill>
            </a:rPr>
            <a:t>Tăng</a:t>
          </a:r>
          <a:r>
            <a:rPr lang="en-US" sz="2400" kern="1200" dirty="0">
              <a:solidFill>
                <a:srgbClr val="00421E"/>
              </a:solidFill>
            </a:rPr>
            <a:t> </a:t>
          </a:r>
          <a:r>
            <a:rPr lang="en-US" sz="2400" kern="1200" dirty="0" err="1">
              <a:solidFill>
                <a:srgbClr val="00421E"/>
              </a:solidFill>
            </a:rPr>
            <a:t>trưởng</a:t>
          </a:r>
          <a:r>
            <a:rPr lang="en-US" sz="2400" kern="1200" dirty="0">
              <a:solidFill>
                <a:srgbClr val="00421E"/>
              </a:solidFill>
            </a:rPr>
            <a:t> </a:t>
          </a:r>
          <a:r>
            <a:rPr lang="en-US" sz="2400" kern="1200" dirty="0" err="1">
              <a:solidFill>
                <a:srgbClr val="00421E"/>
              </a:solidFill>
            </a:rPr>
            <a:t>nhanh</a:t>
          </a:r>
          <a:r>
            <a:rPr lang="en-US" sz="2400" kern="1200" dirty="0">
              <a:solidFill>
                <a:srgbClr val="00421E"/>
              </a:solidFill>
            </a:rPr>
            <a:t> </a:t>
          </a:r>
          <a:r>
            <a:rPr lang="en-US" sz="2400" kern="1200" dirty="0" err="1">
              <a:solidFill>
                <a:srgbClr val="00421E"/>
              </a:solidFill>
            </a:rPr>
            <a:t>được</a:t>
          </a:r>
          <a:r>
            <a:rPr lang="en-US" sz="2400" kern="1200" dirty="0">
              <a:solidFill>
                <a:srgbClr val="00421E"/>
              </a:solidFill>
            </a:rPr>
            <a:t> </a:t>
          </a:r>
          <a:r>
            <a:rPr lang="en-US" sz="2400" kern="1200" dirty="0" err="1">
              <a:solidFill>
                <a:srgbClr val="00421E"/>
              </a:solidFill>
            </a:rPr>
            <a:t>hiểu</a:t>
          </a:r>
          <a:r>
            <a:rPr lang="en-US" sz="2400" kern="1200" dirty="0">
              <a:solidFill>
                <a:srgbClr val="00421E"/>
              </a:solidFill>
            </a:rPr>
            <a:t> </a:t>
          </a:r>
          <a:r>
            <a:rPr lang="en-US" sz="2400" kern="1200" dirty="0" err="1">
              <a:solidFill>
                <a:srgbClr val="00421E"/>
              </a:solidFill>
            </a:rPr>
            <a:t>là</a:t>
          </a:r>
          <a:r>
            <a:rPr lang="en-US" sz="2400" kern="1200" dirty="0">
              <a:solidFill>
                <a:srgbClr val="00421E"/>
              </a:solidFill>
            </a:rPr>
            <a:t> </a:t>
          </a:r>
          <a:r>
            <a:rPr lang="en-US" sz="2400" kern="1200" dirty="0" err="1">
              <a:solidFill>
                <a:srgbClr val="00421E"/>
              </a:solidFill>
            </a:rPr>
            <a:t>đơn</a:t>
          </a:r>
          <a:r>
            <a:rPr lang="en-US" sz="2400" kern="1200" dirty="0">
              <a:solidFill>
                <a:srgbClr val="00421E"/>
              </a:solidFill>
            </a:rPr>
            <a:t> </a:t>
          </a:r>
          <a:r>
            <a:rPr lang="en-US" sz="2400" kern="1200" dirty="0" err="1">
              <a:solidFill>
                <a:srgbClr val="00421E"/>
              </a:solidFill>
            </a:rPr>
            <a:t>vị</a:t>
          </a:r>
          <a:r>
            <a:rPr lang="en-US" sz="2400" kern="1200" dirty="0">
              <a:solidFill>
                <a:srgbClr val="00421E"/>
              </a:solidFill>
            </a:rPr>
            <a:t> </a:t>
          </a:r>
          <a:r>
            <a:rPr lang="en-US" sz="2400" kern="1200" dirty="0" err="1">
              <a:solidFill>
                <a:srgbClr val="00421E"/>
              </a:solidFill>
            </a:rPr>
            <a:t>cố</a:t>
          </a:r>
          <a:r>
            <a:rPr lang="en-US" sz="2400" kern="1200" dirty="0">
              <a:solidFill>
                <a:srgbClr val="00421E"/>
              </a:solidFill>
            </a:rPr>
            <a:t> </a:t>
          </a:r>
          <a:r>
            <a:rPr lang="en-US" sz="2400" kern="1200" dirty="0" err="1">
              <a:solidFill>
                <a:srgbClr val="00421E"/>
              </a:solidFill>
            </a:rPr>
            <a:t>gắng</a:t>
          </a:r>
          <a:r>
            <a:rPr lang="en-US" sz="2400" kern="1200" dirty="0">
              <a:solidFill>
                <a:srgbClr val="00421E"/>
              </a:solidFill>
            </a:rPr>
            <a:t> </a:t>
          </a:r>
          <a:r>
            <a:rPr lang="en-US" sz="2400" kern="1200" dirty="0" err="1">
              <a:solidFill>
                <a:srgbClr val="00421E"/>
              </a:solidFill>
            </a:rPr>
            <a:t>phấn</a:t>
          </a:r>
          <a:r>
            <a:rPr lang="en-US" sz="2400" kern="1200" dirty="0">
              <a:solidFill>
                <a:srgbClr val="00421E"/>
              </a:solidFill>
            </a:rPr>
            <a:t> </a:t>
          </a:r>
          <a:r>
            <a:rPr lang="en-US" sz="2400" kern="1200" dirty="0" err="1">
              <a:solidFill>
                <a:srgbClr val="00421E"/>
              </a:solidFill>
            </a:rPr>
            <a:t>dấu</a:t>
          </a:r>
          <a:r>
            <a:rPr lang="en-US" sz="2400" kern="1200" dirty="0">
              <a:solidFill>
                <a:srgbClr val="00421E"/>
              </a:solidFill>
            </a:rPr>
            <a:t> </a:t>
          </a:r>
          <a:r>
            <a:rPr lang="en-US" sz="2400" kern="1200" dirty="0" err="1">
              <a:solidFill>
                <a:srgbClr val="00421E"/>
              </a:solidFill>
            </a:rPr>
            <a:t>đạt</a:t>
          </a:r>
          <a:r>
            <a:rPr lang="en-US" sz="2400" kern="1200" dirty="0">
              <a:solidFill>
                <a:srgbClr val="00421E"/>
              </a:solidFill>
            </a:rPr>
            <a:t> </a:t>
          </a:r>
          <a:r>
            <a:rPr lang="en-US" sz="2400" kern="1200" dirty="0" err="1">
              <a:solidFill>
                <a:srgbClr val="00421E"/>
              </a:solidFill>
            </a:rPr>
            <a:t>được</a:t>
          </a:r>
          <a:r>
            <a:rPr lang="en-US" sz="2400" kern="1200" dirty="0">
              <a:solidFill>
                <a:srgbClr val="00421E"/>
              </a:solidFill>
            </a:rPr>
            <a:t> </a:t>
          </a:r>
          <a:r>
            <a:rPr lang="en-US" sz="2400" kern="1200" dirty="0" err="1">
              <a:solidFill>
                <a:srgbClr val="00421E"/>
              </a:solidFill>
            </a:rPr>
            <a:t>mức</a:t>
          </a:r>
          <a:r>
            <a:rPr lang="en-US" sz="2400" kern="1200" dirty="0">
              <a:solidFill>
                <a:srgbClr val="00421E"/>
              </a:solidFill>
            </a:rPr>
            <a:t> </a:t>
          </a:r>
          <a:r>
            <a:rPr lang="en-US" sz="2400" kern="1200" dirty="0" err="1">
              <a:solidFill>
                <a:srgbClr val="00421E"/>
              </a:solidFill>
            </a:rPr>
            <a:t>độ</a:t>
          </a:r>
          <a:r>
            <a:rPr lang="en-US" sz="2400" kern="1200" dirty="0">
              <a:solidFill>
                <a:srgbClr val="00421E"/>
              </a:solidFill>
            </a:rPr>
            <a:t> </a:t>
          </a:r>
          <a:r>
            <a:rPr lang="en-US" sz="2400" kern="1200" dirty="0" err="1">
              <a:solidFill>
                <a:srgbClr val="00421E"/>
              </a:solidFill>
            </a:rPr>
            <a:t>tăng</a:t>
          </a:r>
          <a:r>
            <a:rPr lang="en-US" sz="2400" kern="1200" dirty="0">
              <a:solidFill>
                <a:srgbClr val="00421E"/>
              </a:solidFill>
            </a:rPr>
            <a:t> </a:t>
          </a:r>
          <a:r>
            <a:rPr lang="en-US" sz="2400" kern="1200" dirty="0" err="1">
              <a:solidFill>
                <a:srgbClr val="00421E"/>
              </a:solidFill>
            </a:rPr>
            <a:t>trưởng</a:t>
          </a:r>
          <a:r>
            <a:rPr lang="en-US" sz="2400" kern="1200" dirty="0">
              <a:solidFill>
                <a:srgbClr val="00421E"/>
              </a:solidFill>
            </a:rPr>
            <a:t> </a:t>
          </a:r>
          <a:r>
            <a:rPr lang="en-US" sz="2400" kern="1200" dirty="0" err="1">
              <a:solidFill>
                <a:srgbClr val="00421E"/>
              </a:solidFill>
            </a:rPr>
            <a:t>nhanh</a:t>
          </a:r>
          <a:r>
            <a:rPr lang="en-US" sz="2400" kern="1200" dirty="0">
              <a:solidFill>
                <a:srgbClr val="00421E"/>
              </a:solidFill>
            </a:rPr>
            <a:t> </a:t>
          </a:r>
          <a:r>
            <a:rPr lang="en-US" sz="2400" kern="1200" dirty="0" err="1">
              <a:solidFill>
                <a:srgbClr val="00421E"/>
              </a:solidFill>
            </a:rPr>
            <a:t>hơn</a:t>
          </a:r>
          <a:r>
            <a:rPr lang="en-US" sz="2400" kern="1200" dirty="0">
              <a:solidFill>
                <a:srgbClr val="00421E"/>
              </a:solidFill>
            </a:rPr>
            <a:t> </a:t>
          </a:r>
          <a:r>
            <a:rPr lang="en-US" sz="2400" kern="1200" dirty="0" err="1">
              <a:solidFill>
                <a:srgbClr val="00421E"/>
              </a:solidFill>
            </a:rPr>
            <a:t>đối</a:t>
          </a:r>
          <a:r>
            <a:rPr lang="en-US" sz="2400" kern="1200" dirty="0">
              <a:solidFill>
                <a:srgbClr val="00421E"/>
              </a:solidFill>
            </a:rPr>
            <a:t> </a:t>
          </a:r>
          <a:r>
            <a:rPr lang="en-US" sz="2400" kern="1200" dirty="0" err="1">
              <a:solidFill>
                <a:srgbClr val="00421E"/>
              </a:solidFill>
            </a:rPr>
            <a:t>thủ</a:t>
          </a:r>
          <a:r>
            <a:rPr lang="en-US" sz="2400" kern="1200" dirty="0">
              <a:solidFill>
                <a:srgbClr val="00421E"/>
              </a:solidFill>
            </a:rPr>
            <a:t> </a:t>
          </a:r>
          <a:r>
            <a:rPr lang="en-US" sz="2400" kern="1200" dirty="0" err="1">
              <a:solidFill>
                <a:srgbClr val="00421E"/>
              </a:solidFill>
            </a:rPr>
            <a:t>cạnh</a:t>
          </a:r>
          <a:r>
            <a:rPr lang="en-US" sz="2400" kern="1200" dirty="0">
              <a:solidFill>
                <a:srgbClr val="00421E"/>
              </a:solidFill>
            </a:rPr>
            <a:t> </a:t>
          </a:r>
          <a:r>
            <a:rPr lang="en-US" sz="2400" kern="1200" dirty="0" err="1">
              <a:solidFill>
                <a:srgbClr val="00421E"/>
              </a:solidFill>
            </a:rPr>
            <a:t>tranh</a:t>
          </a:r>
          <a:r>
            <a:rPr lang="en-US" sz="2400" kern="1200" dirty="0">
              <a:solidFill>
                <a:srgbClr val="00421E"/>
              </a:solidFill>
            </a:rPr>
            <a:t> </a:t>
          </a:r>
          <a:r>
            <a:rPr lang="en-US" sz="2400" kern="1200" dirty="0" err="1">
              <a:solidFill>
                <a:srgbClr val="00421E"/>
              </a:solidFill>
            </a:rPr>
            <a:t>với</a:t>
          </a:r>
          <a:r>
            <a:rPr lang="en-US" sz="2400" kern="1200" dirty="0">
              <a:solidFill>
                <a:srgbClr val="00421E"/>
              </a:solidFill>
            </a:rPr>
            <a:t> </a:t>
          </a:r>
          <a:r>
            <a:rPr lang="en-US" sz="2400" kern="1200" dirty="0" err="1">
              <a:solidFill>
                <a:srgbClr val="00421E"/>
              </a:solidFill>
            </a:rPr>
            <a:t>mình</a:t>
          </a:r>
          <a:r>
            <a:rPr lang="en-US" sz="2400" kern="1200" dirty="0">
              <a:solidFill>
                <a:srgbClr val="00421E"/>
              </a:solidFill>
            </a:rPr>
            <a:t> </a:t>
          </a:r>
          <a:r>
            <a:rPr lang="en-US" sz="2400" kern="1200" dirty="0" err="1">
              <a:solidFill>
                <a:srgbClr val="00421E"/>
              </a:solidFill>
            </a:rPr>
            <a:t>hoặc</a:t>
          </a:r>
          <a:r>
            <a:rPr lang="en-US" sz="2400" kern="1200" dirty="0">
              <a:solidFill>
                <a:srgbClr val="00421E"/>
              </a:solidFill>
            </a:rPr>
            <a:t> </a:t>
          </a:r>
          <a:r>
            <a:rPr lang="en-US" sz="2400" kern="1200" dirty="0" err="1">
              <a:solidFill>
                <a:srgbClr val="00421E"/>
              </a:solidFill>
            </a:rPr>
            <a:t>là</a:t>
          </a:r>
          <a:r>
            <a:rPr lang="en-US" sz="2400" kern="1200" dirty="0">
              <a:solidFill>
                <a:srgbClr val="00421E"/>
              </a:solidFill>
            </a:rPr>
            <a:t> </a:t>
          </a:r>
          <a:r>
            <a:rPr lang="en-US" sz="2400" kern="1200" dirty="0" err="1">
              <a:solidFill>
                <a:srgbClr val="00421E"/>
              </a:solidFill>
            </a:rPr>
            <a:t>cố</a:t>
          </a:r>
          <a:r>
            <a:rPr lang="en-US" sz="2400" kern="1200" dirty="0">
              <a:solidFill>
                <a:srgbClr val="00421E"/>
              </a:solidFill>
            </a:rPr>
            <a:t> </a:t>
          </a:r>
          <a:r>
            <a:rPr lang="en-US" sz="2400" kern="1200" dirty="0" err="1">
              <a:solidFill>
                <a:srgbClr val="00421E"/>
              </a:solidFill>
            </a:rPr>
            <a:t>gắng</a:t>
          </a:r>
          <a:r>
            <a:rPr lang="en-US" sz="2400" kern="1200" dirty="0">
              <a:solidFill>
                <a:srgbClr val="00421E"/>
              </a:solidFill>
            </a:rPr>
            <a:t> </a:t>
          </a:r>
          <a:r>
            <a:rPr lang="en-US" sz="2400" kern="1200" dirty="0" err="1">
              <a:solidFill>
                <a:srgbClr val="00421E"/>
              </a:solidFill>
            </a:rPr>
            <a:t>đạt</a:t>
          </a:r>
          <a:r>
            <a:rPr lang="en-US" sz="2400" kern="1200" dirty="0">
              <a:solidFill>
                <a:srgbClr val="00421E"/>
              </a:solidFill>
            </a:rPr>
            <a:t> </a:t>
          </a:r>
          <a:r>
            <a:rPr lang="en-US" sz="2400" kern="1200" dirty="0" err="1">
              <a:solidFill>
                <a:srgbClr val="00421E"/>
              </a:solidFill>
            </a:rPr>
            <a:t>một</a:t>
          </a:r>
          <a:r>
            <a:rPr lang="en-US" sz="2400" kern="1200" dirty="0">
              <a:solidFill>
                <a:srgbClr val="00421E"/>
              </a:solidFill>
            </a:rPr>
            <a:t> </a:t>
          </a:r>
          <a:r>
            <a:rPr lang="en-US" sz="2400" kern="1200" dirty="0" err="1">
              <a:solidFill>
                <a:srgbClr val="00421E"/>
              </a:solidFill>
            </a:rPr>
            <a:t>tốc</a:t>
          </a:r>
          <a:r>
            <a:rPr lang="en-US" sz="2400" kern="1200" dirty="0">
              <a:solidFill>
                <a:srgbClr val="00421E"/>
              </a:solidFill>
            </a:rPr>
            <a:t> </a:t>
          </a:r>
          <a:r>
            <a:rPr lang="en-US" sz="2400" kern="1200" dirty="0" err="1">
              <a:solidFill>
                <a:srgbClr val="00421E"/>
              </a:solidFill>
            </a:rPr>
            <a:t>độ</a:t>
          </a:r>
          <a:r>
            <a:rPr lang="en-US" sz="2400" kern="1200" dirty="0">
              <a:solidFill>
                <a:srgbClr val="00421E"/>
              </a:solidFill>
            </a:rPr>
            <a:t> </a:t>
          </a:r>
          <a:r>
            <a:rPr lang="en-US" sz="2400" kern="1200" dirty="0" err="1">
              <a:solidFill>
                <a:srgbClr val="00421E"/>
              </a:solidFill>
            </a:rPr>
            <a:t>tăng</a:t>
          </a:r>
          <a:r>
            <a:rPr lang="en-US" sz="2400" kern="1200" dirty="0">
              <a:solidFill>
                <a:srgbClr val="00421E"/>
              </a:solidFill>
            </a:rPr>
            <a:t> </a:t>
          </a:r>
          <a:r>
            <a:rPr lang="en-US" sz="2400" kern="1200" dirty="0" err="1">
              <a:solidFill>
                <a:srgbClr val="00421E"/>
              </a:solidFill>
            </a:rPr>
            <a:t>trưởng</a:t>
          </a:r>
          <a:r>
            <a:rPr lang="en-US" sz="2400" kern="1200" dirty="0">
              <a:solidFill>
                <a:srgbClr val="00421E"/>
              </a:solidFill>
            </a:rPr>
            <a:t> </a:t>
          </a:r>
          <a:r>
            <a:rPr lang="en-US" sz="2400" kern="1200" dirty="0" err="1">
              <a:solidFill>
                <a:srgbClr val="00421E"/>
              </a:solidFill>
            </a:rPr>
            <a:t>cao</a:t>
          </a:r>
          <a:r>
            <a:rPr lang="en-US" sz="2400" kern="1200" dirty="0">
              <a:solidFill>
                <a:srgbClr val="00421E"/>
              </a:solidFill>
            </a:rPr>
            <a:t> </a:t>
          </a:r>
          <a:r>
            <a:rPr lang="en-US" sz="2400" kern="1200" dirty="0" err="1">
              <a:solidFill>
                <a:srgbClr val="00421E"/>
              </a:solidFill>
            </a:rPr>
            <a:t>hơn</a:t>
          </a:r>
          <a:r>
            <a:rPr lang="en-US" sz="2400" kern="1200" dirty="0">
              <a:solidFill>
                <a:srgbClr val="00421E"/>
              </a:solidFill>
            </a:rPr>
            <a:t> </a:t>
          </a:r>
          <a:r>
            <a:rPr lang="en-US" sz="2400" kern="1200" dirty="0" err="1">
              <a:solidFill>
                <a:srgbClr val="00421E"/>
              </a:solidFill>
            </a:rPr>
            <a:t>tốc</a:t>
          </a:r>
          <a:r>
            <a:rPr lang="en-US" sz="2400" kern="1200" dirty="0">
              <a:solidFill>
                <a:srgbClr val="00421E"/>
              </a:solidFill>
            </a:rPr>
            <a:t> </a:t>
          </a:r>
          <a:r>
            <a:rPr lang="en-US" sz="2400" kern="1200" dirty="0" err="1">
              <a:solidFill>
                <a:srgbClr val="00421E"/>
              </a:solidFill>
            </a:rPr>
            <a:t>độ</a:t>
          </a:r>
          <a:r>
            <a:rPr lang="en-US" sz="2400" kern="1200" dirty="0">
              <a:solidFill>
                <a:srgbClr val="00421E"/>
              </a:solidFill>
            </a:rPr>
            <a:t> </a:t>
          </a:r>
          <a:r>
            <a:rPr lang="en-US" sz="2400" kern="1200" dirty="0" err="1">
              <a:solidFill>
                <a:srgbClr val="00421E"/>
              </a:solidFill>
            </a:rPr>
            <a:t>tăng</a:t>
          </a:r>
          <a:r>
            <a:rPr lang="en-US" sz="2400" kern="1200" dirty="0">
              <a:solidFill>
                <a:srgbClr val="00421E"/>
              </a:solidFill>
            </a:rPr>
            <a:t> </a:t>
          </a:r>
          <a:r>
            <a:rPr lang="en-US" sz="2400" kern="1200" dirty="0" err="1">
              <a:solidFill>
                <a:srgbClr val="00421E"/>
              </a:solidFill>
            </a:rPr>
            <a:t>trưởng</a:t>
          </a:r>
          <a:r>
            <a:rPr lang="en-US" sz="2400" kern="1200" dirty="0">
              <a:solidFill>
                <a:srgbClr val="00421E"/>
              </a:solidFill>
            </a:rPr>
            <a:t> </a:t>
          </a:r>
          <a:r>
            <a:rPr lang="en-US" sz="2400" kern="1200" dirty="0" err="1">
              <a:solidFill>
                <a:srgbClr val="00421E"/>
              </a:solidFill>
            </a:rPr>
            <a:t>bình</a:t>
          </a:r>
          <a:r>
            <a:rPr lang="en-US" sz="2400" kern="1200" dirty="0">
              <a:solidFill>
                <a:srgbClr val="00421E"/>
              </a:solidFill>
            </a:rPr>
            <a:t> </a:t>
          </a:r>
          <a:r>
            <a:rPr lang="en-US" sz="2400" kern="1200" dirty="0" err="1">
              <a:solidFill>
                <a:srgbClr val="00421E"/>
              </a:solidFill>
            </a:rPr>
            <a:t>quân</a:t>
          </a:r>
          <a:r>
            <a:rPr lang="en-US" sz="2400" kern="1200" dirty="0">
              <a:solidFill>
                <a:srgbClr val="00421E"/>
              </a:solidFill>
            </a:rPr>
            <a:t> </a:t>
          </a:r>
          <a:r>
            <a:rPr lang="en-US" sz="2400" kern="1200" dirty="0" err="1">
              <a:solidFill>
                <a:srgbClr val="00421E"/>
              </a:solidFill>
            </a:rPr>
            <a:t>của</a:t>
          </a:r>
          <a:r>
            <a:rPr lang="en-US" sz="2400" kern="1200" dirty="0">
              <a:solidFill>
                <a:srgbClr val="00421E"/>
              </a:solidFill>
            </a:rPr>
            <a:t> </a:t>
          </a:r>
          <a:r>
            <a:rPr lang="en-US" sz="2400" kern="1200" dirty="0" err="1">
              <a:solidFill>
                <a:srgbClr val="00421E"/>
              </a:solidFill>
            </a:rPr>
            <a:t>ngành</a:t>
          </a:r>
          <a:r>
            <a:rPr lang="en-US" sz="2400" kern="1200" dirty="0">
              <a:solidFill>
                <a:srgbClr val="00421E"/>
              </a:solidFill>
            </a:rPr>
            <a:t>. </a:t>
          </a:r>
          <a:endParaRPr lang="en-US" sz="2400" b="0" kern="1200" dirty="0">
            <a:solidFill>
              <a:srgbClr val="00421E"/>
            </a:solidFill>
          </a:endParaRPr>
        </a:p>
      </dgm:t>
    </dgm:pt>
    <dgm:pt modelId="{DB964321-1FCF-4764-8A91-9F51EB5999AB}" type="sibTrans" cxnId="{9C31374C-F661-4436-866F-9036F13FA4BB}">
      <dgm:prSet/>
      <dgm:spPr/>
      <dgm:t>
        <a:bodyPr/>
        <a:lstStyle/>
        <a:p>
          <a:endParaRPr lang="en-US" sz="2000"/>
        </a:p>
      </dgm:t>
    </dgm:pt>
    <dgm:pt modelId="{70F8F76F-030A-4201-8A74-58DE56E58D00}" type="parTrans" cxnId="{9C31374C-F661-4436-866F-9036F13FA4BB}">
      <dgm:prSet/>
      <dgm:spPr/>
      <dgm:t>
        <a:bodyPr/>
        <a:lstStyle/>
        <a:p>
          <a:endParaRPr lang="en-US" sz="2000"/>
        </a:p>
      </dgm:t>
    </dgm:pt>
    <dgm:pt modelId="{025CA9A3-CA62-41C9-912B-30202B933328}">
      <dgm:prSet phldrT="[Text]" custT="1"/>
      <dgm:spPr/>
      <dgm:t>
        <a:bodyPr/>
        <a:lstStyle/>
        <a:p>
          <a:pPr>
            <a:buFont typeface="Arial" panose="020B0604020202020204" pitchFamily="34" charset="0"/>
            <a:buChar char="●"/>
          </a:pPr>
          <a:r>
            <a:rPr lang="en-US" sz="2400" b="1" i="1" kern="1200" dirty="0" err="1">
              <a:solidFill>
                <a:srgbClr val="FF0000"/>
              </a:solidFill>
              <a:latin typeface="Arial"/>
              <a:ea typeface="Microsoft YaHei"/>
              <a:cs typeface="+mn-cs"/>
            </a:rPr>
            <a:t>Mục</a:t>
          </a:r>
          <a:r>
            <a:rPr lang="en-US" sz="2400" b="1" i="1" kern="1200" dirty="0">
              <a:solidFill>
                <a:srgbClr val="FF0000"/>
              </a:solidFill>
              <a:latin typeface="Arial"/>
              <a:ea typeface="Microsoft YaHei"/>
              <a:cs typeface="+mn-cs"/>
            </a:rPr>
            <a:t> </a:t>
          </a:r>
          <a:r>
            <a:rPr lang="en-US" sz="2400" b="1" i="1" kern="1200" dirty="0" err="1">
              <a:solidFill>
                <a:srgbClr val="FF0000"/>
              </a:solidFill>
              <a:latin typeface="Arial"/>
              <a:ea typeface="Microsoft YaHei"/>
              <a:cs typeface="+mn-cs"/>
            </a:rPr>
            <a:t>tiêu</a:t>
          </a:r>
          <a:r>
            <a:rPr lang="en-US" sz="2400" b="1" i="1" kern="1200" dirty="0">
              <a:solidFill>
                <a:srgbClr val="FF0000"/>
              </a:solidFill>
              <a:latin typeface="Arial"/>
              <a:ea typeface="Microsoft YaHei"/>
              <a:cs typeface="+mn-cs"/>
            </a:rPr>
            <a:t> </a:t>
          </a:r>
          <a:r>
            <a:rPr lang="en-US" sz="2400" b="1" i="1" kern="1200" dirty="0" err="1">
              <a:solidFill>
                <a:srgbClr val="FF0000"/>
              </a:solidFill>
              <a:latin typeface="Arial"/>
              <a:ea typeface="Microsoft YaHei"/>
              <a:cs typeface="+mn-cs"/>
            </a:rPr>
            <a:t>tăng</a:t>
          </a:r>
          <a:r>
            <a:rPr lang="en-US" sz="2400" b="1" i="1" kern="1200" dirty="0">
              <a:solidFill>
                <a:srgbClr val="FF0000"/>
              </a:solidFill>
              <a:latin typeface="Arial"/>
              <a:ea typeface="Microsoft YaHei"/>
              <a:cs typeface="+mn-cs"/>
            </a:rPr>
            <a:t> </a:t>
          </a:r>
          <a:r>
            <a:rPr lang="en-US" sz="2400" b="1" i="1" kern="1200" dirty="0" err="1">
              <a:solidFill>
                <a:srgbClr val="FF0000"/>
              </a:solidFill>
              <a:latin typeface="Arial"/>
              <a:ea typeface="Microsoft YaHei"/>
              <a:cs typeface="+mn-cs"/>
            </a:rPr>
            <a:t>trưởng</a:t>
          </a:r>
          <a:r>
            <a:rPr lang="en-US" sz="2400" b="1" i="1" kern="1200" dirty="0">
              <a:solidFill>
                <a:srgbClr val="FF0000"/>
              </a:solidFill>
              <a:latin typeface="Arial"/>
              <a:ea typeface="Microsoft YaHei"/>
              <a:cs typeface="+mn-cs"/>
            </a:rPr>
            <a:t> </a:t>
          </a:r>
          <a:r>
            <a:rPr lang="en-US" sz="2400" b="1" i="1" kern="1200" dirty="0" err="1">
              <a:solidFill>
                <a:srgbClr val="FF0000"/>
              </a:solidFill>
              <a:latin typeface="Arial"/>
              <a:ea typeface="Microsoft YaHei"/>
              <a:cs typeface="+mn-cs"/>
            </a:rPr>
            <a:t>ổn</a:t>
          </a:r>
          <a:r>
            <a:rPr lang="en-US" sz="2400" b="1" i="1" kern="1200" dirty="0">
              <a:solidFill>
                <a:srgbClr val="FF0000"/>
              </a:solidFill>
              <a:latin typeface="Arial"/>
              <a:ea typeface="Microsoft YaHei"/>
              <a:cs typeface="+mn-cs"/>
            </a:rPr>
            <a:t> </a:t>
          </a:r>
          <a:r>
            <a:rPr lang="en-US" sz="2400" b="1" i="1" kern="1200" dirty="0" err="1">
              <a:solidFill>
                <a:srgbClr val="FF0000"/>
              </a:solidFill>
              <a:latin typeface="Arial"/>
              <a:ea typeface="Microsoft YaHei"/>
              <a:cs typeface="+mn-cs"/>
            </a:rPr>
            <a:t>định</a:t>
          </a:r>
          <a:r>
            <a:rPr lang="en-US" sz="2400" b="1" i="1" kern="1200" dirty="0">
              <a:solidFill>
                <a:srgbClr val="FF0000"/>
              </a:solidFill>
              <a:latin typeface="Arial"/>
              <a:ea typeface="Microsoft YaHei"/>
              <a:cs typeface="+mn-cs"/>
            </a:rPr>
            <a:t>:</a:t>
          </a:r>
          <a:r>
            <a:rPr lang="en-US" sz="2400" kern="1200" dirty="0"/>
            <a:t> </a:t>
          </a:r>
          <a:r>
            <a:rPr lang="en-US" sz="2400" kern="1200" dirty="0" err="1">
              <a:solidFill>
                <a:srgbClr val="00421E"/>
              </a:solidFill>
            </a:rPr>
            <a:t>Tốc</a:t>
          </a:r>
          <a:r>
            <a:rPr lang="en-US" sz="2400" kern="1200" dirty="0">
              <a:solidFill>
                <a:srgbClr val="00421E"/>
              </a:solidFill>
            </a:rPr>
            <a:t> </a:t>
          </a:r>
          <a:r>
            <a:rPr lang="en-US" sz="2400" kern="1200" dirty="0" err="1">
              <a:solidFill>
                <a:srgbClr val="00421E"/>
              </a:solidFill>
            </a:rPr>
            <a:t>độ</a:t>
          </a:r>
          <a:r>
            <a:rPr lang="en-US" sz="2400" kern="1200" dirty="0">
              <a:solidFill>
                <a:srgbClr val="00421E"/>
              </a:solidFill>
            </a:rPr>
            <a:t> </a:t>
          </a:r>
          <a:r>
            <a:rPr lang="en-US" sz="2400" kern="1200" dirty="0" err="1">
              <a:solidFill>
                <a:srgbClr val="00421E"/>
              </a:solidFill>
            </a:rPr>
            <a:t>tăng</a:t>
          </a:r>
          <a:r>
            <a:rPr lang="en-US" sz="2400" kern="1200" dirty="0">
              <a:solidFill>
                <a:srgbClr val="00421E"/>
              </a:solidFill>
            </a:rPr>
            <a:t> </a:t>
          </a:r>
          <a:r>
            <a:rPr lang="en-US" sz="2400" kern="1200" dirty="0" err="1">
              <a:solidFill>
                <a:srgbClr val="00421E"/>
              </a:solidFill>
            </a:rPr>
            <a:t>trường</a:t>
          </a:r>
          <a:r>
            <a:rPr lang="en-US" sz="2400" kern="1200" dirty="0">
              <a:solidFill>
                <a:srgbClr val="00421E"/>
              </a:solidFill>
            </a:rPr>
            <a:t> </a:t>
          </a:r>
          <a:r>
            <a:rPr lang="en-US" sz="2400" kern="1200" dirty="0" err="1">
              <a:solidFill>
                <a:srgbClr val="00421E"/>
              </a:solidFill>
            </a:rPr>
            <a:t>của</a:t>
          </a:r>
          <a:r>
            <a:rPr lang="en-US" sz="2400" kern="1200" dirty="0">
              <a:solidFill>
                <a:srgbClr val="00421E"/>
              </a:solidFill>
            </a:rPr>
            <a:t> </a:t>
          </a:r>
          <a:r>
            <a:rPr lang="en-US" sz="2400" kern="1200" dirty="0" err="1">
              <a:solidFill>
                <a:srgbClr val="00421E"/>
              </a:solidFill>
            </a:rPr>
            <a:t>mục</a:t>
          </a:r>
          <a:r>
            <a:rPr lang="en-US" sz="2400" kern="1200" dirty="0">
              <a:solidFill>
                <a:srgbClr val="00421E"/>
              </a:solidFill>
            </a:rPr>
            <a:t> </a:t>
          </a:r>
          <a:r>
            <a:rPr lang="en-US" sz="2400" kern="1200" dirty="0" err="1">
              <a:solidFill>
                <a:srgbClr val="00421E"/>
              </a:solidFill>
            </a:rPr>
            <a:t>tiêu</a:t>
          </a:r>
          <a:r>
            <a:rPr lang="en-US" sz="2400" kern="1200" dirty="0">
              <a:solidFill>
                <a:srgbClr val="00421E"/>
              </a:solidFill>
            </a:rPr>
            <a:t> </a:t>
          </a:r>
          <a:r>
            <a:rPr lang="en-US" sz="2400" kern="1200" dirty="0" err="1">
              <a:solidFill>
                <a:srgbClr val="00421E"/>
              </a:solidFill>
            </a:rPr>
            <a:t>ổn</a:t>
          </a:r>
          <a:r>
            <a:rPr lang="en-US" sz="2400" kern="1200" dirty="0">
              <a:solidFill>
                <a:srgbClr val="00421E"/>
              </a:solidFill>
            </a:rPr>
            <a:t> </a:t>
          </a:r>
          <a:r>
            <a:rPr lang="en-US" sz="2400" kern="1200" dirty="0" err="1">
              <a:solidFill>
                <a:srgbClr val="00421E"/>
              </a:solidFill>
            </a:rPr>
            <a:t>định</a:t>
          </a:r>
          <a:r>
            <a:rPr lang="en-US" sz="2400" kern="1200" dirty="0">
              <a:solidFill>
                <a:srgbClr val="00421E"/>
              </a:solidFill>
            </a:rPr>
            <a:t> qua </a:t>
          </a:r>
          <a:r>
            <a:rPr lang="en-US" sz="2400" kern="1200" dirty="0" err="1">
              <a:solidFill>
                <a:srgbClr val="00421E"/>
              </a:solidFill>
            </a:rPr>
            <a:t>các</a:t>
          </a:r>
          <a:r>
            <a:rPr lang="en-US" sz="2400" kern="1200" dirty="0">
              <a:solidFill>
                <a:srgbClr val="00421E"/>
              </a:solidFill>
            </a:rPr>
            <a:t> </a:t>
          </a:r>
          <a:r>
            <a:rPr lang="en-US" sz="2400" kern="1200" dirty="0" err="1">
              <a:solidFill>
                <a:srgbClr val="00421E"/>
              </a:solidFill>
            </a:rPr>
            <a:t>thời</a:t>
          </a:r>
          <a:r>
            <a:rPr lang="en-US" sz="2400" kern="1200" dirty="0">
              <a:solidFill>
                <a:srgbClr val="00421E"/>
              </a:solidFill>
            </a:rPr>
            <a:t> </a:t>
          </a:r>
          <a:r>
            <a:rPr lang="en-US" sz="2400" kern="1200" dirty="0" err="1">
              <a:solidFill>
                <a:srgbClr val="00421E"/>
              </a:solidFill>
            </a:rPr>
            <a:t>kỳ</a:t>
          </a:r>
          <a:r>
            <a:rPr lang="en-US" sz="2400" kern="1200" dirty="0">
              <a:solidFill>
                <a:srgbClr val="00421E"/>
              </a:solidFill>
            </a:rPr>
            <a:t>.</a:t>
          </a:r>
          <a:endParaRPr lang="en-US" sz="2400" kern="1200" dirty="0">
            <a:solidFill>
              <a:srgbClr val="00421E"/>
            </a:solidFill>
            <a:latin typeface="Arial"/>
            <a:ea typeface="Microsoft YaHei"/>
            <a:cs typeface="+mn-cs"/>
          </a:endParaRPr>
        </a:p>
      </dgm:t>
    </dgm:pt>
    <dgm:pt modelId="{704BAECD-A362-4279-9F40-2D14007BE4EA}" type="sibTrans" cxnId="{48E3ADA8-7E4B-417F-AAAA-B0CBDA02ACA1}">
      <dgm:prSet/>
      <dgm:spPr/>
      <dgm:t>
        <a:bodyPr/>
        <a:lstStyle/>
        <a:p>
          <a:endParaRPr lang="en-US" sz="2000"/>
        </a:p>
      </dgm:t>
    </dgm:pt>
    <dgm:pt modelId="{E8314B98-8EF8-491F-A4DA-029A16BB94B9}" type="parTrans" cxnId="{48E3ADA8-7E4B-417F-AAAA-B0CBDA02ACA1}">
      <dgm:prSet/>
      <dgm:spPr/>
      <dgm:t>
        <a:bodyPr/>
        <a:lstStyle/>
        <a:p>
          <a:endParaRPr lang="en-US" sz="2000"/>
        </a:p>
      </dgm:t>
    </dgm:pt>
    <dgm:pt modelId="{2D27FA67-AA01-47F6-A087-C9B5D6BF34A2}" type="pres">
      <dgm:prSet presAssocID="{637B9E91-7089-47FD-B099-99731F088098}" presName="compositeShape" presStyleCnt="0">
        <dgm:presLayoutVars>
          <dgm:dir/>
          <dgm:resizeHandles/>
        </dgm:presLayoutVars>
      </dgm:prSet>
      <dgm:spPr/>
    </dgm:pt>
    <dgm:pt modelId="{5DC2DAFA-965E-44E6-9062-04A14DE9D14B}" type="pres">
      <dgm:prSet presAssocID="{637B9E91-7089-47FD-B099-99731F088098}" presName="pyramid" presStyleLbl="node1" presStyleIdx="0" presStyleCnt="1"/>
      <dgm:spPr>
        <a:solidFill>
          <a:srgbClr val="92D050"/>
        </a:solidFill>
      </dgm:spPr>
    </dgm:pt>
    <dgm:pt modelId="{DC85B142-8975-4C2F-9F33-A54EA3E3293A}" type="pres">
      <dgm:prSet presAssocID="{637B9E91-7089-47FD-B099-99731F088098}" presName="theList" presStyleCnt="0"/>
      <dgm:spPr/>
    </dgm:pt>
    <dgm:pt modelId="{E02604E8-F49D-46F3-A0D4-735E123CB7E9}" type="pres">
      <dgm:prSet presAssocID="{1C0427A6-F945-4201-BDD9-3DE842B3D5CC}" presName="aNode" presStyleLbl="fgAcc1" presStyleIdx="0" presStyleCnt="2" custScaleX="224905" custScaleY="159692" custLinFactNeighborX="57241" custLinFactNeighborY="18077">
        <dgm:presLayoutVars>
          <dgm:bulletEnabled val="1"/>
        </dgm:presLayoutVars>
      </dgm:prSet>
      <dgm:spPr/>
    </dgm:pt>
    <dgm:pt modelId="{7FAA8A0C-F66C-41AE-B074-B9747B3C94E2}" type="pres">
      <dgm:prSet presAssocID="{1C0427A6-F945-4201-BDD9-3DE842B3D5CC}" presName="aSpace" presStyleCnt="0"/>
      <dgm:spPr/>
    </dgm:pt>
    <dgm:pt modelId="{409D5AA5-7D05-464D-B464-576FC029C2CF}" type="pres">
      <dgm:prSet presAssocID="{025CA9A3-CA62-41C9-912B-30202B933328}" presName="aNode" presStyleLbl="fgAcc1" presStyleIdx="1" presStyleCnt="2" custScaleX="224905" custLinFactNeighborX="57241" custLinFactNeighborY="69610">
        <dgm:presLayoutVars>
          <dgm:bulletEnabled val="1"/>
        </dgm:presLayoutVars>
      </dgm:prSet>
      <dgm:spPr/>
    </dgm:pt>
    <dgm:pt modelId="{98456102-0A2E-445B-B96A-E53EA9E7E031}" type="pres">
      <dgm:prSet presAssocID="{025CA9A3-CA62-41C9-912B-30202B933328}" presName="aSpace" presStyleCnt="0"/>
      <dgm:spPr/>
    </dgm:pt>
  </dgm:ptLst>
  <dgm:cxnLst>
    <dgm:cxn modelId="{9C31374C-F661-4436-866F-9036F13FA4BB}" srcId="{637B9E91-7089-47FD-B099-99731F088098}" destId="{1C0427A6-F945-4201-BDD9-3DE842B3D5CC}" srcOrd="0" destOrd="0" parTransId="{70F8F76F-030A-4201-8A74-58DE56E58D00}" sibTransId="{DB964321-1FCF-4764-8A91-9F51EB5999AB}"/>
    <dgm:cxn modelId="{CBB19A8F-F0DC-4238-95A2-A3A7DC709350}" type="presOf" srcId="{025CA9A3-CA62-41C9-912B-30202B933328}" destId="{409D5AA5-7D05-464D-B464-576FC029C2CF}" srcOrd="0" destOrd="0" presId="urn:microsoft.com/office/officeart/2005/8/layout/pyramid2"/>
    <dgm:cxn modelId="{18C70D96-66EE-47E2-9911-88B53494C022}" type="presOf" srcId="{1C0427A6-F945-4201-BDD9-3DE842B3D5CC}" destId="{E02604E8-F49D-46F3-A0D4-735E123CB7E9}" srcOrd="0" destOrd="0" presId="urn:microsoft.com/office/officeart/2005/8/layout/pyramid2"/>
    <dgm:cxn modelId="{48E3ADA8-7E4B-417F-AAAA-B0CBDA02ACA1}" srcId="{637B9E91-7089-47FD-B099-99731F088098}" destId="{025CA9A3-CA62-41C9-912B-30202B933328}" srcOrd="1" destOrd="0" parTransId="{E8314B98-8EF8-491F-A4DA-029A16BB94B9}" sibTransId="{704BAECD-A362-4279-9F40-2D14007BE4EA}"/>
    <dgm:cxn modelId="{09B696C5-9A05-4794-A13D-C2C6816D5AC7}" type="presOf" srcId="{637B9E91-7089-47FD-B099-99731F088098}" destId="{2D27FA67-AA01-47F6-A087-C9B5D6BF34A2}" srcOrd="0" destOrd="0" presId="urn:microsoft.com/office/officeart/2005/8/layout/pyramid2"/>
    <dgm:cxn modelId="{88CAE304-E0DB-454F-8CE3-3EF602710399}" type="presParOf" srcId="{2D27FA67-AA01-47F6-A087-C9B5D6BF34A2}" destId="{5DC2DAFA-965E-44E6-9062-04A14DE9D14B}" srcOrd="0" destOrd="0" presId="urn:microsoft.com/office/officeart/2005/8/layout/pyramid2"/>
    <dgm:cxn modelId="{C916C584-78BA-490F-861C-F2B5A4C07AAA}" type="presParOf" srcId="{2D27FA67-AA01-47F6-A087-C9B5D6BF34A2}" destId="{DC85B142-8975-4C2F-9F33-A54EA3E3293A}" srcOrd="1" destOrd="0" presId="urn:microsoft.com/office/officeart/2005/8/layout/pyramid2"/>
    <dgm:cxn modelId="{D70378C8-ABB5-407F-83C0-F5167E391C23}" type="presParOf" srcId="{DC85B142-8975-4C2F-9F33-A54EA3E3293A}" destId="{E02604E8-F49D-46F3-A0D4-735E123CB7E9}" srcOrd="0" destOrd="0" presId="urn:microsoft.com/office/officeart/2005/8/layout/pyramid2"/>
    <dgm:cxn modelId="{0D467955-3CBD-466A-BFED-F8F763BC2B30}" type="presParOf" srcId="{DC85B142-8975-4C2F-9F33-A54EA3E3293A}" destId="{7FAA8A0C-F66C-41AE-B074-B9747B3C94E2}" srcOrd="1" destOrd="0" presId="urn:microsoft.com/office/officeart/2005/8/layout/pyramid2"/>
    <dgm:cxn modelId="{49CDCFBD-BA87-4C1E-B32C-29AC19CBF449}" type="presParOf" srcId="{DC85B142-8975-4C2F-9F33-A54EA3E3293A}" destId="{409D5AA5-7D05-464D-B464-576FC029C2CF}" srcOrd="2" destOrd="0" presId="urn:microsoft.com/office/officeart/2005/8/layout/pyramid2"/>
    <dgm:cxn modelId="{463BEECD-424B-4228-AFB4-7A9DF3A219EF}" type="presParOf" srcId="{DC85B142-8975-4C2F-9F33-A54EA3E3293A}" destId="{98456102-0A2E-445B-B96A-E53EA9E7E031}" srcOrd="3" destOrd="0" presId="urn:microsoft.com/office/officeart/2005/8/layout/pyramid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7BB572E0-7A23-49D2-A16D-5783EBECBF1C}"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n-US"/>
        </a:p>
      </dgm:t>
    </dgm:pt>
    <dgm:pt modelId="{774777B8-7A1C-4D50-AA66-2171470037AA}">
      <dgm:prSet phldrT="[Text]" custT="1"/>
      <dgm:spPr/>
      <dgm:t>
        <a:bodyPr/>
        <a:lstStyle/>
        <a:p>
          <a:r>
            <a:rPr lang="en-GB" altLang="en-US" sz="2800" b="1" i="1" kern="1200" dirty="0" err="1">
              <a:solidFill>
                <a:srgbClr val="FF0000"/>
              </a:solidFill>
              <a:latin typeface="Arial" panose="020B0604020202020204" pitchFamily="34" charset="0"/>
              <a:ea typeface="+mn-ea"/>
              <a:cs typeface="Arial" panose="020B0604020202020204" pitchFamily="34" charset="0"/>
            </a:rPr>
            <a:t>Các</a:t>
          </a:r>
          <a:r>
            <a:rPr lang="en-GB" altLang="en-US" sz="2800" b="1" i="1" kern="1200" dirty="0">
              <a:solidFill>
                <a:srgbClr val="FF0000"/>
              </a:solidFill>
              <a:latin typeface="Arial" panose="020B0604020202020204" pitchFamily="34" charset="0"/>
              <a:ea typeface="+mn-ea"/>
              <a:cs typeface="Arial" panose="020B0604020202020204" pitchFamily="34" charset="0"/>
            </a:rPr>
            <a:t> </a:t>
          </a:r>
          <a:r>
            <a:rPr lang="en-GB" altLang="en-US" sz="2800" b="1" i="1" kern="1200" dirty="0" err="1">
              <a:solidFill>
                <a:srgbClr val="FF0000"/>
              </a:solidFill>
              <a:latin typeface="Arial" panose="020B0604020202020204" pitchFamily="34" charset="0"/>
              <a:ea typeface="+mn-ea"/>
              <a:cs typeface="Arial" panose="020B0604020202020204" pitchFamily="34" charset="0"/>
            </a:rPr>
            <a:t>loại</a:t>
          </a:r>
          <a:r>
            <a:rPr lang="en-GB" altLang="en-US" sz="2800" b="1" i="1" kern="1200" dirty="0">
              <a:solidFill>
                <a:srgbClr val="FF0000"/>
              </a:solidFill>
              <a:latin typeface="Arial" panose="020B0604020202020204" pitchFamily="34" charset="0"/>
              <a:ea typeface="+mn-ea"/>
              <a:cs typeface="Arial" panose="020B0604020202020204" pitchFamily="34" charset="0"/>
            </a:rPr>
            <a:t> </a:t>
          </a:r>
          <a:r>
            <a:rPr lang="en-GB" altLang="en-US" sz="2800" b="1" i="1" kern="1200" dirty="0" err="1">
              <a:solidFill>
                <a:srgbClr val="FF0000"/>
              </a:solidFill>
              <a:latin typeface="Arial" panose="020B0604020202020204" pitchFamily="34" charset="0"/>
              <a:ea typeface="+mn-ea"/>
              <a:cs typeface="Arial" panose="020B0604020202020204" pitchFamily="34" charset="0"/>
            </a:rPr>
            <a:t>Chiến</a:t>
          </a:r>
          <a:r>
            <a:rPr lang="en-GB" altLang="en-US" sz="3200" b="1" i="1" kern="1200" dirty="0">
              <a:solidFill>
                <a:srgbClr val="FF0000"/>
              </a:solidFill>
              <a:latin typeface="Arial" panose="020B0604020202020204" pitchFamily="34" charset="0"/>
              <a:ea typeface="+mn-ea"/>
              <a:cs typeface="Arial" panose="020B0604020202020204" pitchFamily="34" charset="0"/>
            </a:rPr>
            <a:t> </a:t>
          </a:r>
          <a:r>
            <a:rPr lang="en-GB" altLang="en-US" sz="3200" b="1" i="1" kern="1200" dirty="0" err="1">
              <a:solidFill>
                <a:srgbClr val="FF0000"/>
              </a:solidFill>
              <a:latin typeface="Arial" panose="020B0604020202020204" pitchFamily="34" charset="0"/>
              <a:ea typeface="+mn-ea"/>
              <a:cs typeface="Arial" panose="020B0604020202020204" pitchFamily="34" charset="0"/>
            </a:rPr>
            <a:t>lược</a:t>
          </a:r>
          <a:r>
            <a:rPr lang="en-GB" altLang="en-US" sz="3200" b="1" i="1" kern="1200" dirty="0">
              <a:solidFill>
                <a:srgbClr val="FF0000"/>
              </a:solidFill>
              <a:latin typeface="Arial" panose="020B0604020202020204" pitchFamily="34" charset="0"/>
              <a:ea typeface="+mn-ea"/>
              <a:cs typeface="Arial" panose="020B0604020202020204" pitchFamily="34" charset="0"/>
            </a:rPr>
            <a:t> </a:t>
          </a:r>
          <a:r>
            <a:rPr lang="en-GB" altLang="en-US" sz="3200" b="1" i="1" kern="1200" dirty="0" err="1">
              <a:solidFill>
                <a:srgbClr val="FF0000"/>
              </a:solidFill>
              <a:latin typeface="Arial" panose="020B0604020202020204" pitchFamily="34" charset="0"/>
              <a:ea typeface="+mn-ea"/>
              <a:cs typeface="Arial" panose="020B0604020202020204" pitchFamily="34" charset="0"/>
            </a:rPr>
            <a:t>của</a:t>
          </a:r>
          <a:r>
            <a:rPr lang="en-GB" altLang="en-US" sz="3200" b="1" i="1" kern="1200" dirty="0">
              <a:solidFill>
                <a:srgbClr val="FF0000"/>
              </a:solidFill>
              <a:latin typeface="Arial" panose="020B0604020202020204" pitchFamily="34" charset="0"/>
              <a:ea typeface="+mn-ea"/>
              <a:cs typeface="Arial" panose="020B0604020202020204" pitchFamily="34" charset="0"/>
            </a:rPr>
            <a:t> </a:t>
          </a:r>
        </a:p>
        <a:p>
          <a:r>
            <a:rPr lang="en-GB" altLang="en-US" sz="3200" b="1" i="1" kern="1200" dirty="0" err="1">
              <a:solidFill>
                <a:srgbClr val="FF0000"/>
              </a:solidFill>
              <a:latin typeface="Arial" panose="020B0604020202020204" pitchFamily="34" charset="0"/>
              <a:ea typeface="+mn-ea"/>
              <a:cs typeface="Arial" panose="020B0604020202020204" pitchFamily="34" charset="0"/>
            </a:rPr>
            <a:t>một</a:t>
          </a:r>
          <a:r>
            <a:rPr lang="en-GB" altLang="en-US" sz="3200" b="1" i="1" kern="1200" dirty="0">
              <a:solidFill>
                <a:srgbClr val="FF0000"/>
              </a:solidFill>
              <a:latin typeface="Arial" panose="020B0604020202020204" pitchFamily="34" charset="0"/>
              <a:ea typeface="+mn-ea"/>
              <a:cs typeface="Arial" panose="020B0604020202020204" pitchFamily="34" charset="0"/>
            </a:rPr>
            <a:t> </a:t>
          </a:r>
          <a:r>
            <a:rPr lang="en-GB" altLang="en-US" sz="3200" b="1" i="1" kern="1200" dirty="0" err="1">
              <a:solidFill>
                <a:srgbClr val="FF0000"/>
              </a:solidFill>
              <a:latin typeface="Arial" panose="020B0604020202020204" pitchFamily="34" charset="0"/>
              <a:ea typeface="+mn-ea"/>
              <a:cs typeface="Arial" panose="020B0604020202020204" pitchFamily="34" charset="0"/>
            </a:rPr>
            <a:t>tổ</a:t>
          </a:r>
          <a:r>
            <a:rPr lang="en-GB" altLang="en-US" sz="3200" b="1" i="1" kern="1200" dirty="0">
              <a:solidFill>
                <a:srgbClr val="FF0000"/>
              </a:solidFill>
              <a:latin typeface="Arial" panose="020B0604020202020204" pitchFamily="34" charset="0"/>
              <a:ea typeface="+mn-ea"/>
              <a:cs typeface="Arial" panose="020B0604020202020204" pitchFamily="34" charset="0"/>
            </a:rPr>
            <a:t> </a:t>
          </a:r>
          <a:r>
            <a:rPr lang="en-GB" altLang="en-US" sz="3200" b="1" i="1" kern="1200" dirty="0" err="1">
              <a:solidFill>
                <a:srgbClr val="FF0000"/>
              </a:solidFill>
              <a:latin typeface="Arial" panose="020B0604020202020204" pitchFamily="34" charset="0"/>
              <a:ea typeface="+mn-ea"/>
              <a:cs typeface="Arial" panose="020B0604020202020204" pitchFamily="34" charset="0"/>
            </a:rPr>
            <a:t>chức</a:t>
          </a:r>
          <a:endParaRPr lang="en-US" sz="3200" b="1" i="1" kern="1200" dirty="0">
            <a:solidFill>
              <a:srgbClr val="000076"/>
            </a:solidFill>
            <a:latin typeface="Arial" panose="020B0604020202020204" pitchFamily="34" charset="0"/>
            <a:ea typeface="+mn-ea"/>
            <a:cs typeface="Arial" panose="020B0604020202020204" pitchFamily="34" charset="0"/>
          </a:endParaRPr>
        </a:p>
      </dgm:t>
    </dgm:pt>
    <dgm:pt modelId="{31033C77-84D7-4624-85F4-B71EAA88A29F}" type="parTrans" cxnId="{06C7C3B2-B4D0-4D37-B4AD-A1734C82D2B8}">
      <dgm:prSet/>
      <dgm:spPr/>
      <dgm:t>
        <a:bodyPr/>
        <a:lstStyle/>
        <a:p>
          <a:endParaRPr lang="en-US" sz="2400"/>
        </a:p>
      </dgm:t>
    </dgm:pt>
    <dgm:pt modelId="{49D8744A-7226-4EC0-88D2-76129D7603D0}" type="sibTrans" cxnId="{06C7C3B2-B4D0-4D37-B4AD-A1734C82D2B8}">
      <dgm:prSet/>
      <dgm:spPr/>
      <dgm:t>
        <a:bodyPr/>
        <a:lstStyle/>
        <a:p>
          <a:endParaRPr lang="en-US" sz="2400"/>
        </a:p>
      </dgm:t>
    </dgm:pt>
    <dgm:pt modelId="{0910342A-4DE8-4C78-AC3C-83260A348CEC}">
      <dgm:prSet phldrT="[Text]" custT="1"/>
      <dgm:spPr>
        <a:ln>
          <a:solidFill>
            <a:srgbClr val="00B0F0"/>
          </a:solidFill>
        </a:ln>
      </dgm:spPr>
      <dgm:t>
        <a:bodyPr/>
        <a:lstStyle/>
        <a:p>
          <a:pPr algn="ctr">
            <a:buFont typeface="Wingdings" panose="05000000000000000000" pitchFamily="2" charset="2"/>
            <a:buChar char="§"/>
          </a:pPr>
          <a:r>
            <a:rPr lang="en-GB" altLang="en-US" sz="2400" dirty="0" err="1">
              <a:solidFill>
                <a:srgbClr val="000076"/>
              </a:solidFill>
              <a:latin typeface="Arial" panose="020B0604020202020204" pitchFamily="34" charset="0"/>
              <a:cs typeface="Arial" panose="020B0604020202020204" pitchFamily="34" charset="0"/>
            </a:rPr>
            <a:t>Chiến</a:t>
          </a:r>
          <a:r>
            <a:rPr lang="en-GB" altLang="en-US" sz="2400" dirty="0">
              <a:solidFill>
                <a:srgbClr val="000076"/>
              </a:solidFill>
              <a:latin typeface="Arial" panose="020B0604020202020204" pitchFamily="34" charset="0"/>
              <a:cs typeface="Arial" panose="020B0604020202020204" pitchFamily="34" charset="0"/>
            </a:rPr>
            <a:t> </a:t>
          </a:r>
          <a:r>
            <a:rPr lang="en-GB" altLang="en-US" sz="2400" dirty="0" err="1">
              <a:solidFill>
                <a:srgbClr val="000076"/>
              </a:solidFill>
              <a:latin typeface="Arial" panose="020B0604020202020204" pitchFamily="34" charset="0"/>
              <a:cs typeface="Arial" panose="020B0604020202020204" pitchFamily="34" charset="0"/>
            </a:rPr>
            <a:t>lược</a:t>
          </a:r>
          <a:r>
            <a:rPr lang="en-GB" altLang="en-US" sz="2400" dirty="0">
              <a:solidFill>
                <a:srgbClr val="000076"/>
              </a:solidFill>
              <a:latin typeface="Arial" panose="020B0604020202020204" pitchFamily="34" charset="0"/>
              <a:cs typeface="Arial" panose="020B0604020202020204" pitchFamily="34" charset="0"/>
            </a:rPr>
            <a:t> </a:t>
          </a:r>
          <a:r>
            <a:rPr lang="en-GB" altLang="en-US" sz="2400" dirty="0" err="1">
              <a:solidFill>
                <a:srgbClr val="000076"/>
              </a:solidFill>
              <a:latin typeface="Arial" panose="020B0604020202020204" pitchFamily="34" charset="0"/>
              <a:cs typeface="Arial" panose="020B0604020202020204" pitchFamily="34" charset="0"/>
            </a:rPr>
            <a:t>Ổn</a:t>
          </a:r>
          <a:r>
            <a:rPr lang="en-GB" altLang="en-US" sz="2400" dirty="0">
              <a:solidFill>
                <a:srgbClr val="000076"/>
              </a:solidFill>
              <a:latin typeface="Arial" panose="020B0604020202020204" pitchFamily="34" charset="0"/>
              <a:cs typeface="Arial" panose="020B0604020202020204" pitchFamily="34" charset="0"/>
            </a:rPr>
            <a:t> </a:t>
          </a:r>
          <a:r>
            <a:rPr lang="en-GB" altLang="en-US" sz="2400" dirty="0" err="1">
              <a:solidFill>
                <a:srgbClr val="000076"/>
              </a:solidFill>
              <a:latin typeface="Arial" panose="020B0604020202020204" pitchFamily="34" charset="0"/>
              <a:cs typeface="Arial" panose="020B0604020202020204" pitchFamily="34" charset="0"/>
            </a:rPr>
            <a:t>định</a:t>
          </a:r>
          <a:endParaRPr lang="en-US" sz="2400" b="0" i="0" dirty="0">
            <a:solidFill>
              <a:srgbClr val="000076"/>
            </a:solidFill>
            <a:latin typeface="Arial" panose="020B0604020202020204" pitchFamily="34" charset="0"/>
            <a:cs typeface="Arial" panose="020B0604020202020204" pitchFamily="34" charset="0"/>
          </a:endParaRPr>
        </a:p>
      </dgm:t>
    </dgm:pt>
    <dgm:pt modelId="{0AFED926-21CE-4433-961B-06E888CB14E8}" type="parTrans" cxnId="{D4A10F22-BDD7-4B3D-98B4-408CEE6BBE60}">
      <dgm:prSet/>
      <dgm:spPr/>
      <dgm:t>
        <a:bodyPr/>
        <a:lstStyle/>
        <a:p>
          <a:endParaRPr lang="en-US" sz="2400"/>
        </a:p>
      </dgm:t>
    </dgm:pt>
    <dgm:pt modelId="{2731D26B-61FD-4973-86A4-F4F576800D86}" type="sibTrans" cxnId="{D4A10F22-BDD7-4B3D-98B4-408CEE6BBE60}">
      <dgm:prSet/>
      <dgm:spPr/>
      <dgm:t>
        <a:bodyPr/>
        <a:lstStyle/>
        <a:p>
          <a:endParaRPr lang="en-US" sz="2400"/>
        </a:p>
      </dgm:t>
    </dgm:pt>
    <dgm:pt modelId="{2271D28D-4AC5-42EB-A71D-D21C4454D7AC}">
      <dgm:prSet phldrT="[Text]" custT="1"/>
      <dgm:spPr>
        <a:ln>
          <a:solidFill>
            <a:srgbClr val="CC99FF"/>
          </a:solidFill>
        </a:ln>
      </dgm:spPr>
      <dgm:t>
        <a:bodyPr/>
        <a:lstStyle/>
        <a:p>
          <a:pPr algn="ctr"/>
          <a:r>
            <a:rPr lang="en-GB" altLang="en-US" sz="2400" dirty="0" err="1">
              <a:solidFill>
                <a:srgbClr val="000076"/>
              </a:solidFill>
              <a:latin typeface="Arial" panose="020B0604020202020204" pitchFamily="34" charset="0"/>
              <a:cs typeface="Arial" panose="020B0604020202020204" pitchFamily="34" charset="0"/>
            </a:rPr>
            <a:t>Chiến</a:t>
          </a:r>
          <a:r>
            <a:rPr lang="en-GB" altLang="en-US" sz="2400" dirty="0">
              <a:solidFill>
                <a:srgbClr val="000076"/>
              </a:solidFill>
              <a:latin typeface="Arial" panose="020B0604020202020204" pitchFamily="34" charset="0"/>
              <a:cs typeface="Arial" panose="020B0604020202020204" pitchFamily="34" charset="0"/>
            </a:rPr>
            <a:t> </a:t>
          </a:r>
          <a:r>
            <a:rPr lang="en-GB" altLang="en-US" sz="2400" dirty="0" err="1">
              <a:solidFill>
                <a:srgbClr val="000076"/>
              </a:solidFill>
              <a:latin typeface="Arial" panose="020B0604020202020204" pitchFamily="34" charset="0"/>
              <a:cs typeface="Arial" panose="020B0604020202020204" pitchFamily="34" charset="0"/>
            </a:rPr>
            <a:t>lược</a:t>
          </a:r>
          <a:r>
            <a:rPr lang="en-GB" altLang="en-US" sz="2400" dirty="0">
              <a:solidFill>
                <a:srgbClr val="000076"/>
              </a:solidFill>
              <a:latin typeface="Arial" panose="020B0604020202020204" pitchFamily="34" charset="0"/>
              <a:cs typeface="Arial" panose="020B0604020202020204" pitchFamily="34" charset="0"/>
            </a:rPr>
            <a:t> </a:t>
          </a:r>
          <a:r>
            <a:rPr lang="en-GB" altLang="en-US" sz="2400" dirty="0" err="1">
              <a:solidFill>
                <a:srgbClr val="000076"/>
              </a:solidFill>
              <a:latin typeface="Arial" panose="020B0604020202020204" pitchFamily="34" charset="0"/>
              <a:cs typeface="Arial" panose="020B0604020202020204" pitchFamily="34" charset="0"/>
            </a:rPr>
            <a:t>Phát</a:t>
          </a:r>
          <a:r>
            <a:rPr lang="en-GB" altLang="en-US" sz="2400" dirty="0">
              <a:solidFill>
                <a:srgbClr val="000076"/>
              </a:solidFill>
              <a:latin typeface="Arial" panose="020B0604020202020204" pitchFamily="34" charset="0"/>
              <a:cs typeface="Arial" panose="020B0604020202020204" pitchFamily="34" charset="0"/>
            </a:rPr>
            <a:t> </a:t>
          </a:r>
          <a:r>
            <a:rPr lang="en-GB" altLang="en-US" sz="2400" dirty="0" err="1">
              <a:solidFill>
                <a:srgbClr val="000076"/>
              </a:solidFill>
              <a:latin typeface="Arial" panose="020B0604020202020204" pitchFamily="34" charset="0"/>
              <a:cs typeface="Arial" panose="020B0604020202020204" pitchFamily="34" charset="0"/>
            </a:rPr>
            <a:t>triển</a:t>
          </a:r>
          <a:endParaRPr lang="en-US" sz="2400" b="0" i="0" dirty="0">
            <a:solidFill>
              <a:srgbClr val="000076"/>
            </a:solidFill>
            <a:latin typeface="Arial" panose="020B0604020202020204" pitchFamily="34" charset="0"/>
            <a:cs typeface="Arial" panose="020B0604020202020204" pitchFamily="34" charset="0"/>
          </a:endParaRPr>
        </a:p>
      </dgm:t>
    </dgm:pt>
    <dgm:pt modelId="{8F2085E9-2A06-451A-9969-7DA9688DD02F}" type="parTrans" cxnId="{C0A3C8EF-9F82-4C21-BC2C-857550E99C5A}">
      <dgm:prSet/>
      <dgm:spPr/>
      <dgm:t>
        <a:bodyPr/>
        <a:lstStyle/>
        <a:p>
          <a:endParaRPr lang="en-US" sz="2400"/>
        </a:p>
      </dgm:t>
    </dgm:pt>
    <dgm:pt modelId="{F6243BF3-DD88-43FD-87C5-14001F89641A}" type="sibTrans" cxnId="{C0A3C8EF-9F82-4C21-BC2C-857550E99C5A}">
      <dgm:prSet/>
      <dgm:spPr/>
      <dgm:t>
        <a:bodyPr/>
        <a:lstStyle/>
        <a:p>
          <a:endParaRPr lang="en-US" sz="2400"/>
        </a:p>
      </dgm:t>
    </dgm:pt>
    <dgm:pt modelId="{2F8AA99C-28AD-4F5B-A2B1-DB0D7C0C237B}">
      <dgm:prSet phldrT="[Text]" custT="1"/>
      <dgm:spPr>
        <a:ln>
          <a:solidFill>
            <a:srgbClr val="CC99FF"/>
          </a:solidFill>
        </a:ln>
      </dgm:spPr>
      <dgm:t>
        <a:bodyPr/>
        <a:lstStyle/>
        <a:p>
          <a:pPr algn="ctr"/>
          <a:r>
            <a:rPr lang="en-GB" altLang="en-US" sz="2400" dirty="0" err="1">
              <a:solidFill>
                <a:srgbClr val="000076"/>
              </a:solidFill>
              <a:latin typeface="Arial" panose="020B0604020202020204" pitchFamily="34" charset="0"/>
              <a:cs typeface="Arial" panose="020B0604020202020204" pitchFamily="34" charset="0"/>
            </a:rPr>
            <a:t>Chiến</a:t>
          </a:r>
          <a:r>
            <a:rPr lang="en-GB" altLang="en-US" sz="2400" dirty="0">
              <a:solidFill>
                <a:srgbClr val="000076"/>
              </a:solidFill>
              <a:latin typeface="Arial" panose="020B0604020202020204" pitchFamily="34" charset="0"/>
              <a:cs typeface="Arial" panose="020B0604020202020204" pitchFamily="34" charset="0"/>
            </a:rPr>
            <a:t> </a:t>
          </a:r>
          <a:r>
            <a:rPr lang="en-GB" altLang="en-US" sz="2400" dirty="0" err="1">
              <a:solidFill>
                <a:srgbClr val="000076"/>
              </a:solidFill>
              <a:latin typeface="Arial" panose="020B0604020202020204" pitchFamily="34" charset="0"/>
              <a:cs typeface="Arial" panose="020B0604020202020204" pitchFamily="34" charset="0"/>
            </a:rPr>
            <a:t>lược</a:t>
          </a:r>
          <a:r>
            <a:rPr lang="en-GB" altLang="en-US" sz="2400" dirty="0">
              <a:solidFill>
                <a:srgbClr val="000076"/>
              </a:solidFill>
              <a:latin typeface="Arial" panose="020B0604020202020204" pitchFamily="34" charset="0"/>
              <a:cs typeface="Arial" panose="020B0604020202020204" pitchFamily="34" charset="0"/>
            </a:rPr>
            <a:t> </a:t>
          </a:r>
          <a:r>
            <a:rPr lang="en-GB" altLang="en-US" sz="2400" dirty="0" err="1">
              <a:solidFill>
                <a:srgbClr val="000076"/>
              </a:solidFill>
              <a:latin typeface="Arial" panose="020B0604020202020204" pitchFamily="34" charset="0"/>
              <a:cs typeface="Arial" panose="020B0604020202020204" pitchFamily="34" charset="0"/>
            </a:rPr>
            <a:t>Cắt</a:t>
          </a:r>
          <a:r>
            <a:rPr lang="en-GB" altLang="en-US" sz="2400" dirty="0">
              <a:solidFill>
                <a:srgbClr val="000076"/>
              </a:solidFill>
              <a:latin typeface="Arial" panose="020B0604020202020204" pitchFamily="34" charset="0"/>
              <a:cs typeface="Arial" panose="020B0604020202020204" pitchFamily="34" charset="0"/>
            </a:rPr>
            <a:t> </a:t>
          </a:r>
          <a:r>
            <a:rPr lang="en-GB" altLang="en-US" sz="2400" dirty="0" err="1">
              <a:solidFill>
                <a:srgbClr val="000076"/>
              </a:solidFill>
              <a:latin typeface="Arial" panose="020B0604020202020204" pitchFamily="34" charset="0"/>
              <a:cs typeface="Arial" panose="020B0604020202020204" pitchFamily="34" charset="0"/>
            </a:rPr>
            <a:t>giảm</a:t>
          </a:r>
          <a:endParaRPr lang="en-US" sz="2400" b="0" i="0" dirty="0">
            <a:solidFill>
              <a:srgbClr val="000076"/>
            </a:solidFill>
            <a:latin typeface="Arial" panose="020B0604020202020204" pitchFamily="34" charset="0"/>
            <a:cs typeface="Arial" panose="020B0604020202020204" pitchFamily="34" charset="0"/>
          </a:endParaRPr>
        </a:p>
      </dgm:t>
    </dgm:pt>
    <dgm:pt modelId="{07E1ED33-E215-4E5F-985D-9B8D3763EAB9}" type="parTrans" cxnId="{16BC36E0-72F4-4A9D-93FE-B3A84D11A7FD}">
      <dgm:prSet/>
      <dgm:spPr/>
      <dgm:t>
        <a:bodyPr/>
        <a:lstStyle/>
        <a:p>
          <a:endParaRPr lang="en-US"/>
        </a:p>
      </dgm:t>
    </dgm:pt>
    <dgm:pt modelId="{FF427043-497F-4B95-B520-38F7D3F62DE1}" type="sibTrans" cxnId="{16BC36E0-72F4-4A9D-93FE-B3A84D11A7FD}">
      <dgm:prSet/>
      <dgm:spPr/>
      <dgm:t>
        <a:bodyPr/>
        <a:lstStyle/>
        <a:p>
          <a:endParaRPr lang="en-US"/>
        </a:p>
      </dgm:t>
    </dgm:pt>
    <dgm:pt modelId="{36A758E9-80A4-4D0F-A954-1563EE7323D6}">
      <dgm:prSet phldrT="[Text]" custT="1"/>
      <dgm:spPr>
        <a:ln>
          <a:solidFill>
            <a:srgbClr val="CC99FF"/>
          </a:solidFill>
        </a:ln>
      </dgm:spPr>
      <dgm:t>
        <a:bodyPr/>
        <a:lstStyle/>
        <a:p>
          <a:pPr algn="ctr"/>
          <a:r>
            <a:rPr lang="en-GB" altLang="en-US" sz="2400" dirty="0" err="1">
              <a:solidFill>
                <a:srgbClr val="000076"/>
              </a:solidFill>
              <a:latin typeface="Arial" panose="020B0604020202020204" pitchFamily="34" charset="0"/>
              <a:cs typeface="Arial" panose="020B0604020202020204" pitchFamily="34" charset="0"/>
            </a:rPr>
            <a:t>Chiến</a:t>
          </a:r>
          <a:r>
            <a:rPr lang="en-GB" altLang="en-US" sz="2400" dirty="0">
              <a:solidFill>
                <a:srgbClr val="000076"/>
              </a:solidFill>
              <a:latin typeface="Arial" panose="020B0604020202020204" pitchFamily="34" charset="0"/>
              <a:cs typeface="Arial" panose="020B0604020202020204" pitchFamily="34" charset="0"/>
            </a:rPr>
            <a:t> </a:t>
          </a:r>
          <a:r>
            <a:rPr lang="en-GB" altLang="en-US" sz="2400" dirty="0" err="1">
              <a:solidFill>
                <a:srgbClr val="000076"/>
              </a:solidFill>
              <a:latin typeface="Arial" panose="020B0604020202020204" pitchFamily="34" charset="0"/>
              <a:cs typeface="Arial" panose="020B0604020202020204" pitchFamily="34" charset="0"/>
            </a:rPr>
            <a:t>lược</a:t>
          </a:r>
          <a:r>
            <a:rPr lang="en-GB" altLang="en-US" sz="2400" dirty="0">
              <a:solidFill>
                <a:srgbClr val="000076"/>
              </a:solidFill>
              <a:latin typeface="Arial" panose="020B0604020202020204" pitchFamily="34" charset="0"/>
              <a:cs typeface="Arial" panose="020B0604020202020204" pitchFamily="34" charset="0"/>
            </a:rPr>
            <a:t> </a:t>
          </a:r>
          <a:r>
            <a:rPr lang="en-GB" altLang="en-US" sz="2400" dirty="0" err="1">
              <a:solidFill>
                <a:srgbClr val="000076"/>
              </a:solidFill>
              <a:latin typeface="Arial" panose="020B0604020202020204" pitchFamily="34" charset="0"/>
              <a:cs typeface="Arial" panose="020B0604020202020204" pitchFamily="34" charset="0"/>
            </a:rPr>
            <a:t>Phối</a:t>
          </a:r>
          <a:r>
            <a:rPr lang="en-GB" altLang="en-US" sz="2400" dirty="0">
              <a:solidFill>
                <a:srgbClr val="000076"/>
              </a:solidFill>
              <a:latin typeface="Arial" panose="020B0604020202020204" pitchFamily="34" charset="0"/>
              <a:cs typeface="Arial" panose="020B0604020202020204" pitchFamily="34" charset="0"/>
            </a:rPr>
            <a:t> </a:t>
          </a:r>
          <a:r>
            <a:rPr lang="en-GB" altLang="en-US" sz="2400" dirty="0" err="1">
              <a:solidFill>
                <a:srgbClr val="000076"/>
              </a:solidFill>
              <a:latin typeface="Arial" panose="020B0604020202020204" pitchFamily="34" charset="0"/>
              <a:cs typeface="Arial" panose="020B0604020202020204" pitchFamily="34" charset="0"/>
            </a:rPr>
            <a:t>hợp</a:t>
          </a:r>
          <a:r>
            <a:rPr lang="en-GB" altLang="en-US" sz="2400" dirty="0">
              <a:solidFill>
                <a:srgbClr val="000076"/>
              </a:solidFill>
              <a:latin typeface="Arial" panose="020B0604020202020204" pitchFamily="34" charset="0"/>
              <a:cs typeface="Arial" panose="020B0604020202020204" pitchFamily="34" charset="0"/>
            </a:rPr>
            <a:t> </a:t>
          </a:r>
          <a:endParaRPr lang="en-US" sz="2400" b="0" i="0" dirty="0">
            <a:solidFill>
              <a:srgbClr val="000076"/>
            </a:solidFill>
            <a:latin typeface="Arial" panose="020B0604020202020204" pitchFamily="34" charset="0"/>
            <a:cs typeface="Arial" panose="020B0604020202020204" pitchFamily="34" charset="0"/>
          </a:endParaRPr>
        </a:p>
      </dgm:t>
    </dgm:pt>
    <dgm:pt modelId="{477FB42C-2532-41FD-8182-71EF5E4169A9}" type="parTrans" cxnId="{1A618C7C-003E-4A59-BA2C-857909DA3976}">
      <dgm:prSet/>
      <dgm:spPr/>
      <dgm:t>
        <a:bodyPr/>
        <a:lstStyle/>
        <a:p>
          <a:endParaRPr lang="en-US"/>
        </a:p>
      </dgm:t>
    </dgm:pt>
    <dgm:pt modelId="{E7C1C495-2FBA-48B8-8173-D99B098A0CA8}" type="sibTrans" cxnId="{1A618C7C-003E-4A59-BA2C-857909DA3976}">
      <dgm:prSet/>
      <dgm:spPr/>
      <dgm:t>
        <a:bodyPr/>
        <a:lstStyle/>
        <a:p>
          <a:endParaRPr lang="en-US"/>
        </a:p>
      </dgm:t>
    </dgm:pt>
    <dgm:pt modelId="{B682377A-6CA8-4496-967B-5CD948B3D7B8}" type="pres">
      <dgm:prSet presAssocID="{7BB572E0-7A23-49D2-A16D-5783EBECBF1C}" presName="hierChild1" presStyleCnt="0">
        <dgm:presLayoutVars>
          <dgm:chPref val="1"/>
          <dgm:dir/>
          <dgm:animOne val="branch"/>
          <dgm:animLvl val="lvl"/>
          <dgm:resizeHandles/>
        </dgm:presLayoutVars>
      </dgm:prSet>
      <dgm:spPr/>
    </dgm:pt>
    <dgm:pt modelId="{F21913AD-3418-4EEC-9EAD-D6E834A7DAA9}" type="pres">
      <dgm:prSet presAssocID="{774777B8-7A1C-4D50-AA66-2171470037AA}" presName="hierRoot1" presStyleCnt="0"/>
      <dgm:spPr/>
    </dgm:pt>
    <dgm:pt modelId="{16812561-DF0B-4DE4-93D6-96F676F74AE2}" type="pres">
      <dgm:prSet presAssocID="{774777B8-7A1C-4D50-AA66-2171470037AA}" presName="composite" presStyleCnt="0"/>
      <dgm:spPr/>
    </dgm:pt>
    <dgm:pt modelId="{9AABF5B1-0856-42AE-9E21-B4D6A44B2020}" type="pres">
      <dgm:prSet presAssocID="{774777B8-7A1C-4D50-AA66-2171470037AA}" presName="background" presStyleLbl="node0" presStyleIdx="0" presStyleCnt="1"/>
      <dgm:spPr>
        <a:blipFill rotWithShape="0">
          <a:blip xmlns:r="http://schemas.openxmlformats.org/officeDocument/2006/relationships" r:embed="rId1"/>
          <a:tile tx="0" ty="0" sx="100000" sy="100000" flip="none" algn="tl"/>
        </a:blipFill>
      </dgm:spPr>
    </dgm:pt>
    <dgm:pt modelId="{8424342C-7DEA-4DC5-8C1E-0CBF5B1E3F7A}" type="pres">
      <dgm:prSet presAssocID="{774777B8-7A1C-4D50-AA66-2171470037AA}" presName="text" presStyleLbl="fgAcc0" presStyleIdx="0" presStyleCnt="1" custScaleX="514356" custScaleY="194242" custLinFactNeighborX="-2837" custLinFactNeighborY="-92488">
        <dgm:presLayoutVars>
          <dgm:chPref val="3"/>
        </dgm:presLayoutVars>
      </dgm:prSet>
      <dgm:spPr/>
    </dgm:pt>
    <dgm:pt modelId="{48F57E9E-5FB5-4CC9-AA73-428D681542F7}" type="pres">
      <dgm:prSet presAssocID="{774777B8-7A1C-4D50-AA66-2171470037AA}" presName="hierChild2" presStyleCnt="0"/>
      <dgm:spPr/>
    </dgm:pt>
    <dgm:pt modelId="{288D664F-271C-4B56-9512-A3CF30552A51}" type="pres">
      <dgm:prSet presAssocID="{0AFED926-21CE-4433-961B-06E888CB14E8}" presName="Name10" presStyleLbl="parChTrans1D2" presStyleIdx="0" presStyleCnt="4"/>
      <dgm:spPr/>
    </dgm:pt>
    <dgm:pt modelId="{A64DED16-99BA-49C4-913F-8897C0E3A470}" type="pres">
      <dgm:prSet presAssocID="{0910342A-4DE8-4C78-AC3C-83260A348CEC}" presName="hierRoot2" presStyleCnt="0"/>
      <dgm:spPr/>
    </dgm:pt>
    <dgm:pt modelId="{93589CA3-1598-4816-9F73-15472BF7BA7F}" type="pres">
      <dgm:prSet presAssocID="{0910342A-4DE8-4C78-AC3C-83260A348CEC}" presName="composite2" presStyleCnt="0"/>
      <dgm:spPr/>
    </dgm:pt>
    <dgm:pt modelId="{6288DE05-379F-4862-AD28-C68E6BBA8E4A}" type="pres">
      <dgm:prSet presAssocID="{0910342A-4DE8-4C78-AC3C-83260A348CEC}" presName="background2" presStyleLbl="node2" presStyleIdx="0" presStyleCnt="4"/>
      <dgm:spPr>
        <a:blipFill rotWithShape="0">
          <a:blip xmlns:r="http://schemas.openxmlformats.org/officeDocument/2006/relationships" r:embed="rId2"/>
          <a:tile tx="0" ty="0" sx="100000" sy="100000" flip="none" algn="tl"/>
        </a:blipFill>
      </dgm:spPr>
    </dgm:pt>
    <dgm:pt modelId="{095FF1C5-DC76-4D45-88EF-733E1988B94D}" type="pres">
      <dgm:prSet presAssocID="{0910342A-4DE8-4C78-AC3C-83260A348CEC}" presName="text2" presStyleLbl="fgAcc2" presStyleIdx="0" presStyleCnt="4" custScaleX="179966" custScaleY="301919" custLinFactNeighborX="1122" custLinFactNeighborY="-6867">
        <dgm:presLayoutVars>
          <dgm:chPref val="3"/>
        </dgm:presLayoutVars>
      </dgm:prSet>
      <dgm:spPr/>
    </dgm:pt>
    <dgm:pt modelId="{163200BD-66C0-4F11-830C-CCCE66847EED}" type="pres">
      <dgm:prSet presAssocID="{0910342A-4DE8-4C78-AC3C-83260A348CEC}" presName="hierChild3" presStyleCnt="0"/>
      <dgm:spPr/>
    </dgm:pt>
    <dgm:pt modelId="{F98803A6-71C6-4DE8-A0A6-9F238695078E}" type="pres">
      <dgm:prSet presAssocID="{8F2085E9-2A06-451A-9969-7DA9688DD02F}" presName="Name10" presStyleLbl="parChTrans1D2" presStyleIdx="1" presStyleCnt="4"/>
      <dgm:spPr/>
    </dgm:pt>
    <dgm:pt modelId="{BDA47532-5402-4A2C-93C1-3D8381B43A88}" type="pres">
      <dgm:prSet presAssocID="{2271D28D-4AC5-42EB-A71D-D21C4454D7AC}" presName="hierRoot2" presStyleCnt="0"/>
      <dgm:spPr/>
    </dgm:pt>
    <dgm:pt modelId="{52D25B24-B986-45A8-A533-76FFCA6BE303}" type="pres">
      <dgm:prSet presAssocID="{2271D28D-4AC5-42EB-A71D-D21C4454D7AC}" presName="composite2" presStyleCnt="0"/>
      <dgm:spPr/>
    </dgm:pt>
    <dgm:pt modelId="{50C3E16C-4E5E-4E11-A4A0-1CDC3D06FB5F}" type="pres">
      <dgm:prSet presAssocID="{2271D28D-4AC5-42EB-A71D-D21C4454D7AC}" presName="background2" presStyleLbl="node2" presStyleIdx="1" presStyleCnt="4"/>
      <dgm:spPr>
        <a:blipFill rotWithShape="0">
          <a:blip xmlns:r="http://schemas.openxmlformats.org/officeDocument/2006/relationships" r:embed="rId3"/>
          <a:tile tx="0" ty="0" sx="100000" sy="100000" flip="none" algn="tl"/>
        </a:blipFill>
      </dgm:spPr>
    </dgm:pt>
    <dgm:pt modelId="{97403015-265C-445F-825E-4329D9D3E225}" type="pres">
      <dgm:prSet presAssocID="{2271D28D-4AC5-42EB-A71D-D21C4454D7AC}" presName="text2" presStyleLbl="fgAcc2" presStyleIdx="1" presStyleCnt="4" custScaleX="179966" custScaleY="301919">
        <dgm:presLayoutVars>
          <dgm:chPref val="3"/>
        </dgm:presLayoutVars>
      </dgm:prSet>
      <dgm:spPr/>
    </dgm:pt>
    <dgm:pt modelId="{E4EAFA52-FDB7-45CC-8F40-0796AD3E7B5E}" type="pres">
      <dgm:prSet presAssocID="{2271D28D-4AC5-42EB-A71D-D21C4454D7AC}" presName="hierChild3" presStyleCnt="0"/>
      <dgm:spPr/>
    </dgm:pt>
    <dgm:pt modelId="{9F150AE8-E773-47BD-A617-493020D19787}" type="pres">
      <dgm:prSet presAssocID="{07E1ED33-E215-4E5F-985D-9B8D3763EAB9}" presName="Name10" presStyleLbl="parChTrans1D2" presStyleIdx="2" presStyleCnt="4"/>
      <dgm:spPr/>
    </dgm:pt>
    <dgm:pt modelId="{BE3B69C1-661B-423A-A40F-4895FBBB8DD5}" type="pres">
      <dgm:prSet presAssocID="{2F8AA99C-28AD-4F5B-A2B1-DB0D7C0C237B}" presName="hierRoot2" presStyleCnt="0"/>
      <dgm:spPr/>
    </dgm:pt>
    <dgm:pt modelId="{BF98F0F2-128D-4F86-A98C-BE6303D8BEEA}" type="pres">
      <dgm:prSet presAssocID="{2F8AA99C-28AD-4F5B-A2B1-DB0D7C0C237B}" presName="composite2" presStyleCnt="0"/>
      <dgm:spPr/>
    </dgm:pt>
    <dgm:pt modelId="{22CF6D82-8A6E-46D0-90F3-A7E14351B9C6}" type="pres">
      <dgm:prSet presAssocID="{2F8AA99C-28AD-4F5B-A2B1-DB0D7C0C237B}" presName="background2" presStyleLbl="node2" presStyleIdx="2" presStyleCnt="4"/>
      <dgm:spPr>
        <a:blipFill rotWithShape="0">
          <a:blip xmlns:r="http://schemas.openxmlformats.org/officeDocument/2006/relationships" r:embed="rId4"/>
          <a:tile tx="0" ty="0" sx="100000" sy="100000" flip="none" algn="tl"/>
        </a:blipFill>
      </dgm:spPr>
    </dgm:pt>
    <dgm:pt modelId="{4C4CE53E-084E-4121-B8DE-ABBAF50D3689}" type="pres">
      <dgm:prSet presAssocID="{2F8AA99C-28AD-4F5B-A2B1-DB0D7C0C237B}" presName="text2" presStyleLbl="fgAcc2" presStyleIdx="2" presStyleCnt="4" custScaleX="179966" custScaleY="301919">
        <dgm:presLayoutVars>
          <dgm:chPref val="3"/>
        </dgm:presLayoutVars>
      </dgm:prSet>
      <dgm:spPr/>
    </dgm:pt>
    <dgm:pt modelId="{8B00F944-3D80-4887-969F-A630CCDA5FB6}" type="pres">
      <dgm:prSet presAssocID="{2F8AA99C-28AD-4F5B-A2B1-DB0D7C0C237B}" presName="hierChild3" presStyleCnt="0"/>
      <dgm:spPr/>
    </dgm:pt>
    <dgm:pt modelId="{AC72336D-14EA-405B-8770-4B0E7A5CF57F}" type="pres">
      <dgm:prSet presAssocID="{477FB42C-2532-41FD-8182-71EF5E4169A9}" presName="Name10" presStyleLbl="parChTrans1D2" presStyleIdx="3" presStyleCnt="4"/>
      <dgm:spPr/>
    </dgm:pt>
    <dgm:pt modelId="{69CF6645-6B7D-4C2A-9540-C6454E2B5DA5}" type="pres">
      <dgm:prSet presAssocID="{36A758E9-80A4-4D0F-A954-1563EE7323D6}" presName="hierRoot2" presStyleCnt="0"/>
      <dgm:spPr/>
    </dgm:pt>
    <dgm:pt modelId="{6EBD57EE-EF1A-4080-983D-6B03C8A0C633}" type="pres">
      <dgm:prSet presAssocID="{36A758E9-80A4-4D0F-A954-1563EE7323D6}" presName="composite2" presStyleCnt="0"/>
      <dgm:spPr/>
    </dgm:pt>
    <dgm:pt modelId="{DB4398B0-3777-4A9A-BD47-12959EA5FCDA}" type="pres">
      <dgm:prSet presAssocID="{36A758E9-80A4-4D0F-A954-1563EE7323D6}" presName="background2" presStyleLbl="node2" presStyleIdx="3" presStyleCnt="4"/>
      <dgm:spPr>
        <a:blipFill rotWithShape="0">
          <a:blip xmlns:r="http://schemas.openxmlformats.org/officeDocument/2006/relationships" r:embed="rId5"/>
          <a:tile tx="0" ty="0" sx="100000" sy="100000" flip="none" algn="tl"/>
        </a:blipFill>
      </dgm:spPr>
    </dgm:pt>
    <dgm:pt modelId="{111FDAA7-04BC-4D4B-A814-5E7B928BF83D}" type="pres">
      <dgm:prSet presAssocID="{36A758E9-80A4-4D0F-A954-1563EE7323D6}" presName="text2" presStyleLbl="fgAcc2" presStyleIdx="3" presStyleCnt="4" custScaleX="179966" custScaleY="301919">
        <dgm:presLayoutVars>
          <dgm:chPref val="3"/>
        </dgm:presLayoutVars>
      </dgm:prSet>
      <dgm:spPr/>
    </dgm:pt>
    <dgm:pt modelId="{1A9F9EDF-FB9E-4287-8C6F-C63E35F43A90}" type="pres">
      <dgm:prSet presAssocID="{36A758E9-80A4-4D0F-A954-1563EE7323D6}" presName="hierChild3" presStyleCnt="0"/>
      <dgm:spPr/>
    </dgm:pt>
  </dgm:ptLst>
  <dgm:cxnLst>
    <dgm:cxn modelId="{283CE100-BAA6-428A-8AEA-C7F015C9CC05}" type="presOf" srcId="{2F8AA99C-28AD-4F5B-A2B1-DB0D7C0C237B}" destId="{4C4CE53E-084E-4121-B8DE-ABBAF50D3689}" srcOrd="0" destOrd="0" presId="urn:microsoft.com/office/officeart/2005/8/layout/hierarchy1"/>
    <dgm:cxn modelId="{CAEA5920-7277-4D0E-8E6A-3A3B35134F49}" type="presOf" srcId="{07E1ED33-E215-4E5F-985D-9B8D3763EAB9}" destId="{9F150AE8-E773-47BD-A617-493020D19787}" srcOrd="0" destOrd="0" presId="urn:microsoft.com/office/officeart/2005/8/layout/hierarchy1"/>
    <dgm:cxn modelId="{D4A10F22-BDD7-4B3D-98B4-408CEE6BBE60}" srcId="{774777B8-7A1C-4D50-AA66-2171470037AA}" destId="{0910342A-4DE8-4C78-AC3C-83260A348CEC}" srcOrd="0" destOrd="0" parTransId="{0AFED926-21CE-4433-961B-06E888CB14E8}" sibTransId="{2731D26B-61FD-4973-86A4-F4F576800D86}"/>
    <dgm:cxn modelId="{AFD35F31-0ED0-4F93-B4AF-8EE2EF16AF4C}" type="presOf" srcId="{0AFED926-21CE-4433-961B-06E888CB14E8}" destId="{288D664F-271C-4B56-9512-A3CF30552A51}" srcOrd="0" destOrd="0" presId="urn:microsoft.com/office/officeart/2005/8/layout/hierarchy1"/>
    <dgm:cxn modelId="{185B603F-9C2A-4450-8A27-42DBB53D7EC4}" type="presOf" srcId="{0910342A-4DE8-4C78-AC3C-83260A348CEC}" destId="{095FF1C5-DC76-4D45-88EF-733E1988B94D}" srcOrd="0" destOrd="0" presId="urn:microsoft.com/office/officeart/2005/8/layout/hierarchy1"/>
    <dgm:cxn modelId="{C8EC5F47-C3EF-4470-B590-6F25B6741DBC}" type="presOf" srcId="{774777B8-7A1C-4D50-AA66-2171470037AA}" destId="{8424342C-7DEA-4DC5-8C1E-0CBF5B1E3F7A}" srcOrd="0" destOrd="0" presId="urn:microsoft.com/office/officeart/2005/8/layout/hierarchy1"/>
    <dgm:cxn modelId="{E33BAE51-7D1A-4FB5-9A01-8934C516DBB4}" type="presOf" srcId="{36A758E9-80A4-4D0F-A954-1563EE7323D6}" destId="{111FDAA7-04BC-4D4B-A814-5E7B928BF83D}" srcOrd="0" destOrd="0" presId="urn:microsoft.com/office/officeart/2005/8/layout/hierarchy1"/>
    <dgm:cxn modelId="{1A618C7C-003E-4A59-BA2C-857909DA3976}" srcId="{774777B8-7A1C-4D50-AA66-2171470037AA}" destId="{36A758E9-80A4-4D0F-A954-1563EE7323D6}" srcOrd="3" destOrd="0" parTransId="{477FB42C-2532-41FD-8182-71EF5E4169A9}" sibTransId="{E7C1C495-2FBA-48B8-8173-D99B098A0CA8}"/>
    <dgm:cxn modelId="{06C7C3B2-B4D0-4D37-B4AD-A1734C82D2B8}" srcId="{7BB572E0-7A23-49D2-A16D-5783EBECBF1C}" destId="{774777B8-7A1C-4D50-AA66-2171470037AA}" srcOrd="0" destOrd="0" parTransId="{31033C77-84D7-4624-85F4-B71EAA88A29F}" sibTransId="{49D8744A-7226-4EC0-88D2-76129D7603D0}"/>
    <dgm:cxn modelId="{5A9A44C2-6564-42FB-BA34-B3DD38B4652C}" type="presOf" srcId="{2271D28D-4AC5-42EB-A71D-D21C4454D7AC}" destId="{97403015-265C-445F-825E-4329D9D3E225}" srcOrd="0" destOrd="0" presId="urn:microsoft.com/office/officeart/2005/8/layout/hierarchy1"/>
    <dgm:cxn modelId="{CF2EFACA-2C5C-4152-ABE6-CC4FE7AB2BA2}" type="presOf" srcId="{7BB572E0-7A23-49D2-A16D-5783EBECBF1C}" destId="{B682377A-6CA8-4496-967B-5CD948B3D7B8}" srcOrd="0" destOrd="0" presId="urn:microsoft.com/office/officeart/2005/8/layout/hierarchy1"/>
    <dgm:cxn modelId="{21D0EDD5-FA7B-4601-914F-613B77A301A0}" type="presOf" srcId="{477FB42C-2532-41FD-8182-71EF5E4169A9}" destId="{AC72336D-14EA-405B-8770-4B0E7A5CF57F}" srcOrd="0" destOrd="0" presId="urn:microsoft.com/office/officeart/2005/8/layout/hierarchy1"/>
    <dgm:cxn modelId="{16BC36E0-72F4-4A9D-93FE-B3A84D11A7FD}" srcId="{774777B8-7A1C-4D50-AA66-2171470037AA}" destId="{2F8AA99C-28AD-4F5B-A2B1-DB0D7C0C237B}" srcOrd="2" destOrd="0" parTransId="{07E1ED33-E215-4E5F-985D-9B8D3763EAB9}" sibTransId="{FF427043-497F-4B95-B520-38F7D3F62DE1}"/>
    <dgm:cxn modelId="{C0A3C8EF-9F82-4C21-BC2C-857550E99C5A}" srcId="{774777B8-7A1C-4D50-AA66-2171470037AA}" destId="{2271D28D-4AC5-42EB-A71D-D21C4454D7AC}" srcOrd="1" destOrd="0" parTransId="{8F2085E9-2A06-451A-9969-7DA9688DD02F}" sibTransId="{F6243BF3-DD88-43FD-87C5-14001F89641A}"/>
    <dgm:cxn modelId="{DB590DFA-AFB3-4469-8C03-D17B2F21E64C}" type="presOf" srcId="{8F2085E9-2A06-451A-9969-7DA9688DD02F}" destId="{F98803A6-71C6-4DE8-A0A6-9F238695078E}" srcOrd="0" destOrd="0" presId="urn:microsoft.com/office/officeart/2005/8/layout/hierarchy1"/>
    <dgm:cxn modelId="{32336AD7-14BC-4019-980D-AEA37705BF7F}" type="presParOf" srcId="{B682377A-6CA8-4496-967B-5CD948B3D7B8}" destId="{F21913AD-3418-4EEC-9EAD-D6E834A7DAA9}" srcOrd="0" destOrd="0" presId="urn:microsoft.com/office/officeart/2005/8/layout/hierarchy1"/>
    <dgm:cxn modelId="{82645BA4-E308-4932-ABC9-B47DB282DC93}" type="presParOf" srcId="{F21913AD-3418-4EEC-9EAD-D6E834A7DAA9}" destId="{16812561-DF0B-4DE4-93D6-96F676F74AE2}" srcOrd="0" destOrd="0" presId="urn:microsoft.com/office/officeart/2005/8/layout/hierarchy1"/>
    <dgm:cxn modelId="{3FF78A6B-EC6F-446E-9E60-878C6D9FA69C}" type="presParOf" srcId="{16812561-DF0B-4DE4-93D6-96F676F74AE2}" destId="{9AABF5B1-0856-42AE-9E21-B4D6A44B2020}" srcOrd="0" destOrd="0" presId="urn:microsoft.com/office/officeart/2005/8/layout/hierarchy1"/>
    <dgm:cxn modelId="{E9AE4767-7EBA-4F92-803F-DA4436D90B3B}" type="presParOf" srcId="{16812561-DF0B-4DE4-93D6-96F676F74AE2}" destId="{8424342C-7DEA-4DC5-8C1E-0CBF5B1E3F7A}" srcOrd="1" destOrd="0" presId="urn:microsoft.com/office/officeart/2005/8/layout/hierarchy1"/>
    <dgm:cxn modelId="{84875948-DAC7-4D69-B70B-00BABD5C4418}" type="presParOf" srcId="{F21913AD-3418-4EEC-9EAD-D6E834A7DAA9}" destId="{48F57E9E-5FB5-4CC9-AA73-428D681542F7}" srcOrd="1" destOrd="0" presId="urn:microsoft.com/office/officeart/2005/8/layout/hierarchy1"/>
    <dgm:cxn modelId="{7917F4F5-A0BE-434E-8BE3-BD4FF023BC4F}" type="presParOf" srcId="{48F57E9E-5FB5-4CC9-AA73-428D681542F7}" destId="{288D664F-271C-4B56-9512-A3CF30552A51}" srcOrd="0" destOrd="0" presId="urn:microsoft.com/office/officeart/2005/8/layout/hierarchy1"/>
    <dgm:cxn modelId="{8B217A08-BE59-493D-8CC6-52B6A28C2397}" type="presParOf" srcId="{48F57E9E-5FB5-4CC9-AA73-428D681542F7}" destId="{A64DED16-99BA-49C4-913F-8897C0E3A470}" srcOrd="1" destOrd="0" presId="urn:microsoft.com/office/officeart/2005/8/layout/hierarchy1"/>
    <dgm:cxn modelId="{F2192568-51FC-4DBA-8581-86AF97A4DFE2}" type="presParOf" srcId="{A64DED16-99BA-49C4-913F-8897C0E3A470}" destId="{93589CA3-1598-4816-9F73-15472BF7BA7F}" srcOrd="0" destOrd="0" presId="urn:microsoft.com/office/officeart/2005/8/layout/hierarchy1"/>
    <dgm:cxn modelId="{3E98FFAB-044C-446A-9FDC-D4E164E8AFF3}" type="presParOf" srcId="{93589CA3-1598-4816-9F73-15472BF7BA7F}" destId="{6288DE05-379F-4862-AD28-C68E6BBA8E4A}" srcOrd="0" destOrd="0" presId="urn:microsoft.com/office/officeart/2005/8/layout/hierarchy1"/>
    <dgm:cxn modelId="{BDCF49B7-C8AE-4AD7-BA3A-23FCEAE6DBD5}" type="presParOf" srcId="{93589CA3-1598-4816-9F73-15472BF7BA7F}" destId="{095FF1C5-DC76-4D45-88EF-733E1988B94D}" srcOrd="1" destOrd="0" presId="urn:microsoft.com/office/officeart/2005/8/layout/hierarchy1"/>
    <dgm:cxn modelId="{0B939022-E0F2-4C8F-BF21-5F0F9C61154C}" type="presParOf" srcId="{A64DED16-99BA-49C4-913F-8897C0E3A470}" destId="{163200BD-66C0-4F11-830C-CCCE66847EED}" srcOrd="1" destOrd="0" presId="urn:microsoft.com/office/officeart/2005/8/layout/hierarchy1"/>
    <dgm:cxn modelId="{F3F04A6C-6C89-4EE0-84C5-113C5AB1A822}" type="presParOf" srcId="{48F57E9E-5FB5-4CC9-AA73-428D681542F7}" destId="{F98803A6-71C6-4DE8-A0A6-9F238695078E}" srcOrd="2" destOrd="0" presId="urn:microsoft.com/office/officeart/2005/8/layout/hierarchy1"/>
    <dgm:cxn modelId="{DA3A6145-2F6A-488F-BF98-A4C0A95A4436}" type="presParOf" srcId="{48F57E9E-5FB5-4CC9-AA73-428D681542F7}" destId="{BDA47532-5402-4A2C-93C1-3D8381B43A88}" srcOrd="3" destOrd="0" presId="urn:microsoft.com/office/officeart/2005/8/layout/hierarchy1"/>
    <dgm:cxn modelId="{D93D028A-FF1A-4CA4-82CD-9EFE4411C150}" type="presParOf" srcId="{BDA47532-5402-4A2C-93C1-3D8381B43A88}" destId="{52D25B24-B986-45A8-A533-76FFCA6BE303}" srcOrd="0" destOrd="0" presId="urn:microsoft.com/office/officeart/2005/8/layout/hierarchy1"/>
    <dgm:cxn modelId="{7C799FC8-2F49-4AB7-9FD5-CC8236251E13}" type="presParOf" srcId="{52D25B24-B986-45A8-A533-76FFCA6BE303}" destId="{50C3E16C-4E5E-4E11-A4A0-1CDC3D06FB5F}" srcOrd="0" destOrd="0" presId="urn:microsoft.com/office/officeart/2005/8/layout/hierarchy1"/>
    <dgm:cxn modelId="{EC1D8553-DA36-4518-9917-0E05D773BD81}" type="presParOf" srcId="{52D25B24-B986-45A8-A533-76FFCA6BE303}" destId="{97403015-265C-445F-825E-4329D9D3E225}" srcOrd="1" destOrd="0" presId="urn:microsoft.com/office/officeart/2005/8/layout/hierarchy1"/>
    <dgm:cxn modelId="{B7DEA8C2-87FD-479C-A022-E483DD1AB4B9}" type="presParOf" srcId="{BDA47532-5402-4A2C-93C1-3D8381B43A88}" destId="{E4EAFA52-FDB7-45CC-8F40-0796AD3E7B5E}" srcOrd="1" destOrd="0" presId="urn:microsoft.com/office/officeart/2005/8/layout/hierarchy1"/>
    <dgm:cxn modelId="{3FC164CE-0898-449B-B677-943D8CF10599}" type="presParOf" srcId="{48F57E9E-5FB5-4CC9-AA73-428D681542F7}" destId="{9F150AE8-E773-47BD-A617-493020D19787}" srcOrd="4" destOrd="0" presId="urn:microsoft.com/office/officeart/2005/8/layout/hierarchy1"/>
    <dgm:cxn modelId="{1DDAADFD-A09D-4A0D-91CD-A50545C39762}" type="presParOf" srcId="{48F57E9E-5FB5-4CC9-AA73-428D681542F7}" destId="{BE3B69C1-661B-423A-A40F-4895FBBB8DD5}" srcOrd="5" destOrd="0" presId="urn:microsoft.com/office/officeart/2005/8/layout/hierarchy1"/>
    <dgm:cxn modelId="{80A6241C-4C35-4D24-B4C3-FC2DAAB3FD84}" type="presParOf" srcId="{BE3B69C1-661B-423A-A40F-4895FBBB8DD5}" destId="{BF98F0F2-128D-4F86-A98C-BE6303D8BEEA}" srcOrd="0" destOrd="0" presId="urn:microsoft.com/office/officeart/2005/8/layout/hierarchy1"/>
    <dgm:cxn modelId="{54D79E94-0FF9-47FD-B4F5-1B64822DB4AE}" type="presParOf" srcId="{BF98F0F2-128D-4F86-A98C-BE6303D8BEEA}" destId="{22CF6D82-8A6E-46D0-90F3-A7E14351B9C6}" srcOrd="0" destOrd="0" presId="urn:microsoft.com/office/officeart/2005/8/layout/hierarchy1"/>
    <dgm:cxn modelId="{A832554D-BB9F-4210-BF2C-A2A5DD5EB44F}" type="presParOf" srcId="{BF98F0F2-128D-4F86-A98C-BE6303D8BEEA}" destId="{4C4CE53E-084E-4121-B8DE-ABBAF50D3689}" srcOrd="1" destOrd="0" presId="urn:microsoft.com/office/officeart/2005/8/layout/hierarchy1"/>
    <dgm:cxn modelId="{4278C9A2-A096-4794-82F1-BF70BEAD49B6}" type="presParOf" srcId="{BE3B69C1-661B-423A-A40F-4895FBBB8DD5}" destId="{8B00F944-3D80-4887-969F-A630CCDA5FB6}" srcOrd="1" destOrd="0" presId="urn:microsoft.com/office/officeart/2005/8/layout/hierarchy1"/>
    <dgm:cxn modelId="{14E95B05-4D95-41D3-BA4D-E07826DB058E}" type="presParOf" srcId="{48F57E9E-5FB5-4CC9-AA73-428D681542F7}" destId="{AC72336D-14EA-405B-8770-4B0E7A5CF57F}" srcOrd="6" destOrd="0" presId="urn:microsoft.com/office/officeart/2005/8/layout/hierarchy1"/>
    <dgm:cxn modelId="{F8074AAD-07F7-4417-A11E-8F82A6223B6E}" type="presParOf" srcId="{48F57E9E-5FB5-4CC9-AA73-428D681542F7}" destId="{69CF6645-6B7D-4C2A-9540-C6454E2B5DA5}" srcOrd="7" destOrd="0" presId="urn:microsoft.com/office/officeart/2005/8/layout/hierarchy1"/>
    <dgm:cxn modelId="{03C7C7C9-6290-464D-B20C-E19BD3F6A106}" type="presParOf" srcId="{69CF6645-6B7D-4C2A-9540-C6454E2B5DA5}" destId="{6EBD57EE-EF1A-4080-983D-6B03C8A0C633}" srcOrd="0" destOrd="0" presId="urn:microsoft.com/office/officeart/2005/8/layout/hierarchy1"/>
    <dgm:cxn modelId="{473BB3E6-A65B-433F-A909-7AE79F80A9FA}" type="presParOf" srcId="{6EBD57EE-EF1A-4080-983D-6B03C8A0C633}" destId="{DB4398B0-3777-4A9A-BD47-12959EA5FCDA}" srcOrd="0" destOrd="0" presId="urn:microsoft.com/office/officeart/2005/8/layout/hierarchy1"/>
    <dgm:cxn modelId="{F18A0F03-4B37-4A63-BB03-EBE9F60F636C}" type="presParOf" srcId="{6EBD57EE-EF1A-4080-983D-6B03C8A0C633}" destId="{111FDAA7-04BC-4D4B-A814-5E7B928BF83D}" srcOrd="1" destOrd="0" presId="urn:microsoft.com/office/officeart/2005/8/layout/hierarchy1"/>
    <dgm:cxn modelId="{50E3ABD1-825D-44AF-94B2-B1B81291DBE9}" type="presParOf" srcId="{69CF6645-6B7D-4C2A-9540-C6454E2B5DA5}" destId="{1A9F9EDF-FB9E-4287-8C6F-C63E35F43A90}"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65A93AF1-F6F1-4B9B-BE0B-A2DE3B3998C5}" type="doc">
      <dgm:prSet loTypeId="urn:microsoft.com/office/officeart/2005/8/layout/default" loCatId="list" qsTypeId="urn:microsoft.com/office/officeart/2005/8/quickstyle/3d2" qsCatId="3D" csTypeId="urn:microsoft.com/office/officeart/2005/8/colors/colorful5" csCatId="colorful" phldr="1"/>
      <dgm:spPr/>
      <dgm:t>
        <a:bodyPr/>
        <a:lstStyle/>
        <a:p>
          <a:endParaRPr lang="en-US"/>
        </a:p>
      </dgm:t>
    </dgm:pt>
    <dgm:pt modelId="{471C65D6-45A0-4DFB-B088-2FEB8D585C47}">
      <dgm:prSet phldrT="[Text]"/>
      <dgm:spPr>
        <a:solidFill>
          <a:srgbClr val="C9E7E9"/>
        </a:solidFill>
      </dgm:spPr>
      <dgm:t>
        <a:bodyPr/>
        <a:lstStyle/>
        <a:p>
          <a:pPr>
            <a:buFont typeface="Arial" panose="020B0604020202020204" pitchFamily="34" charset="0"/>
            <a:buChar char="●"/>
          </a:pPr>
          <a:r>
            <a:rPr lang="en-US" b="1" u="sng" dirty="0">
              <a:solidFill>
                <a:srgbClr val="FF0000"/>
              </a:solidFill>
            </a:rPr>
            <a:t>1. </a:t>
          </a:r>
          <a:r>
            <a:rPr lang="en-US" b="1" u="sng" dirty="0" err="1">
              <a:solidFill>
                <a:srgbClr val="FF0000"/>
              </a:solidFill>
            </a:rPr>
            <a:t>Chiến</a:t>
          </a:r>
          <a:r>
            <a:rPr lang="en-US" b="1" u="sng" dirty="0">
              <a:solidFill>
                <a:srgbClr val="FF0000"/>
              </a:solidFill>
            </a:rPr>
            <a:t> </a:t>
          </a:r>
          <a:r>
            <a:rPr lang="en-US" b="1" u="sng" dirty="0" err="1">
              <a:solidFill>
                <a:srgbClr val="FF0000"/>
              </a:solidFill>
            </a:rPr>
            <a:t>lược</a:t>
          </a:r>
          <a:r>
            <a:rPr lang="en-US" b="1" u="sng" dirty="0">
              <a:solidFill>
                <a:srgbClr val="FF0000"/>
              </a:solidFill>
            </a:rPr>
            <a:t> </a:t>
          </a:r>
          <a:r>
            <a:rPr lang="en-US" b="1" u="sng" dirty="0" err="1">
              <a:solidFill>
                <a:srgbClr val="FF0000"/>
              </a:solidFill>
            </a:rPr>
            <a:t>ổn</a:t>
          </a:r>
          <a:r>
            <a:rPr lang="en-US" b="1" u="sng" dirty="0">
              <a:solidFill>
                <a:srgbClr val="FF0000"/>
              </a:solidFill>
            </a:rPr>
            <a:t> </a:t>
          </a:r>
          <a:r>
            <a:rPr lang="en-US" b="1" u="sng" dirty="0" err="1">
              <a:solidFill>
                <a:srgbClr val="FF0000"/>
              </a:solidFill>
            </a:rPr>
            <a:t>định</a:t>
          </a:r>
          <a:endParaRPr lang="en-US" b="1" u="sng" dirty="0">
            <a:solidFill>
              <a:srgbClr val="FF0000"/>
            </a:solidFill>
          </a:endParaRPr>
        </a:p>
        <a:p>
          <a:pPr>
            <a:buFont typeface="Arial" panose="020B0604020202020204" pitchFamily="34" charset="0"/>
            <a:buChar char="●"/>
          </a:pPr>
          <a:r>
            <a:rPr lang="en-US" dirty="0" err="1">
              <a:solidFill>
                <a:srgbClr val="000076"/>
              </a:solidFill>
            </a:rPr>
            <a:t>Chiến</a:t>
          </a:r>
          <a:r>
            <a:rPr lang="en-US" dirty="0">
              <a:solidFill>
                <a:srgbClr val="000076"/>
              </a:solidFill>
            </a:rPr>
            <a:t> </a:t>
          </a:r>
          <a:r>
            <a:rPr lang="en-US" dirty="0" err="1">
              <a:solidFill>
                <a:srgbClr val="000076"/>
              </a:solidFill>
            </a:rPr>
            <a:t>lược</a:t>
          </a:r>
          <a:r>
            <a:rPr lang="en-US" dirty="0">
              <a:solidFill>
                <a:srgbClr val="000076"/>
              </a:solidFill>
            </a:rPr>
            <a:t> </a:t>
          </a:r>
          <a:r>
            <a:rPr lang="en-US" dirty="0" err="1">
              <a:solidFill>
                <a:srgbClr val="000076"/>
              </a:solidFill>
            </a:rPr>
            <a:t>không</a:t>
          </a:r>
          <a:r>
            <a:rPr lang="en-US" dirty="0">
              <a:solidFill>
                <a:srgbClr val="000076"/>
              </a:solidFill>
            </a:rPr>
            <a:t> </a:t>
          </a:r>
          <a:r>
            <a:rPr lang="en-US" dirty="0" err="1">
              <a:solidFill>
                <a:srgbClr val="000076"/>
              </a:solidFill>
            </a:rPr>
            <a:t>có</a:t>
          </a:r>
          <a:r>
            <a:rPr lang="en-US" dirty="0">
              <a:solidFill>
                <a:srgbClr val="000076"/>
              </a:solidFill>
            </a:rPr>
            <a:t> </a:t>
          </a:r>
          <a:r>
            <a:rPr lang="en-US" dirty="0" err="1">
              <a:solidFill>
                <a:srgbClr val="000076"/>
              </a:solidFill>
            </a:rPr>
            <a:t>sự</a:t>
          </a:r>
          <a:r>
            <a:rPr lang="en-US" dirty="0">
              <a:solidFill>
                <a:srgbClr val="000076"/>
              </a:solidFill>
            </a:rPr>
            <a:t> </a:t>
          </a:r>
          <a:r>
            <a:rPr lang="en-US" dirty="0" err="1">
              <a:solidFill>
                <a:srgbClr val="000076"/>
              </a:solidFill>
            </a:rPr>
            <a:t>thay</a:t>
          </a:r>
          <a:r>
            <a:rPr lang="en-US" dirty="0">
              <a:solidFill>
                <a:srgbClr val="000076"/>
              </a:solidFill>
            </a:rPr>
            <a:t> </a:t>
          </a:r>
          <a:r>
            <a:rPr lang="en-US" dirty="0" err="1">
              <a:solidFill>
                <a:srgbClr val="000076"/>
              </a:solidFill>
            </a:rPr>
            <a:t>đổi</a:t>
          </a:r>
          <a:r>
            <a:rPr lang="en-US" dirty="0">
              <a:solidFill>
                <a:srgbClr val="000076"/>
              </a:solidFill>
            </a:rPr>
            <a:t> </a:t>
          </a:r>
          <a:r>
            <a:rPr lang="en-US" dirty="0" err="1">
              <a:solidFill>
                <a:srgbClr val="000076"/>
              </a:solidFill>
            </a:rPr>
            <a:t>đáng</a:t>
          </a:r>
          <a:r>
            <a:rPr lang="en-US" dirty="0">
              <a:solidFill>
                <a:srgbClr val="000076"/>
              </a:solidFill>
            </a:rPr>
            <a:t> </a:t>
          </a:r>
          <a:r>
            <a:rPr lang="en-US" dirty="0" err="1">
              <a:solidFill>
                <a:srgbClr val="000076"/>
              </a:solidFill>
            </a:rPr>
            <a:t>kể</a:t>
          </a:r>
          <a:r>
            <a:rPr lang="en-US" dirty="0">
              <a:solidFill>
                <a:srgbClr val="000076"/>
              </a:solidFill>
            </a:rPr>
            <a:t> </a:t>
          </a:r>
          <a:r>
            <a:rPr lang="en-US" dirty="0" err="1">
              <a:solidFill>
                <a:srgbClr val="000076"/>
              </a:solidFill>
            </a:rPr>
            <a:t>trong</a:t>
          </a:r>
          <a:r>
            <a:rPr lang="en-US" dirty="0">
              <a:solidFill>
                <a:srgbClr val="000076"/>
              </a:solidFill>
            </a:rPr>
            <a:t> </a:t>
          </a:r>
          <a:r>
            <a:rPr lang="en-US" dirty="0" err="1">
              <a:solidFill>
                <a:srgbClr val="000076"/>
              </a:solidFill>
            </a:rPr>
            <a:t>một</a:t>
          </a:r>
          <a:r>
            <a:rPr lang="en-US" dirty="0">
              <a:solidFill>
                <a:srgbClr val="000076"/>
              </a:solidFill>
            </a:rPr>
            <a:t> </a:t>
          </a:r>
          <a:r>
            <a:rPr lang="en-US" dirty="0" err="1">
              <a:solidFill>
                <a:srgbClr val="000076"/>
              </a:solidFill>
            </a:rPr>
            <a:t>khoảng</a:t>
          </a:r>
          <a:r>
            <a:rPr lang="en-US" dirty="0">
              <a:solidFill>
                <a:srgbClr val="000076"/>
              </a:solidFill>
            </a:rPr>
            <a:t> </a:t>
          </a:r>
          <a:r>
            <a:rPr lang="en-US" dirty="0" err="1">
              <a:solidFill>
                <a:srgbClr val="000076"/>
              </a:solidFill>
            </a:rPr>
            <a:t>thời</a:t>
          </a:r>
          <a:r>
            <a:rPr lang="en-US" dirty="0">
              <a:solidFill>
                <a:srgbClr val="000076"/>
              </a:solidFill>
            </a:rPr>
            <a:t> </a:t>
          </a:r>
          <a:r>
            <a:rPr lang="en-US" dirty="0" err="1">
              <a:solidFill>
                <a:srgbClr val="000076"/>
              </a:solidFill>
            </a:rPr>
            <a:t>gian</a:t>
          </a:r>
          <a:r>
            <a:rPr lang="en-US" dirty="0">
              <a:solidFill>
                <a:srgbClr val="000076"/>
              </a:solidFill>
            </a:rPr>
            <a:t> </a:t>
          </a:r>
          <a:r>
            <a:rPr lang="en-US" dirty="0" err="1">
              <a:solidFill>
                <a:srgbClr val="000076"/>
              </a:solidFill>
            </a:rPr>
            <a:t>tương</a:t>
          </a:r>
          <a:r>
            <a:rPr lang="en-US" dirty="0">
              <a:solidFill>
                <a:srgbClr val="000076"/>
              </a:solidFill>
            </a:rPr>
            <a:t> </a:t>
          </a:r>
          <a:r>
            <a:rPr lang="en-US" dirty="0" err="1">
              <a:solidFill>
                <a:srgbClr val="000076"/>
              </a:solidFill>
            </a:rPr>
            <a:t>đối</a:t>
          </a:r>
          <a:r>
            <a:rPr lang="en-US" dirty="0">
              <a:solidFill>
                <a:srgbClr val="000076"/>
              </a:solidFill>
            </a:rPr>
            <a:t> </a:t>
          </a:r>
          <a:r>
            <a:rPr lang="en-US" dirty="0" err="1">
              <a:solidFill>
                <a:srgbClr val="000076"/>
              </a:solidFill>
            </a:rPr>
            <a:t>dài</a:t>
          </a:r>
          <a:r>
            <a:rPr lang="en-US" dirty="0">
              <a:solidFill>
                <a:srgbClr val="000076"/>
              </a:solidFill>
            </a:rPr>
            <a:t> </a:t>
          </a:r>
          <a:r>
            <a:rPr lang="en-US" dirty="0" err="1">
              <a:solidFill>
                <a:srgbClr val="000076"/>
              </a:solidFill>
            </a:rPr>
            <a:t>để</a:t>
          </a:r>
          <a:r>
            <a:rPr lang="en-US" dirty="0">
              <a:solidFill>
                <a:srgbClr val="000076"/>
              </a:solidFill>
            </a:rPr>
            <a:t> </a:t>
          </a:r>
          <a:r>
            <a:rPr lang="en-US" dirty="0" err="1">
              <a:solidFill>
                <a:srgbClr val="000076"/>
              </a:solidFill>
            </a:rPr>
            <a:t>đảm</a:t>
          </a:r>
          <a:r>
            <a:rPr lang="en-US" dirty="0">
              <a:solidFill>
                <a:srgbClr val="000076"/>
              </a:solidFill>
            </a:rPr>
            <a:t> </a:t>
          </a:r>
          <a:r>
            <a:rPr lang="en-US" dirty="0" err="1">
              <a:solidFill>
                <a:srgbClr val="000076"/>
              </a:solidFill>
            </a:rPr>
            <a:t>bảo</a:t>
          </a:r>
          <a:r>
            <a:rPr lang="en-US" dirty="0">
              <a:solidFill>
                <a:srgbClr val="000076"/>
              </a:solidFill>
            </a:rPr>
            <a:t> </a:t>
          </a:r>
          <a:r>
            <a:rPr lang="en-US" dirty="0" err="1">
              <a:solidFill>
                <a:srgbClr val="000076"/>
              </a:solidFill>
            </a:rPr>
            <a:t>thực</a:t>
          </a:r>
          <a:r>
            <a:rPr lang="en-US" dirty="0">
              <a:solidFill>
                <a:srgbClr val="000076"/>
              </a:solidFill>
            </a:rPr>
            <a:t> </a:t>
          </a:r>
          <a:r>
            <a:rPr lang="en-US" dirty="0" err="1">
              <a:solidFill>
                <a:srgbClr val="000076"/>
              </a:solidFill>
            </a:rPr>
            <a:t>hiện</a:t>
          </a:r>
          <a:r>
            <a:rPr lang="en-US" dirty="0">
              <a:solidFill>
                <a:srgbClr val="000076"/>
              </a:solidFill>
            </a:rPr>
            <a:t> </a:t>
          </a:r>
          <a:r>
            <a:rPr lang="en-US" dirty="0" err="1">
              <a:solidFill>
                <a:srgbClr val="000076"/>
              </a:solidFill>
            </a:rPr>
            <a:t>những</a:t>
          </a:r>
          <a:r>
            <a:rPr lang="en-US" dirty="0">
              <a:solidFill>
                <a:srgbClr val="000076"/>
              </a:solidFill>
            </a:rPr>
            <a:t> </a:t>
          </a:r>
          <a:r>
            <a:rPr lang="en-US" dirty="0" err="1">
              <a:solidFill>
                <a:srgbClr val="000076"/>
              </a:solidFill>
            </a:rPr>
            <a:t>mục</a:t>
          </a:r>
          <a:r>
            <a:rPr lang="en-US" dirty="0">
              <a:solidFill>
                <a:srgbClr val="000076"/>
              </a:solidFill>
            </a:rPr>
            <a:t> </a:t>
          </a:r>
          <a:r>
            <a:rPr lang="en-US" dirty="0" err="1">
              <a:solidFill>
                <a:srgbClr val="000076"/>
              </a:solidFill>
            </a:rPr>
            <a:t>tiêu</a:t>
          </a:r>
          <a:r>
            <a:rPr lang="en-US" dirty="0">
              <a:solidFill>
                <a:srgbClr val="000076"/>
              </a:solidFill>
            </a:rPr>
            <a:t> </a:t>
          </a:r>
          <a:r>
            <a:rPr lang="en-US" dirty="0" err="1">
              <a:solidFill>
                <a:srgbClr val="000076"/>
              </a:solidFill>
            </a:rPr>
            <a:t>ổn</a:t>
          </a:r>
          <a:r>
            <a:rPr lang="en-US" dirty="0">
              <a:solidFill>
                <a:srgbClr val="000076"/>
              </a:solidFill>
            </a:rPr>
            <a:t> </a:t>
          </a:r>
          <a:r>
            <a:rPr lang="en-US" dirty="0" err="1">
              <a:solidFill>
                <a:srgbClr val="000076"/>
              </a:solidFill>
            </a:rPr>
            <a:t>định</a:t>
          </a:r>
          <a:r>
            <a:rPr lang="en-US" dirty="0">
              <a:solidFill>
                <a:srgbClr val="000076"/>
              </a:solidFill>
            </a:rPr>
            <a:t>. </a:t>
          </a:r>
          <a:r>
            <a:rPr lang="en-US" dirty="0" err="1">
              <a:solidFill>
                <a:srgbClr val="000076"/>
              </a:solidFill>
            </a:rPr>
            <a:t>Chẳng</a:t>
          </a:r>
          <a:r>
            <a:rPr lang="en-US" dirty="0">
              <a:solidFill>
                <a:srgbClr val="000076"/>
              </a:solidFill>
            </a:rPr>
            <a:t> </a:t>
          </a:r>
          <a:r>
            <a:rPr lang="en-US" dirty="0" err="1">
              <a:solidFill>
                <a:srgbClr val="000076"/>
              </a:solidFill>
            </a:rPr>
            <a:t>hạn</a:t>
          </a:r>
          <a:r>
            <a:rPr lang="en-US" dirty="0">
              <a:solidFill>
                <a:srgbClr val="000076"/>
              </a:solidFill>
            </a:rPr>
            <a:t> </a:t>
          </a:r>
          <a:r>
            <a:rPr lang="en-US" dirty="0" err="1">
              <a:solidFill>
                <a:srgbClr val="000076"/>
              </a:solidFill>
            </a:rPr>
            <a:t>như</a:t>
          </a:r>
          <a:r>
            <a:rPr lang="en-US" dirty="0">
              <a:solidFill>
                <a:srgbClr val="000076"/>
              </a:solidFill>
            </a:rPr>
            <a:t> </a:t>
          </a:r>
          <a:r>
            <a:rPr lang="en-US" dirty="0" err="1">
              <a:solidFill>
                <a:srgbClr val="000076"/>
              </a:solidFill>
            </a:rPr>
            <a:t>tiếp</a:t>
          </a:r>
          <a:r>
            <a:rPr lang="en-US" dirty="0">
              <a:solidFill>
                <a:srgbClr val="000076"/>
              </a:solidFill>
            </a:rPr>
            <a:t> </a:t>
          </a:r>
          <a:r>
            <a:rPr lang="en-US" dirty="0" err="1">
              <a:solidFill>
                <a:srgbClr val="000076"/>
              </a:solidFill>
            </a:rPr>
            <a:t>tục</a:t>
          </a:r>
          <a:r>
            <a:rPr lang="en-US" dirty="0">
              <a:solidFill>
                <a:srgbClr val="000076"/>
              </a:solidFill>
            </a:rPr>
            <a:t> </a:t>
          </a:r>
          <a:r>
            <a:rPr lang="en-US" dirty="0" err="1">
              <a:solidFill>
                <a:srgbClr val="000076"/>
              </a:solidFill>
            </a:rPr>
            <a:t>phục</a:t>
          </a:r>
          <a:r>
            <a:rPr lang="en-US" dirty="0">
              <a:solidFill>
                <a:srgbClr val="000076"/>
              </a:solidFill>
            </a:rPr>
            <a:t> </a:t>
          </a:r>
          <a:r>
            <a:rPr lang="en-US" dirty="0" err="1">
              <a:solidFill>
                <a:srgbClr val="000076"/>
              </a:solidFill>
            </a:rPr>
            <a:t>vụ</a:t>
          </a:r>
          <a:r>
            <a:rPr lang="en-US" dirty="0">
              <a:solidFill>
                <a:srgbClr val="000076"/>
              </a:solidFill>
            </a:rPr>
            <a:t> </a:t>
          </a:r>
          <a:r>
            <a:rPr lang="en-US" dirty="0" err="1">
              <a:solidFill>
                <a:srgbClr val="000076"/>
              </a:solidFill>
            </a:rPr>
            <a:t>khách</a:t>
          </a:r>
          <a:r>
            <a:rPr lang="en-US" dirty="0">
              <a:solidFill>
                <a:srgbClr val="000076"/>
              </a:solidFill>
            </a:rPr>
            <a:t> </a:t>
          </a:r>
          <a:r>
            <a:rPr lang="en-US" dirty="0" err="1">
              <a:solidFill>
                <a:srgbClr val="000076"/>
              </a:solidFill>
            </a:rPr>
            <a:t>hàng</a:t>
          </a:r>
          <a:r>
            <a:rPr lang="en-US" dirty="0">
              <a:solidFill>
                <a:srgbClr val="000076"/>
              </a:solidFill>
            </a:rPr>
            <a:t> </a:t>
          </a:r>
          <a:r>
            <a:rPr lang="en-US" dirty="0" err="1">
              <a:solidFill>
                <a:srgbClr val="000076"/>
              </a:solidFill>
            </a:rPr>
            <a:t>truyền</a:t>
          </a:r>
          <a:r>
            <a:rPr lang="en-US" dirty="0">
              <a:solidFill>
                <a:srgbClr val="000076"/>
              </a:solidFill>
            </a:rPr>
            <a:t> </a:t>
          </a:r>
          <a:r>
            <a:rPr lang="en-US" dirty="0" err="1">
              <a:solidFill>
                <a:srgbClr val="000076"/>
              </a:solidFill>
            </a:rPr>
            <a:t>thống</a:t>
          </a:r>
          <a:r>
            <a:rPr lang="en-US" dirty="0">
              <a:solidFill>
                <a:srgbClr val="000076"/>
              </a:solidFill>
            </a:rPr>
            <a:t> ở </a:t>
          </a:r>
          <a:r>
            <a:rPr lang="en-US" dirty="0" err="1">
              <a:solidFill>
                <a:srgbClr val="000076"/>
              </a:solidFill>
            </a:rPr>
            <a:t>thị</a:t>
          </a:r>
          <a:r>
            <a:rPr lang="en-US" dirty="0">
              <a:solidFill>
                <a:srgbClr val="000076"/>
              </a:solidFill>
            </a:rPr>
            <a:t> </a:t>
          </a:r>
          <a:r>
            <a:rPr lang="en-US" dirty="0" err="1">
              <a:solidFill>
                <a:srgbClr val="000076"/>
              </a:solidFill>
            </a:rPr>
            <a:t>trường</a:t>
          </a:r>
          <a:r>
            <a:rPr lang="en-US" dirty="0">
              <a:solidFill>
                <a:srgbClr val="000076"/>
              </a:solidFill>
            </a:rPr>
            <a:t> </a:t>
          </a:r>
          <a:r>
            <a:rPr lang="en-US" dirty="0" err="1">
              <a:solidFill>
                <a:srgbClr val="000076"/>
              </a:solidFill>
            </a:rPr>
            <a:t>truyền</a:t>
          </a:r>
          <a:r>
            <a:rPr lang="en-US" dirty="0">
              <a:solidFill>
                <a:srgbClr val="000076"/>
              </a:solidFill>
            </a:rPr>
            <a:t> </a:t>
          </a:r>
          <a:r>
            <a:rPr lang="en-US" dirty="0" err="1">
              <a:solidFill>
                <a:srgbClr val="000076"/>
              </a:solidFill>
            </a:rPr>
            <a:t>thống</a:t>
          </a:r>
          <a:r>
            <a:rPr lang="en-US" dirty="0">
              <a:solidFill>
                <a:srgbClr val="000076"/>
              </a:solidFill>
            </a:rPr>
            <a:t>, </a:t>
          </a:r>
          <a:r>
            <a:rPr lang="en-US" dirty="0" err="1">
              <a:solidFill>
                <a:srgbClr val="000076"/>
              </a:solidFill>
            </a:rPr>
            <a:t>duy</a:t>
          </a:r>
          <a:r>
            <a:rPr lang="en-US" dirty="0">
              <a:solidFill>
                <a:srgbClr val="000076"/>
              </a:solidFill>
            </a:rPr>
            <a:t> </a:t>
          </a:r>
          <a:r>
            <a:rPr lang="en-US" dirty="0" err="1">
              <a:solidFill>
                <a:srgbClr val="000076"/>
              </a:solidFill>
            </a:rPr>
            <a:t>trì</a:t>
          </a:r>
          <a:r>
            <a:rPr lang="en-US" dirty="0">
              <a:solidFill>
                <a:srgbClr val="000076"/>
              </a:solidFill>
            </a:rPr>
            <a:t> </a:t>
          </a:r>
          <a:r>
            <a:rPr lang="en-US" dirty="0" err="1">
              <a:solidFill>
                <a:srgbClr val="000076"/>
              </a:solidFill>
            </a:rPr>
            <a:t>thị</a:t>
          </a:r>
          <a:r>
            <a:rPr lang="en-US" dirty="0">
              <a:solidFill>
                <a:srgbClr val="000076"/>
              </a:solidFill>
            </a:rPr>
            <a:t> </a:t>
          </a:r>
          <a:r>
            <a:rPr lang="en-US" dirty="0" err="1">
              <a:solidFill>
                <a:srgbClr val="000076"/>
              </a:solidFill>
            </a:rPr>
            <a:t>phần</a:t>
          </a:r>
          <a:r>
            <a:rPr lang="en-US" dirty="0">
              <a:solidFill>
                <a:srgbClr val="000076"/>
              </a:solidFill>
            </a:rPr>
            <a:t>, </a:t>
          </a:r>
          <a:r>
            <a:rPr lang="en-US" dirty="0" err="1">
              <a:solidFill>
                <a:srgbClr val="000076"/>
              </a:solidFill>
            </a:rPr>
            <a:t>sản</a:t>
          </a:r>
          <a:r>
            <a:rPr lang="en-US" dirty="0">
              <a:solidFill>
                <a:srgbClr val="000076"/>
              </a:solidFill>
            </a:rPr>
            <a:t> </a:t>
          </a:r>
          <a:r>
            <a:rPr lang="en-US" dirty="0" err="1">
              <a:solidFill>
                <a:srgbClr val="000076"/>
              </a:solidFill>
            </a:rPr>
            <a:t>xuất</a:t>
          </a:r>
          <a:r>
            <a:rPr lang="en-US" dirty="0">
              <a:solidFill>
                <a:srgbClr val="000076"/>
              </a:solidFill>
            </a:rPr>
            <a:t> </a:t>
          </a:r>
          <a:r>
            <a:rPr lang="en-US" dirty="0" err="1">
              <a:solidFill>
                <a:srgbClr val="000076"/>
              </a:solidFill>
            </a:rPr>
            <a:t>kinh</a:t>
          </a:r>
          <a:r>
            <a:rPr lang="en-US" dirty="0">
              <a:solidFill>
                <a:srgbClr val="000076"/>
              </a:solidFill>
            </a:rPr>
            <a:t> </a:t>
          </a:r>
          <a:r>
            <a:rPr lang="en-US" dirty="0" err="1">
              <a:solidFill>
                <a:srgbClr val="000076"/>
              </a:solidFill>
            </a:rPr>
            <a:t>doanh</a:t>
          </a:r>
          <a:r>
            <a:rPr lang="en-US" dirty="0">
              <a:solidFill>
                <a:srgbClr val="000076"/>
              </a:solidFill>
            </a:rPr>
            <a:t> </a:t>
          </a:r>
          <a:r>
            <a:rPr lang="en-US" dirty="0" err="1">
              <a:solidFill>
                <a:srgbClr val="000076"/>
              </a:solidFill>
            </a:rPr>
            <a:t>những</a:t>
          </a:r>
          <a:r>
            <a:rPr lang="en-US" dirty="0">
              <a:solidFill>
                <a:srgbClr val="000076"/>
              </a:solidFill>
            </a:rPr>
            <a:t> </a:t>
          </a:r>
          <a:r>
            <a:rPr lang="en-US" dirty="0" err="1">
              <a:solidFill>
                <a:srgbClr val="000076"/>
              </a:solidFill>
            </a:rPr>
            <a:t>sản</a:t>
          </a:r>
          <a:r>
            <a:rPr lang="en-US" dirty="0">
              <a:solidFill>
                <a:srgbClr val="000076"/>
              </a:solidFill>
            </a:rPr>
            <a:t> </a:t>
          </a:r>
          <a:r>
            <a:rPr lang="en-US" dirty="0" err="1">
              <a:solidFill>
                <a:srgbClr val="000076"/>
              </a:solidFill>
            </a:rPr>
            <a:t>phấm</a:t>
          </a:r>
          <a:r>
            <a:rPr lang="en-US" dirty="0">
              <a:solidFill>
                <a:srgbClr val="000076"/>
              </a:solidFill>
            </a:rPr>
            <a:t> </a:t>
          </a:r>
          <a:r>
            <a:rPr lang="en-US" dirty="0" err="1">
              <a:solidFill>
                <a:srgbClr val="000076"/>
              </a:solidFill>
            </a:rPr>
            <a:t>dịch</a:t>
          </a:r>
          <a:r>
            <a:rPr lang="en-US" dirty="0">
              <a:solidFill>
                <a:srgbClr val="000076"/>
              </a:solidFill>
            </a:rPr>
            <a:t> </a:t>
          </a:r>
          <a:r>
            <a:rPr lang="en-US" dirty="0" err="1">
              <a:solidFill>
                <a:srgbClr val="000076"/>
              </a:solidFill>
            </a:rPr>
            <a:t>vụ</a:t>
          </a:r>
          <a:r>
            <a:rPr lang="en-US" dirty="0">
              <a:solidFill>
                <a:srgbClr val="000076"/>
              </a:solidFill>
            </a:rPr>
            <a:t> </a:t>
          </a:r>
          <a:r>
            <a:rPr lang="en-US" dirty="0" err="1">
              <a:solidFill>
                <a:srgbClr val="000076"/>
              </a:solidFill>
            </a:rPr>
            <a:t>vốn</a:t>
          </a:r>
          <a:r>
            <a:rPr lang="en-US" dirty="0">
              <a:solidFill>
                <a:srgbClr val="000076"/>
              </a:solidFill>
            </a:rPr>
            <a:t> </a:t>
          </a:r>
          <a:r>
            <a:rPr lang="en-US" dirty="0" err="1">
              <a:solidFill>
                <a:srgbClr val="000076"/>
              </a:solidFill>
            </a:rPr>
            <a:t>có</a:t>
          </a:r>
          <a:r>
            <a:rPr lang="en-US" dirty="0">
              <a:solidFill>
                <a:srgbClr val="000076"/>
              </a:solidFill>
            </a:rPr>
            <a:t>. </a:t>
          </a:r>
        </a:p>
      </dgm:t>
    </dgm:pt>
    <dgm:pt modelId="{DEB47015-600A-4E3F-B358-76F7CF1B3E96}" type="parTrans" cxnId="{8EF6F72C-9A6C-423D-B279-2EE3FDBF5F55}">
      <dgm:prSet/>
      <dgm:spPr/>
      <dgm:t>
        <a:bodyPr/>
        <a:lstStyle/>
        <a:p>
          <a:endParaRPr lang="en-US"/>
        </a:p>
      </dgm:t>
    </dgm:pt>
    <dgm:pt modelId="{741F3208-347F-48C0-B992-8AB9371AE964}" type="sibTrans" cxnId="{8EF6F72C-9A6C-423D-B279-2EE3FDBF5F55}">
      <dgm:prSet/>
      <dgm:spPr/>
      <dgm:t>
        <a:bodyPr/>
        <a:lstStyle/>
        <a:p>
          <a:endParaRPr lang="en-US"/>
        </a:p>
      </dgm:t>
    </dgm:pt>
    <dgm:pt modelId="{84A9CA2E-AC99-4BC9-99BB-90FA9D02C80B}">
      <dgm:prSet phldrT="[Text]" custT="1"/>
      <dgm:spPr/>
      <dgm:t>
        <a:bodyPr/>
        <a:lstStyle/>
        <a:p>
          <a:pPr algn="ctr">
            <a:buFont typeface="Arial" panose="020B0604020202020204" pitchFamily="34" charset="0"/>
            <a:buChar char="●"/>
          </a:pPr>
          <a:endParaRPr lang="en-US" sz="2800" b="1" i="1" u="sng" dirty="0"/>
        </a:p>
        <a:p>
          <a:pPr algn="ctr">
            <a:buFont typeface="Arial" panose="020B0604020202020204" pitchFamily="34" charset="0"/>
            <a:buChar char="●"/>
          </a:pPr>
          <a:endParaRPr lang="en-US" sz="1600" b="1" i="1" u="sng" dirty="0"/>
        </a:p>
        <a:p>
          <a:pPr algn="just">
            <a:buFont typeface="Arial" panose="020B0604020202020204" pitchFamily="34" charset="0"/>
            <a:buChar char="●"/>
          </a:pPr>
          <a:r>
            <a:rPr lang="en-US" sz="2800" b="1" i="1" u="sng" dirty="0"/>
            <a:t>2.Chiến </a:t>
          </a:r>
          <a:r>
            <a:rPr lang="en-US" sz="2800" b="1" i="1" u="sng" dirty="0" err="1"/>
            <a:t>lược</a:t>
          </a:r>
          <a:r>
            <a:rPr lang="en-US" sz="2800" b="1" i="1" u="sng" dirty="0"/>
            <a:t> </a:t>
          </a:r>
          <a:r>
            <a:rPr lang="en-US" sz="2800" b="1" i="1" u="sng" dirty="0" err="1"/>
            <a:t>tăng</a:t>
          </a:r>
          <a:r>
            <a:rPr lang="en-US" sz="2800" b="1" i="1" u="sng" dirty="0"/>
            <a:t> </a:t>
          </a:r>
          <a:r>
            <a:rPr lang="en-US" sz="2800" b="1" i="1" u="sng" dirty="0" err="1"/>
            <a:t>trưởng</a:t>
          </a:r>
          <a:endParaRPr lang="en-US" sz="2800" b="1" i="1" u="sng" dirty="0"/>
        </a:p>
        <a:p>
          <a:pPr algn="ctr">
            <a:buFont typeface="Arial" panose="020B0604020202020204" pitchFamily="34" charset="0"/>
            <a:buChar char="●"/>
          </a:pPr>
          <a:r>
            <a:rPr lang="en-US" sz="2800" dirty="0" err="1"/>
            <a:t>Chiến</a:t>
          </a:r>
          <a:r>
            <a:rPr lang="en-US" sz="2800" dirty="0"/>
            <a:t> </a:t>
          </a:r>
          <a:r>
            <a:rPr lang="en-US" sz="2800" dirty="0" err="1"/>
            <a:t>lược</a:t>
          </a:r>
          <a:r>
            <a:rPr lang="en-US" sz="2800" dirty="0"/>
            <a:t> </a:t>
          </a:r>
          <a:r>
            <a:rPr lang="en-US" sz="2800" dirty="0" err="1"/>
            <a:t>phát</a:t>
          </a:r>
          <a:r>
            <a:rPr lang="en-US" sz="2800" dirty="0"/>
            <a:t> </a:t>
          </a:r>
          <a:r>
            <a:rPr lang="en-US" sz="2800" dirty="0" err="1"/>
            <a:t>triển</a:t>
          </a:r>
          <a:r>
            <a:rPr lang="en-US" sz="2800" dirty="0"/>
            <a:t> </a:t>
          </a:r>
          <a:r>
            <a:rPr lang="en-US" sz="2800" dirty="0" err="1"/>
            <a:t>là</a:t>
          </a:r>
          <a:r>
            <a:rPr lang="en-US" sz="2800" dirty="0"/>
            <a:t> </a:t>
          </a:r>
          <a:r>
            <a:rPr lang="en-US" sz="2800" dirty="0" err="1"/>
            <a:t>những</a:t>
          </a:r>
          <a:r>
            <a:rPr lang="en-US" sz="2800" dirty="0"/>
            <a:t> </a:t>
          </a:r>
          <a:r>
            <a:rPr lang="en-US" sz="2800" dirty="0" err="1"/>
            <a:t>chiến</a:t>
          </a:r>
          <a:r>
            <a:rPr lang="en-US" sz="2800" dirty="0"/>
            <a:t> </a:t>
          </a:r>
          <a:r>
            <a:rPr lang="en-US" sz="2800" dirty="0" err="1"/>
            <a:t>lược</a:t>
          </a:r>
          <a:r>
            <a:rPr lang="en-US" sz="2800" dirty="0"/>
            <a:t> </a:t>
          </a:r>
          <a:r>
            <a:rPr lang="en-US" sz="2800" dirty="0" err="1"/>
            <a:t>được</a:t>
          </a:r>
          <a:r>
            <a:rPr lang="en-US" sz="2800" dirty="0"/>
            <a:t> </a:t>
          </a:r>
          <a:r>
            <a:rPr lang="en-US" sz="2800" dirty="0" err="1"/>
            <a:t>áp</a:t>
          </a:r>
          <a:r>
            <a:rPr lang="en-US" sz="2800" dirty="0"/>
            <a:t> </a:t>
          </a:r>
          <a:r>
            <a:rPr lang="en-US" sz="2800" dirty="0" err="1"/>
            <a:t>dụng</a:t>
          </a:r>
          <a:r>
            <a:rPr lang="en-US" sz="2800" dirty="0"/>
            <a:t> </a:t>
          </a:r>
          <a:r>
            <a:rPr lang="en-US" sz="2800" dirty="0" err="1"/>
            <a:t>để</a:t>
          </a:r>
          <a:r>
            <a:rPr lang="en-US" sz="2800" dirty="0"/>
            <a:t> </a:t>
          </a:r>
          <a:r>
            <a:rPr lang="en-US" sz="2800" dirty="0" err="1"/>
            <a:t>thực</a:t>
          </a:r>
          <a:r>
            <a:rPr lang="en-US" sz="2800" dirty="0"/>
            <a:t> </a:t>
          </a:r>
          <a:r>
            <a:rPr lang="en-US" sz="2800" dirty="0" err="1"/>
            <a:t>thi</a:t>
          </a:r>
          <a:r>
            <a:rPr lang="en-US" sz="2800" dirty="0"/>
            <a:t> </a:t>
          </a:r>
          <a:r>
            <a:rPr lang="en-US" sz="2800" dirty="0" err="1"/>
            <a:t>các</a:t>
          </a:r>
          <a:r>
            <a:rPr lang="en-US" sz="2800" dirty="0"/>
            <a:t> </a:t>
          </a:r>
          <a:r>
            <a:rPr lang="en-US" sz="2800" dirty="0" err="1"/>
            <a:t>mục</a:t>
          </a:r>
          <a:r>
            <a:rPr lang="en-US" sz="2800" dirty="0"/>
            <a:t> </a:t>
          </a:r>
          <a:r>
            <a:rPr lang="en-US" sz="2800" dirty="0" err="1"/>
            <a:t>tiêu</a:t>
          </a:r>
          <a:r>
            <a:rPr lang="en-US" sz="2800" dirty="0"/>
            <a:t> </a:t>
          </a:r>
          <a:r>
            <a:rPr lang="en-US" sz="2800" dirty="0" err="1"/>
            <a:t>tăng</a:t>
          </a:r>
          <a:r>
            <a:rPr lang="en-US" sz="2800" dirty="0"/>
            <a:t> </a:t>
          </a:r>
          <a:r>
            <a:rPr lang="en-US" sz="2800" dirty="0" err="1"/>
            <a:t>trưởng</a:t>
          </a:r>
          <a:r>
            <a:rPr lang="en-US" sz="2800" dirty="0"/>
            <a:t> </a:t>
          </a:r>
          <a:r>
            <a:rPr lang="en-US" sz="2800" dirty="0" err="1"/>
            <a:t>để</a:t>
          </a:r>
          <a:r>
            <a:rPr lang="en-US" sz="2800" dirty="0"/>
            <a:t> </a:t>
          </a:r>
          <a:r>
            <a:rPr lang="en-US" sz="2800" dirty="0" err="1"/>
            <a:t>mở</a:t>
          </a:r>
          <a:r>
            <a:rPr lang="en-US" sz="2800" dirty="0"/>
            <a:t> </a:t>
          </a:r>
          <a:r>
            <a:rPr lang="en-US" sz="2800" dirty="0" err="1"/>
            <a:t>rộng</a:t>
          </a:r>
          <a:r>
            <a:rPr lang="en-US" sz="2800" dirty="0"/>
            <a:t> </a:t>
          </a:r>
          <a:r>
            <a:rPr lang="en-US" sz="2800" dirty="0" err="1"/>
            <a:t>quy</a:t>
          </a:r>
          <a:r>
            <a:rPr lang="en-US" sz="2800" dirty="0"/>
            <a:t> </a:t>
          </a:r>
          <a:r>
            <a:rPr lang="en-US" sz="2800" dirty="0" err="1"/>
            <a:t>mô</a:t>
          </a:r>
          <a:r>
            <a:rPr lang="en-US" sz="2800" dirty="0"/>
            <a:t>. </a:t>
          </a:r>
          <a:r>
            <a:rPr lang="en-US" sz="2800" dirty="0" err="1"/>
            <a:t>Nâng</a:t>
          </a:r>
          <a:r>
            <a:rPr lang="en-US" sz="2800" dirty="0"/>
            <a:t> </a:t>
          </a:r>
          <a:r>
            <a:rPr lang="en-US" sz="2800" dirty="0" err="1"/>
            <a:t>cao</a:t>
          </a:r>
          <a:r>
            <a:rPr lang="en-US" sz="2800" dirty="0"/>
            <a:t> </a:t>
          </a:r>
          <a:r>
            <a:rPr lang="en-US" sz="2800" dirty="0" err="1"/>
            <a:t>vị</a:t>
          </a:r>
          <a:r>
            <a:rPr lang="en-US" sz="2800" dirty="0"/>
            <a:t> </a:t>
          </a:r>
          <a:r>
            <a:rPr lang="en-US" sz="2800" dirty="0" err="1"/>
            <a:t>thế</a:t>
          </a:r>
          <a:r>
            <a:rPr lang="en-US" sz="2800" dirty="0"/>
            <a:t>, </a:t>
          </a:r>
          <a:r>
            <a:rPr lang="en-US" sz="2800" dirty="0" err="1"/>
            <a:t>tăng</a:t>
          </a:r>
          <a:r>
            <a:rPr lang="en-US" sz="2800" dirty="0"/>
            <a:t> </a:t>
          </a:r>
          <a:r>
            <a:rPr lang="en-US" sz="2800" dirty="0" err="1"/>
            <a:t>thêm</a:t>
          </a:r>
          <a:r>
            <a:rPr lang="en-US" sz="2800" dirty="0"/>
            <a:t> </a:t>
          </a:r>
          <a:r>
            <a:rPr lang="en-US" sz="2800" dirty="0" err="1"/>
            <a:t>sức</a:t>
          </a:r>
          <a:r>
            <a:rPr lang="en-US" sz="2800" dirty="0"/>
            <a:t> </a:t>
          </a:r>
          <a:r>
            <a:rPr lang="en-US" sz="2800" dirty="0" err="1"/>
            <a:t>mạnh</a:t>
          </a:r>
          <a:r>
            <a:rPr lang="en-US" sz="2800" dirty="0"/>
            <a:t> </a:t>
          </a:r>
          <a:r>
            <a:rPr lang="en-US" sz="2800" dirty="0" err="1"/>
            <a:t>của</a:t>
          </a:r>
          <a:r>
            <a:rPr lang="en-US" sz="2800" dirty="0"/>
            <a:t> </a:t>
          </a:r>
          <a:r>
            <a:rPr lang="en-US" sz="2800" dirty="0" err="1"/>
            <a:t>tổ</a:t>
          </a:r>
          <a:r>
            <a:rPr lang="en-US" sz="2800" dirty="0"/>
            <a:t> </a:t>
          </a:r>
          <a:r>
            <a:rPr lang="en-US" sz="2800" dirty="0" err="1"/>
            <a:t>chức</a:t>
          </a:r>
          <a:r>
            <a:rPr lang="en-US" sz="2800" dirty="0"/>
            <a:t>.</a:t>
          </a:r>
        </a:p>
        <a:p>
          <a:pPr algn="ctr">
            <a:buFont typeface="Arial" panose="020B0604020202020204" pitchFamily="34" charset="0"/>
            <a:buChar char="●"/>
          </a:pPr>
          <a:r>
            <a:rPr lang="en-US" sz="2800" dirty="0" err="1"/>
            <a:t>Mở</a:t>
          </a:r>
          <a:r>
            <a:rPr lang="en-US" sz="2800" dirty="0"/>
            <a:t> </a:t>
          </a:r>
          <a:r>
            <a:rPr lang="en-US" sz="2800" dirty="0" err="1"/>
            <a:t>rộng</a:t>
          </a:r>
          <a:r>
            <a:rPr lang="en-US" sz="2800" dirty="0"/>
            <a:t> TT, </a:t>
          </a:r>
          <a:r>
            <a:rPr lang="en-US" sz="2800" dirty="0" err="1"/>
            <a:t>mở</a:t>
          </a:r>
          <a:r>
            <a:rPr lang="en-US" sz="2800" dirty="0"/>
            <a:t> </a:t>
          </a:r>
          <a:r>
            <a:rPr lang="en-US" sz="2800" dirty="0" err="1"/>
            <a:t>rộng</a:t>
          </a:r>
          <a:r>
            <a:rPr lang="en-US" sz="2800" dirty="0"/>
            <a:t> </a:t>
          </a:r>
          <a:r>
            <a:rPr lang="en-US" sz="2800" dirty="0" err="1"/>
            <a:t>địa</a:t>
          </a:r>
          <a:r>
            <a:rPr lang="en-US" sz="2800" dirty="0"/>
            <a:t> </a:t>
          </a:r>
          <a:r>
            <a:rPr lang="en-US" sz="2800" dirty="0" err="1"/>
            <a:t>bàn</a:t>
          </a:r>
          <a:r>
            <a:rPr lang="en-US" sz="2800" dirty="0"/>
            <a:t>, </a:t>
          </a:r>
          <a:r>
            <a:rPr lang="en-US" sz="2800" dirty="0" err="1"/>
            <a:t>phạm</a:t>
          </a:r>
          <a:r>
            <a:rPr lang="en-US" sz="2800" dirty="0"/>
            <a:t> vi HĐ, </a:t>
          </a:r>
          <a:r>
            <a:rPr lang="en-US" sz="2800" dirty="0" err="1"/>
            <a:t>tăng</a:t>
          </a:r>
          <a:r>
            <a:rPr lang="en-US" sz="2800" dirty="0"/>
            <a:t> </a:t>
          </a:r>
          <a:r>
            <a:rPr lang="en-US" sz="2800" dirty="0" err="1"/>
            <a:t>thị</a:t>
          </a:r>
          <a:r>
            <a:rPr lang="en-US" sz="2800" dirty="0"/>
            <a:t> </a:t>
          </a:r>
          <a:r>
            <a:rPr lang="en-US" sz="2800" dirty="0" err="1"/>
            <a:t>phần</a:t>
          </a:r>
          <a:r>
            <a:rPr lang="en-US" sz="2800" dirty="0"/>
            <a:t>, </a:t>
          </a:r>
          <a:r>
            <a:rPr lang="en-US" sz="2800" dirty="0" err="1"/>
            <a:t>đa</a:t>
          </a:r>
          <a:r>
            <a:rPr lang="en-US" sz="2800" dirty="0"/>
            <a:t> </a:t>
          </a:r>
          <a:r>
            <a:rPr lang="en-US" sz="2800" dirty="0" err="1"/>
            <a:t>dạng</a:t>
          </a:r>
          <a:r>
            <a:rPr lang="en-US" sz="2800" dirty="0"/>
            <a:t> </a:t>
          </a:r>
          <a:r>
            <a:rPr lang="en-US" sz="2800" dirty="0" err="1"/>
            <a:t>hóa</a:t>
          </a:r>
          <a:r>
            <a:rPr lang="en-US" sz="2800" dirty="0"/>
            <a:t> SP hay </a:t>
          </a:r>
          <a:r>
            <a:rPr lang="en-US" sz="2800" dirty="0" err="1"/>
            <a:t>ngành</a:t>
          </a:r>
          <a:r>
            <a:rPr lang="en-US" sz="2800" dirty="0"/>
            <a:t> </a:t>
          </a:r>
          <a:r>
            <a:rPr lang="en-US" sz="2800" dirty="0" err="1"/>
            <a:t>nghề</a:t>
          </a:r>
          <a:r>
            <a:rPr lang="en-US" sz="2800" dirty="0"/>
            <a:t>, </a:t>
          </a:r>
          <a:r>
            <a:rPr lang="en-US" sz="2800" dirty="0" err="1"/>
            <a:t>lĩnh</a:t>
          </a:r>
          <a:r>
            <a:rPr lang="en-US" sz="2800" dirty="0"/>
            <a:t> </a:t>
          </a:r>
          <a:r>
            <a:rPr lang="en-US" sz="2800" dirty="0" err="1"/>
            <a:t>vực</a:t>
          </a:r>
          <a:r>
            <a:rPr lang="en-US" sz="2800" dirty="0"/>
            <a:t> HĐ.</a:t>
          </a:r>
        </a:p>
        <a:p>
          <a:pPr algn="just">
            <a:buFont typeface="Arial" panose="020B0604020202020204" pitchFamily="34" charset="0"/>
            <a:buChar char="●"/>
          </a:pPr>
          <a:endParaRPr lang="en-US" sz="2800" dirty="0"/>
        </a:p>
        <a:p>
          <a:pPr algn="ctr">
            <a:buFont typeface="Arial" panose="020B0604020202020204" pitchFamily="34" charset="0"/>
            <a:buChar char="●"/>
          </a:pPr>
          <a:endParaRPr lang="en-US" sz="2800" dirty="0"/>
        </a:p>
      </dgm:t>
    </dgm:pt>
    <dgm:pt modelId="{F4A3BA9E-3F40-474B-9B56-F96C2E9F1F1E}" type="parTrans" cxnId="{45C82A4C-DD66-4BB8-8F6F-F173F9064199}">
      <dgm:prSet/>
      <dgm:spPr/>
      <dgm:t>
        <a:bodyPr/>
        <a:lstStyle/>
        <a:p>
          <a:endParaRPr lang="en-US"/>
        </a:p>
      </dgm:t>
    </dgm:pt>
    <dgm:pt modelId="{F7B01232-7DB2-4D48-A09D-4CA48DE2CBBD}" type="sibTrans" cxnId="{45C82A4C-DD66-4BB8-8F6F-F173F9064199}">
      <dgm:prSet/>
      <dgm:spPr/>
      <dgm:t>
        <a:bodyPr/>
        <a:lstStyle/>
        <a:p>
          <a:endParaRPr lang="en-US"/>
        </a:p>
      </dgm:t>
    </dgm:pt>
    <dgm:pt modelId="{305AB18E-166D-458E-AD7C-F233032ED3A4}" type="pres">
      <dgm:prSet presAssocID="{65A93AF1-F6F1-4B9B-BE0B-A2DE3B3998C5}" presName="diagram" presStyleCnt="0">
        <dgm:presLayoutVars>
          <dgm:dir/>
          <dgm:resizeHandles val="exact"/>
        </dgm:presLayoutVars>
      </dgm:prSet>
      <dgm:spPr/>
    </dgm:pt>
    <dgm:pt modelId="{68D61CC7-4604-4B26-BED8-233383B5A645}" type="pres">
      <dgm:prSet presAssocID="{471C65D6-45A0-4DFB-B088-2FEB8D585C47}" presName="node" presStyleLbl="node1" presStyleIdx="0" presStyleCnt="2" custScaleY="216162">
        <dgm:presLayoutVars>
          <dgm:bulletEnabled val="1"/>
        </dgm:presLayoutVars>
      </dgm:prSet>
      <dgm:spPr/>
    </dgm:pt>
    <dgm:pt modelId="{B11000FA-BE02-4DEC-A2BB-EBA5198EABBF}" type="pres">
      <dgm:prSet presAssocID="{741F3208-347F-48C0-B992-8AB9371AE964}" presName="sibTrans" presStyleCnt="0"/>
      <dgm:spPr/>
    </dgm:pt>
    <dgm:pt modelId="{6BA980E8-29B0-410D-8365-ADF14A6A6B67}" type="pres">
      <dgm:prSet presAssocID="{84A9CA2E-AC99-4BC9-99BB-90FA9D02C80B}" presName="node" presStyleLbl="node1" presStyleIdx="1" presStyleCnt="2" custScaleX="104749" custScaleY="216212">
        <dgm:presLayoutVars>
          <dgm:bulletEnabled val="1"/>
        </dgm:presLayoutVars>
      </dgm:prSet>
      <dgm:spPr/>
    </dgm:pt>
  </dgm:ptLst>
  <dgm:cxnLst>
    <dgm:cxn modelId="{8EF6F72C-9A6C-423D-B279-2EE3FDBF5F55}" srcId="{65A93AF1-F6F1-4B9B-BE0B-A2DE3B3998C5}" destId="{471C65D6-45A0-4DFB-B088-2FEB8D585C47}" srcOrd="0" destOrd="0" parTransId="{DEB47015-600A-4E3F-B358-76F7CF1B3E96}" sibTransId="{741F3208-347F-48C0-B992-8AB9371AE964}"/>
    <dgm:cxn modelId="{45C82A4C-DD66-4BB8-8F6F-F173F9064199}" srcId="{65A93AF1-F6F1-4B9B-BE0B-A2DE3B3998C5}" destId="{84A9CA2E-AC99-4BC9-99BB-90FA9D02C80B}" srcOrd="1" destOrd="0" parTransId="{F4A3BA9E-3F40-474B-9B56-F96C2E9F1F1E}" sibTransId="{F7B01232-7DB2-4D48-A09D-4CA48DE2CBBD}"/>
    <dgm:cxn modelId="{49A46D7F-B07A-4C17-AA25-B4DB8E61407B}" type="presOf" srcId="{65A93AF1-F6F1-4B9B-BE0B-A2DE3B3998C5}" destId="{305AB18E-166D-458E-AD7C-F233032ED3A4}" srcOrd="0" destOrd="0" presId="urn:microsoft.com/office/officeart/2005/8/layout/default"/>
    <dgm:cxn modelId="{47933184-E0AB-4E29-9E09-562BDAFC8EF1}" type="presOf" srcId="{84A9CA2E-AC99-4BC9-99BB-90FA9D02C80B}" destId="{6BA980E8-29B0-410D-8365-ADF14A6A6B67}" srcOrd="0" destOrd="0" presId="urn:microsoft.com/office/officeart/2005/8/layout/default"/>
    <dgm:cxn modelId="{0FB089A4-BC2E-48D8-8178-D794588C149F}" type="presOf" srcId="{471C65D6-45A0-4DFB-B088-2FEB8D585C47}" destId="{68D61CC7-4604-4B26-BED8-233383B5A645}" srcOrd="0" destOrd="0" presId="urn:microsoft.com/office/officeart/2005/8/layout/default"/>
    <dgm:cxn modelId="{96B41511-0385-4071-8BFF-12A024F565EB}" type="presParOf" srcId="{305AB18E-166D-458E-AD7C-F233032ED3A4}" destId="{68D61CC7-4604-4B26-BED8-233383B5A645}" srcOrd="0" destOrd="0" presId="urn:microsoft.com/office/officeart/2005/8/layout/default"/>
    <dgm:cxn modelId="{B06AFDA8-DAF6-4EE3-9350-EE21AC21DD24}" type="presParOf" srcId="{305AB18E-166D-458E-AD7C-F233032ED3A4}" destId="{B11000FA-BE02-4DEC-A2BB-EBA5198EABBF}" srcOrd="1" destOrd="0" presId="urn:microsoft.com/office/officeart/2005/8/layout/default"/>
    <dgm:cxn modelId="{03EC62F4-9D30-4ABC-8A97-18B1B1796CC2}" type="presParOf" srcId="{305AB18E-166D-458E-AD7C-F233032ED3A4}" destId="{6BA980E8-29B0-410D-8365-ADF14A6A6B67}" srcOrd="2"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65A93AF1-F6F1-4B9B-BE0B-A2DE3B3998C5}" type="doc">
      <dgm:prSet loTypeId="urn:microsoft.com/office/officeart/2005/8/layout/default" loCatId="list" qsTypeId="urn:microsoft.com/office/officeart/2005/8/quickstyle/3d2" qsCatId="3D" csTypeId="urn:microsoft.com/office/officeart/2005/8/colors/colorful5" csCatId="colorful" phldr="1"/>
      <dgm:spPr/>
      <dgm:t>
        <a:bodyPr/>
        <a:lstStyle/>
        <a:p>
          <a:endParaRPr lang="en-US"/>
        </a:p>
      </dgm:t>
    </dgm:pt>
    <dgm:pt modelId="{471C65D6-45A0-4DFB-B088-2FEB8D585C47}">
      <dgm:prSet phldrT="[Text]"/>
      <dgm:spPr>
        <a:solidFill>
          <a:srgbClr val="FFCCCC"/>
        </a:solidFill>
      </dgm:spPr>
      <dgm:t>
        <a:bodyPr/>
        <a:lstStyle/>
        <a:p>
          <a:pPr>
            <a:buFont typeface="Arial" panose="020B0604020202020204" pitchFamily="34" charset="0"/>
            <a:buChar char="●"/>
          </a:pPr>
          <a:r>
            <a:rPr lang="en-US" b="1" u="sng" dirty="0">
              <a:solidFill>
                <a:srgbClr val="FF0000"/>
              </a:solidFill>
            </a:rPr>
            <a:t>3. </a:t>
          </a:r>
          <a:r>
            <a:rPr lang="en-US" b="1" u="sng" dirty="0" err="1">
              <a:solidFill>
                <a:srgbClr val="FF0000"/>
              </a:solidFill>
            </a:rPr>
            <a:t>Chiến</a:t>
          </a:r>
          <a:r>
            <a:rPr lang="en-US" b="1" u="sng" dirty="0">
              <a:solidFill>
                <a:srgbClr val="FF0000"/>
              </a:solidFill>
            </a:rPr>
            <a:t> </a:t>
          </a:r>
          <a:r>
            <a:rPr lang="en-US" b="1" u="sng" dirty="0" err="1">
              <a:solidFill>
                <a:srgbClr val="FF0000"/>
              </a:solidFill>
            </a:rPr>
            <a:t>lược</a:t>
          </a:r>
          <a:r>
            <a:rPr lang="en-US" b="1" u="sng" dirty="0">
              <a:solidFill>
                <a:srgbClr val="FF0000"/>
              </a:solidFill>
            </a:rPr>
            <a:t> </a:t>
          </a:r>
          <a:r>
            <a:rPr lang="en-US" b="1" u="sng" dirty="0" err="1">
              <a:solidFill>
                <a:srgbClr val="FF0000"/>
              </a:solidFill>
            </a:rPr>
            <a:t>Suy</a:t>
          </a:r>
          <a:r>
            <a:rPr lang="en-US" b="1" u="sng" dirty="0">
              <a:solidFill>
                <a:srgbClr val="FF0000"/>
              </a:solidFill>
            </a:rPr>
            <a:t> </a:t>
          </a:r>
          <a:r>
            <a:rPr lang="en-US" b="1" u="sng" dirty="0" err="1">
              <a:solidFill>
                <a:srgbClr val="FF0000"/>
              </a:solidFill>
            </a:rPr>
            <a:t>giảm</a:t>
          </a:r>
          <a:endParaRPr lang="en-US" b="1" u="sng" dirty="0">
            <a:solidFill>
              <a:srgbClr val="FF0000"/>
            </a:solidFill>
          </a:endParaRPr>
        </a:p>
        <a:p>
          <a:pPr>
            <a:buFont typeface="Arial" panose="020B0604020202020204" pitchFamily="34" charset="0"/>
            <a:buChar char="●"/>
          </a:pPr>
          <a:r>
            <a:rPr lang="en-US" dirty="0" err="1">
              <a:solidFill>
                <a:srgbClr val="990000"/>
              </a:solidFill>
            </a:rPr>
            <a:t>Chiến</a:t>
          </a:r>
          <a:r>
            <a:rPr lang="en-US" dirty="0">
              <a:solidFill>
                <a:srgbClr val="990000"/>
              </a:solidFill>
            </a:rPr>
            <a:t> </a:t>
          </a:r>
          <a:r>
            <a:rPr lang="en-US" dirty="0" err="1">
              <a:solidFill>
                <a:srgbClr val="990000"/>
              </a:solidFill>
            </a:rPr>
            <a:t>lược</a:t>
          </a:r>
          <a:r>
            <a:rPr lang="en-US" dirty="0">
              <a:solidFill>
                <a:srgbClr val="990000"/>
              </a:solidFill>
            </a:rPr>
            <a:t> </a:t>
          </a:r>
          <a:r>
            <a:rPr lang="en-US" dirty="0" err="1">
              <a:solidFill>
                <a:srgbClr val="990000"/>
              </a:solidFill>
            </a:rPr>
            <a:t>được</a:t>
          </a:r>
          <a:r>
            <a:rPr lang="en-US" dirty="0">
              <a:solidFill>
                <a:srgbClr val="990000"/>
              </a:solidFill>
            </a:rPr>
            <a:t> </a:t>
          </a:r>
          <a:r>
            <a:rPr lang="en-US" dirty="0" err="1">
              <a:solidFill>
                <a:srgbClr val="990000"/>
              </a:solidFill>
            </a:rPr>
            <a:t>áp</a:t>
          </a:r>
          <a:r>
            <a:rPr lang="en-US" dirty="0">
              <a:solidFill>
                <a:srgbClr val="990000"/>
              </a:solidFill>
            </a:rPr>
            <a:t> </a:t>
          </a:r>
          <a:r>
            <a:rPr lang="en-US" dirty="0" err="1">
              <a:solidFill>
                <a:srgbClr val="990000"/>
              </a:solidFill>
            </a:rPr>
            <a:t>dụng</a:t>
          </a:r>
          <a:r>
            <a:rPr lang="en-US" dirty="0">
              <a:solidFill>
                <a:srgbClr val="990000"/>
              </a:solidFill>
            </a:rPr>
            <a:t> </a:t>
          </a:r>
          <a:r>
            <a:rPr lang="en-US" dirty="0" err="1">
              <a:solidFill>
                <a:srgbClr val="990000"/>
              </a:solidFill>
            </a:rPr>
            <a:t>để</a:t>
          </a:r>
          <a:r>
            <a:rPr lang="en-US" dirty="0">
              <a:solidFill>
                <a:srgbClr val="990000"/>
              </a:solidFill>
            </a:rPr>
            <a:t> </a:t>
          </a:r>
          <a:r>
            <a:rPr lang="en-US" dirty="0" err="1">
              <a:solidFill>
                <a:srgbClr val="990000"/>
              </a:solidFill>
            </a:rPr>
            <a:t>thực</a:t>
          </a:r>
          <a:r>
            <a:rPr lang="en-US" dirty="0">
              <a:solidFill>
                <a:srgbClr val="990000"/>
              </a:solidFill>
            </a:rPr>
            <a:t> </a:t>
          </a:r>
          <a:r>
            <a:rPr lang="en-US" dirty="0" err="1">
              <a:solidFill>
                <a:srgbClr val="990000"/>
              </a:solidFill>
            </a:rPr>
            <a:t>hiện</a:t>
          </a:r>
          <a:r>
            <a:rPr lang="en-US" dirty="0">
              <a:solidFill>
                <a:srgbClr val="990000"/>
              </a:solidFill>
            </a:rPr>
            <a:t> </a:t>
          </a:r>
          <a:r>
            <a:rPr lang="en-US" dirty="0" err="1">
              <a:solidFill>
                <a:srgbClr val="990000"/>
              </a:solidFill>
            </a:rPr>
            <a:t>các</a:t>
          </a:r>
          <a:r>
            <a:rPr lang="en-US" dirty="0">
              <a:solidFill>
                <a:srgbClr val="990000"/>
              </a:solidFill>
            </a:rPr>
            <a:t> </a:t>
          </a:r>
          <a:r>
            <a:rPr lang="en-US" dirty="0" err="1">
              <a:solidFill>
                <a:srgbClr val="990000"/>
              </a:solidFill>
            </a:rPr>
            <a:t>mục</a:t>
          </a:r>
          <a:r>
            <a:rPr lang="en-US" dirty="0">
              <a:solidFill>
                <a:srgbClr val="990000"/>
              </a:solidFill>
            </a:rPr>
            <a:t> </a:t>
          </a:r>
          <a:r>
            <a:rPr lang="en-US" dirty="0" err="1">
              <a:solidFill>
                <a:srgbClr val="990000"/>
              </a:solidFill>
            </a:rPr>
            <a:t>tiêu</a:t>
          </a:r>
          <a:r>
            <a:rPr lang="en-US" dirty="0">
              <a:solidFill>
                <a:srgbClr val="990000"/>
              </a:solidFill>
            </a:rPr>
            <a:t> </a:t>
          </a:r>
          <a:r>
            <a:rPr lang="en-US" dirty="0" err="1">
              <a:solidFill>
                <a:srgbClr val="990000"/>
              </a:solidFill>
            </a:rPr>
            <a:t>suy</a:t>
          </a:r>
          <a:r>
            <a:rPr lang="en-US" dirty="0">
              <a:solidFill>
                <a:srgbClr val="990000"/>
              </a:solidFill>
            </a:rPr>
            <a:t> </a:t>
          </a:r>
          <a:r>
            <a:rPr lang="en-US" dirty="0" err="1">
              <a:solidFill>
                <a:srgbClr val="990000"/>
              </a:solidFill>
            </a:rPr>
            <a:t>giảm</a:t>
          </a:r>
          <a:r>
            <a:rPr lang="en-US" dirty="0">
              <a:solidFill>
                <a:srgbClr val="990000"/>
              </a:solidFill>
            </a:rPr>
            <a:t>. </a:t>
          </a:r>
          <a:r>
            <a:rPr lang="en-US" dirty="0" err="1">
              <a:solidFill>
                <a:srgbClr val="990000"/>
              </a:solidFill>
            </a:rPr>
            <a:t>Chiến</a:t>
          </a:r>
          <a:r>
            <a:rPr lang="en-US" dirty="0">
              <a:solidFill>
                <a:srgbClr val="990000"/>
              </a:solidFill>
            </a:rPr>
            <a:t> </a:t>
          </a:r>
          <a:r>
            <a:rPr lang="en-US" dirty="0" err="1">
              <a:solidFill>
                <a:srgbClr val="990000"/>
              </a:solidFill>
            </a:rPr>
            <a:t>lược</a:t>
          </a:r>
          <a:r>
            <a:rPr lang="en-US" dirty="0">
              <a:solidFill>
                <a:srgbClr val="990000"/>
              </a:solidFill>
            </a:rPr>
            <a:t> </a:t>
          </a:r>
          <a:r>
            <a:rPr lang="en-US" dirty="0" err="1">
              <a:solidFill>
                <a:srgbClr val="990000"/>
              </a:solidFill>
            </a:rPr>
            <a:t>suy</a:t>
          </a:r>
          <a:r>
            <a:rPr lang="en-US" dirty="0">
              <a:solidFill>
                <a:srgbClr val="990000"/>
              </a:solidFill>
            </a:rPr>
            <a:t> </a:t>
          </a:r>
          <a:r>
            <a:rPr lang="en-US" dirty="0" err="1">
              <a:solidFill>
                <a:srgbClr val="990000"/>
              </a:solidFill>
            </a:rPr>
            <a:t>giảm</a:t>
          </a:r>
          <a:r>
            <a:rPr lang="en-US" dirty="0">
              <a:solidFill>
                <a:srgbClr val="990000"/>
              </a:solidFill>
            </a:rPr>
            <a:t> </a:t>
          </a:r>
          <a:r>
            <a:rPr lang="en-US" dirty="0" err="1">
              <a:solidFill>
                <a:srgbClr val="990000"/>
              </a:solidFill>
            </a:rPr>
            <a:t>được</a:t>
          </a:r>
          <a:r>
            <a:rPr lang="en-US" dirty="0">
              <a:solidFill>
                <a:srgbClr val="990000"/>
              </a:solidFill>
            </a:rPr>
            <a:t> </a:t>
          </a:r>
          <a:r>
            <a:rPr lang="en-US" dirty="0" err="1">
              <a:solidFill>
                <a:srgbClr val="990000"/>
              </a:solidFill>
            </a:rPr>
            <a:t>đưa</a:t>
          </a:r>
          <a:r>
            <a:rPr lang="en-US" dirty="0">
              <a:solidFill>
                <a:srgbClr val="990000"/>
              </a:solidFill>
            </a:rPr>
            <a:t> </a:t>
          </a:r>
          <a:r>
            <a:rPr lang="en-US" dirty="0" err="1">
              <a:solidFill>
                <a:srgbClr val="990000"/>
              </a:solidFill>
            </a:rPr>
            <a:t>ra</a:t>
          </a:r>
          <a:r>
            <a:rPr lang="en-US" dirty="0">
              <a:solidFill>
                <a:srgbClr val="990000"/>
              </a:solidFill>
            </a:rPr>
            <a:t> </a:t>
          </a:r>
          <a:r>
            <a:rPr lang="en-US" dirty="0" err="1">
              <a:solidFill>
                <a:srgbClr val="990000"/>
              </a:solidFill>
            </a:rPr>
            <a:t>nhằm</a:t>
          </a:r>
          <a:r>
            <a:rPr lang="en-US" dirty="0">
              <a:solidFill>
                <a:srgbClr val="990000"/>
              </a:solidFill>
            </a:rPr>
            <a:t> </a:t>
          </a:r>
          <a:r>
            <a:rPr lang="en-US" dirty="0" err="1">
              <a:solidFill>
                <a:srgbClr val="990000"/>
              </a:solidFill>
            </a:rPr>
            <a:t>sử</a:t>
          </a:r>
          <a:r>
            <a:rPr lang="en-US" dirty="0">
              <a:solidFill>
                <a:srgbClr val="990000"/>
              </a:solidFill>
            </a:rPr>
            <a:t> </a:t>
          </a:r>
          <a:r>
            <a:rPr lang="en-US" dirty="0" err="1">
              <a:solidFill>
                <a:srgbClr val="990000"/>
              </a:solidFill>
            </a:rPr>
            <a:t>dụng</a:t>
          </a:r>
          <a:r>
            <a:rPr lang="en-US" dirty="0">
              <a:solidFill>
                <a:srgbClr val="990000"/>
              </a:solidFill>
            </a:rPr>
            <a:t> </a:t>
          </a:r>
          <a:r>
            <a:rPr lang="en-US" dirty="0" err="1">
              <a:solidFill>
                <a:srgbClr val="990000"/>
              </a:solidFill>
            </a:rPr>
            <a:t>có</a:t>
          </a:r>
          <a:r>
            <a:rPr lang="en-US" dirty="0">
              <a:solidFill>
                <a:srgbClr val="990000"/>
              </a:solidFill>
            </a:rPr>
            <a:t> </a:t>
          </a:r>
          <a:r>
            <a:rPr lang="en-US" dirty="0" err="1">
              <a:solidFill>
                <a:srgbClr val="990000"/>
              </a:solidFill>
            </a:rPr>
            <a:t>hiệu</a:t>
          </a:r>
          <a:r>
            <a:rPr lang="en-US" dirty="0">
              <a:solidFill>
                <a:srgbClr val="990000"/>
              </a:solidFill>
            </a:rPr>
            <a:t> </a:t>
          </a:r>
          <a:r>
            <a:rPr lang="en-US" dirty="0" err="1">
              <a:solidFill>
                <a:srgbClr val="990000"/>
              </a:solidFill>
            </a:rPr>
            <a:t>quả</a:t>
          </a:r>
          <a:r>
            <a:rPr lang="en-US" dirty="0">
              <a:solidFill>
                <a:srgbClr val="990000"/>
              </a:solidFill>
            </a:rPr>
            <a:t> </a:t>
          </a:r>
          <a:r>
            <a:rPr lang="en-US" dirty="0" err="1">
              <a:solidFill>
                <a:srgbClr val="990000"/>
              </a:solidFill>
            </a:rPr>
            <a:t>các</a:t>
          </a:r>
          <a:r>
            <a:rPr lang="en-US" dirty="0">
              <a:solidFill>
                <a:srgbClr val="990000"/>
              </a:solidFill>
            </a:rPr>
            <a:t> </a:t>
          </a:r>
          <a:r>
            <a:rPr lang="en-US" dirty="0" err="1">
              <a:solidFill>
                <a:srgbClr val="990000"/>
              </a:solidFill>
            </a:rPr>
            <a:t>nguồn</a:t>
          </a:r>
          <a:r>
            <a:rPr lang="en-US" dirty="0">
              <a:solidFill>
                <a:srgbClr val="990000"/>
              </a:solidFill>
            </a:rPr>
            <a:t> </a:t>
          </a:r>
          <a:r>
            <a:rPr lang="en-US" dirty="0" err="1">
              <a:solidFill>
                <a:srgbClr val="990000"/>
              </a:solidFill>
            </a:rPr>
            <a:t>lực</a:t>
          </a:r>
          <a:r>
            <a:rPr lang="en-US" dirty="0">
              <a:solidFill>
                <a:srgbClr val="990000"/>
              </a:solidFill>
            </a:rPr>
            <a:t> </a:t>
          </a:r>
          <a:r>
            <a:rPr lang="en-US" dirty="0" err="1">
              <a:solidFill>
                <a:srgbClr val="990000"/>
              </a:solidFill>
            </a:rPr>
            <a:t>của</a:t>
          </a:r>
          <a:r>
            <a:rPr lang="en-US" dirty="0">
              <a:solidFill>
                <a:srgbClr val="990000"/>
              </a:solidFill>
            </a:rPr>
            <a:t> </a:t>
          </a:r>
          <a:r>
            <a:rPr lang="en-US" dirty="0" err="1">
              <a:solidFill>
                <a:srgbClr val="990000"/>
              </a:solidFill>
            </a:rPr>
            <a:t>tổ</a:t>
          </a:r>
          <a:r>
            <a:rPr lang="en-US" dirty="0">
              <a:solidFill>
                <a:srgbClr val="990000"/>
              </a:solidFill>
            </a:rPr>
            <a:t> </a:t>
          </a:r>
          <a:r>
            <a:rPr lang="en-US" dirty="0" err="1">
              <a:solidFill>
                <a:srgbClr val="990000"/>
              </a:solidFill>
            </a:rPr>
            <a:t>chức</a:t>
          </a:r>
          <a:r>
            <a:rPr lang="en-US" dirty="0">
              <a:solidFill>
                <a:srgbClr val="990000"/>
              </a:solidFill>
            </a:rPr>
            <a:t>. </a:t>
          </a:r>
          <a:r>
            <a:rPr lang="en-US" dirty="0" err="1">
              <a:solidFill>
                <a:srgbClr val="990000"/>
              </a:solidFill>
            </a:rPr>
            <a:t>Chiến</a:t>
          </a:r>
          <a:r>
            <a:rPr lang="en-US" dirty="0">
              <a:solidFill>
                <a:srgbClr val="990000"/>
              </a:solidFill>
            </a:rPr>
            <a:t> </a:t>
          </a:r>
          <a:r>
            <a:rPr lang="en-US" dirty="0" err="1">
              <a:solidFill>
                <a:srgbClr val="990000"/>
              </a:solidFill>
            </a:rPr>
            <a:t>lược</a:t>
          </a:r>
          <a:r>
            <a:rPr lang="en-US" dirty="0">
              <a:solidFill>
                <a:srgbClr val="990000"/>
              </a:solidFill>
            </a:rPr>
            <a:t> </a:t>
          </a:r>
          <a:r>
            <a:rPr lang="en-US" dirty="0" err="1">
              <a:solidFill>
                <a:srgbClr val="990000"/>
              </a:solidFill>
            </a:rPr>
            <a:t>suy</a:t>
          </a:r>
          <a:r>
            <a:rPr lang="en-US" dirty="0">
              <a:solidFill>
                <a:srgbClr val="990000"/>
              </a:solidFill>
            </a:rPr>
            <a:t> </a:t>
          </a:r>
          <a:r>
            <a:rPr lang="en-US" dirty="0" err="1">
              <a:solidFill>
                <a:srgbClr val="990000"/>
              </a:solidFill>
            </a:rPr>
            <a:t>giảm</a:t>
          </a:r>
          <a:endParaRPr lang="en-US" dirty="0">
            <a:solidFill>
              <a:srgbClr val="990000"/>
            </a:solidFill>
          </a:endParaRPr>
        </a:p>
        <a:p>
          <a:pPr>
            <a:buFont typeface="Arial" panose="020B0604020202020204" pitchFamily="34" charset="0"/>
            <a:buChar char="●"/>
          </a:pPr>
          <a:r>
            <a:rPr lang="en-US" dirty="0" err="1">
              <a:solidFill>
                <a:srgbClr val="990000"/>
              </a:solidFill>
            </a:rPr>
            <a:t>Chiến</a:t>
          </a:r>
          <a:r>
            <a:rPr lang="en-US" dirty="0">
              <a:solidFill>
                <a:srgbClr val="990000"/>
              </a:solidFill>
            </a:rPr>
            <a:t> </a:t>
          </a:r>
          <a:r>
            <a:rPr lang="en-US" dirty="0" err="1">
              <a:solidFill>
                <a:srgbClr val="990000"/>
              </a:solidFill>
            </a:rPr>
            <a:t>lược</a:t>
          </a:r>
          <a:r>
            <a:rPr lang="en-US" dirty="0">
              <a:solidFill>
                <a:srgbClr val="990000"/>
              </a:solidFill>
            </a:rPr>
            <a:t> </a:t>
          </a:r>
          <a:r>
            <a:rPr lang="en-US" dirty="0" err="1">
              <a:solidFill>
                <a:srgbClr val="990000"/>
              </a:solidFill>
            </a:rPr>
            <a:t>tiết</a:t>
          </a:r>
          <a:r>
            <a:rPr lang="en-US" dirty="0">
              <a:solidFill>
                <a:srgbClr val="990000"/>
              </a:solidFill>
            </a:rPr>
            <a:t> </a:t>
          </a:r>
          <a:r>
            <a:rPr lang="en-US" dirty="0" err="1">
              <a:solidFill>
                <a:srgbClr val="990000"/>
              </a:solidFill>
            </a:rPr>
            <a:t>kiệm</a:t>
          </a:r>
          <a:r>
            <a:rPr lang="en-US" dirty="0">
              <a:solidFill>
                <a:srgbClr val="990000"/>
              </a:solidFill>
            </a:rPr>
            <a:t>, </a:t>
          </a:r>
          <a:r>
            <a:rPr lang="en-US" dirty="0" err="1">
              <a:solidFill>
                <a:srgbClr val="990000"/>
              </a:solidFill>
            </a:rPr>
            <a:t>cắt</a:t>
          </a:r>
          <a:r>
            <a:rPr lang="en-US" dirty="0">
              <a:solidFill>
                <a:srgbClr val="990000"/>
              </a:solidFill>
            </a:rPr>
            <a:t> </a:t>
          </a:r>
          <a:r>
            <a:rPr lang="en-US" dirty="0" err="1">
              <a:solidFill>
                <a:srgbClr val="990000"/>
              </a:solidFill>
            </a:rPr>
            <a:t>giảm</a:t>
          </a:r>
          <a:r>
            <a:rPr lang="en-US" dirty="0">
              <a:solidFill>
                <a:srgbClr val="990000"/>
              </a:solidFill>
            </a:rPr>
            <a:t> </a:t>
          </a:r>
          <a:r>
            <a:rPr lang="en-US" dirty="0" err="1">
              <a:solidFill>
                <a:srgbClr val="990000"/>
              </a:solidFill>
            </a:rPr>
            <a:t>các</a:t>
          </a:r>
          <a:r>
            <a:rPr lang="en-US" dirty="0">
              <a:solidFill>
                <a:srgbClr val="990000"/>
              </a:solidFill>
            </a:rPr>
            <a:t> chi </a:t>
          </a:r>
          <a:r>
            <a:rPr lang="en-US" dirty="0" err="1">
              <a:solidFill>
                <a:srgbClr val="990000"/>
              </a:solidFill>
            </a:rPr>
            <a:t>phí</a:t>
          </a:r>
          <a:r>
            <a:rPr lang="en-US" dirty="0">
              <a:solidFill>
                <a:srgbClr val="990000"/>
              </a:solidFill>
            </a:rPr>
            <a:t> </a:t>
          </a:r>
          <a:r>
            <a:rPr lang="en-US" dirty="0" err="1">
              <a:solidFill>
                <a:srgbClr val="990000"/>
              </a:solidFill>
            </a:rPr>
            <a:t>chưa</a:t>
          </a:r>
          <a:r>
            <a:rPr lang="en-US" dirty="0">
              <a:solidFill>
                <a:srgbClr val="990000"/>
              </a:solidFill>
            </a:rPr>
            <a:t> </a:t>
          </a:r>
          <a:r>
            <a:rPr lang="en-US" dirty="0" err="1">
              <a:solidFill>
                <a:srgbClr val="990000"/>
              </a:solidFill>
            </a:rPr>
            <a:t>hợp</a:t>
          </a:r>
          <a:r>
            <a:rPr lang="en-US" dirty="0">
              <a:solidFill>
                <a:srgbClr val="990000"/>
              </a:solidFill>
            </a:rPr>
            <a:t> </a:t>
          </a:r>
          <a:r>
            <a:rPr lang="en-US" dirty="0" err="1">
              <a:solidFill>
                <a:srgbClr val="990000"/>
              </a:solidFill>
            </a:rPr>
            <a:t>lý</a:t>
          </a:r>
          <a:r>
            <a:rPr lang="en-US" dirty="0">
              <a:solidFill>
                <a:srgbClr val="990000"/>
              </a:solidFill>
            </a:rPr>
            <a:t> </a:t>
          </a:r>
          <a:r>
            <a:rPr lang="en-US" dirty="0" err="1">
              <a:solidFill>
                <a:srgbClr val="990000"/>
              </a:solidFill>
            </a:rPr>
            <a:t>hoặc</a:t>
          </a:r>
          <a:r>
            <a:rPr lang="en-US" dirty="0">
              <a:solidFill>
                <a:srgbClr val="990000"/>
              </a:solidFill>
            </a:rPr>
            <a:t> </a:t>
          </a:r>
          <a:r>
            <a:rPr lang="en-US" dirty="0" err="1">
              <a:solidFill>
                <a:srgbClr val="990000"/>
              </a:solidFill>
            </a:rPr>
            <a:t>giảm</a:t>
          </a:r>
          <a:r>
            <a:rPr lang="en-US" dirty="0">
              <a:solidFill>
                <a:srgbClr val="990000"/>
              </a:solidFill>
            </a:rPr>
            <a:t> </a:t>
          </a:r>
          <a:r>
            <a:rPr lang="en-US" dirty="0" err="1">
              <a:solidFill>
                <a:srgbClr val="990000"/>
              </a:solidFill>
            </a:rPr>
            <a:t>bớt</a:t>
          </a:r>
          <a:r>
            <a:rPr lang="en-US" dirty="0">
              <a:solidFill>
                <a:srgbClr val="990000"/>
              </a:solidFill>
            </a:rPr>
            <a:t> </a:t>
          </a:r>
          <a:r>
            <a:rPr lang="en-US" dirty="0" err="1">
              <a:solidFill>
                <a:srgbClr val="990000"/>
              </a:solidFill>
            </a:rPr>
            <a:t>tỷ</a:t>
          </a:r>
          <a:r>
            <a:rPr lang="en-US" dirty="0">
              <a:solidFill>
                <a:srgbClr val="990000"/>
              </a:solidFill>
            </a:rPr>
            <a:t> </a:t>
          </a:r>
          <a:r>
            <a:rPr lang="en-US" dirty="0" err="1">
              <a:solidFill>
                <a:srgbClr val="990000"/>
              </a:solidFill>
            </a:rPr>
            <a:t>lệ</a:t>
          </a:r>
          <a:r>
            <a:rPr lang="en-US" dirty="0">
              <a:solidFill>
                <a:srgbClr val="990000"/>
              </a:solidFill>
            </a:rPr>
            <a:t> </a:t>
          </a:r>
          <a:r>
            <a:rPr lang="en-US" dirty="0" err="1">
              <a:solidFill>
                <a:srgbClr val="990000"/>
              </a:solidFill>
            </a:rPr>
            <a:t>sản</a:t>
          </a:r>
          <a:r>
            <a:rPr lang="en-US" dirty="0">
              <a:solidFill>
                <a:srgbClr val="990000"/>
              </a:solidFill>
            </a:rPr>
            <a:t> </a:t>
          </a:r>
          <a:r>
            <a:rPr lang="en-US" dirty="0" err="1">
              <a:solidFill>
                <a:srgbClr val="990000"/>
              </a:solidFill>
            </a:rPr>
            <a:t>phẩm</a:t>
          </a:r>
          <a:r>
            <a:rPr lang="en-US" dirty="0">
              <a:solidFill>
                <a:srgbClr val="990000"/>
              </a:solidFill>
            </a:rPr>
            <a:t> </a:t>
          </a:r>
          <a:r>
            <a:rPr lang="en-US" dirty="0" err="1">
              <a:solidFill>
                <a:srgbClr val="990000"/>
              </a:solidFill>
            </a:rPr>
            <a:t>kém</a:t>
          </a:r>
          <a:r>
            <a:rPr lang="en-US" dirty="0">
              <a:solidFill>
                <a:srgbClr val="990000"/>
              </a:solidFill>
            </a:rPr>
            <a:t> </a:t>
          </a:r>
          <a:r>
            <a:rPr lang="en-US" dirty="0" err="1">
              <a:solidFill>
                <a:srgbClr val="990000"/>
              </a:solidFill>
            </a:rPr>
            <a:t>chất</a:t>
          </a:r>
          <a:r>
            <a:rPr lang="en-US" dirty="0">
              <a:solidFill>
                <a:srgbClr val="990000"/>
              </a:solidFill>
            </a:rPr>
            <a:t> </a:t>
          </a:r>
          <a:r>
            <a:rPr lang="en-US" dirty="0" err="1">
              <a:solidFill>
                <a:srgbClr val="990000"/>
              </a:solidFill>
            </a:rPr>
            <a:t>lượng</a:t>
          </a:r>
          <a:r>
            <a:rPr lang="en-US" dirty="0">
              <a:solidFill>
                <a:srgbClr val="990000"/>
              </a:solidFill>
            </a:rPr>
            <a:t>, </a:t>
          </a:r>
          <a:r>
            <a:rPr lang="en-US" dirty="0" err="1">
              <a:solidFill>
                <a:srgbClr val="990000"/>
              </a:solidFill>
            </a:rPr>
            <a:t>có</a:t>
          </a:r>
          <a:r>
            <a:rPr lang="en-US" dirty="0">
              <a:solidFill>
                <a:srgbClr val="990000"/>
              </a:solidFill>
            </a:rPr>
            <a:t> </a:t>
          </a:r>
          <a:r>
            <a:rPr lang="en-US" dirty="0" err="1">
              <a:solidFill>
                <a:srgbClr val="990000"/>
              </a:solidFill>
            </a:rPr>
            <a:t>khuyết</a:t>
          </a:r>
          <a:r>
            <a:rPr lang="en-US" dirty="0">
              <a:solidFill>
                <a:srgbClr val="990000"/>
              </a:solidFill>
            </a:rPr>
            <a:t> </a:t>
          </a:r>
          <a:r>
            <a:rPr lang="en-US" dirty="0" err="1">
              <a:solidFill>
                <a:srgbClr val="990000"/>
              </a:solidFill>
            </a:rPr>
            <a:t>tật</a:t>
          </a:r>
          <a:r>
            <a:rPr lang="en-US" dirty="0">
              <a:solidFill>
                <a:srgbClr val="990000"/>
              </a:solidFill>
            </a:rPr>
            <a:t> ...</a:t>
          </a:r>
        </a:p>
      </dgm:t>
    </dgm:pt>
    <dgm:pt modelId="{DEB47015-600A-4E3F-B358-76F7CF1B3E96}" type="parTrans" cxnId="{8EF6F72C-9A6C-423D-B279-2EE3FDBF5F55}">
      <dgm:prSet/>
      <dgm:spPr/>
      <dgm:t>
        <a:bodyPr/>
        <a:lstStyle/>
        <a:p>
          <a:endParaRPr lang="en-US"/>
        </a:p>
      </dgm:t>
    </dgm:pt>
    <dgm:pt modelId="{741F3208-347F-48C0-B992-8AB9371AE964}" type="sibTrans" cxnId="{8EF6F72C-9A6C-423D-B279-2EE3FDBF5F55}">
      <dgm:prSet/>
      <dgm:spPr/>
      <dgm:t>
        <a:bodyPr/>
        <a:lstStyle/>
        <a:p>
          <a:endParaRPr lang="en-US"/>
        </a:p>
      </dgm:t>
    </dgm:pt>
    <dgm:pt modelId="{84A9CA2E-AC99-4BC9-99BB-90FA9D02C80B}">
      <dgm:prSet phldrT="[Text]" custT="1"/>
      <dgm:spPr>
        <a:solidFill>
          <a:srgbClr val="CCCCFF"/>
        </a:solidFill>
      </dgm:spPr>
      <dgm:t>
        <a:bodyPr/>
        <a:lstStyle/>
        <a:p>
          <a:pPr algn="ctr">
            <a:buFont typeface="Arial" panose="020B0604020202020204" pitchFamily="34" charset="0"/>
            <a:buChar char="●"/>
          </a:pPr>
          <a:endParaRPr lang="en-US" sz="2800" b="1" i="1" u="sng" dirty="0"/>
        </a:p>
        <a:p>
          <a:pPr algn="ctr">
            <a:buFont typeface="Arial" panose="020B0604020202020204" pitchFamily="34" charset="0"/>
            <a:buChar char="●"/>
          </a:pPr>
          <a:endParaRPr lang="en-US" sz="1600" b="1" i="1" u="sng" dirty="0"/>
        </a:p>
        <a:p>
          <a:pPr algn="ctr">
            <a:buFont typeface="Arial" panose="020B0604020202020204" pitchFamily="34" charset="0"/>
            <a:buChar char="●"/>
          </a:pPr>
          <a:r>
            <a:rPr lang="en-US" sz="2800" b="1" i="1" u="sng" dirty="0">
              <a:solidFill>
                <a:srgbClr val="FF0000"/>
              </a:solidFill>
            </a:rPr>
            <a:t>4. </a:t>
          </a:r>
          <a:r>
            <a:rPr lang="en-US" sz="2800" b="1" i="1" u="sng" dirty="0" err="1">
              <a:solidFill>
                <a:srgbClr val="FF0000"/>
              </a:solidFill>
            </a:rPr>
            <a:t>Chiến</a:t>
          </a:r>
          <a:r>
            <a:rPr lang="en-US" sz="2800" b="1" i="1" u="sng" dirty="0">
              <a:solidFill>
                <a:srgbClr val="FF0000"/>
              </a:solidFill>
            </a:rPr>
            <a:t> </a:t>
          </a:r>
          <a:r>
            <a:rPr lang="en-US" sz="2800" b="1" i="1" u="sng" dirty="0" err="1">
              <a:solidFill>
                <a:srgbClr val="FF0000"/>
              </a:solidFill>
            </a:rPr>
            <a:t>lược</a:t>
          </a:r>
          <a:r>
            <a:rPr lang="en-US" sz="2800" b="1" i="1" u="sng" dirty="0">
              <a:solidFill>
                <a:srgbClr val="FF0000"/>
              </a:solidFill>
            </a:rPr>
            <a:t> </a:t>
          </a:r>
          <a:r>
            <a:rPr lang="en-US" sz="2800" b="1" i="1" u="sng" dirty="0" err="1">
              <a:solidFill>
                <a:srgbClr val="FF0000"/>
              </a:solidFill>
            </a:rPr>
            <a:t>phối</a:t>
          </a:r>
          <a:r>
            <a:rPr lang="en-US" sz="2800" b="1" i="1" u="sng" dirty="0">
              <a:solidFill>
                <a:srgbClr val="FF0000"/>
              </a:solidFill>
            </a:rPr>
            <a:t> </a:t>
          </a:r>
          <a:r>
            <a:rPr lang="en-US" sz="2800" b="1" i="1" u="sng" dirty="0" err="1">
              <a:solidFill>
                <a:srgbClr val="FF0000"/>
              </a:solidFill>
            </a:rPr>
            <a:t>hợp</a:t>
          </a:r>
          <a:endParaRPr lang="en-US" sz="2800" b="1" i="1" u="sng" dirty="0">
            <a:solidFill>
              <a:srgbClr val="FF0000"/>
            </a:solidFill>
          </a:endParaRPr>
        </a:p>
        <a:p>
          <a:pPr algn="ctr">
            <a:buFont typeface="Arial" panose="020B0604020202020204" pitchFamily="34" charset="0"/>
            <a:buChar char="●"/>
          </a:pPr>
          <a:r>
            <a:rPr lang="en-US" sz="2800" dirty="0" err="1">
              <a:solidFill>
                <a:schemeClr val="accent2">
                  <a:lumMod val="50000"/>
                </a:schemeClr>
              </a:solidFill>
            </a:rPr>
            <a:t>Cùng</a:t>
          </a:r>
          <a:r>
            <a:rPr lang="en-US" sz="2800" dirty="0">
              <a:solidFill>
                <a:schemeClr val="accent2">
                  <a:lumMod val="50000"/>
                </a:schemeClr>
              </a:solidFill>
            </a:rPr>
            <a:t> </a:t>
          </a:r>
          <a:r>
            <a:rPr lang="en-US" sz="2800" dirty="0" err="1">
              <a:solidFill>
                <a:schemeClr val="accent2">
                  <a:lumMod val="50000"/>
                </a:schemeClr>
              </a:solidFill>
            </a:rPr>
            <a:t>một</a:t>
          </a:r>
          <a:r>
            <a:rPr lang="en-US" sz="2800" dirty="0">
              <a:solidFill>
                <a:schemeClr val="accent2">
                  <a:lumMod val="50000"/>
                </a:schemeClr>
              </a:solidFill>
            </a:rPr>
            <a:t> </a:t>
          </a:r>
          <a:r>
            <a:rPr lang="en-US" sz="2800" dirty="0" err="1">
              <a:solidFill>
                <a:schemeClr val="accent2">
                  <a:lumMod val="50000"/>
                </a:schemeClr>
              </a:solidFill>
            </a:rPr>
            <a:t>khoảng</a:t>
          </a:r>
          <a:r>
            <a:rPr lang="en-US" sz="2800" dirty="0">
              <a:solidFill>
                <a:schemeClr val="accent2">
                  <a:lumMod val="50000"/>
                </a:schemeClr>
              </a:solidFill>
            </a:rPr>
            <a:t> </a:t>
          </a:r>
          <a:r>
            <a:rPr lang="en-US" sz="2800" dirty="0" err="1">
              <a:solidFill>
                <a:schemeClr val="accent2">
                  <a:lumMod val="50000"/>
                </a:schemeClr>
              </a:solidFill>
            </a:rPr>
            <a:t>thời</a:t>
          </a:r>
          <a:r>
            <a:rPr lang="en-US" sz="2800" dirty="0">
              <a:solidFill>
                <a:schemeClr val="accent2">
                  <a:lumMod val="50000"/>
                </a:schemeClr>
              </a:solidFill>
            </a:rPr>
            <a:t> </a:t>
          </a:r>
          <a:r>
            <a:rPr lang="en-US" sz="2800" dirty="0" err="1">
              <a:solidFill>
                <a:schemeClr val="accent2">
                  <a:lumMod val="50000"/>
                </a:schemeClr>
              </a:solidFill>
            </a:rPr>
            <a:t>gian</a:t>
          </a:r>
          <a:r>
            <a:rPr lang="en-US" sz="2800" dirty="0">
              <a:solidFill>
                <a:schemeClr val="accent2">
                  <a:lumMod val="50000"/>
                </a:schemeClr>
              </a:solidFill>
            </a:rPr>
            <a:t>, </a:t>
          </a:r>
          <a:r>
            <a:rPr lang="en-US" sz="2800" dirty="0" err="1">
              <a:solidFill>
                <a:schemeClr val="accent2">
                  <a:lumMod val="50000"/>
                </a:schemeClr>
              </a:solidFill>
            </a:rPr>
            <a:t>tổ</a:t>
          </a:r>
          <a:r>
            <a:rPr lang="en-US" sz="2800" dirty="0">
              <a:solidFill>
                <a:schemeClr val="accent2">
                  <a:lumMod val="50000"/>
                </a:schemeClr>
              </a:solidFill>
            </a:rPr>
            <a:t> </a:t>
          </a:r>
          <a:r>
            <a:rPr lang="en-US" sz="2800" dirty="0" err="1">
              <a:solidFill>
                <a:schemeClr val="accent2">
                  <a:lumMod val="50000"/>
                </a:schemeClr>
              </a:solidFill>
            </a:rPr>
            <a:t>chức</a:t>
          </a:r>
          <a:r>
            <a:rPr lang="en-US" sz="2800" dirty="0">
              <a:solidFill>
                <a:schemeClr val="accent2">
                  <a:lumMod val="50000"/>
                </a:schemeClr>
              </a:solidFill>
            </a:rPr>
            <a:t> </a:t>
          </a:r>
          <a:r>
            <a:rPr lang="en-US" sz="2800" dirty="0" err="1">
              <a:solidFill>
                <a:schemeClr val="accent2">
                  <a:lumMod val="50000"/>
                </a:schemeClr>
              </a:solidFill>
            </a:rPr>
            <a:t>đồng</a:t>
          </a:r>
          <a:r>
            <a:rPr lang="en-US" sz="2800" dirty="0">
              <a:solidFill>
                <a:schemeClr val="accent2">
                  <a:lumMod val="50000"/>
                </a:schemeClr>
              </a:solidFill>
            </a:rPr>
            <a:t> </a:t>
          </a:r>
          <a:r>
            <a:rPr lang="en-US" sz="2800" dirty="0" err="1">
              <a:solidFill>
                <a:schemeClr val="accent2">
                  <a:lumMod val="50000"/>
                </a:schemeClr>
              </a:solidFill>
            </a:rPr>
            <a:t>thời</a:t>
          </a:r>
          <a:r>
            <a:rPr lang="en-US" sz="2800" dirty="0">
              <a:solidFill>
                <a:schemeClr val="accent2">
                  <a:lumMod val="50000"/>
                </a:schemeClr>
              </a:solidFill>
            </a:rPr>
            <a:t> </a:t>
          </a:r>
          <a:r>
            <a:rPr lang="en-US" sz="2800" dirty="0" err="1">
              <a:solidFill>
                <a:schemeClr val="accent2">
                  <a:lumMod val="50000"/>
                </a:schemeClr>
              </a:solidFill>
            </a:rPr>
            <a:t>phối</a:t>
          </a:r>
          <a:r>
            <a:rPr lang="en-US" sz="2800" dirty="0">
              <a:solidFill>
                <a:schemeClr val="accent2">
                  <a:lumMod val="50000"/>
                </a:schemeClr>
              </a:solidFill>
            </a:rPr>
            <a:t> </a:t>
          </a:r>
          <a:r>
            <a:rPr lang="en-US" sz="2800" dirty="0" err="1">
              <a:solidFill>
                <a:schemeClr val="accent2">
                  <a:lumMod val="50000"/>
                </a:schemeClr>
              </a:solidFill>
            </a:rPr>
            <a:t>hợp</a:t>
          </a:r>
          <a:r>
            <a:rPr lang="en-US" sz="2800" dirty="0">
              <a:solidFill>
                <a:schemeClr val="accent2">
                  <a:lumMod val="50000"/>
                </a:schemeClr>
              </a:solidFill>
            </a:rPr>
            <a:t> </a:t>
          </a:r>
          <a:r>
            <a:rPr lang="en-US" sz="2800" dirty="0" err="1">
              <a:solidFill>
                <a:schemeClr val="accent2">
                  <a:lumMod val="50000"/>
                </a:schemeClr>
              </a:solidFill>
            </a:rPr>
            <a:t>nhiều</a:t>
          </a:r>
          <a:r>
            <a:rPr lang="en-US" sz="2800" dirty="0">
              <a:solidFill>
                <a:schemeClr val="accent2">
                  <a:lumMod val="50000"/>
                </a:schemeClr>
              </a:solidFill>
            </a:rPr>
            <a:t> </a:t>
          </a:r>
          <a:r>
            <a:rPr lang="en-US" sz="2800" dirty="0" err="1">
              <a:solidFill>
                <a:schemeClr val="accent2">
                  <a:lumMod val="50000"/>
                </a:schemeClr>
              </a:solidFill>
            </a:rPr>
            <a:t>loại</a:t>
          </a:r>
          <a:r>
            <a:rPr lang="en-US" sz="2800" dirty="0">
              <a:solidFill>
                <a:schemeClr val="accent2">
                  <a:lumMod val="50000"/>
                </a:schemeClr>
              </a:solidFill>
            </a:rPr>
            <a:t> </a:t>
          </a:r>
          <a:r>
            <a:rPr lang="en-US" sz="2800" dirty="0" err="1">
              <a:solidFill>
                <a:schemeClr val="accent2">
                  <a:lumMod val="50000"/>
                </a:schemeClr>
              </a:solidFill>
            </a:rPr>
            <a:t>chiến</a:t>
          </a:r>
          <a:r>
            <a:rPr lang="en-US" sz="2800" dirty="0">
              <a:solidFill>
                <a:schemeClr val="accent2">
                  <a:lumMod val="50000"/>
                </a:schemeClr>
              </a:solidFill>
            </a:rPr>
            <a:t> </a:t>
          </a:r>
          <a:r>
            <a:rPr lang="en-US" sz="2800" dirty="0" err="1">
              <a:solidFill>
                <a:schemeClr val="accent2">
                  <a:lumMod val="50000"/>
                </a:schemeClr>
              </a:solidFill>
            </a:rPr>
            <a:t>lược</a:t>
          </a:r>
          <a:r>
            <a:rPr lang="en-US" sz="2800" dirty="0">
              <a:solidFill>
                <a:schemeClr val="accent2">
                  <a:lumMod val="50000"/>
                </a:schemeClr>
              </a:solidFill>
            </a:rPr>
            <a:t> </a:t>
          </a:r>
          <a:r>
            <a:rPr lang="en-US" sz="2800" dirty="0" err="1">
              <a:solidFill>
                <a:schemeClr val="accent2">
                  <a:lumMod val="50000"/>
                </a:schemeClr>
              </a:solidFill>
            </a:rPr>
            <a:t>khác</a:t>
          </a:r>
          <a:r>
            <a:rPr lang="en-US" sz="2800" dirty="0">
              <a:solidFill>
                <a:schemeClr val="accent2">
                  <a:lumMod val="50000"/>
                </a:schemeClr>
              </a:solidFill>
            </a:rPr>
            <a:t> </a:t>
          </a:r>
          <a:r>
            <a:rPr lang="en-US" sz="2800" dirty="0" err="1">
              <a:solidFill>
                <a:schemeClr val="accent2">
                  <a:lumMod val="50000"/>
                </a:schemeClr>
              </a:solidFill>
            </a:rPr>
            <a:t>nhau</a:t>
          </a:r>
          <a:r>
            <a:rPr lang="en-US" sz="2800" dirty="0">
              <a:solidFill>
                <a:schemeClr val="accent2">
                  <a:lumMod val="50000"/>
                </a:schemeClr>
              </a:solidFill>
            </a:rPr>
            <a:t> </a:t>
          </a:r>
          <a:r>
            <a:rPr lang="en-US" sz="2800" dirty="0" err="1">
              <a:solidFill>
                <a:schemeClr val="accent2">
                  <a:lumMod val="50000"/>
                </a:schemeClr>
              </a:solidFill>
            </a:rPr>
            <a:t>để</a:t>
          </a:r>
          <a:r>
            <a:rPr lang="en-US" sz="2800" dirty="0">
              <a:solidFill>
                <a:schemeClr val="accent2">
                  <a:lumMod val="50000"/>
                </a:schemeClr>
              </a:solidFill>
            </a:rPr>
            <a:t> </a:t>
          </a:r>
          <a:r>
            <a:rPr lang="en-US" sz="2800" dirty="0" err="1">
              <a:solidFill>
                <a:schemeClr val="accent2">
                  <a:lumMod val="50000"/>
                </a:schemeClr>
              </a:solidFill>
            </a:rPr>
            <a:t>đảm</a:t>
          </a:r>
          <a:r>
            <a:rPr lang="en-US" sz="2800" dirty="0">
              <a:solidFill>
                <a:schemeClr val="accent2">
                  <a:lumMod val="50000"/>
                </a:schemeClr>
              </a:solidFill>
            </a:rPr>
            <a:t> </a:t>
          </a:r>
          <a:r>
            <a:rPr lang="en-US" sz="2800" dirty="0" err="1">
              <a:solidFill>
                <a:schemeClr val="accent2">
                  <a:lumMod val="50000"/>
                </a:schemeClr>
              </a:solidFill>
            </a:rPr>
            <a:t>bảo</a:t>
          </a:r>
          <a:r>
            <a:rPr lang="en-US" sz="2800" dirty="0">
              <a:solidFill>
                <a:schemeClr val="accent2">
                  <a:lumMod val="50000"/>
                </a:schemeClr>
              </a:solidFill>
            </a:rPr>
            <a:t> </a:t>
          </a:r>
          <a:r>
            <a:rPr lang="en-US" sz="2800" dirty="0" err="1">
              <a:solidFill>
                <a:schemeClr val="accent2">
                  <a:lumMod val="50000"/>
                </a:schemeClr>
              </a:solidFill>
            </a:rPr>
            <a:t>cho</a:t>
          </a:r>
          <a:r>
            <a:rPr lang="en-US" sz="2800" dirty="0">
              <a:solidFill>
                <a:schemeClr val="accent2">
                  <a:lumMod val="50000"/>
                </a:schemeClr>
              </a:solidFill>
            </a:rPr>
            <a:t> </a:t>
          </a:r>
          <a:r>
            <a:rPr lang="en-US" sz="2800" dirty="0" err="1">
              <a:solidFill>
                <a:schemeClr val="accent2">
                  <a:lumMod val="50000"/>
                </a:schemeClr>
              </a:solidFill>
            </a:rPr>
            <a:t>các</a:t>
          </a:r>
          <a:r>
            <a:rPr lang="en-US" sz="2800" dirty="0">
              <a:solidFill>
                <a:schemeClr val="accent2">
                  <a:lumMod val="50000"/>
                </a:schemeClr>
              </a:solidFill>
            </a:rPr>
            <a:t> </a:t>
          </a:r>
          <a:r>
            <a:rPr lang="en-US" sz="2800" dirty="0" err="1">
              <a:solidFill>
                <a:schemeClr val="accent2">
                  <a:lumMod val="50000"/>
                </a:schemeClr>
              </a:solidFill>
            </a:rPr>
            <a:t>bộ</a:t>
          </a:r>
          <a:r>
            <a:rPr lang="en-US" sz="2800" dirty="0">
              <a:solidFill>
                <a:schemeClr val="accent2">
                  <a:lumMod val="50000"/>
                </a:schemeClr>
              </a:solidFill>
            </a:rPr>
            <a:t> </a:t>
          </a:r>
          <a:r>
            <a:rPr lang="en-US" sz="2800" dirty="0" err="1">
              <a:solidFill>
                <a:schemeClr val="accent2">
                  <a:lumMod val="50000"/>
                </a:schemeClr>
              </a:solidFill>
            </a:rPr>
            <a:t>phận</a:t>
          </a:r>
          <a:r>
            <a:rPr lang="en-US" sz="2800" dirty="0">
              <a:solidFill>
                <a:schemeClr val="accent2">
                  <a:lumMod val="50000"/>
                </a:schemeClr>
              </a:solidFill>
            </a:rPr>
            <a:t>, </a:t>
          </a:r>
          <a:r>
            <a:rPr lang="en-US" sz="2800" dirty="0" err="1">
              <a:solidFill>
                <a:schemeClr val="accent2">
                  <a:lumMod val="50000"/>
                </a:schemeClr>
              </a:solidFill>
            </a:rPr>
            <a:t>các</a:t>
          </a:r>
          <a:r>
            <a:rPr lang="en-US" sz="2800" dirty="0">
              <a:solidFill>
                <a:schemeClr val="accent2">
                  <a:lumMod val="50000"/>
                </a:schemeClr>
              </a:solidFill>
            </a:rPr>
            <a:t> </a:t>
          </a:r>
          <a:r>
            <a:rPr lang="en-US" sz="2800" dirty="0" err="1">
              <a:solidFill>
                <a:schemeClr val="accent2">
                  <a:lumMod val="50000"/>
                </a:schemeClr>
              </a:solidFill>
            </a:rPr>
            <a:t>cá</a:t>
          </a:r>
          <a:r>
            <a:rPr lang="en-US" sz="2800" dirty="0">
              <a:solidFill>
                <a:schemeClr val="accent2">
                  <a:lumMod val="50000"/>
                </a:schemeClr>
              </a:solidFill>
            </a:rPr>
            <a:t> </a:t>
          </a:r>
          <a:r>
            <a:rPr lang="en-US" sz="2800" dirty="0" err="1">
              <a:solidFill>
                <a:schemeClr val="accent2">
                  <a:lumMod val="50000"/>
                </a:schemeClr>
              </a:solidFill>
            </a:rPr>
            <a:t>nhân</a:t>
          </a:r>
          <a:r>
            <a:rPr lang="en-US" sz="2800" dirty="0">
              <a:solidFill>
                <a:schemeClr val="accent2">
                  <a:lumMod val="50000"/>
                </a:schemeClr>
              </a:solidFill>
            </a:rPr>
            <a:t> </a:t>
          </a:r>
          <a:r>
            <a:rPr lang="en-US" sz="2800" dirty="0" err="1">
              <a:solidFill>
                <a:schemeClr val="accent2">
                  <a:lumMod val="50000"/>
                </a:schemeClr>
              </a:solidFill>
            </a:rPr>
            <a:t>hoàn</a:t>
          </a:r>
          <a:r>
            <a:rPr lang="en-US" sz="2800" dirty="0">
              <a:solidFill>
                <a:schemeClr val="accent2">
                  <a:lumMod val="50000"/>
                </a:schemeClr>
              </a:solidFill>
            </a:rPr>
            <a:t> </a:t>
          </a:r>
          <a:r>
            <a:rPr lang="en-US" sz="2800" dirty="0" err="1">
              <a:solidFill>
                <a:schemeClr val="accent2">
                  <a:lumMod val="50000"/>
                </a:schemeClr>
              </a:solidFill>
            </a:rPr>
            <a:t>thành</a:t>
          </a:r>
          <a:r>
            <a:rPr lang="en-US" sz="2800" dirty="0">
              <a:solidFill>
                <a:schemeClr val="accent2">
                  <a:lumMod val="50000"/>
                </a:schemeClr>
              </a:solidFill>
            </a:rPr>
            <a:t> </a:t>
          </a:r>
          <a:r>
            <a:rPr lang="en-US" sz="2800" dirty="0" err="1">
              <a:solidFill>
                <a:schemeClr val="accent2">
                  <a:lumMod val="50000"/>
                </a:schemeClr>
              </a:solidFill>
            </a:rPr>
            <a:t>tốt</a:t>
          </a:r>
          <a:r>
            <a:rPr lang="en-US" sz="2800" dirty="0">
              <a:solidFill>
                <a:schemeClr val="accent2">
                  <a:lumMod val="50000"/>
                </a:schemeClr>
              </a:solidFill>
            </a:rPr>
            <a:t> </a:t>
          </a:r>
          <a:r>
            <a:rPr lang="en-US" sz="2800" dirty="0" err="1">
              <a:solidFill>
                <a:schemeClr val="accent2">
                  <a:lumMod val="50000"/>
                </a:schemeClr>
              </a:solidFill>
            </a:rPr>
            <a:t>nhiệm</a:t>
          </a:r>
          <a:r>
            <a:rPr lang="en-US" sz="2800" dirty="0">
              <a:solidFill>
                <a:schemeClr val="accent2">
                  <a:lumMod val="50000"/>
                </a:schemeClr>
              </a:solidFill>
            </a:rPr>
            <a:t> </a:t>
          </a:r>
          <a:r>
            <a:rPr lang="en-US" sz="2800" dirty="0" err="1">
              <a:solidFill>
                <a:schemeClr val="accent2">
                  <a:lumMod val="50000"/>
                </a:schemeClr>
              </a:solidFill>
            </a:rPr>
            <a:t>vụ</a:t>
          </a:r>
          <a:r>
            <a:rPr lang="en-US" sz="2800" dirty="0">
              <a:solidFill>
                <a:schemeClr val="accent2">
                  <a:lumMod val="50000"/>
                </a:schemeClr>
              </a:solidFill>
            </a:rPr>
            <a:t> </a:t>
          </a:r>
          <a:r>
            <a:rPr lang="en-US" sz="2800" dirty="0" err="1">
              <a:solidFill>
                <a:schemeClr val="accent2">
                  <a:lumMod val="50000"/>
                </a:schemeClr>
              </a:solidFill>
            </a:rPr>
            <a:t>được</a:t>
          </a:r>
          <a:r>
            <a:rPr lang="en-US" sz="2800" dirty="0">
              <a:solidFill>
                <a:schemeClr val="accent2">
                  <a:lumMod val="50000"/>
                </a:schemeClr>
              </a:solidFill>
            </a:rPr>
            <a:t> </a:t>
          </a:r>
          <a:r>
            <a:rPr lang="en-US" sz="2800" dirty="0" err="1">
              <a:solidFill>
                <a:schemeClr val="accent2">
                  <a:lumMod val="50000"/>
                </a:schemeClr>
              </a:solidFill>
            </a:rPr>
            <a:t>phân</a:t>
          </a:r>
          <a:endParaRPr lang="en-US" sz="2800" dirty="0">
            <a:solidFill>
              <a:schemeClr val="accent2">
                <a:lumMod val="50000"/>
              </a:schemeClr>
            </a:solidFill>
          </a:endParaRPr>
        </a:p>
        <a:p>
          <a:pPr algn="ctr"/>
          <a:r>
            <a:rPr lang="en-US" sz="2800" dirty="0" err="1">
              <a:solidFill>
                <a:schemeClr val="accent2">
                  <a:lumMod val="50000"/>
                </a:schemeClr>
              </a:solidFill>
            </a:rPr>
            <a:t>công</a:t>
          </a:r>
          <a:r>
            <a:rPr lang="en-US" sz="2800" dirty="0">
              <a:solidFill>
                <a:schemeClr val="accent2">
                  <a:lumMod val="50000"/>
                </a:schemeClr>
              </a:solidFill>
            </a:rPr>
            <a:t> </a:t>
          </a:r>
          <a:r>
            <a:rPr lang="en-US" sz="2800" dirty="0" err="1">
              <a:solidFill>
                <a:schemeClr val="accent2">
                  <a:lumMod val="50000"/>
                </a:schemeClr>
              </a:solidFill>
            </a:rPr>
            <a:t>góp</a:t>
          </a:r>
          <a:r>
            <a:rPr lang="en-US" sz="2800" dirty="0">
              <a:solidFill>
                <a:schemeClr val="accent2">
                  <a:lumMod val="50000"/>
                </a:schemeClr>
              </a:solidFill>
            </a:rPr>
            <a:t> </a:t>
          </a:r>
          <a:r>
            <a:rPr lang="en-US" sz="2800" dirty="0" err="1">
              <a:solidFill>
                <a:schemeClr val="accent2">
                  <a:lumMod val="50000"/>
                </a:schemeClr>
              </a:solidFill>
            </a:rPr>
            <a:t>phần</a:t>
          </a:r>
          <a:r>
            <a:rPr lang="en-US" sz="2800" dirty="0">
              <a:solidFill>
                <a:schemeClr val="accent2">
                  <a:lumMod val="50000"/>
                </a:schemeClr>
              </a:solidFill>
            </a:rPr>
            <a:t> </a:t>
          </a:r>
          <a:r>
            <a:rPr lang="en-US" sz="2800" dirty="0" err="1">
              <a:solidFill>
                <a:schemeClr val="accent2">
                  <a:lumMod val="50000"/>
                </a:schemeClr>
              </a:solidFill>
            </a:rPr>
            <a:t>thực</a:t>
          </a:r>
          <a:r>
            <a:rPr lang="en-US" sz="2800" dirty="0">
              <a:solidFill>
                <a:schemeClr val="accent2">
                  <a:lumMod val="50000"/>
                </a:schemeClr>
              </a:solidFill>
            </a:rPr>
            <a:t> </a:t>
          </a:r>
          <a:r>
            <a:rPr lang="en-US" sz="2800" dirty="0" err="1">
              <a:solidFill>
                <a:schemeClr val="accent2">
                  <a:lumMod val="50000"/>
                </a:schemeClr>
              </a:solidFill>
            </a:rPr>
            <a:t>hiện</a:t>
          </a:r>
          <a:r>
            <a:rPr lang="en-US" sz="2800" dirty="0">
              <a:solidFill>
                <a:schemeClr val="accent2">
                  <a:lumMod val="50000"/>
                </a:schemeClr>
              </a:solidFill>
            </a:rPr>
            <a:t> </a:t>
          </a:r>
          <a:r>
            <a:rPr lang="en-US" sz="2800" dirty="0" err="1">
              <a:solidFill>
                <a:schemeClr val="accent2">
                  <a:lumMod val="50000"/>
                </a:schemeClr>
              </a:solidFill>
            </a:rPr>
            <a:t>mục</a:t>
          </a:r>
          <a:r>
            <a:rPr lang="en-US" sz="2800" dirty="0">
              <a:solidFill>
                <a:schemeClr val="accent2">
                  <a:lumMod val="50000"/>
                </a:schemeClr>
              </a:solidFill>
            </a:rPr>
            <a:t> </a:t>
          </a:r>
          <a:r>
            <a:rPr lang="en-US" sz="2800" dirty="0" err="1">
              <a:solidFill>
                <a:schemeClr val="accent2">
                  <a:lumMod val="50000"/>
                </a:schemeClr>
              </a:solidFill>
            </a:rPr>
            <a:t>tiêu</a:t>
          </a:r>
          <a:r>
            <a:rPr lang="en-US" sz="2800" dirty="0">
              <a:solidFill>
                <a:schemeClr val="accent2">
                  <a:lumMod val="50000"/>
                </a:schemeClr>
              </a:solidFill>
            </a:rPr>
            <a:t> </a:t>
          </a:r>
          <a:r>
            <a:rPr lang="en-US" sz="2800" dirty="0" err="1">
              <a:solidFill>
                <a:schemeClr val="accent2">
                  <a:lumMod val="50000"/>
                </a:schemeClr>
              </a:solidFill>
            </a:rPr>
            <a:t>của</a:t>
          </a:r>
          <a:r>
            <a:rPr lang="en-US" sz="2800" dirty="0">
              <a:solidFill>
                <a:schemeClr val="accent2">
                  <a:lumMod val="50000"/>
                </a:schemeClr>
              </a:solidFill>
            </a:rPr>
            <a:t> </a:t>
          </a:r>
          <a:r>
            <a:rPr lang="en-US" sz="2800" dirty="0" err="1">
              <a:solidFill>
                <a:schemeClr val="accent2">
                  <a:lumMod val="50000"/>
                </a:schemeClr>
              </a:solidFill>
            </a:rPr>
            <a:t>tổ</a:t>
          </a:r>
          <a:r>
            <a:rPr lang="en-US" sz="2800" dirty="0">
              <a:solidFill>
                <a:schemeClr val="accent2">
                  <a:lumMod val="50000"/>
                </a:schemeClr>
              </a:solidFill>
            </a:rPr>
            <a:t> </a:t>
          </a:r>
          <a:r>
            <a:rPr lang="en-US" sz="2800" dirty="0" err="1">
              <a:solidFill>
                <a:schemeClr val="accent2">
                  <a:lumMod val="50000"/>
                </a:schemeClr>
              </a:solidFill>
            </a:rPr>
            <a:t>chức</a:t>
          </a:r>
          <a:r>
            <a:rPr lang="en-US" sz="2800" dirty="0">
              <a:solidFill>
                <a:schemeClr val="accent2">
                  <a:lumMod val="50000"/>
                </a:schemeClr>
              </a:solidFill>
            </a:rPr>
            <a:t> </a:t>
          </a:r>
          <a:r>
            <a:rPr lang="en-US" sz="2800" dirty="0" err="1">
              <a:solidFill>
                <a:schemeClr val="accent2">
                  <a:lumMod val="50000"/>
                </a:schemeClr>
              </a:solidFill>
            </a:rPr>
            <a:t>hiệu</a:t>
          </a:r>
          <a:r>
            <a:rPr lang="en-US" sz="2800" dirty="0">
              <a:solidFill>
                <a:schemeClr val="accent2">
                  <a:lumMod val="50000"/>
                </a:schemeClr>
              </a:solidFill>
            </a:rPr>
            <a:t> </a:t>
          </a:r>
          <a:r>
            <a:rPr lang="en-US" sz="2800" dirty="0" err="1">
              <a:solidFill>
                <a:schemeClr val="accent2">
                  <a:lumMod val="50000"/>
                </a:schemeClr>
              </a:solidFill>
            </a:rPr>
            <a:t>quả</a:t>
          </a:r>
          <a:r>
            <a:rPr lang="en-US" sz="2800" dirty="0">
              <a:solidFill>
                <a:schemeClr val="accent2">
                  <a:lumMod val="50000"/>
                </a:schemeClr>
              </a:solidFill>
            </a:rPr>
            <a:t> </a:t>
          </a:r>
          <a:r>
            <a:rPr lang="en-US" sz="2800" dirty="0" err="1">
              <a:solidFill>
                <a:schemeClr val="accent2">
                  <a:lumMod val="50000"/>
                </a:schemeClr>
              </a:solidFill>
            </a:rPr>
            <a:t>nhất</a:t>
          </a:r>
          <a:r>
            <a:rPr lang="en-US" sz="2800" dirty="0">
              <a:solidFill>
                <a:schemeClr val="accent2">
                  <a:lumMod val="50000"/>
                </a:schemeClr>
              </a:solidFill>
            </a:rPr>
            <a:t>..</a:t>
          </a:r>
        </a:p>
        <a:p>
          <a:pPr algn="just">
            <a:buFont typeface="Arial" panose="020B0604020202020204" pitchFamily="34" charset="0"/>
            <a:buChar char="●"/>
          </a:pPr>
          <a:endParaRPr lang="en-US" sz="2800" dirty="0"/>
        </a:p>
        <a:p>
          <a:pPr algn="ctr">
            <a:buFont typeface="Arial" panose="020B0604020202020204" pitchFamily="34" charset="0"/>
            <a:buChar char="●"/>
          </a:pPr>
          <a:endParaRPr lang="en-US" sz="2800" dirty="0"/>
        </a:p>
      </dgm:t>
    </dgm:pt>
    <dgm:pt modelId="{F4A3BA9E-3F40-474B-9B56-F96C2E9F1F1E}" type="parTrans" cxnId="{45C82A4C-DD66-4BB8-8F6F-F173F9064199}">
      <dgm:prSet/>
      <dgm:spPr/>
      <dgm:t>
        <a:bodyPr/>
        <a:lstStyle/>
        <a:p>
          <a:endParaRPr lang="en-US"/>
        </a:p>
      </dgm:t>
    </dgm:pt>
    <dgm:pt modelId="{F7B01232-7DB2-4D48-A09D-4CA48DE2CBBD}" type="sibTrans" cxnId="{45C82A4C-DD66-4BB8-8F6F-F173F9064199}">
      <dgm:prSet/>
      <dgm:spPr/>
      <dgm:t>
        <a:bodyPr/>
        <a:lstStyle/>
        <a:p>
          <a:endParaRPr lang="en-US"/>
        </a:p>
      </dgm:t>
    </dgm:pt>
    <dgm:pt modelId="{305AB18E-166D-458E-AD7C-F233032ED3A4}" type="pres">
      <dgm:prSet presAssocID="{65A93AF1-F6F1-4B9B-BE0B-A2DE3B3998C5}" presName="diagram" presStyleCnt="0">
        <dgm:presLayoutVars>
          <dgm:dir/>
          <dgm:resizeHandles val="exact"/>
        </dgm:presLayoutVars>
      </dgm:prSet>
      <dgm:spPr/>
    </dgm:pt>
    <dgm:pt modelId="{68D61CC7-4604-4B26-BED8-233383B5A645}" type="pres">
      <dgm:prSet presAssocID="{471C65D6-45A0-4DFB-B088-2FEB8D585C47}" presName="node" presStyleLbl="node1" presStyleIdx="0" presStyleCnt="2" custScaleY="216162">
        <dgm:presLayoutVars>
          <dgm:bulletEnabled val="1"/>
        </dgm:presLayoutVars>
      </dgm:prSet>
      <dgm:spPr/>
    </dgm:pt>
    <dgm:pt modelId="{B11000FA-BE02-4DEC-A2BB-EBA5198EABBF}" type="pres">
      <dgm:prSet presAssocID="{741F3208-347F-48C0-B992-8AB9371AE964}" presName="sibTrans" presStyleCnt="0"/>
      <dgm:spPr/>
    </dgm:pt>
    <dgm:pt modelId="{6BA980E8-29B0-410D-8365-ADF14A6A6B67}" type="pres">
      <dgm:prSet presAssocID="{84A9CA2E-AC99-4BC9-99BB-90FA9D02C80B}" presName="node" presStyleLbl="node1" presStyleIdx="1" presStyleCnt="2" custScaleX="104749" custScaleY="216212">
        <dgm:presLayoutVars>
          <dgm:bulletEnabled val="1"/>
        </dgm:presLayoutVars>
      </dgm:prSet>
      <dgm:spPr/>
    </dgm:pt>
  </dgm:ptLst>
  <dgm:cxnLst>
    <dgm:cxn modelId="{8EF6F72C-9A6C-423D-B279-2EE3FDBF5F55}" srcId="{65A93AF1-F6F1-4B9B-BE0B-A2DE3B3998C5}" destId="{471C65D6-45A0-4DFB-B088-2FEB8D585C47}" srcOrd="0" destOrd="0" parTransId="{DEB47015-600A-4E3F-B358-76F7CF1B3E96}" sibTransId="{741F3208-347F-48C0-B992-8AB9371AE964}"/>
    <dgm:cxn modelId="{45C82A4C-DD66-4BB8-8F6F-F173F9064199}" srcId="{65A93AF1-F6F1-4B9B-BE0B-A2DE3B3998C5}" destId="{84A9CA2E-AC99-4BC9-99BB-90FA9D02C80B}" srcOrd="1" destOrd="0" parTransId="{F4A3BA9E-3F40-474B-9B56-F96C2E9F1F1E}" sibTransId="{F7B01232-7DB2-4D48-A09D-4CA48DE2CBBD}"/>
    <dgm:cxn modelId="{49A46D7F-B07A-4C17-AA25-B4DB8E61407B}" type="presOf" srcId="{65A93AF1-F6F1-4B9B-BE0B-A2DE3B3998C5}" destId="{305AB18E-166D-458E-AD7C-F233032ED3A4}" srcOrd="0" destOrd="0" presId="urn:microsoft.com/office/officeart/2005/8/layout/default"/>
    <dgm:cxn modelId="{47933184-E0AB-4E29-9E09-562BDAFC8EF1}" type="presOf" srcId="{84A9CA2E-AC99-4BC9-99BB-90FA9D02C80B}" destId="{6BA980E8-29B0-410D-8365-ADF14A6A6B67}" srcOrd="0" destOrd="0" presId="urn:microsoft.com/office/officeart/2005/8/layout/default"/>
    <dgm:cxn modelId="{0FB089A4-BC2E-48D8-8178-D794588C149F}" type="presOf" srcId="{471C65D6-45A0-4DFB-B088-2FEB8D585C47}" destId="{68D61CC7-4604-4B26-BED8-233383B5A645}" srcOrd="0" destOrd="0" presId="urn:microsoft.com/office/officeart/2005/8/layout/default"/>
    <dgm:cxn modelId="{96B41511-0385-4071-8BFF-12A024F565EB}" type="presParOf" srcId="{305AB18E-166D-458E-AD7C-F233032ED3A4}" destId="{68D61CC7-4604-4B26-BED8-233383B5A645}" srcOrd="0" destOrd="0" presId="urn:microsoft.com/office/officeart/2005/8/layout/default"/>
    <dgm:cxn modelId="{B06AFDA8-DAF6-4EE3-9350-EE21AC21DD24}" type="presParOf" srcId="{305AB18E-166D-458E-AD7C-F233032ED3A4}" destId="{B11000FA-BE02-4DEC-A2BB-EBA5198EABBF}" srcOrd="1" destOrd="0" presId="urn:microsoft.com/office/officeart/2005/8/layout/default"/>
    <dgm:cxn modelId="{03EC62F4-9D30-4ABC-8A97-18B1B1796CC2}" type="presParOf" srcId="{305AB18E-166D-458E-AD7C-F233032ED3A4}" destId="{6BA980E8-29B0-410D-8365-ADF14A6A6B67}" srcOrd="2"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D425047-D66D-488C-B1DC-FB9ACDF461EB}">
      <dsp:nvSpPr>
        <dsp:cNvPr id="0" name=""/>
        <dsp:cNvSpPr/>
      </dsp:nvSpPr>
      <dsp:spPr>
        <a:xfrm>
          <a:off x="1432786" y="834"/>
          <a:ext cx="4992495" cy="2906613"/>
        </a:xfrm>
        <a:prstGeom prst="rect">
          <a:avLst/>
        </a:prstGeom>
        <a:gradFill rotWithShape="0">
          <a:gsLst>
            <a:gs pos="0">
              <a:schemeClr val="accent4">
                <a:shade val="50000"/>
                <a:hueOff val="0"/>
                <a:satOff val="0"/>
                <a:lumOff val="0"/>
                <a:alphaOff val="0"/>
                <a:shade val="51000"/>
                <a:satMod val="130000"/>
              </a:schemeClr>
            </a:gs>
            <a:gs pos="80000">
              <a:schemeClr val="accent4">
                <a:shade val="50000"/>
                <a:hueOff val="0"/>
                <a:satOff val="0"/>
                <a:lumOff val="0"/>
                <a:alphaOff val="0"/>
                <a:shade val="93000"/>
                <a:satMod val="130000"/>
              </a:schemeClr>
            </a:gs>
            <a:gs pos="100000">
              <a:schemeClr val="accent4">
                <a:shade val="50000"/>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82880" tIns="182880" rIns="182880" bIns="182880" numCol="1" spcCol="1270" anchor="ctr" anchorCtr="0">
          <a:noAutofit/>
        </a:bodyPr>
        <a:lstStyle/>
        <a:p>
          <a:pPr marL="0" lvl="0" indent="0" algn="ctr" defTabSz="2133600">
            <a:lnSpc>
              <a:spcPct val="90000"/>
            </a:lnSpc>
            <a:spcBef>
              <a:spcPct val="0"/>
            </a:spcBef>
            <a:spcAft>
              <a:spcPct val="35000"/>
            </a:spcAft>
            <a:buNone/>
          </a:pPr>
          <a:r>
            <a:rPr lang="pt-BR" sz="4800" kern="1200" dirty="0">
              <a:latin typeface="Arial" panose="020B0604020202020204" pitchFamily="34" charset="0"/>
              <a:cs typeface="Arial" panose="020B0604020202020204" pitchFamily="34" charset="0"/>
            </a:rPr>
            <a:t>1. Quy trình lựa chọn chiến lược </a:t>
          </a:r>
          <a:endParaRPr lang="en-US" sz="4800" kern="1200" dirty="0">
            <a:latin typeface="Arial" panose="020B0604020202020204" pitchFamily="34" charset="0"/>
            <a:cs typeface="Arial" panose="020B0604020202020204" pitchFamily="34" charset="0"/>
          </a:endParaRPr>
        </a:p>
      </dsp:txBody>
      <dsp:txXfrm>
        <a:off x="1432786" y="834"/>
        <a:ext cx="4992495" cy="2906613"/>
      </dsp:txXfrm>
    </dsp:sp>
    <dsp:sp modelId="{DBA5443A-66C5-4F56-ACE0-3FE05DFF6F3D}">
      <dsp:nvSpPr>
        <dsp:cNvPr id="0" name=""/>
        <dsp:cNvSpPr/>
      </dsp:nvSpPr>
      <dsp:spPr>
        <a:xfrm>
          <a:off x="6909717" y="834"/>
          <a:ext cx="4992495" cy="2906613"/>
        </a:xfrm>
        <a:prstGeom prst="rect">
          <a:avLst/>
        </a:prstGeom>
        <a:gradFill rotWithShape="0">
          <a:gsLst>
            <a:gs pos="0">
              <a:schemeClr val="accent4">
                <a:shade val="50000"/>
                <a:hueOff val="-104717"/>
                <a:satOff val="-3169"/>
                <a:lumOff val="20806"/>
                <a:alphaOff val="0"/>
                <a:shade val="51000"/>
                <a:satMod val="130000"/>
              </a:schemeClr>
            </a:gs>
            <a:gs pos="80000">
              <a:schemeClr val="accent4">
                <a:shade val="50000"/>
                <a:hueOff val="-104717"/>
                <a:satOff val="-3169"/>
                <a:lumOff val="20806"/>
                <a:alphaOff val="0"/>
                <a:shade val="93000"/>
                <a:satMod val="130000"/>
              </a:schemeClr>
            </a:gs>
            <a:gs pos="100000">
              <a:schemeClr val="accent4">
                <a:shade val="50000"/>
                <a:hueOff val="-104717"/>
                <a:satOff val="-3169"/>
                <a:lumOff val="20806"/>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82880" tIns="182880" rIns="182880" bIns="182880" numCol="1" spcCol="1270" anchor="ctr" anchorCtr="0">
          <a:noAutofit/>
        </a:bodyPr>
        <a:lstStyle/>
        <a:p>
          <a:pPr marL="0" lvl="0" indent="0" algn="ctr" defTabSz="2133600">
            <a:lnSpc>
              <a:spcPct val="90000"/>
            </a:lnSpc>
            <a:spcBef>
              <a:spcPct val="0"/>
            </a:spcBef>
            <a:spcAft>
              <a:spcPct val="35000"/>
            </a:spcAft>
            <a:buNone/>
          </a:pPr>
          <a:r>
            <a:rPr lang="es-ES" sz="4800" kern="1200" dirty="0">
              <a:latin typeface="Arial" panose="020B0604020202020204" pitchFamily="34" charset="0"/>
              <a:cs typeface="Arial" panose="020B0604020202020204" pitchFamily="34" charset="0"/>
            </a:rPr>
            <a:t>2. </a:t>
          </a:r>
          <a:r>
            <a:rPr lang="es-ES" sz="4800" kern="1200" dirty="0" err="1">
              <a:latin typeface="Arial" panose="020B0604020202020204" pitchFamily="34" charset="0"/>
              <a:cs typeface="Arial" panose="020B0604020202020204" pitchFamily="34" charset="0"/>
            </a:rPr>
            <a:t>Nhận</a:t>
          </a:r>
          <a:r>
            <a:rPr lang="es-ES" sz="4800" kern="1200" dirty="0">
              <a:latin typeface="Arial" panose="020B0604020202020204" pitchFamily="34" charset="0"/>
              <a:cs typeface="Arial" panose="020B0604020202020204" pitchFamily="34" charset="0"/>
            </a:rPr>
            <a:t> </a:t>
          </a:r>
          <a:r>
            <a:rPr lang="es-ES" sz="4800" kern="1200" dirty="0" err="1">
              <a:latin typeface="Arial" panose="020B0604020202020204" pitchFamily="34" charset="0"/>
              <a:cs typeface="Arial" panose="020B0604020202020204" pitchFamily="34" charset="0"/>
            </a:rPr>
            <a:t>biết</a:t>
          </a:r>
          <a:r>
            <a:rPr lang="es-ES" sz="4800" kern="1200" dirty="0">
              <a:latin typeface="Arial" panose="020B0604020202020204" pitchFamily="34" charset="0"/>
              <a:cs typeface="Arial" panose="020B0604020202020204" pitchFamily="34" charset="0"/>
            </a:rPr>
            <a:t> </a:t>
          </a:r>
          <a:r>
            <a:rPr lang="es-ES" sz="4800" kern="1200" dirty="0" err="1">
              <a:latin typeface="Arial" panose="020B0604020202020204" pitchFamily="34" charset="0"/>
              <a:cs typeface="Arial" panose="020B0604020202020204" pitchFamily="34" charset="0"/>
            </a:rPr>
            <a:t>chiến</a:t>
          </a:r>
          <a:r>
            <a:rPr lang="es-ES" sz="4800" kern="1200" dirty="0">
              <a:latin typeface="Arial" panose="020B0604020202020204" pitchFamily="34" charset="0"/>
              <a:cs typeface="Arial" panose="020B0604020202020204" pitchFamily="34" charset="0"/>
            </a:rPr>
            <a:t> </a:t>
          </a:r>
          <a:r>
            <a:rPr lang="es-ES" sz="4800" kern="1200" dirty="0" err="1">
              <a:latin typeface="Arial" panose="020B0604020202020204" pitchFamily="34" charset="0"/>
              <a:cs typeface="Arial" panose="020B0604020202020204" pitchFamily="34" charset="0"/>
            </a:rPr>
            <a:t>lược</a:t>
          </a:r>
          <a:r>
            <a:rPr lang="es-ES" sz="4800" kern="1200" dirty="0">
              <a:latin typeface="Arial" panose="020B0604020202020204" pitchFamily="34" charset="0"/>
              <a:cs typeface="Arial" panose="020B0604020202020204" pitchFamily="34" charset="0"/>
            </a:rPr>
            <a:t> </a:t>
          </a:r>
          <a:r>
            <a:rPr lang="es-ES" sz="4800" kern="1200" dirty="0" err="1">
              <a:latin typeface="Arial" panose="020B0604020202020204" pitchFamily="34" charset="0"/>
              <a:cs typeface="Arial" panose="020B0604020202020204" pitchFamily="34" charset="0"/>
            </a:rPr>
            <a:t>hiện</a:t>
          </a:r>
          <a:r>
            <a:rPr lang="es-ES" sz="4800" kern="1200" dirty="0">
              <a:latin typeface="Arial" panose="020B0604020202020204" pitchFamily="34" charset="0"/>
              <a:cs typeface="Arial" panose="020B0604020202020204" pitchFamily="34" charset="0"/>
            </a:rPr>
            <a:t> </a:t>
          </a:r>
          <a:r>
            <a:rPr lang="es-ES" sz="4800" kern="1200" dirty="0" err="1">
              <a:latin typeface="Arial" panose="020B0604020202020204" pitchFamily="34" charset="0"/>
              <a:cs typeface="Arial" panose="020B0604020202020204" pitchFamily="34" charset="0"/>
            </a:rPr>
            <a:t>tại</a:t>
          </a:r>
          <a:r>
            <a:rPr lang="es-ES" sz="4800" i="1" kern="1200" dirty="0">
              <a:latin typeface="Arial" panose="020B0604020202020204" pitchFamily="34" charset="0"/>
              <a:cs typeface="Arial" panose="020B0604020202020204" pitchFamily="34" charset="0"/>
            </a:rPr>
            <a:t> </a:t>
          </a:r>
          <a:endParaRPr lang="en-US" sz="4800" kern="1200" dirty="0">
            <a:latin typeface="Arial" panose="020B0604020202020204" pitchFamily="34" charset="0"/>
            <a:cs typeface="Arial" panose="020B0604020202020204" pitchFamily="34" charset="0"/>
          </a:endParaRPr>
        </a:p>
      </dsp:txBody>
      <dsp:txXfrm>
        <a:off x="6909717" y="834"/>
        <a:ext cx="4992495" cy="2906613"/>
      </dsp:txXfrm>
    </dsp:sp>
    <dsp:sp modelId="{0595A6BE-0879-4B69-A802-9F9938080FCB}">
      <dsp:nvSpPr>
        <dsp:cNvPr id="0" name=""/>
        <dsp:cNvSpPr/>
      </dsp:nvSpPr>
      <dsp:spPr>
        <a:xfrm>
          <a:off x="1432786" y="3391883"/>
          <a:ext cx="4992495" cy="2906613"/>
        </a:xfrm>
        <a:prstGeom prst="rect">
          <a:avLst/>
        </a:prstGeom>
        <a:gradFill rotWithShape="0">
          <a:gsLst>
            <a:gs pos="0">
              <a:schemeClr val="accent4">
                <a:shade val="50000"/>
                <a:hueOff val="-209434"/>
                <a:satOff val="-6337"/>
                <a:lumOff val="41612"/>
                <a:alphaOff val="0"/>
                <a:shade val="51000"/>
                <a:satMod val="130000"/>
              </a:schemeClr>
            </a:gs>
            <a:gs pos="80000">
              <a:schemeClr val="accent4">
                <a:shade val="50000"/>
                <a:hueOff val="-209434"/>
                <a:satOff val="-6337"/>
                <a:lumOff val="41612"/>
                <a:alphaOff val="0"/>
                <a:shade val="93000"/>
                <a:satMod val="130000"/>
              </a:schemeClr>
            </a:gs>
            <a:gs pos="100000">
              <a:schemeClr val="accent4">
                <a:shade val="50000"/>
                <a:hueOff val="-209434"/>
                <a:satOff val="-6337"/>
                <a:lumOff val="41612"/>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82880" tIns="182880" rIns="182880" bIns="182880" numCol="1" spcCol="1270" anchor="ctr" anchorCtr="0">
          <a:noAutofit/>
        </a:bodyPr>
        <a:lstStyle/>
        <a:p>
          <a:pPr marL="0" lvl="0" indent="0" algn="ctr" defTabSz="2133600">
            <a:lnSpc>
              <a:spcPct val="90000"/>
            </a:lnSpc>
            <a:spcBef>
              <a:spcPct val="0"/>
            </a:spcBef>
            <a:spcAft>
              <a:spcPct val="35000"/>
            </a:spcAft>
            <a:buNone/>
          </a:pPr>
          <a:r>
            <a:rPr lang="es-ES" sz="4800" kern="1200" dirty="0">
              <a:latin typeface="Arial" panose="020B0604020202020204" pitchFamily="34" charset="0"/>
              <a:cs typeface="Arial" panose="020B0604020202020204" pitchFamily="34" charset="0"/>
            </a:rPr>
            <a:t>4. </a:t>
          </a:r>
          <a:r>
            <a:rPr lang="es-ES" sz="4800" kern="1200" dirty="0" err="1">
              <a:latin typeface="Arial" panose="020B0604020202020204" pitchFamily="34" charset="0"/>
              <a:cs typeface="Arial" panose="020B0604020202020204" pitchFamily="34" charset="0"/>
            </a:rPr>
            <a:t>Mô</a:t>
          </a:r>
          <a:r>
            <a:rPr lang="es-ES" sz="4800" kern="1200" dirty="0">
              <a:latin typeface="Arial" panose="020B0604020202020204" pitchFamily="34" charset="0"/>
              <a:cs typeface="Arial" panose="020B0604020202020204" pitchFamily="34" charset="0"/>
            </a:rPr>
            <a:t> </a:t>
          </a:r>
          <a:r>
            <a:rPr lang="es-ES" sz="4800" kern="1200" dirty="0" err="1">
              <a:latin typeface="Arial" panose="020B0604020202020204" pitchFamily="34" charset="0"/>
              <a:cs typeface="Arial" panose="020B0604020202020204" pitchFamily="34" charset="0"/>
            </a:rPr>
            <a:t>hình</a:t>
          </a:r>
          <a:r>
            <a:rPr lang="es-ES" sz="4800" kern="1200" dirty="0">
              <a:latin typeface="Arial" panose="020B0604020202020204" pitchFamily="34" charset="0"/>
              <a:cs typeface="Arial" panose="020B0604020202020204" pitchFamily="34" charset="0"/>
            </a:rPr>
            <a:t> </a:t>
          </a:r>
          <a:r>
            <a:rPr lang="es-ES" sz="4800" kern="1200" dirty="0" err="1">
              <a:latin typeface="Arial" panose="020B0604020202020204" pitchFamily="34" charset="0"/>
              <a:cs typeface="Arial" panose="020B0604020202020204" pitchFamily="34" charset="0"/>
            </a:rPr>
            <a:t>phân</a:t>
          </a:r>
          <a:r>
            <a:rPr lang="es-ES" sz="4800" kern="1200" dirty="0">
              <a:latin typeface="Arial" panose="020B0604020202020204" pitchFamily="34" charset="0"/>
              <a:cs typeface="Arial" panose="020B0604020202020204" pitchFamily="34" charset="0"/>
            </a:rPr>
            <a:t> </a:t>
          </a:r>
          <a:r>
            <a:rPr lang="es-ES" sz="4800" kern="1200" dirty="0" err="1">
              <a:latin typeface="Arial" panose="020B0604020202020204" pitchFamily="34" charset="0"/>
              <a:cs typeface="Arial" panose="020B0604020202020204" pitchFamily="34" charset="0"/>
            </a:rPr>
            <a:t>tích</a:t>
          </a:r>
          <a:r>
            <a:rPr lang="es-ES" sz="4800" kern="1200" dirty="0">
              <a:latin typeface="Arial" panose="020B0604020202020204" pitchFamily="34" charset="0"/>
              <a:cs typeface="Arial" panose="020B0604020202020204" pitchFamily="34" charset="0"/>
            </a:rPr>
            <a:t> </a:t>
          </a:r>
          <a:r>
            <a:rPr lang="es-ES" sz="4800" kern="1200" dirty="0" err="1">
              <a:latin typeface="Arial" panose="020B0604020202020204" pitchFamily="34" charset="0"/>
              <a:cs typeface="Arial" panose="020B0604020202020204" pitchFamily="34" charset="0"/>
            </a:rPr>
            <a:t>và</a:t>
          </a:r>
          <a:r>
            <a:rPr lang="es-ES" sz="4800" kern="1200" dirty="0">
              <a:latin typeface="Arial" panose="020B0604020202020204" pitchFamily="34" charset="0"/>
              <a:cs typeface="Arial" panose="020B0604020202020204" pitchFamily="34" charset="0"/>
            </a:rPr>
            <a:t> </a:t>
          </a:r>
          <a:r>
            <a:rPr lang="es-ES" sz="4800" kern="1200" dirty="0" err="1">
              <a:latin typeface="Arial" panose="020B0604020202020204" pitchFamily="34" charset="0"/>
              <a:cs typeface="Arial" panose="020B0604020202020204" pitchFamily="34" charset="0"/>
            </a:rPr>
            <a:t>lựa</a:t>
          </a:r>
          <a:r>
            <a:rPr lang="es-ES" sz="4800" kern="1200" dirty="0">
              <a:latin typeface="Arial" panose="020B0604020202020204" pitchFamily="34" charset="0"/>
              <a:cs typeface="Arial" panose="020B0604020202020204" pitchFamily="34" charset="0"/>
            </a:rPr>
            <a:t> </a:t>
          </a:r>
          <a:r>
            <a:rPr lang="es-ES" sz="4800" kern="1200" dirty="0" err="1">
              <a:latin typeface="Arial" panose="020B0604020202020204" pitchFamily="34" charset="0"/>
              <a:cs typeface="Arial" panose="020B0604020202020204" pitchFamily="34" charset="0"/>
            </a:rPr>
            <a:t>chọn</a:t>
          </a:r>
          <a:r>
            <a:rPr lang="es-ES" sz="4800" kern="1200" dirty="0">
              <a:latin typeface="Arial" panose="020B0604020202020204" pitchFamily="34" charset="0"/>
              <a:cs typeface="Arial" panose="020B0604020202020204" pitchFamily="34" charset="0"/>
            </a:rPr>
            <a:t> </a:t>
          </a:r>
          <a:r>
            <a:rPr lang="es-ES" sz="4800" kern="1200" dirty="0" err="1">
              <a:latin typeface="Arial" panose="020B0604020202020204" pitchFamily="34" charset="0"/>
              <a:cs typeface="Arial" panose="020B0604020202020204" pitchFamily="34" charset="0"/>
            </a:rPr>
            <a:t>chiến</a:t>
          </a:r>
          <a:r>
            <a:rPr lang="es-ES" sz="4800" kern="1200" dirty="0">
              <a:latin typeface="Arial" panose="020B0604020202020204" pitchFamily="34" charset="0"/>
              <a:cs typeface="Arial" panose="020B0604020202020204" pitchFamily="34" charset="0"/>
            </a:rPr>
            <a:t> </a:t>
          </a:r>
          <a:r>
            <a:rPr lang="es-ES" sz="4800" kern="1200" dirty="0" err="1">
              <a:latin typeface="Arial" panose="020B0604020202020204" pitchFamily="34" charset="0"/>
              <a:cs typeface="Arial" panose="020B0604020202020204" pitchFamily="34" charset="0"/>
            </a:rPr>
            <a:t>lược</a:t>
          </a:r>
          <a:r>
            <a:rPr lang="es-ES" sz="4800" kern="1200" dirty="0">
              <a:latin typeface="Arial" panose="020B0604020202020204" pitchFamily="34" charset="0"/>
              <a:cs typeface="Arial" panose="020B0604020202020204" pitchFamily="34" charset="0"/>
            </a:rPr>
            <a:t> </a:t>
          </a:r>
          <a:endParaRPr lang="en-US" sz="4800" kern="1200" dirty="0">
            <a:latin typeface="Arial" panose="020B0604020202020204" pitchFamily="34" charset="0"/>
            <a:cs typeface="Arial" panose="020B0604020202020204" pitchFamily="34" charset="0"/>
          </a:endParaRPr>
        </a:p>
      </dsp:txBody>
      <dsp:txXfrm>
        <a:off x="1432786" y="3391883"/>
        <a:ext cx="4992495" cy="2906613"/>
      </dsp:txXfrm>
    </dsp:sp>
    <dsp:sp modelId="{50467987-F162-4063-92FB-19D639A29966}">
      <dsp:nvSpPr>
        <dsp:cNvPr id="0" name=""/>
        <dsp:cNvSpPr/>
      </dsp:nvSpPr>
      <dsp:spPr>
        <a:xfrm>
          <a:off x="6909717" y="3391883"/>
          <a:ext cx="4992495" cy="2906613"/>
        </a:xfrm>
        <a:prstGeom prst="rect">
          <a:avLst/>
        </a:prstGeom>
        <a:gradFill rotWithShape="0">
          <a:gsLst>
            <a:gs pos="0">
              <a:schemeClr val="accent4">
                <a:shade val="50000"/>
                <a:hueOff val="-104717"/>
                <a:satOff val="-3169"/>
                <a:lumOff val="20806"/>
                <a:alphaOff val="0"/>
                <a:shade val="51000"/>
                <a:satMod val="130000"/>
              </a:schemeClr>
            </a:gs>
            <a:gs pos="80000">
              <a:schemeClr val="accent4">
                <a:shade val="50000"/>
                <a:hueOff val="-104717"/>
                <a:satOff val="-3169"/>
                <a:lumOff val="20806"/>
                <a:alphaOff val="0"/>
                <a:shade val="93000"/>
                <a:satMod val="130000"/>
              </a:schemeClr>
            </a:gs>
            <a:gs pos="100000">
              <a:schemeClr val="accent4">
                <a:shade val="50000"/>
                <a:hueOff val="-104717"/>
                <a:satOff val="-3169"/>
                <a:lumOff val="20806"/>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82880" tIns="182880" rIns="182880" bIns="182880" numCol="1" spcCol="1270" anchor="ctr" anchorCtr="0">
          <a:noAutofit/>
        </a:bodyPr>
        <a:lstStyle/>
        <a:p>
          <a:pPr marL="0" lvl="0" indent="0" algn="ctr" defTabSz="2133600">
            <a:lnSpc>
              <a:spcPct val="90000"/>
            </a:lnSpc>
            <a:spcBef>
              <a:spcPct val="0"/>
            </a:spcBef>
            <a:spcAft>
              <a:spcPct val="35000"/>
            </a:spcAft>
            <a:buNone/>
          </a:pPr>
          <a:r>
            <a:rPr lang="es-ES" sz="4800" kern="1200" dirty="0">
              <a:latin typeface="Arial" panose="020B0604020202020204" pitchFamily="34" charset="0"/>
              <a:cs typeface="Arial" panose="020B0604020202020204" pitchFamily="34" charset="0"/>
            </a:rPr>
            <a:t>3. </a:t>
          </a:r>
          <a:r>
            <a:rPr lang="es-ES" sz="4800" kern="1200" dirty="0" err="1">
              <a:latin typeface="Arial" panose="020B0604020202020204" pitchFamily="34" charset="0"/>
              <a:cs typeface="Arial" panose="020B0604020202020204" pitchFamily="34" charset="0"/>
            </a:rPr>
            <a:t>Nguyên</a:t>
          </a:r>
          <a:r>
            <a:rPr lang="es-ES" sz="4800" kern="1200" dirty="0">
              <a:latin typeface="Arial" panose="020B0604020202020204" pitchFamily="34" charset="0"/>
              <a:cs typeface="Arial" panose="020B0604020202020204" pitchFamily="34" charset="0"/>
            </a:rPr>
            <a:t> </a:t>
          </a:r>
          <a:r>
            <a:rPr lang="es-ES" sz="4800" kern="1200" dirty="0" err="1">
              <a:latin typeface="Arial" panose="020B0604020202020204" pitchFamily="34" charset="0"/>
              <a:cs typeface="Arial" panose="020B0604020202020204" pitchFamily="34" charset="0"/>
            </a:rPr>
            <a:t>lý</a:t>
          </a:r>
          <a:r>
            <a:rPr lang="es-ES" sz="4800" kern="1200" dirty="0">
              <a:latin typeface="Arial" panose="020B0604020202020204" pitchFamily="34" charset="0"/>
              <a:cs typeface="Arial" panose="020B0604020202020204" pitchFamily="34" charset="0"/>
            </a:rPr>
            <a:t> </a:t>
          </a:r>
          <a:r>
            <a:rPr lang="es-ES" sz="4800" kern="1200" dirty="0" err="1">
              <a:latin typeface="Arial" panose="020B0604020202020204" pitchFamily="34" charset="0"/>
              <a:cs typeface="Arial" panose="020B0604020202020204" pitchFamily="34" charset="0"/>
            </a:rPr>
            <a:t>hình</a:t>
          </a:r>
          <a:r>
            <a:rPr lang="es-ES" sz="4800" kern="1200" dirty="0">
              <a:latin typeface="Arial" panose="020B0604020202020204" pitchFamily="34" charset="0"/>
              <a:cs typeface="Arial" panose="020B0604020202020204" pitchFamily="34" charset="0"/>
            </a:rPr>
            <a:t> </a:t>
          </a:r>
          <a:r>
            <a:rPr lang="es-ES" sz="4800" kern="1200" dirty="0" err="1">
              <a:latin typeface="Arial" panose="020B0604020202020204" pitchFamily="34" charset="0"/>
              <a:cs typeface="Arial" panose="020B0604020202020204" pitchFamily="34" charset="0"/>
            </a:rPr>
            <a:t>thành</a:t>
          </a:r>
          <a:r>
            <a:rPr lang="es-ES" sz="4800" kern="1200" dirty="0">
              <a:latin typeface="Arial" panose="020B0604020202020204" pitchFamily="34" charset="0"/>
              <a:cs typeface="Arial" panose="020B0604020202020204" pitchFamily="34" charset="0"/>
            </a:rPr>
            <a:t> </a:t>
          </a:r>
          <a:r>
            <a:rPr lang="es-ES" sz="4800" kern="1200" dirty="0" err="1">
              <a:latin typeface="Arial" panose="020B0604020202020204" pitchFamily="34" charset="0"/>
              <a:cs typeface="Arial" panose="020B0604020202020204" pitchFamily="34" charset="0"/>
            </a:rPr>
            <a:t>công</a:t>
          </a:r>
          <a:r>
            <a:rPr lang="es-ES" sz="4800" kern="1200" dirty="0">
              <a:latin typeface="Arial" panose="020B0604020202020204" pitchFamily="34" charset="0"/>
              <a:cs typeface="Arial" panose="020B0604020202020204" pitchFamily="34" charset="0"/>
            </a:rPr>
            <a:t> </a:t>
          </a:r>
          <a:r>
            <a:rPr lang="es-ES" sz="4800" kern="1200" dirty="0" err="1">
              <a:latin typeface="Arial" panose="020B0604020202020204" pitchFamily="34" charset="0"/>
              <a:cs typeface="Arial" panose="020B0604020202020204" pitchFamily="34" charset="0"/>
            </a:rPr>
            <a:t>cụ</a:t>
          </a:r>
          <a:r>
            <a:rPr lang="es-ES" sz="4800" kern="1200" dirty="0">
              <a:latin typeface="Arial" panose="020B0604020202020204" pitchFamily="34" charset="0"/>
              <a:cs typeface="Arial" panose="020B0604020202020204" pitchFamily="34" charset="0"/>
            </a:rPr>
            <a:t> </a:t>
          </a:r>
          <a:r>
            <a:rPr lang="es-ES" sz="4800" kern="1200" dirty="0" err="1">
              <a:latin typeface="Arial" panose="020B0604020202020204" pitchFamily="34" charset="0"/>
              <a:cs typeface="Arial" panose="020B0604020202020204" pitchFamily="34" charset="0"/>
            </a:rPr>
            <a:t>phân</a:t>
          </a:r>
          <a:r>
            <a:rPr lang="es-ES" sz="4800" kern="1200" dirty="0">
              <a:latin typeface="Arial" panose="020B0604020202020204" pitchFamily="34" charset="0"/>
              <a:cs typeface="Arial" panose="020B0604020202020204" pitchFamily="34" charset="0"/>
            </a:rPr>
            <a:t> </a:t>
          </a:r>
          <a:r>
            <a:rPr lang="es-ES" sz="4800" kern="1200" dirty="0" err="1">
              <a:latin typeface="Arial" panose="020B0604020202020204" pitchFamily="34" charset="0"/>
              <a:cs typeface="Arial" panose="020B0604020202020204" pitchFamily="34" charset="0"/>
            </a:rPr>
            <a:t>tích</a:t>
          </a:r>
          <a:r>
            <a:rPr lang="es-ES" sz="4800" kern="1200" dirty="0">
              <a:latin typeface="Arial" panose="020B0604020202020204" pitchFamily="34" charset="0"/>
              <a:cs typeface="Arial" panose="020B0604020202020204" pitchFamily="34" charset="0"/>
            </a:rPr>
            <a:t> </a:t>
          </a:r>
          <a:r>
            <a:rPr lang="es-ES" sz="4800" kern="1200" dirty="0" err="1">
              <a:latin typeface="Arial" panose="020B0604020202020204" pitchFamily="34" charset="0"/>
              <a:cs typeface="Arial" panose="020B0604020202020204" pitchFamily="34" charset="0"/>
            </a:rPr>
            <a:t>chiến</a:t>
          </a:r>
          <a:r>
            <a:rPr lang="es-ES" sz="4800" kern="1200" dirty="0">
              <a:latin typeface="Arial" panose="020B0604020202020204" pitchFamily="34" charset="0"/>
              <a:cs typeface="Arial" panose="020B0604020202020204" pitchFamily="34" charset="0"/>
            </a:rPr>
            <a:t> </a:t>
          </a:r>
          <a:r>
            <a:rPr lang="es-ES" sz="4800" kern="1200" dirty="0" err="1">
              <a:latin typeface="Arial" panose="020B0604020202020204" pitchFamily="34" charset="0"/>
              <a:cs typeface="Arial" panose="020B0604020202020204" pitchFamily="34" charset="0"/>
            </a:rPr>
            <a:t>lược</a:t>
          </a:r>
          <a:r>
            <a:rPr lang="es-ES" sz="4800" kern="1200" dirty="0">
              <a:latin typeface="Arial" panose="020B0604020202020204" pitchFamily="34" charset="0"/>
              <a:cs typeface="Arial" panose="020B0604020202020204" pitchFamily="34" charset="0"/>
            </a:rPr>
            <a:t> </a:t>
          </a:r>
          <a:endParaRPr lang="en-US" sz="4800" kern="1200" dirty="0">
            <a:latin typeface="Arial" panose="020B0604020202020204" pitchFamily="34" charset="0"/>
            <a:cs typeface="Arial" panose="020B0604020202020204" pitchFamily="34" charset="0"/>
          </a:endParaRPr>
        </a:p>
      </dsp:txBody>
      <dsp:txXfrm>
        <a:off x="6909717" y="3391883"/>
        <a:ext cx="4992495" cy="290661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4A7670-0CBC-45B2-B45B-A8E0B79D200D}">
      <dsp:nvSpPr>
        <dsp:cNvPr id="0" name=""/>
        <dsp:cNvSpPr/>
      </dsp:nvSpPr>
      <dsp:spPr>
        <a:xfrm rot="5400000">
          <a:off x="6823741" y="226082"/>
          <a:ext cx="3419822" cy="2975245"/>
        </a:xfrm>
        <a:prstGeom prst="hexagon">
          <a:avLst>
            <a:gd name="adj" fmla="val 25000"/>
            <a:gd name="vf" fmla="val 115470"/>
          </a:avLst>
        </a:prstGeom>
        <a:gradFill rotWithShape="0">
          <a:gsLst>
            <a:gs pos="0">
              <a:schemeClr val="accent4">
                <a:shade val="80000"/>
                <a:hueOff val="0"/>
                <a:satOff val="0"/>
                <a:lumOff val="0"/>
                <a:alphaOff val="0"/>
                <a:shade val="51000"/>
                <a:satMod val="130000"/>
              </a:schemeClr>
            </a:gs>
            <a:gs pos="80000">
              <a:schemeClr val="accent4">
                <a:shade val="80000"/>
                <a:hueOff val="0"/>
                <a:satOff val="0"/>
                <a:lumOff val="0"/>
                <a:alphaOff val="0"/>
                <a:shade val="93000"/>
                <a:satMod val="130000"/>
              </a:schemeClr>
            </a:gs>
            <a:gs pos="100000">
              <a:schemeClr val="accent4">
                <a:shade val="80000"/>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US" sz="2700" b="1" kern="1200" dirty="0" err="1">
              <a:latin typeface="Arial" panose="020B0604020202020204" pitchFamily="34" charset="0"/>
              <a:cs typeface="Arial" panose="020B0604020202020204" pitchFamily="34" charset="0"/>
            </a:rPr>
            <a:t>Thứ</a:t>
          </a:r>
          <a:r>
            <a:rPr lang="en-US" sz="2700" b="1" kern="1200" dirty="0">
              <a:latin typeface="Arial" panose="020B0604020202020204" pitchFamily="34" charset="0"/>
              <a:cs typeface="Arial" panose="020B0604020202020204" pitchFamily="34" charset="0"/>
            </a:rPr>
            <a:t> </a:t>
          </a:r>
          <a:r>
            <a:rPr lang="en-US" sz="2700" b="1" kern="1200" dirty="0" err="1">
              <a:latin typeface="Arial" panose="020B0604020202020204" pitchFamily="34" charset="0"/>
              <a:cs typeface="Arial" panose="020B0604020202020204" pitchFamily="34" charset="0"/>
            </a:rPr>
            <a:t>hai</a:t>
          </a:r>
          <a:r>
            <a:rPr lang="en-US" sz="2700" b="1" kern="1200" dirty="0">
              <a:latin typeface="Arial" panose="020B0604020202020204" pitchFamily="34" charset="0"/>
              <a:cs typeface="Arial" panose="020B0604020202020204" pitchFamily="34" charset="0"/>
            </a:rPr>
            <a:t>, </a:t>
          </a:r>
          <a:r>
            <a:rPr lang="en-US" sz="2700" b="1" kern="1200" dirty="0" err="1">
              <a:latin typeface="Arial" panose="020B0604020202020204" pitchFamily="34" charset="0"/>
              <a:cs typeface="Arial" panose="020B0604020202020204" pitchFamily="34" charset="0"/>
            </a:rPr>
            <a:t>bảo</a:t>
          </a:r>
          <a:r>
            <a:rPr lang="en-US" sz="2700" b="1" kern="1200" dirty="0">
              <a:latin typeface="Arial" panose="020B0604020202020204" pitchFamily="34" charset="0"/>
              <a:cs typeface="Arial" panose="020B0604020202020204" pitchFamily="34" charset="0"/>
            </a:rPr>
            <a:t> </a:t>
          </a:r>
          <a:r>
            <a:rPr lang="en-US" sz="2700" b="1" kern="1200" dirty="0" err="1">
              <a:latin typeface="Arial" panose="020B0604020202020204" pitchFamily="34" charset="0"/>
              <a:cs typeface="Arial" panose="020B0604020202020204" pitchFamily="34" charset="0"/>
            </a:rPr>
            <a:t>đảm</a:t>
          </a:r>
          <a:r>
            <a:rPr lang="en-US" sz="2700" b="1" kern="1200" dirty="0">
              <a:latin typeface="Arial" panose="020B0604020202020204" pitchFamily="34" charset="0"/>
              <a:cs typeface="Arial" panose="020B0604020202020204" pitchFamily="34" charset="0"/>
            </a:rPr>
            <a:t> </a:t>
          </a:r>
          <a:r>
            <a:rPr lang="en-US" sz="2700" b="1" kern="1200" dirty="0" err="1">
              <a:latin typeface="Arial" panose="020B0604020202020204" pitchFamily="34" charset="0"/>
              <a:cs typeface="Arial" panose="020B0604020202020204" pitchFamily="34" charset="0"/>
            </a:rPr>
            <a:t>tính</a:t>
          </a:r>
          <a:r>
            <a:rPr lang="en-US" sz="2700" b="1" kern="1200" dirty="0">
              <a:latin typeface="Arial" panose="020B0604020202020204" pitchFamily="34" charset="0"/>
              <a:cs typeface="Arial" panose="020B0604020202020204" pitchFamily="34" charset="0"/>
            </a:rPr>
            <a:t> </a:t>
          </a:r>
          <a:r>
            <a:rPr lang="en-US" sz="2700" b="1" kern="1200" dirty="0" err="1">
              <a:latin typeface="Arial" panose="020B0604020202020204" pitchFamily="34" charset="0"/>
              <a:cs typeface="Arial" panose="020B0604020202020204" pitchFamily="34" charset="0"/>
            </a:rPr>
            <a:t>liên</a:t>
          </a:r>
          <a:r>
            <a:rPr lang="en-US" sz="2700" b="1" kern="1200" dirty="0">
              <a:latin typeface="Arial" panose="020B0604020202020204" pitchFamily="34" charset="0"/>
              <a:cs typeface="Arial" panose="020B0604020202020204" pitchFamily="34" charset="0"/>
            </a:rPr>
            <a:t> </a:t>
          </a:r>
          <a:r>
            <a:rPr lang="en-US" sz="2700" b="1" kern="1200" dirty="0" err="1">
              <a:latin typeface="Arial" panose="020B0604020202020204" pitchFamily="34" charset="0"/>
              <a:cs typeface="Arial" panose="020B0604020202020204" pitchFamily="34" charset="0"/>
            </a:rPr>
            <a:t>tục</a:t>
          </a:r>
          <a:r>
            <a:rPr lang="en-US" sz="2700" b="1" kern="1200" dirty="0">
              <a:latin typeface="Arial" panose="020B0604020202020204" pitchFamily="34" charset="0"/>
              <a:cs typeface="Arial" panose="020B0604020202020204" pitchFamily="34" charset="0"/>
            </a:rPr>
            <a:t> </a:t>
          </a:r>
          <a:r>
            <a:rPr lang="en-US" sz="2700" b="1" kern="1200" dirty="0" err="1">
              <a:latin typeface="Arial" panose="020B0604020202020204" pitchFamily="34" charset="0"/>
              <a:cs typeface="Arial" panose="020B0604020202020204" pitchFamily="34" charset="0"/>
            </a:rPr>
            <a:t>và</a:t>
          </a:r>
          <a:r>
            <a:rPr lang="en-US" sz="2700" b="1" kern="1200" dirty="0">
              <a:latin typeface="Arial" panose="020B0604020202020204" pitchFamily="34" charset="0"/>
              <a:cs typeface="Arial" panose="020B0604020202020204" pitchFamily="34" charset="0"/>
            </a:rPr>
            <a:t> </a:t>
          </a:r>
          <a:r>
            <a:rPr lang="en-US" sz="2700" b="1" kern="1200" dirty="0" err="1">
              <a:latin typeface="Arial" panose="020B0604020202020204" pitchFamily="34" charset="0"/>
              <a:cs typeface="Arial" panose="020B0604020202020204" pitchFamily="34" charset="0"/>
            </a:rPr>
            <a:t>khả</a:t>
          </a:r>
          <a:r>
            <a:rPr lang="en-US" sz="2700" b="1" kern="1200" dirty="0">
              <a:latin typeface="Arial" panose="020B0604020202020204" pitchFamily="34" charset="0"/>
              <a:cs typeface="Arial" panose="020B0604020202020204" pitchFamily="34" charset="0"/>
            </a:rPr>
            <a:t> </a:t>
          </a:r>
          <a:r>
            <a:rPr lang="en-US" sz="2700" b="1" kern="1200" dirty="0" err="1">
              <a:latin typeface="Arial" panose="020B0604020202020204" pitchFamily="34" charset="0"/>
              <a:cs typeface="Arial" panose="020B0604020202020204" pitchFamily="34" charset="0"/>
            </a:rPr>
            <a:t>thi</a:t>
          </a:r>
          <a:r>
            <a:rPr lang="en-US" sz="2700" b="1" kern="1200" dirty="0">
              <a:latin typeface="Arial" panose="020B0604020202020204" pitchFamily="34" charset="0"/>
              <a:cs typeface="Arial" panose="020B0604020202020204" pitchFamily="34" charset="0"/>
            </a:rPr>
            <a:t> </a:t>
          </a:r>
          <a:r>
            <a:rPr lang="en-US" sz="2700" b="1" kern="1200" dirty="0" err="1">
              <a:latin typeface="Arial" panose="020B0604020202020204" pitchFamily="34" charset="0"/>
              <a:cs typeface="Arial" panose="020B0604020202020204" pitchFamily="34" charset="0"/>
            </a:rPr>
            <a:t>của</a:t>
          </a:r>
          <a:r>
            <a:rPr lang="en-US" sz="2700" b="1" kern="1200" dirty="0">
              <a:latin typeface="Arial" panose="020B0604020202020204" pitchFamily="34" charset="0"/>
              <a:cs typeface="Arial" panose="020B0604020202020204" pitchFamily="34" charset="0"/>
            </a:rPr>
            <a:t> </a:t>
          </a:r>
          <a:r>
            <a:rPr lang="en-US" sz="2700" b="1" kern="1200" dirty="0" err="1">
              <a:latin typeface="Arial" panose="020B0604020202020204" pitchFamily="34" charset="0"/>
              <a:cs typeface="Arial" panose="020B0604020202020204" pitchFamily="34" charset="0"/>
            </a:rPr>
            <a:t>chiến</a:t>
          </a:r>
          <a:r>
            <a:rPr lang="en-US" sz="2700" b="1" kern="1200" dirty="0">
              <a:latin typeface="Arial" panose="020B0604020202020204" pitchFamily="34" charset="0"/>
              <a:cs typeface="Arial" panose="020B0604020202020204" pitchFamily="34" charset="0"/>
            </a:rPr>
            <a:t> </a:t>
          </a:r>
          <a:r>
            <a:rPr lang="en-US" sz="2700" b="1" kern="1200" dirty="0" err="1">
              <a:latin typeface="Arial" panose="020B0604020202020204" pitchFamily="34" charset="0"/>
              <a:cs typeface="Arial" panose="020B0604020202020204" pitchFamily="34" charset="0"/>
            </a:rPr>
            <a:t>lược</a:t>
          </a:r>
          <a:endParaRPr lang="en-US" sz="2700" kern="1200" dirty="0">
            <a:latin typeface="Arial" panose="020B0604020202020204" pitchFamily="34" charset="0"/>
            <a:cs typeface="Arial" panose="020B0604020202020204" pitchFamily="34" charset="0"/>
          </a:endParaRPr>
        </a:p>
      </dsp:txBody>
      <dsp:txXfrm rot="-5400000">
        <a:off x="7509671" y="536716"/>
        <a:ext cx="2047961" cy="2353978"/>
      </dsp:txXfrm>
    </dsp:sp>
    <dsp:sp modelId="{C6E3A669-B951-455A-BF13-BD7E007AF707}">
      <dsp:nvSpPr>
        <dsp:cNvPr id="0" name=""/>
        <dsp:cNvSpPr/>
      </dsp:nvSpPr>
      <dsp:spPr>
        <a:xfrm>
          <a:off x="10111558" y="687758"/>
          <a:ext cx="3816521" cy="2051893"/>
        </a:xfrm>
        <a:prstGeom prst="rect">
          <a:avLst/>
        </a:prstGeom>
        <a:noFill/>
        <a:ln>
          <a:noFill/>
        </a:ln>
        <a:effectLst/>
      </dsp:spPr>
      <dsp:style>
        <a:lnRef idx="0">
          <a:scrgbClr r="0" g="0" b="0"/>
        </a:lnRef>
        <a:fillRef idx="0">
          <a:scrgbClr r="0" g="0" b="0"/>
        </a:fillRef>
        <a:effectRef idx="0">
          <a:scrgbClr r="0" g="0" b="0"/>
        </a:effectRef>
        <a:fontRef idx="minor"/>
      </dsp:style>
    </dsp:sp>
    <dsp:sp modelId="{4B6E1AF8-18EB-4EEA-B272-46657262425A}">
      <dsp:nvSpPr>
        <dsp:cNvPr id="0" name=""/>
        <dsp:cNvSpPr/>
      </dsp:nvSpPr>
      <dsp:spPr>
        <a:xfrm rot="5400000">
          <a:off x="3610476" y="226082"/>
          <a:ext cx="3419822" cy="2975245"/>
        </a:xfrm>
        <a:prstGeom prst="hexagon">
          <a:avLst>
            <a:gd name="adj" fmla="val 25000"/>
            <a:gd name="vf" fmla="val 115470"/>
          </a:avLst>
        </a:prstGeom>
        <a:gradFill rotWithShape="0">
          <a:gsLst>
            <a:gs pos="0">
              <a:schemeClr val="accent4">
                <a:shade val="80000"/>
                <a:hueOff val="-35312"/>
                <a:satOff val="-873"/>
                <a:lumOff val="4998"/>
                <a:alphaOff val="0"/>
                <a:shade val="51000"/>
                <a:satMod val="130000"/>
              </a:schemeClr>
            </a:gs>
            <a:gs pos="80000">
              <a:schemeClr val="accent4">
                <a:shade val="80000"/>
                <a:hueOff val="-35312"/>
                <a:satOff val="-873"/>
                <a:lumOff val="4998"/>
                <a:alphaOff val="0"/>
                <a:shade val="93000"/>
                <a:satMod val="130000"/>
              </a:schemeClr>
            </a:gs>
            <a:gs pos="100000">
              <a:schemeClr val="accent4">
                <a:shade val="80000"/>
                <a:hueOff val="-35312"/>
                <a:satOff val="-873"/>
                <a:lumOff val="4998"/>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1111250">
            <a:lnSpc>
              <a:spcPct val="90000"/>
            </a:lnSpc>
            <a:spcBef>
              <a:spcPct val="0"/>
            </a:spcBef>
            <a:spcAft>
              <a:spcPct val="35000"/>
            </a:spcAft>
            <a:buNone/>
          </a:pPr>
          <a:r>
            <a:rPr lang="en-US" sz="2500" b="1" kern="1200" dirty="0" err="1">
              <a:latin typeface="Arial" panose="020B0604020202020204" pitchFamily="34" charset="0"/>
              <a:cs typeface="Arial" panose="020B0604020202020204" pitchFamily="34" charset="0"/>
            </a:rPr>
            <a:t>Thứ</a:t>
          </a:r>
          <a:r>
            <a:rPr lang="en-US" sz="2500" b="1" kern="1200" dirty="0">
              <a:latin typeface="Arial" panose="020B0604020202020204" pitchFamily="34" charset="0"/>
              <a:cs typeface="Arial" panose="020B0604020202020204" pitchFamily="34" charset="0"/>
            </a:rPr>
            <a:t> </a:t>
          </a:r>
          <a:r>
            <a:rPr lang="en-US" sz="2500" b="1" kern="1200" dirty="0" err="1">
              <a:latin typeface="Arial" panose="020B0604020202020204" pitchFamily="34" charset="0"/>
              <a:cs typeface="Arial" panose="020B0604020202020204" pitchFamily="34" charset="0"/>
            </a:rPr>
            <a:t>nhất</a:t>
          </a:r>
          <a:r>
            <a:rPr lang="en-US" sz="2500" b="1" kern="1200" dirty="0">
              <a:latin typeface="Arial" panose="020B0604020202020204" pitchFamily="34" charset="0"/>
              <a:cs typeface="Arial" panose="020B0604020202020204" pitchFamily="34" charset="0"/>
            </a:rPr>
            <a:t>, </a:t>
          </a:r>
          <a:r>
            <a:rPr lang="en-US" sz="2500" b="1" kern="1200" dirty="0" err="1">
              <a:latin typeface="Arial" panose="020B0604020202020204" pitchFamily="34" charset="0"/>
              <a:cs typeface="Arial" panose="020B0604020202020204" pitchFamily="34" charset="0"/>
            </a:rPr>
            <a:t>bảo</a:t>
          </a:r>
          <a:r>
            <a:rPr lang="en-US" sz="2500" b="1" kern="1200" dirty="0">
              <a:latin typeface="Arial" panose="020B0604020202020204" pitchFamily="34" charset="0"/>
              <a:cs typeface="Arial" panose="020B0604020202020204" pitchFamily="34" charset="0"/>
            </a:rPr>
            <a:t> </a:t>
          </a:r>
          <a:r>
            <a:rPr lang="en-US" sz="2500" b="1" kern="1200" dirty="0" err="1">
              <a:latin typeface="Arial" panose="020B0604020202020204" pitchFamily="34" charset="0"/>
              <a:cs typeface="Arial" panose="020B0604020202020204" pitchFamily="34" charset="0"/>
            </a:rPr>
            <a:t>đảm</a:t>
          </a:r>
          <a:r>
            <a:rPr lang="en-US" sz="2500" b="1" kern="1200" dirty="0">
              <a:latin typeface="Arial" panose="020B0604020202020204" pitchFamily="34" charset="0"/>
              <a:cs typeface="Arial" panose="020B0604020202020204" pitchFamily="34" charset="0"/>
            </a:rPr>
            <a:t> </a:t>
          </a:r>
          <a:r>
            <a:rPr lang="en-US" sz="2500" b="1" kern="1200" dirty="0" err="1">
              <a:latin typeface="Arial" panose="020B0604020202020204" pitchFamily="34" charset="0"/>
              <a:cs typeface="Arial" panose="020B0604020202020204" pitchFamily="34" charset="0"/>
            </a:rPr>
            <a:t>tính</a:t>
          </a:r>
          <a:r>
            <a:rPr lang="en-US" sz="2500" b="1" kern="1200" dirty="0">
              <a:latin typeface="Arial" panose="020B0604020202020204" pitchFamily="34" charset="0"/>
              <a:cs typeface="Arial" panose="020B0604020202020204" pitchFamily="34" charset="0"/>
            </a:rPr>
            <a:t> </a:t>
          </a:r>
          <a:r>
            <a:rPr lang="en-US" sz="2500" b="1" kern="1200" dirty="0" err="1">
              <a:latin typeface="Arial" panose="020B0604020202020204" pitchFamily="34" charset="0"/>
              <a:cs typeface="Arial" panose="020B0604020202020204" pitchFamily="34" charset="0"/>
            </a:rPr>
            <a:t>hiệu</a:t>
          </a:r>
          <a:r>
            <a:rPr lang="en-US" sz="2500" b="1" kern="1200" dirty="0">
              <a:latin typeface="Arial" panose="020B0604020202020204" pitchFamily="34" charset="0"/>
              <a:cs typeface="Arial" panose="020B0604020202020204" pitchFamily="34" charset="0"/>
            </a:rPr>
            <a:t> </a:t>
          </a:r>
          <a:r>
            <a:rPr lang="en-US" sz="2500" b="1" kern="1200" dirty="0" err="1">
              <a:latin typeface="Arial" panose="020B0604020202020204" pitchFamily="34" charset="0"/>
              <a:cs typeface="Arial" panose="020B0604020202020204" pitchFamily="34" charset="0"/>
            </a:rPr>
            <a:t>quả</a:t>
          </a:r>
          <a:r>
            <a:rPr lang="en-US" sz="2500" b="1" kern="1200" dirty="0">
              <a:latin typeface="Arial" panose="020B0604020202020204" pitchFamily="34" charset="0"/>
              <a:cs typeface="Arial" panose="020B0604020202020204" pitchFamily="34" charset="0"/>
            </a:rPr>
            <a:t> </a:t>
          </a:r>
          <a:r>
            <a:rPr lang="en-US" sz="2500" b="1" kern="1200" dirty="0" err="1">
              <a:latin typeface="Arial" panose="020B0604020202020204" pitchFamily="34" charset="0"/>
              <a:cs typeface="Arial" panose="020B0604020202020204" pitchFamily="34" charset="0"/>
            </a:rPr>
            <a:t>lâu</a:t>
          </a:r>
          <a:r>
            <a:rPr lang="en-US" sz="2500" b="1" kern="1200" dirty="0">
              <a:latin typeface="Arial" panose="020B0604020202020204" pitchFamily="34" charset="0"/>
              <a:cs typeface="Arial" panose="020B0604020202020204" pitchFamily="34" charset="0"/>
            </a:rPr>
            <a:t> </a:t>
          </a:r>
          <a:r>
            <a:rPr lang="en-US" sz="2500" b="1" kern="1200" dirty="0" err="1">
              <a:latin typeface="Arial" panose="020B0604020202020204" pitchFamily="34" charset="0"/>
              <a:cs typeface="Arial" panose="020B0604020202020204" pitchFamily="34" charset="0"/>
            </a:rPr>
            <a:t>dài</a:t>
          </a:r>
          <a:r>
            <a:rPr lang="en-US" sz="2500" b="1" kern="1200" dirty="0">
              <a:latin typeface="Arial" panose="020B0604020202020204" pitchFamily="34" charset="0"/>
              <a:cs typeface="Arial" panose="020B0604020202020204" pitchFamily="34" charset="0"/>
            </a:rPr>
            <a:t> </a:t>
          </a:r>
          <a:r>
            <a:rPr lang="en-US" sz="2500" b="1" kern="1200" dirty="0" err="1">
              <a:latin typeface="Arial" panose="020B0604020202020204" pitchFamily="34" charset="0"/>
              <a:cs typeface="Arial" panose="020B0604020202020204" pitchFamily="34" charset="0"/>
            </a:rPr>
            <a:t>của</a:t>
          </a:r>
          <a:r>
            <a:rPr lang="en-US" sz="2500" b="1" kern="1200" dirty="0">
              <a:latin typeface="Arial" panose="020B0604020202020204" pitchFamily="34" charset="0"/>
              <a:cs typeface="Arial" panose="020B0604020202020204" pitchFamily="34" charset="0"/>
            </a:rPr>
            <a:t> </a:t>
          </a:r>
          <a:r>
            <a:rPr lang="en-US" sz="2500" b="1" kern="1200" dirty="0" err="1">
              <a:latin typeface="Arial" panose="020B0604020202020204" pitchFamily="34" charset="0"/>
              <a:cs typeface="Arial" panose="020B0604020202020204" pitchFamily="34" charset="0"/>
            </a:rPr>
            <a:t>quá</a:t>
          </a:r>
          <a:r>
            <a:rPr lang="en-US" sz="2500" b="1" kern="1200" dirty="0">
              <a:latin typeface="Arial" panose="020B0604020202020204" pitchFamily="34" charset="0"/>
              <a:cs typeface="Arial" panose="020B0604020202020204" pitchFamily="34" charset="0"/>
            </a:rPr>
            <a:t> </a:t>
          </a:r>
          <a:r>
            <a:rPr lang="en-US" sz="2500" b="1" kern="1200" dirty="0" err="1">
              <a:latin typeface="Arial" panose="020B0604020202020204" pitchFamily="34" charset="0"/>
              <a:cs typeface="Arial" panose="020B0604020202020204" pitchFamily="34" charset="0"/>
            </a:rPr>
            <a:t>trình</a:t>
          </a:r>
          <a:r>
            <a:rPr lang="en-US" sz="2500" b="1" kern="1200" dirty="0">
              <a:latin typeface="Arial" panose="020B0604020202020204" pitchFamily="34" charset="0"/>
              <a:cs typeface="Arial" panose="020B0604020202020204" pitchFamily="34" charset="0"/>
            </a:rPr>
            <a:t> </a:t>
          </a:r>
          <a:r>
            <a:rPr lang="en-US" sz="2500" b="1" kern="1200" dirty="0" err="1">
              <a:latin typeface="Arial" panose="020B0604020202020204" pitchFamily="34" charset="0"/>
              <a:cs typeface="Arial" panose="020B0604020202020204" pitchFamily="34" charset="0"/>
            </a:rPr>
            <a:t>kinh</a:t>
          </a:r>
          <a:r>
            <a:rPr lang="en-US" sz="2500" b="1" kern="1200" dirty="0">
              <a:latin typeface="Arial" panose="020B0604020202020204" pitchFamily="34" charset="0"/>
              <a:cs typeface="Arial" panose="020B0604020202020204" pitchFamily="34" charset="0"/>
            </a:rPr>
            <a:t> </a:t>
          </a:r>
          <a:r>
            <a:rPr lang="en-US" sz="2500" b="1" kern="1200" dirty="0" err="1">
              <a:latin typeface="Arial" panose="020B0604020202020204" pitchFamily="34" charset="0"/>
              <a:cs typeface="Arial" panose="020B0604020202020204" pitchFamily="34" charset="0"/>
            </a:rPr>
            <a:t>doanh</a:t>
          </a:r>
          <a:endParaRPr lang="en-US" sz="2500" b="1" kern="1200" dirty="0">
            <a:latin typeface="Arial" panose="020B0604020202020204" pitchFamily="34" charset="0"/>
            <a:cs typeface="Arial" panose="020B0604020202020204" pitchFamily="34" charset="0"/>
          </a:endParaRPr>
        </a:p>
      </dsp:txBody>
      <dsp:txXfrm rot="-5400000">
        <a:off x="4296406" y="536716"/>
        <a:ext cx="2047961" cy="2353978"/>
      </dsp:txXfrm>
    </dsp:sp>
    <dsp:sp modelId="{E37BFAAF-5B99-48AE-9B64-A9F482DE5BF7}">
      <dsp:nvSpPr>
        <dsp:cNvPr id="0" name=""/>
        <dsp:cNvSpPr/>
      </dsp:nvSpPr>
      <dsp:spPr>
        <a:xfrm rot="5400000">
          <a:off x="5210953" y="3128827"/>
          <a:ext cx="3419822" cy="2975245"/>
        </a:xfrm>
        <a:prstGeom prst="hexagon">
          <a:avLst>
            <a:gd name="adj" fmla="val 25000"/>
            <a:gd name="vf" fmla="val 115470"/>
          </a:avLst>
        </a:prstGeom>
        <a:gradFill rotWithShape="0">
          <a:gsLst>
            <a:gs pos="0">
              <a:schemeClr val="accent4">
                <a:shade val="80000"/>
                <a:hueOff val="-70623"/>
                <a:satOff val="-1746"/>
                <a:lumOff val="9995"/>
                <a:alphaOff val="0"/>
                <a:shade val="51000"/>
                <a:satMod val="130000"/>
              </a:schemeClr>
            </a:gs>
            <a:gs pos="80000">
              <a:schemeClr val="accent4">
                <a:shade val="80000"/>
                <a:hueOff val="-70623"/>
                <a:satOff val="-1746"/>
                <a:lumOff val="9995"/>
                <a:alphaOff val="0"/>
                <a:shade val="93000"/>
                <a:satMod val="130000"/>
              </a:schemeClr>
            </a:gs>
            <a:gs pos="100000">
              <a:schemeClr val="accent4">
                <a:shade val="80000"/>
                <a:hueOff val="-70623"/>
                <a:satOff val="-1746"/>
                <a:lumOff val="9995"/>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SzPts val="1300"/>
            <a:buFont typeface="Cambria" panose="02040503050406030204" pitchFamily="18" charset="0"/>
            <a:buNone/>
          </a:pPr>
          <a:r>
            <a:rPr lang="en-US" sz="3200" b="1" kern="1200" dirty="0">
              <a:latin typeface="Arial" panose="020B0604020202020204" pitchFamily="34" charset="0"/>
              <a:cs typeface="Arial" panose="020B0604020202020204" pitchFamily="34" charset="0"/>
            </a:rPr>
            <a:t>2.1.1.</a:t>
          </a:r>
        </a:p>
      </dsp:txBody>
      <dsp:txXfrm rot="-5400000">
        <a:off x="5896883" y="3439461"/>
        <a:ext cx="2047961" cy="2353978"/>
      </dsp:txXfrm>
    </dsp:sp>
    <dsp:sp modelId="{08459CFA-1EF6-4530-B054-77542CED0587}">
      <dsp:nvSpPr>
        <dsp:cNvPr id="0" name=""/>
        <dsp:cNvSpPr/>
      </dsp:nvSpPr>
      <dsp:spPr>
        <a:xfrm>
          <a:off x="1616719" y="3590503"/>
          <a:ext cx="3693408" cy="2051893"/>
        </a:xfrm>
        <a:prstGeom prst="rect">
          <a:avLst/>
        </a:prstGeom>
        <a:noFill/>
        <a:ln>
          <a:noFill/>
        </a:ln>
        <a:effectLst/>
      </dsp:spPr>
      <dsp:style>
        <a:lnRef idx="0">
          <a:scrgbClr r="0" g="0" b="0"/>
        </a:lnRef>
        <a:fillRef idx="0">
          <a:scrgbClr r="0" g="0" b="0"/>
        </a:fillRef>
        <a:effectRef idx="0">
          <a:scrgbClr r="0" g="0" b="0"/>
        </a:effectRef>
        <a:fontRef idx="minor"/>
      </dsp:style>
    </dsp:sp>
    <dsp:sp modelId="{FB85064D-2B2C-4B9E-8232-864616D4BAD0}">
      <dsp:nvSpPr>
        <dsp:cNvPr id="0" name=""/>
        <dsp:cNvSpPr/>
      </dsp:nvSpPr>
      <dsp:spPr>
        <a:xfrm rot="5400000">
          <a:off x="8424218" y="3128827"/>
          <a:ext cx="3419822" cy="2975245"/>
        </a:xfrm>
        <a:prstGeom prst="hexagon">
          <a:avLst>
            <a:gd name="adj" fmla="val 25000"/>
            <a:gd name="vf" fmla="val 115470"/>
          </a:avLst>
        </a:prstGeom>
        <a:gradFill rotWithShape="0">
          <a:gsLst>
            <a:gs pos="0">
              <a:schemeClr val="accent4">
                <a:shade val="80000"/>
                <a:hueOff val="-105935"/>
                <a:satOff val="-2619"/>
                <a:lumOff val="14993"/>
                <a:alphaOff val="0"/>
                <a:shade val="51000"/>
                <a:satMod val="130000"/>
              </a:schemeClr>
            </a:gs>
            <a:gs pos="80000">
              <a:schemeClr val="accent4">
                <a:shade val="80000"/>
                <a:hueOff val="-105935"/>
                <a:satOff val="-2619"/>
                <a:lumOff val="14993"/>
                <a:alphaOff val="0"/>
                <a:shade val="93000"/>
                <a:satMod val="130000"/>
              </a:schemeClr>
            </a:gs>
            <a:gs pos="100000">
              <a:schemeClr val="accent4">
                <a:shade val="80000"/>
                <a:hueOff val="-105935"/>
                <a:satOff val="-2619"/>
                <a:lumOff val="14993"/>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1289050">
            <a:lnSpc>
              <a:spcPct val="90000"/>
            </a:lnSpc>
            <a:spcBef>
              <a:spcPct val="0"/>
            </a:spcBef>
            <a:spcAft>
              <a:spcPct val="35000"/>
            </a:spcAft>
            <a:buNone/>
          </a:pPr>
          <a:r>
            <a:rPr lang="en-US" sz="2900" b="1" kern="1200" dirty="0" err="1">
              <a:latin typeface="Arial" panose="020B0604020202020204" pitchFamily="34" charset="0"/>
              <a:cs typeface="Arial" panose="020B0604020202020204" pitchFamily="34" charset="0"/>
            </a:rPr>
            <a:t>Thứ</a:t>
          </a:r>
          <a:r>
            <a:rPr lang="en-US" sz="2900" b="1" kern="1200" dirty="0">
              <a:latin typeface="Arial" panose="020B0604020202020204" pitchFamily="34" charset="0"/>
              <a:cs typeface="Arial" panose="020B0604020202020204" pitchFamily="34" charset="0"/>
            </a:rPr>
            <a:t> </a:t>
          </a:r>
          <a:r>
            <a:rPr lang="en-US" sz="2900" b="1" kern="1200" dirty="0" err="1">
              <a:latin typeface="Arial" panose="020B0604020202020204" pitchFamily="34" charset="0"/>
              <a:cs typeface="Arial" panose="020B0604020202020204" pitchFamily="34" charset="0"/>
            </a:rPr>
            <a:t>ba</a:t>
          </a:r>
          <a:r>
            <a:rPr lang="en-US" sz="2900" b="1" kern="1200" dirty="0">
              <a:latin typeface="Arial" panose="020B0604020202020204" pitchFamily="34" charset="0"/>
              <a:cs typeface="Arial" panose="020B0604020202020204" pitchFamily="34" charset="0"/>
            </a:rPr>
            <a:t>, </a:t>
          </a:r>
          <a:r>
            <a:rPr lang="en-US" sz="2900" b="1" kern="1200" dirty="0" err="1">
              <a:latin typeface="Arial" panose="020B0604020202020204" pitchFamily="34" charset="0"/>
              <a:cs typeface="Arial" panose="020B0604020202020204" pitchFamily="34" charset="0"/>
            </a:rPr>
            <a:t>chiến</a:t>
          </a:r>
          <a:r>
            <a:rPr lang="en-US" sz="2900" b="1" kern="1200" dirty="0">
              <a:latin typeface="Arial" panose="020B0604020202020204" pitchFamily="34" charset="0"/>
              <a:cs typeface="Arial" panose="020B0604020202020204" pitchFamily="34" charset="0"/>
            </a:rPr>
            <a:t> </a:t>
          </a:r>
          <a:r>
            <a:rPr lang="en-US" sz="2900" b="1" kern="1200" dirty="0" err="1">
              <a:latin typeface="Arial" panose="020B0604020202020204" pitchFamily="34" charset="0"/>
              <a:cs typeface="Arial" panose="020B0604020202020204" pitchFamily="34" charset="0"/>
            </a:rPr>
            <a:t>lược</a:t>
          </a:r>
          <a:r>
            <a:rPr lang="en-US" sz="2900" b="1" kern="1200" dirty="0">
              <a:latin typeface="Arial" panose="020B0604020202020204" pitchFamily="34" charset="0"/>
              <a:cs typeface="Arial" panose="020B0604020202020204" pitchFamily="34" charset="0"/>
            </a:rPr>
            <a:t> </a:t>
          </a:r>
          <a:r>
            <a:rPr lang="en-US" sz="2900" b="1" kern="1200" dirty="0" err="1">
              <a:latin typeface="Arial" panose="020B0604020202020204" pitchFamily="34" charset="0"/>
              <a:cs typeface="Arial" panose="020B0604020202020204" pitchFamily="34" charset="0"/>
            </a:rPr>
            <a:t>phải</a:t>
          </a:r>
          <a:r>
            <a:rPr lang="en-US" sz="2900" b="1" kern="1200" dirty="0">
              <a:latin typeface="Arial" panose="020B0604020202020204" pitchFamily="34" charset="0"/>
              <a:cs typeface="Arial" panose="020B0604020202020204" pitchFamily="34" charset="0"/>
            </a:rPr>
            <a:t> </a:t>
          </a:r>
          <a:r>
            <a:rPr lang="en-US" sz="2900" b="1" kern="1200" dirty="0" err="1">
              <a:latin typeface="Arial" panose="020B0604020202020204" pitchFamily="34" charset="0"/>
              <a:cs typeface="Arial" panose="020B0604020202020204" pitchFamily="34" charset="0"/>
            </a:rPr>
            <a:t>mang</a:t>
          </a:r>
          <a:r>
            <a:rPr lang="en-US" sz="2900" b="1" kern="1200" dirty="0">
              <a:latin typeface="Arial" panose="020B0604020202020204" pitchFamily="34" charset="0"/>
              <a:cs typeface="Arial" panose="020B0604020202020204" pitchFamily="34" charset="0"/>
            </a:rPr>
            <a:t> </a:t>
          </a:r>
          <a:r>
            <a:rPr lang="en-US" sz="2900" b="1" kern="1200" dirty="0" err="1">
              <a:latin typeface="Arial" panose="020B0604020202020204" pitchFamily="34" charset="0"/>
              <a:cs typeface="Arial" panose="020B0604020202020204" pitchFamily="34" charset="0"/>
            </a:rPr>
            <a:t>tính</a:t>
          </a:r>
          <a:r>
            <a:rPr lang="en-US" sz="2900" b="1" kern="1200" dirty="0">
              <a:latin typeface="Arial" panose="020B0604020202020204" pitchFamily="34" charset="0"/>
              <a:cs typeface="Arial" panose="020B0604020202020204" pitchFamily="34" charset="0"/>
            </a:rPr>
            <a:t> </a:t>
          </a:r>
          <a:r>
            <a:rPr lang="en-US" sz="2900" b="1" kern="1200" dirty="0" err="1">
              <a:latin typeface="Arial" panose="020B0604020202020204" pitchFamily="34" charset="0"/>
              <a:cs typeface="Arial" panose="020B0604020202020204" pitchFamily="34" charset="0"/>
            </a:rPr>
            <a:t>toàn</a:t>
          </a:r>
          <a:r>
            <a:rPr lang="en-US" sz="2900" b="1" kern="1200" dirty="0">
              <a:latin typeface="Arial" panose="020B0604020202020204" pitchFamily="34" charset="0"/>
              <a:cs typeface="Arial" panose="020B0604020202020204" pitchFamily="34" charset="0"/>
            </a:rPr>
            <a:t> </a:t>
          </a:r>
          <a:r>
            <a:rPr lang="en-US" sz="2900" b="1" kern="1200" dirty="0" err="1">
              <a:latin typeface="Arial" panose="020B0604020202020204" pitchFamily="34" charset="0"/>
              <a:cs typeface="Arial" panose="020B0604020202020204" pitchFamily="34" charset="0"/>
            </a:rPr>
            <a:t>diện</a:t>
          </a:r>
          <a:r>
            <a:rPr lang="en-US" sz="2900" b="1" kern="1200" dirty="0">
              <a:latin typeface="Arial" panose="020B0604020202020204" pitchFamily="34" charset="0"/>
              <a:cs typeface="Arial" panose="020B0604020202020204" pitchFamily="34" charset="0"/>
            </a:rPr>
            <a:t>, </a:t>
          </a:r>
          <a:r>
            <a:rPr lang="en-US" sz="2900" b="1" kern="1200" dirty="0" err="1">
              <a:latin typeface="Arial" panose="020B0604020202020204" pitchFamily="34" charset="0"/>
              <a:cs typeface="Arial" panose="020B0604020202020204" pitchFamily="34" charset="0"/>
            </a:rPr>
            <a:t>rõ</a:t>
          </a:r>
          <a:r>
            <a:rPr lang="en-US" sz="2900" b="1" kern="1200" dirty="0">
              <a:latin typeface="Arial" panose="020B0604020202020204" pitchFamily="34" charset="0"/>
              <a:cs typeface="Arial" panose="020B0604020202020204" pitchFamily="34" charset="0"/>
            </a:rPr>
            <a:t> </a:t>
          </a:r>
          <a:r>
            <a:rPr lang="en-US" sz="2900" b="1" kern="1200" dirty="0" err="1">
              <a:latin typeface="Arial" panose="020B0604020202020204" pitchFamily="34" charset="0"/>
              <a:cs typeface="Arial" panose="020B0604020202020204" pitchFamily="34" charset="0"/>
            </a:rPr>
            <a:t>ràng</a:t>
          </a:r>
          <a:endParaRPr lang="en-US" sz="2900" b="1" kern="1200" dirty="0">
            <a:latin typeface="Arial" panose="020B0604020202020204" pitchFamily="34" charset="0"/>
            <a:cs typeface="Arial" panose="020B0604020202020204" pitchFamily="34" charset="0"/>
          </a:endParaRPr>
        </a:p>
      </dsp:txBody>
      <dsp:txXfrm rot="-5400000">
        <a:off x="9110148" y="3439461"/>
        <a:ext cx="2047961" cy="2353978"/>
      </dsp:txXfrm>
    </dsp:sp>
    <dsp:sp modelId="{7146F590-F1F4-4B18-B676-6B65C496115E}">
      <dsp:nvSpPr>
        <dsp:cNvPr id="0" name=""/>
        <dsp:cNvSpPr/>
      </dsp:nvSpPr>
      <dsp:spPr>
        <a:xfrm rot="5400000">
          <a:off x="6823741" y="6031572"/>
          <a:ext cx="3419822" cy="2975245"/>
        </a:xfrm>
        <a:prstGeom prst="hexagon">
          <a:avLst>
            <a:gd name="adj" fmla="val 25000"/>
            <a:gd name="vf" fmla="val 115470"/>
          </a:avLst>
        </a:prstGeom>
        <a:gradFill rotWithShape="0">
          <a:gsLst>
            <a:gs pos="0">
              <a:schemeClr val="accent4">
                <a:shade val="80000"/>
                <a:hueOff val="-141246"/>
                <a:satOff val="-3492"/>
                <a:lumOff val="19990"/>
                <a:alphaOff val="0"/>
                <a:shade val="51000"/>
                <a:satMod val="130000"/>
              </a:schemeClr>
            </a:gs>
            <a:gs pos="80000">
              <a:schemeClr val="accent4">
                <a:shade val="80000"/>
                <a:hueOff val="-141246"/>
                <a:satOff val="-3492"/>
                <a:lumOff val="19990"/>
                <a:alphaOff val="0"/>
                <a:shade val="93000"/>
                <a:satMod val="130000"/>
              </a:schemeClr>
            </a:gs>
            <a:gs pos="100000">
              <a:schemeClr val="accent4">
                <a:shade val="80000"/>
                <a:hueOff val="-141246"/>
                <a:satOff val="-3492"/>
                <a:lumOff val="1999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US" sz="2700" b="1" kern="1200" dirty="0" err="1">
              <a:latin typeface="Arial" panose="020B0604020202020204" pitchFamily="34" charset="0"/>
              <a:cs typeface="Arial" panose="020B0604020202020204" pitchFamily="34" charset="0"/>
            </a:rPr>
            <a:t>Thứ</a:t>
          </a:r>
          <a:r>
            <a:rPr lang="en-US" sz="2700" b="1" kern="1200" dirty="0">
              <a:latin typeface="Arial" panose="020B0604020202020204" pitchFamily="34" charset="0"/>
              <a:cs typeface="Arial" panose="020B0604020202020204" pitchFamily="34" charset="0"/>
            </a:rPr>
            <a:t> </a:t>
          </a:r>
          <a:r>
            <a:rPr lang="en-US" sz="2700" b="1" kern="1200" dirty="0" err="1">
              <a:latin typeface="Arial" panose="020B0604020202020204" pitchFamily="34" charset="0"/>
              <a:cs typeface="Arial" panose="020B0604020202020204" pitchFamily="34" charset="0"/>
            </a:rPr>
            <a:t>tư</a:t>
          </a:r>
          <a:r>
            <a:rPr lang="en-US" sz="2700" b="1" kern="1200" dirty="0">
              <a:latin typeface="Arial" panose="020B0604020202020204" pitchFamily="34" charset="0"/>
              <a:cs typeface="Arial" panose="020B0604020202020204" pitchFamily="34" charset="0"/>
            </a:rPr>
            <a:t>, </a:t>
          </a:r>
          <a:r>
            <a:rPr lang="en-US" sz="2700" b="1" kern="1200" dirty="0" err="1">
              <a:latin typeface="Arial" panose="020B0604020202020204" pitchFamily="34" charset="0"/>
              <a:cs typeface="Arial" panose="020B0604020202020204" pitchFamily="34" charset="0"/>
            </a:rPr>
            <a:t>phải</a:t>
          </a:r>
          <a:r>
            <a:rPr lang="en-US" sz="2700" b="1" kern="1200" dirty="0">
              <a:latin typeface="Arial" panose="020B0604020202020204" pitchFamily="34" charset="0"/>
              <a:cs typeface="Arial" panose="020B0604020202020204" pitchFamily="34" charset="0"/>
            </a:rPr>
            <a:t> </a:t>
          </a:r>
          <a:r>
            <a:rPr lang="en-US" sz="2700" b="1" kern="1200" dirty="0" err="1">
              <a:latin typeface="Arial" panose="020B0604020202020204" pitchFamily="34" charset="0"/>
              <a:cs typeface="Arial" panose="020B0604020202020204" pitchFamily="34" charset="0"/>
            </a:rPr>
            <a:t>đảm</a:t>
          </a:r>
          <a:r>
            <a:rPr lang="en-US" sz="2700" b="1" kern="1200" dirty="0">
              <a:latin typeface="Arial" panose="020B0604020202020204" pitchFamily="34" charset="0"/>
              <a:cs typeface="Arial" panose="020B0604020202020204" pitchFamily="34" charset="0"/>
            </a:rPr>
            <a:t> </a:t>
          </a:r>
          <a:r>
            <a:rPr lang="en-US" sz="2700" b="1" kern="1200" dirty="0" err="1">
              <a:latin typeface="Arial" panose="020B0604020202020204" pitchFamily="34" charset="0"/>
              <a:cs typeface="Arial" panose="020B0604020202020204" pitchFamily="34" charset="0"/>
            </a:rPr>
            <a:t>bảo</a:t>
          </a:r>
          <a:r>
            <a:rPr lang="en-US" sz="2700" b="1" kern="1200" dirty="0">
              <a:latin typeface="Arial" panose="020B0604020202020204" pitchFamily="34" charset="0"/>
              <a:cs typeface="Arial" panose="020B0604020202020204" pitchFamily="34" charset="0"/>
            </a:rPr>
            <a:t> </a:t>
          </a:r>
          <a:r>
            <a:rPr lang="en-US" sz="2700" b="1" kern="1200" dirty="0" err="1">
              <a:latin typeface="Arial" panose="020B0604020202020204" pitchFamily="34" charset="0"/>
              <a:cs typeface="Arial" panose="020B0604020202020204" pitchFamily="34" charset="0"/>
            </a:rPr>
            <a:t>tính</a:t>
          </a:r>
          <a:r>
            <a:rPr lang="en-US" sz="2700" b="1" kern="1200" dirty="0">
              <a:latin typeface="Arial" panose="020B0604020202020204" pitchFamily="34" charset="0"/>
              <a:cs typeface="Arial" panose="020B0604020202020204" pitchFamily="34" charset="0"/>
            </a:rPr>
            <a:t> </a:t>
          </a:r>
          <a:r>
            <a:rPr lang="en-US" sz="2700" b="1" kern="1200" dirty="0" err="1">
              <a:latin typeface="Arial" panose="020B0604020202020204" pitchFamily="34" charset="0"/>
              <a:cs typeface="Arial" panose="020B0604020202020204" pitchFamily="34" charset="0"/>
            </a:rPr>
            <a:t>nhất</a:t>
          </a:r>
          <a:r>
            <a:rPr lang="en-US" sz="2700" b="1" kern="1200" dirty="0">
              <a:latin typeface="Arial" panose="020B0604020202020204" pitchFamily="34" charset="0"/>
              <a:cs typeface="Arial" panose="020B0604020202020204" pitchFamily="34" charset="0"/>
            </a:rPr>
            <a:t> </a:t>
          </a:r>
          <a:r>
            <a:rPr lang="en-US" sz="2700" b="1" kern="1200" dirty="0" err="1">
              <a:latin typeface="Arial" panose="020B0604020202020204" pitchFamily="34" charset="0"/>
              <a:cs typeface="Arial" panose="020B0604020202020204" pitchFamily="34" charset="0"/>
            </a:rPr>
            <a:t>quán</a:t>
          </a:r>
          <a:r>
            <a:rPr lang="en-US" sz="2700" b="1" kern="1200" dirty="0">
              <a:latin typeface="Arial" panose="020B0604020202020204" pitchFamily="34" charset="0"/>
              <a:cs typeface="Arial" panose="020B0604020202020204" pitchFamily="34" charset="0"/>
            </a:rPr>
            <a:t> </a:t>
          </a:r>
          <a:r>
            <a:rPr lang="en-US" sz="2700" b="1" kern="1200" dirty="0" err="1">
              <a:latin typeface="Arial" panose="020B0604020202020204" pitchFamily="34" charset="0"/>
              <a:cs typeface="Arial" panose="020B0604020202020204" pitchFamily="34" charset="0"/>
            </a:rPr>
            <a:t>và</a:t>
          </a:r>
          <a:r>
            <a:rPr lang="en-US" sz="2700" b="1" kern="1200" dirty="0">
              <a:latin typeface="Arial" panose="020B0604020202020204" pitchFamily="34" charset="0"/>
              <a:cs typeface="Arial" panose="020B0604020202020204" pitchFamily="34" charset="0"/>
            </a:rPr>
            <a:t> </a:t>
          </a:r>
          <a:r>
            <a:rPr lang="en-US" sz="2700" b="1" kern="1200" dirty="0" err="1">
              <a:latin typeface="Arial" panose="020B0604020202020204" pitchFamily="34" charset="0"/>
              <a:cs typeface="Arial" panose="020B0604020202020204" pitchFamily="34" charset="0"/>
            </a:rPr>
            <a:t>tính</a:t>
          </a:r>
          <a:r>
            <a:rPr lang="en-US" sz="2700" b="1" kern="1200" dirty="0">
              <a:latin typeface="Arial" panose="020B0604020202020204" pitchFamily="34" charset="0"/>
              <a:cs typeface="Arial" panose="020B0604020202020204" pitchFamily="34" charset="0"/>
            </a:rPr>
            <a:t> </a:t>
          </a:r>
          <a:r>
            <a:rPr lang="en-US" sz="2700" b="1" kern="1200" dirty="0" err="1">
              <a:latin typeface="Arial" panose="020B0604020202020204" pitchFamily="34" charset="0"/>
              <a:cs typeface="Arial" panose="020B0604020202020204" pitchFamily="34" charset="0"/>
            </a:rPr>
            <a:t>khả</a:t>
          </a:r>
          <a:r>
            <a:rPr lang="en-US" sz="2700" b="1" kern="1200" dirty="0">
              <a:latin typeface="Arial" panose="020B0604020202020204" pitchFamily="34" charset="0"/>
              <a:cs typeface="Arial" panose="020B0604020202020204" pitchFamily="34" charset="0"/>
            </a:rPr>
            <a:t> </a:t>
          </a:r>
          <a:r>
            <a:rPr lang="en-US" sz="2700" b="1" kern="1200" dirty="0" err="1">
              <a:latin typeface="Arial" panose="020B0604020202020204" pitchFamily="34" charset="0"/>
              <a:cs typeface="Arial" panose="020B0604020202020204" pitchFamily="34" charset="0"/>
            </a:rPr>
            <a:t>thi</a:t>
          </a:r>
          <a:r>
            <a:rPr lang="en-US" sz="2700" b="1" kern="1200" dirty="0">
              <a:latin typeface="Arial" panose="020B0604020202020204" pitchFamily="34" charset="0"/>
              <a:cs typeface="Arial" panose="020B0604020202020204" pitchFamily="34" charset="0"/>
            </a:rPr>
            <a:t> </a:t>
          </a:r>
          <a:endParaRPr lang="en-US" sz="2700" kern="1200" dirty="0">
            <a:latin typeface="Arial" panose="020B0604020202020204" pitchFamily="34" charset="0"/>
            <a:cs typeface="Arial" panose="020B0604020202020204" pitchFamily="34" charset="0"/>
          </a:endParaRPr>
        </a:p>
      </dsp:txBody>
      <dsp:txXfrm rot="-5400000">
        <a:off x="7509671" y="6342206"/>
        <a:ext cx="2047961" cy="2353978"/>
      </dsp:txXfrm>
    </dsp:sp>
    <dsp:sp modelId="{17B77398-8234-4828-AF07-563A326724AC}">
      <dsp:nvSpPr>
        <dsp:cNvPr id="0" name=""/>
        <dsp:cNvSpPr/>
      </dsp:nvSpPr>
      <dsp:spPr>
        <a:xfrm>
          <a:off x="10111558" y="6493248"/>
          <a:ext cx="3816521" cy="2051893"/>
        </a:xfrm>
        <a:prstGeom prst="rect">
          <a:avLst/>
        </a:prstGeom>
        <a:noFill/>
        <a:ln>
          <a:noFill/>
        </a:ln>
        <a:effectLst/>
      </dsp:spPr>
      <dsp:style>
        <a:lnRef idx="0">
          <a:scrgbClr r="0" g="0" b="0"/>
        </a:lnRef>
        <a:fillRef idx="0">
          <a:scrgbClr r="0" g="0" b="0"/>
        </a:fillRef>
        <a:effectRef idx="0">
          <a:scrgbClr r="0" g="0" b="0"/>
        </a:effectRef>
        <a:fontRef idx="minor"/>
      </dsp:style>
    </dsp:sp>
    <dsp:sp modelId="{982A853E-553A-4029-BD4A-D6CD5F51FCA3}">
      <dsp:nvSpPr>
        <dsp:cNvPr id="0" name=""/>
        <dsp:cNvSpPr/>
      </dsp:nvSpPr>
      <dsp:spPr>
        <a:xfrm rot="5400000">
          <a:off x="3610476" y="6031572"/>
          <a:ext cx="3419822" cy="2975245"/>
        </a:xfrm>
        <a:prstGeom prst="hexagon">
          <a:avLst>
            <a:gd name="adj" fmla="val 25000"/>
            <a:gd name="vf" fmla="val 115470"/>
          </a:avLst>
        </a:prstGeom>
        <a:gradFill rotWithShape="0">
          <a:gsLst>
            <a:gs pos="0">
              <a:schemeClr val="accent4">
                <a:shade val="80000"/>
                <a:hueOff val="-176558"/>
                <a:satOff val="-4365"/>
                <a:lumOff val="24988"/>
                <a:alphaOff val="0"/>
                <a:shade val="51000"/>
                <a:satMod val="130000"/>
              </a:schemeClr>
            </a:gs>
            <a:gs pos="80000">
              <a:schemeClr val="accent4">
                <a:shade val="80000"/>
                <a:hueOff val="-176558"/>
                <a:satOff val="-4365"/>
                <a:lumOff val="24988"/>
                <a:alphaOff val="0"/>
                <a:shade val="93000"/>
                <a:satMod val="130000"/>
              </a:schemeClr>
            </a:gs>
            <a:gs pos="100000">
              <a:schemeClr val="accent4">
                <a:shade val="80000"/>
                <a:hueOff val="-176558"/>
                <a:satOff val="-4365"/>
                <a:lumOff val="24988"/>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1244600">
            <a:lnSpc>
              <a:spcPct val="90000"/>
            </a:lnSpc>
            <a:spcBef>
              <a:spcPct val="0"/>
            </a:spcBef>
            <a:spcAft>
              <a:spcPct val="35000"/>
            </a:spcAft>
            <a:buNone/>
          </a:pPr>
          <a:r>
            <a:rPr lang="en-US" sz="2800" b="1" kern="1200" dirty="0" err="1">
              <a:latin typeface="Arial" panose="020B0604020202020204" pitchFamily="34" charset="0"/>
              <a:cs typeface="Arial" panose="020B0604020202020204" pitchFamily="34" charset="0"/>
            </a:rPr>
            <a:t>Thứ</a:t>
          </a:r>
          <a:r>
            <a:rPr lang="en-US" sz="2800" b="1" kern="1200" dirty="0">
              <a:latin typeface="Arial" panose="020B0604020202020204" pitchFamily="34" charset="0"/>
              <a:cs typeface="Arial" panose="020B0604020202020204" pitchFamily="34" charset="0"/>
            </a:rPr>
            <a:t> </a:t>
          </a:r>
          <a:r>
            <a:rPr lang="en-US" sz="2800" b="1" kern="1200" dirty="0" err="1">
              <a:latin typeface="Arial" panose="020B0604020202020204" pitchFamily="34" charset="0"/>
              <a:cs typeface="Arial" panose="020B0604020202020204" pitchFamily="34" charset="0"/>
            </a:rPr>
            <a:t>Năm</a:t>
          </a:r>
          <a:r>
            <a:rPr lang="en-US" sz="2800" b="1" kern="1200" dirty="0">
              <a:latin typeface="Arial" panose="020B0604020202020204" pitchFamily="34" charset="0"/>
              <a:cs typeface="Arial" panose="020B0604020202020204" pitchFamily="34" charset="0"/>
            </a:rPr>
            <a:t>, </a:t>
          </a:r>
          <a:r>
            <a:rPr lang="en-US" sz="2800" b="1" kern="1200" dirty="0" err="1">
              <a:latin typeface="Arial" panose="020B0604020202020204" pitchFamily="34" charset="0"/>
              <a:cs typeface="Arial" panose="020B0604020202020204" pitchFamily="34" charset="0"/>
            </a:rPr>
            <a:t>đảm</a:t>
          </a:r>
          <a:r>
            <a:rPr lang="en-US" sz="2800" b="1" kern="1200" dirty="0">
              <a:latin typeface="Arial" panose="020B0604020202020204" pitchFamily="34" charset="0"/>
              <a:cs typeface="Arial" panose="020B0604020202020204" pitchFamily="34" charset="0"/>
            </a:rPr>
            <a:t> </a:t>
          </a:r>
          <a:r>
            <a:rPr lang="en-US" sz="2800" b="1" kern="1200" dirty="0" err="1">
              <a:latin typeface="Arial" panose="020B0604020202020204" pitchFamily="34" charset="0"/>
              <a:cs typeface="Arial" panose="020B0604020202020204" pitchFamily="34" charset="0"/>
            </a:rPr>
            <a:t>bảo</a:t>
          </a:r>
          <a:r>
            <a:rPr lang="en-US" sz="2800" b="1" kern="1200" dirty="0">
              <a:latin typeface="Arial" panose="020B0604020202020204" pitchFamily="34" charset="0"/>
              <a:cs typeface="Arial" panose="020B0604020202020204" pitchFamily="34" charset="0"/>
            </a:rPr>
            <a:t> </a:t>
          </a:r>
          <a:r>
            <a:rPr lang="en-US" sz="2800" b="1" kern="1200" dirty="0" err="1">
              <a:latin typeface="Arial" panose="020B0604020202020204" pitchFamily="34" charset="0"/>
              <a:cs typeface="Arial" panose="020B0604020202020204" pitchFamily="34" charset="0"/>
            </a:rPr>
            <a:t>thực</a:t>
          </a:r>
          <a:r>
            <a:rPr lang="en-US" sz="2800" b="1" kern="1200" dirty="0">
              <a:latin typeface="Arial" panose="020B0604020202020204" pitchFamily="34" charset="0"/>
              <a:cs typeface="Arial" panose="020B0604020202020204" pitchFamily="34" charset="0"/>
            </a:rPr>
            <a:t> </a:t>
          </a:r>
          <a:r>
            <a:rPr lang="en-US" sz="2800" b="1" kern="1200" dirty="0" err="1">
              <a:latin typeface="Arial" panose="020B0604020202020204" pitchFamily="34" charset="0"/>
              <a:cs typeface="Arial" panose="020B0604020202020204" pitchFamily="34" charset="0"/>
            </a:rPr>
            <a:t>hiện</a:t>
          </a:r>
          <a:r>
            <a:rPr lang="en-US" sz="2800" b="1" kern="1200" dirty="0">
              <a:latin typeface="Arial" panose="020B0604020202020204" pitchFamily="34" charset="0"/>
              <a:cs typeface="Arial" panose="020B0604020202020204" pitchFamily="34" charset="0"/>
            </a:rPr>
            <a:t> </a:t>
          </a:r>
          <a:r>
            <a:rPr lang="en-US" sz="2800" b="1" kern="1200" dirty="0" err="1">
              <a:latin typeface="Arial" panose="020B0604020202020204" pitchFamily="34" charset="0"/>
              <a:cs typeface="Arial" panose="020B0604020202020204" pitchFamily="34" charset="0"/>
            </a:rPr>
            <a:t>mục</a:t>
          </a:r>
          <a:r>
            <a:rPr lang="en-US" sz="2800" b="1" kern="1200" dirty="0">
              <a:latin typeface="Arial" panose="020B0604020202020204" pitchFamily="34" charset="0"/>
              <a:cs typeface="Arial" panose="020B0604020202020204" pitchFamily="34" charset="0"/>
            </a:rPr>
            <a:t> </a:t>
          </a:r>
          <a:r>
            <a:rPr lang="en-US" sz="2800" b="1" kern="1200" dirty="0" err="1">
              <a:latin typeface="Arial" panose="020B0604020202020204" pitchFamily="34" charset="0"/>
              <a:cs typeface="Arial" panose="020B0604020202020204" pitchFamily="34" charset="0"/>
            </a:rPr>
            <a:t>tiêu</a:t>
          </a:r>
          <a:r>
            <a:rPr lang="en-US" sz="2800" b="1" kern="1200" dirty="0">
              <a:latin typeface="Arial" panose="020B0604020202020204" pitchFamily="34" charset="0"/>
              <a:cs typeface="Arial" panose="020B0604020202020204" pitchFamily="34" charset="0"/>
            </a:rPr>
            <a:t> </a:t>
          </a:r>
          <a:r>
            <a:rPr lang="en-US" sz="2800" b="1" kern="1200" dirty="0" err="1">
              <a:latin typeface="Arial" panose="020B0604020202020204" pitchFamily="34" charset="0"/>
              <a:cs typeface="Arial" panose="020B0604020202020204" pitchFamily="34" charset="0"/>
            </a:rPr>
            <a:t>ưu</a:t>
          </a:r>
          <a:r>
            <a:rPr lang="en-US" sz="2800" b="1" kern="1200" dirty="0">
              <a:latin typeface="Arial" panose="020B0604020202020204" pitchFamily="34" charset="0"/>
              <a:cs typeface="Arial" panose="020B0604020202020204" pitchFamily="34" charset="0"/>
            </a:rPr>
            <a:t> </a:t>
          </a:r>
          <a:r>
            <a:rPr lang="en-US" sz="2800" b="1" kern="1200" dirty="0" err="1">
              <a:latin typeface="Arial" panose="020B0604020202020204" pitchFamily="34" charset="0"/>
              <a:cs typeface="Arial" panose="020B0604020202020204" pitchFamily="34" charset="0"/>
            </a:rPr>
            <a:t>tiên</a:t>
          </a:r>
          <a:r>
            <a:rPr lang="en-US" sz="2800" b="1" kern="1200" dirty="0">
              <a:latin typeface="Arial" panose="020B0604020202020204" pitchFamily="34" charset="0"/>
              <a:cs typeface="Arial" panose="020B0604020202020204" pitchFamily="34" charset="0"/>
            </a:rPr>
            <a:t> </a:t>
          </a:r>
          <a:endParaRPr lang="en-US" sz="2800" kern="1200" dirty="0">
            <a:latin typeface="Arial" panose="020B0604020202020204" pitchFamily="34" charset="0"/>
            <a:cs typeface="Arial" panose="020B0604020202020204" pitchFamily="34" charset="0"/>
          </a:endParaRPr>
        </a:p>
      </dsp:txBody>
      <dsp:txXfrm rot="-5400000">
        <a:off x="4296406" y="6342206"/>
        <a:ext cx="2047961" cy="235397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4AB7BA6-5E01-43B4-AB51-2853F3B4357D}">
      <dsp:nvSpPr>
        <dsp:cNvPr id="0" name=""/>
        <dsp:cNvSpPr/>
      </dsp:nvSpPr>
      <dsp:spPr>
        <a:xfrm>
          <a:off x="5611676" y="4122"/>
          <a:ext cx="3102248" cy="2016461"/>
        </a:xfrm>
        <a:prstGeom prst="round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82880" tIns="182880" rIns="182880" bIns="182880" numCol="1" spcCol="1270" anchor="ctr" anchorCtr="0">
          <a:noAutofit/>
        </a:bodyPr>
        <a:lstStyle/>
        <a:p>
          <a:pPr marL="0" lvl="0" indent="0" algn="ctr" defTabSz="2133600">
            <a:lnSpc>
              <a:spcPct val="90000"/>
            </a:lnSpc>
            <a:spcBef>
              <a:spcPct val="0"/>
            </a:spcBef>
            <a:spcAft>
              <a:spcPct val="35000"/>
            </a:spcAft>
            <a:buNone/>
          </a:pPr>
          <a:r>
            <a:rPr lang="vi-VN" sz="4800" b="1" kern="1200" dirty="0">
              <a:latin typeface="Arial" panose="020B0604020202020204" pitchFamily="34" charset="0"/>
              <a:cs typeface="Arial" panose="020B0604020202020204" pitchFamily="34" charset="0"/>
            </a:rPr>
            <a:t>Tính </a:t>
          </a:r>
          <a:r>
            <a:rPr lang="en-US" sz="4800" b="1" kern="1200" dirty="0" err="1">
              <a:latin typeface="Arial" panose="020B0604020202020204" pitchFamily="34" charset="0"/>
              <a:cs typeface="Arial" panose="020B0604020202020204" pitchFamily="34" charset="0"/>
            </a:rPr>
            <a:t>nhất</a:t>
          </a:r>
          <a:r>
            <a:rPr lang="en-US" sz="4800" b="1" kern="1200" dirty="0">
              <a:latin typeface="Arial" panose="020B0604020202020204" pitchFamily="34" charset="0"/>
              <a:cs typeface="Arial" panose="020B0604020202020204" pitchFamily="34" charset="0"/>
            </a:rPr>
            <a:t> </a:t>
          </a:r>
          <a:r>
            <a:rPr lang="en-US" sz="4800" b="1" kern="1200" dirty="0" err="1">
              <a:latin typeface="Arial" panose="020B0604020202020204" pitchFamily="34" charset="0"/>
              <a:cs typeface="Arial" panose="020B0604020202020204" pitchFamily="34" charset="0"/>
            </a:rPr>
            <a:t>quán</a:t>
          </a:r>
          <a:r>
            <a:rPr lang="en-US" sz="4800" b="1" kern="1200" dirty="0">
              <a:latin typeface="Arial" panose="020B0604020202020204" pitchFamily="34" charset="0"/>
              <a:cs typeface="Arial" panose="020B0604020202020204" pitchFamily="34" charset="0"/>
            </a:rPr>
            <a:t> </a:t>
          </a:r>
          <a:endParaRPr lang="en-US" sz="4800" kern="1200" dirty="0">
            <a:latin typeface="Arial" panose="020B0604020202020204" pitchFamily="34" charset="0"/>
            <a:cs typeface="Arial" panose="020B0604020202020204" pitchFamily="34" charset="0"/>
          </a:endParaRPr>
        </a:p>
      </dsp:txBody>
      <dsp:txXfrm>
        <a:off x="5710112" y="102558"/>
        <a:ext cx="2905376" cy="1819589"/>
      </dsp:txXfrm>
    </dsp:sp>
    <dsp:sp modelId="{119B8D4A-58A5-49FD-BBFC-EE05CE17AA7A}">
      <dsp:nvSpPr>
        <dsp:cNvPr id="0" name=""/>
        <dsp:cNvSpPr/>
      </dsp:nvSpPr>
      <dsp:spPr>
        <a:xfrm>
          <a:off x="3831753" y="1012352"/>
          <a:ext cx="6662094" cy="6662094"/>
        </a:xfrm>
        <a:custGeom>
          <a:avLst/>
          <a:gdLst/>
          <a:ahLst/>
          <a:cxnLst/>
          <a:rect l="0" t="0" r="0" b="0"/>
          <a:pathLst>
            <a:path>
              <a:moveTo>
                <a:pt x="5310305" y="651791"/>
              </a:moveTo>
              <a:arcTo wR="3331047" hR="3331047" stAng="18387273" swAng="1633510"/>
            </a:path>
          </a:pathLst>
        </a:custGeom>
        <a:noFill/>
        <a:ln w="9525" cap="flat" cmpd="sng" algn="ctr">
          <a:solidFill>
            <a:schemeClr val="accent1">
              <a:hueOff val="0"/>
              <a:satOff val="0"/>
              <a:lumOff val="0"/>
              <a:alphaOff val="0"/>
            </a:schemeClr>
          </a:solidFill>
          <a:prstDash val="solid"/>
          <a:tailEnd type="arrow"/>
        </a:ln>
        <a:effectLst/>
        <a:scene3d>
          <a:camera prst="orthographicFront"/>
          <a:lightRig rig="threePt" dir="t">
            <a:rot lat="0" lon="0" rev="7500000"/>
          </a:lightRig>
        </a:scene3d>
        <a:sp3d z="-40000" prstMaterial="matte"/>
      </dsp:spPr>
      <dsp:style>
        <a:lnRef idx="1">
          <a:scrgbClr r="0" g="0" b="0"/>
        </a:lnRef>
        <a:fillRef idx="0">
          <a:scrgbClr r="0" g="0" b="0"/>
        </a:fillRef>
        <a:effectRef idx="0">
          <a:scrgbClr r="0" g="0" b="0"/>
        </a:effectRef>
        <a:fontRef idx="minor"/>
      </dsp:style>
    </dsp:sp>
    <dsp:sp modelId="{8E034E4B-7781-40D2-8638-5EFB6A4F4D0C}">
      <dsp:nvSpPr>
        <dsp:cNvPr id="0" name=""/>
        <dsp:cNvSpPr/>
      </dsp:nvSpPr>
      <dsp:spPr>
        <a:xfrm>
          <a:off x="8942723" y="3335169"/>
          <a:ext cx="3102248" cy="2016461"/>
        </a:xfrm>
        <a:prstGeom prst="round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82880" tIns="182880" rIns="182880" bIns="182880" numCol="1" spcCol="1270" anchor="ctr" anchorCtr="0">
          <a:noAutofit/>
        </a:bodyPr>
        <a:lstStyle/>
        <a:p>
          <a:pPr marL="0" lvl="0" indent="0" algn="ctr" defTabSz="2133600">
            <a:lnSpc>
              <a:spcPct val="90000"/>
            </a:lnSpc>
            <a:spcBef>
              <a:spcPct val="0"/>
            </a:spcBef>
            <a:spcAft>
              <a:spcPct val="35000"/>
            </a:spcAft>
            <a:buNone/>
          </a:pPr>
          <a:r>
            <a:rPr lang="vi-VN" sz="4800" b="1" kern="1200" dirty="0">
              <a:latin typeface="Arial" panose="020B0604020202020204" pitchFamily="34" charset="0"/>
              <a:cs typeface="Arial" panose="020B0604020202020204" pitchFamily="34" charset="0"/>
            </a:rPr>
            <a:t>Tính </a:t>
          </a:r>
          <a:r>
            <a:rPr lang="en-US" sz="4800" b="1" kern="1200" dirty="0" err="1">
              <a:latin typeface="Arial" panose="020B0604020202020204" pitchFamily="34" charset="0"/>
              <a:cs typeface="Arial" panose="020B0604020202020204" pitchFamily="34" charset="0"/>
            </a:rPr>
            <a:t>cụ</a:t>
          </a:r>
          <a:r>
            <a:rPr lang="en-US" sz="4800" b="1" kern="1200" dirty="0">
              <a:latin typeface="Arial" panose="020B0604020202020204" pitchFamily="34" charset="0"/>
              <a:cs typeface="Arial" panose="020B0604020202020204" pitchFamily="34" charset="0"/>
            </a:rPr>
            <a:t> </a:t>
          </a:r>
          <a:r>
            <a:rPr lang="en-US" sz="4800" b="1" kern="1200" dirty="0" err="1">
              <a:latin typeface="Arial" panose="020B0604020202020204" pitchFamily="34" charset="0"/>
              <a:cs typeface="Arial" panose="020B0604020202020204" pitchFamily="34" charset="0"/>
            </a:rPr>
            <a:t>thể</a:t>
          </a:r>
          <a:r>
            <a:rPr lang="en-US" sz="4800" b="1" kern="1200" dirty="0">
              <a:latin typeface="Arial" panose="020B0604020202020204" pitchFamily="34" charset="0"/>
              <a:cs typeface="Arial" panose="020B0604020202020204" pitchFamily="34" charset="0"/>
            </a:rPr>
            <a:t> </a:t>
          </a:r>
          <a:endParaRPr lang="en-US" sz="4800" kern="1200" dirty="0">
            <a:latin typeface="Arial" panose="020B0604020202020204" pitchFamily="34" charset="0"/>
            <a:cs typeface="Arial" panose="020B0604020202020204" pitchFamily="34" charset="0"/>
          </a:endParaRPr>
        </a:p>
      </dsp:txBody>
      <dsp:txXfrm>
        <a:off x="9041159" y="3433605"/>
        <a:ext cx="2905376" cy="1819589"/>
      </dsp:txXfrm>
    </dsp:sp>
    <dsp:sp modelId="{36897F1D-3C01-4DAB-9EB5-9BA3C1CEB895}">
      <dsp:nvSpPr>
        <dsp:cNvPr id="0" name=""/>
        <dsp:cNvSpPr/>
      </dsp:nvSpPr>
      <dsp:spPr>
        <a:xfrm>
          <a:off x="3831753" y="1012352"/>
          <a:ext cx="6662094" cy="6662094"/>
        </a:xfrm>
        <a:custGeom>
          <a:avLst/>
          <a:gdLst/>
          <a:ahLst/>
          <a:cxnLst/>
          <a:rect l="0" t="0" r="0" b="0"/>
          <a:pathLst>
            <a:path>
              <a:moveTo>
                <a:pt x="6316762" y="4807994"/>
              </a:moveTo>
              <a:arcTo wR="3331047" hR="3331047" stAng="1579217" swAng="1633510"/>
            </a:path>
          </a:pathLst>
        </a:custGeom>
        <a:noFill/>
        <a:ln w="9525" cap="flat" cmpd="sng" algn="ctr">
          <a:solidFill>
            <a:schemeClr val="accent1">
              <a:hueOff val="0"/>
              <a:satOff val="0"/>
              <a:lumOff val="0"/>
              <a:alphaOff val="0"/>
            </a:schemeClr>
          </a:solidFill>
          <a:prstDash val="solid"/>
          <a:tailEnd type="arrow"/>
        </a:ln>
        <a:effectLst/>
        <a:scene3d>
          <a:camera prst="orthographicFront"/>
          <a:lightRig rig="threePt" dir="t">
            <a:rot lat="0" lon="0" rev="7500000"/>
          </a:lightRig>
        </a:scene3d>
        <a:sp3d z="-40000" prstMaterial="matte"/>
      </dsp:spPr>
      <dsp:style>
        <a:lnRef idx="1">
          <a:scrgbClr r="0" g="0" b="0"/>
        </a:lnRef>
        <a:fillRef idx="0">
          <a:scrgbClr r="0" g="0" b="0"/>
        </a:fillRef>
        <a:effectRef idx="0">
          <a:scrgbClr r="0" g="0" b="0"/>
        </a:effectRef>
        <a:fontRef idx="minor"/>
      </dsp:style>
    </dsp:sp>
    <dsp:sp modelId="{BEC71AB5-8D96-42EB-AF70-E5BE3E0B66F2}">
      <dsp:nvSpPr>
        <dsp:cNvPr id="0" name=""/>
        <dsp:cNvSpPr/>
      </dsp:nvSpPr>
      <dsp:spPr>
        <a:xfrm>
          <a:off x="5611676" y="6666216"/>
          <a:ext cx="3102248" cy="2016461"/>
        </a:xfrm>
        <a:prstGeom prst="round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82880" tIns="182880" rIns="182880" bIns="182880" numCol="1" spcCol="1270" anchor="ctr" anchorCtr="0">
          <a:noAutofit/>
        </a:bodyPr>
        <a:lstStyle/>
        <a:p>
          <a:pPr marL="0" lvl="0" indent="0" algn="ctr" defTabSz="2133600">
            <a:lnSpc>
              <a:spcPct val="90000"/>
            </a:lnSpc>
            <a:spcBef>
              <a:spcPct val="0"/>
            </a:spcBef>
            <a:spcAft>
              <a:spcPct val="35000"/>
            </a:spcAft>
            <a:buNone/>
          </a:pPr>
          <a:r>
            <a:rPr lang="vi-VN" sz="4800" b="1" kern="1200" dirty="0">
              <a:latin typeface="Arial" panose="020B0604020202020204" pitchFamily="34" charset="0"/>
              <a:cs typeface="Arial" panose="020B0604020202020204" pitchFamily="34" charset="0"/>
            </a:rPr>
            <a:t>Tính </a:t>
          </a:r>
          <a:r>
            <a:rPr lang="en-US" sz="4800" b="1" kern="1200" dirty="0" err="1">
              <a:latin typeface="Arial" panose="020B0604020202020204" pitchFamily="34" charset="0"/>
              <a:cs typeface="Arial" panose="020B0604020202020204" pitchFamily="34" charset="0"/>
            </a:rPr>
            <a:t>khả</a:t>
          </a:r>
          <a:r>
            <a:rPr lang="en-US" sz="4800" b="1" kern="1200" dirty="0">
              <a:latin typeface="Arial" panose="020B0604020202020204" pitchFamily="34" charset="0"/>
              <a:cs typeface="Arial" panose="020B0604020202020204" pitchFamily="34" charset="0"/>
            </a:rPr>
            <a:t> </a:t>
          </a:r>
          <a:r>
            <a:rPr lang="en-US" sz="4800" b="1" kern="1200" dirty="0" err="1">
              <a:latin typeface="Arial" panose="020B0604020202020204" pitchFamily="34" charset="0"/>
              <a:cs typeface="Arial" panose="020B0604020202020204" pitchFamily="34" charset="0"/>
            </a:rPr>
            <a:t>thi</a:t>
          </a:r>
          <a:endParaRPr lang="en-US" sz="4800" b="1" kern="1200" dirty="0">
            <a:latin typeface="Arial" panose="020B0604020202020204" pitchFamily="34" charset="0"/>
            <a:cs typeface="Arial" panose="020B0604020202020204" pitchFamily="34" charset="0"/>
          </a:endParaRPr>
        </a:p>
      </dsp:txBody>
      <dsp:txXfrm>
        <a:off x="5710112" y="6764652"/>
        <a:ext cx="2905376" cy="1819589"/>
      </dsp:txXfrm>
    </dsp:sp>
    <dsp:sp modelId="{4AE8C3F8-4659-4FA0-9178-D4006BB3D42D}">
      <dsp:nvSpPr>
        <dsp:cNvPr id="0" name=""/>
        <dsp:cNvSpPr/>
      </dsp:nvSpPr>
      <dsp:spPr>
        <a:xfrm>
          <a:off x="3831753" y="1012352"/>
          <a:ext cx="6662094" cy="6662094"/>
        </a:xfrm>
        <a:custGeom>
          <a:avLst/>
          <a:gdLst/>
          <a:ahLst/>
          <a:cxnLst/>
          <a:rect l="0" t="0" r="0" b="0"/>
          <a:pathLst>
            <a:path>
              <a:moveTo>
                <a:pt x="1351788" y="6010302"/>
              </a:moveTo>
              <a:arcTo wR="3331047" hR="3331047" stAng="7587273" swAng="1633510"/>
            </a:path>
          </a:pathLst>
        </a:custGeom>
        <a:noFill/>
        <a:ln w="9525" cap="flat" cmpd="sng" algn="ctr">
          <a:solidFill>
            <a:schemeClr val="accent1">
              <a:hueOff val="0"/>
              <a:satOff val="0"/>
              <a:lumOff val="0"/>
              <a:alphaOff val="0"/>
            </a:schemeClr>
          </a:solidFill>
          <a:prstDash val="solid"/>
          <a:tailEnd type="arrow"/>
        </a:ln>
        <a:effectLst/>
        <a:scene3d>
          <a:camera prst="orthographicFront"/>
          <a:lightRig rig="threePt" dir="t">
            <a:rot lat="0" lon="0" rev="7500000"/>
          </a:lightRig>
        </a:scene3d>
        <a:sp3d z="-40000" prstMaterial="matte"/>
      </dsp:spPr>
      <dsp:style>
        <a:lnRef idx="1">
          <a:scrgbClr r="0" g="0" b="0"/>
        </a:lnRef>
        <a:fillRef idx="0">
          <a:scrgbClr r="0" g="0" b="0"/>
        </a:fillRef>
        <a:effectRef idx="0">
          <a:scrgbClr r="0" g="0" b="0"/>
        </a:effectRef>
        <a:fontRef idx="minor"/>
      </dsp:style>
    </dsp:sp>
    <dsp:sp modelId="{95F133D4-6DF7-4731-8FC2-CE470DA1210F}">
      <dsp:nvSpPr>
        <dsp:cNvPr id="0" name=""/>
        <dsp:cNvSpPr/>
      </dsp:nvSpPr>
      <dsp:spPr>
        <a:xfrm>
          <a:off x="2280629" y="3335169"/>
          <a:ext cx="3102248" cy="2016461"/>
        </a:xfrm>
        <a:prstGeom prst="round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82880" tIns="182880" rIns="182880" bIns="182880" numCol="1" spcCol="1270" anchor="ctr" anchorCtr="0">
          <a:noAutofit/>
        </a:bodyPr>
        <a:lstStyle/>
        <a:p>
          <a:pPr marL="0" lvl="0" indent="0" algn="ctr" defTabSz="2133600">
            <a:lnSpc>
              <a:spcPct val="90000"/>
            </a:lnSpc>
            <a:spcBef>
              <a:spcPct val="0"/>
            </a:spcBef>
            <a:spcAft>
              <a:spcPct val="35000"/>
            </a:spcAft>
            <a:buFont typeface="Times New Roman" panose="02020603050405020304" pitchFamily="18" charset="0"/>
            <a:buNone/>
          </a:pPr>
          <a:r>
            <a:rPr lang="vi-VN" sz="4800" b="1" kern="1200" dirty="0">
              <a:latin typeface="Arial" panose="020B0604020202020204" pitchFamily="34" charset="0"/>
              <a:cs typeface="Arial" panose="020B0604020202020204" pitchFamily="34" charset="0"/>
            </a:rPr>
            <a:t>Tính </a:t>
          </a:r>
          <a:r>
            <a:rPr lang="en-US" sz="4800" b="1" kern="1200" dirty="0" err="1">
              <a:latin typeface="Arial" panose="020B0604020202020204" pitchFamily="34" charset="0"/>
              <a:cs typeface="Arial" panose="020B0604020202020204" pitchFamily="34" charset="0"/>
            </a:rPr>
            <a:t>linh</a:t>
          </a:r>
          <a:r>
            <a:rPr lang="en-US" sz="4800" b="1" kern="1200" dirty="0">
              <a:latin typeface="Arial" panose="020B0604020202020204" pitchFamily="34" charset="0"/>
              <a:cs typeface="Arial" panose="020B0604020202020204" pitchFamily="34" charset="0"/>
            </a:rPr>
            <a:t> </a:t>
          </a:r>
          <a:r>
            <a:rPr lang="en-US" sz="4800" b="1" kern="1200" dirty="0" err="1">
              <a:latin typeface="Arial" panose="020B0604020202020204" pitchFamily="34" charset="0"/>
              <a:cs typeface="Arial" panose="020B0604020202020204" pitchFamily="34" charset="0"/>
            </a:rPr>
            <a:t>hoạt</a:t>
          </a:r>
          <a:endParaRPr lang="en-US" sz="4800" kern="1200" dirty="0">
            <a:latin typeface="Arial" panose="020B0604020202020204" pitchFamily="34" charset="0"/>
            <a:cs typeface="Arial" panose="020B0604020202020204" pitchFamily="34" charset="0"/>
          </a:endParaRPr>
        </a:p>
      </dsp:txBody>
      <dsp:txXfrm>
        <a:off x="2379065" y="3433605"/>
        <a:ext cx="2905376" cy="1819589"/>
      </dsp:txXfrm>
    </dsp:sp>
    <dsp:sp modelId="{938901D8-65CD-4552-947C-67999130AC3B}">
      <dsp:nvSpPr>
        <dsp:cNvPr id="0" name=""/>
        <dsp:cNvSpPr/>
      </dsp:nvSpPr>
      <dsp:spPr>
        <a:xfrm>
          <a:off x="3831753" y="1012352"/>
          <a:ext cx="6662094" cy="6662094"/>
        </a:xfrm>
        <a:custGeom>
          <a:avLst/>
          <a:gdLst/>
          <a:ahLst/>
          <a:cxnLst/>
          <a:rect l="0" t="0" r="0" b="0"/>
          <a:pathLst>
            <a:path>
              <a:moveTo>
                <a:pt x="345331" y="1854099"/>
              </a:moveTo>
              <a:arcTo wR="3331047" hR="3331047" stAng="12379217" swAng="1633510"/>
            </a:path>
          </a:pathLst>
        </a:custGeom>
        <a:noFill/>
        <a:ln w="9525" cap="flat" cmpd="sng" algn="ctr">
          <a:solidFill>
            <a:schemeClr val="accent1">
              <a:hueOff val="0"/>
              <a:satOff val="0"/>
              <a:lumOff val="0"/>
              <a:alphaOff val="0"/>
            </a:schemeClr>
          </a:solidFill>
          <a:prstDash val="solid"/>
          <a:tailEnd type="arrow"/>
        </a:ln>
        <a:effectLst/>
        <a:scene3d>
          <a:camera prst="orthographicFront"/>
          <a:lightRig rig="threePt" dir="t">
            <a:rot lat="0" lon="0" rev="7500000"/>
          </a:lightRig>
        </a:scene3d>
        <a:sp3d z="-40000" prstMaterial="matte"/>
      </dsp:spPr>
      <dsp:style>
        <a:lnRef idx="1">
          <a:scrgbClr r="0" g="0" b="0"/>
        </a:lnRef>
        <a:fillRef idx="0">
          <a:scrgbClr r="0" g="0" b="0"/>
        </a:fillRef>
        <a:effectRef idx="0">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D6EA626-3397-4B35-8CB9-5045114CC91D}">
      <dsp:nvSpPr>
        <dsp:cNvPr id="0" name=""/>
        <dsp:cNvSpPr/>
      </dsp:nvSpPr>
      <dsp:spPr>
        <a:xfrm>
          <a:off x="12722" y="1576658"/>
          <a:ext cx="4934300" cy="885606"/>
        </a:xfrm>
        <a:prstGeom prst="roundRect">
          <a:avLst>
            <a:gd name="adj" fmla="val 10000"/>
          </a:avLst>
        </a:prstGeom>
        <a:gradFill flip="none" rotWithShape="0">
          <a:gsLst>
            <a:gs pos="0">
              <a:srgbClr val="FFC000">
                <a:tint val="66000"/>
                <a:satMod val="160000"/>
              </a:srgbClr>
            </a:gs>
            <a:gs pos="50000">
              <a:srgbClr val="FFC000">
                <a:tint val="44500"/>
                <a:satMod val="160000"/>
              </a:srgbClr>
            </a:gs>
            <a:gs pos="100000">
              <a:srgbClr val="FFC000">
                <a:tint val="23500"/>
                <a:satMod val="160000"/>
              </a:srgbClr>
            </a:gs>
          </a:gsLst>
          <a:lin ang="16200000" scaled="1"/>
          <a:tileRect/>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2860" tIns="22860" rIns="22860" bIns="22860" numCol="1" spcCol="1270" anchor="ctr" anchorCtr="0">
          <a:noAutofit/>
        </a:bodyPr>
        <a:lstStyle/>
        <a:p>
          <a:pPr marL="0" lvl="0" indent="0" algn="ctr" defTabSz="1600200">
            <a:lnSpc>
              <a:spcPct val="90000"/>
            </a:lnSpc>
            <a:spcBef>
              <a:spcPct val="0"/>
            </a:spcBef>
            <a:spcAft>
              <a:spcPct val="35000"/>
            </a:spcAft>
            <a:buNone/>
          </a:pPr>
          <a:r>
            <a:rPr lang="en-US" altLang="en-US" sz="3600" b="1" kern="1200" dirty="0" err="1">
              <a:solidFill>
                <a:schemeClr val="tx1"/>
              </a:solidFill>
              <a:latin typeface="Arial" panose="020B0604020202020204" pitchFamily="34" charset="0"/>
            </a:rPr>
            <a:t>Sứ</a:t>
          </a:r>
          <a:r>
            <a:rPr lang="en-US" altLang="en-US" sz="3600" b="1" kern="1200" dirty="0">
              <a:solidFill>
                <a:schemeClr val="tx1"/>
              </a:solidFill>
              <a:latin typeface="Arial" panose="020B0604020202020204" pitchFamily="34" charset="0"/>
            </a:rPr>
            <a:t> </a:t>
          </a:r>
          <a:r>
            <a:rPr lang="en-US" altLang="en-US" sz="3600" b="1" kern="1200" dirty="0" err="1">
              <a:solidFill>
                <a:schemeClr val="tx1"/>
              </a:solidFill>
              <a:latin typeface="Arial" panose="020B0604020202020204" pitchFamily="34" charset="0"/>
            </a:rPr>
            <a:t>mạng</a:t>
          </a:r>
          <a:endParaRPr lang="en-US" sz="3600" b="1" kern="1200" dirty="0">
            <a:solidFill>
              <a:schemeClr val="tx1"/>
            </a:solidFill>
            <a:latin typeface="Arial" panose="020B0604020202020204" pitchFamily="34" charset="0"/>
            <a:cs typeface="Arial" panose="020B0604020202020204" pitchFamily="34" charset="0"/>
          </a:endParaRPr>
        </a:p>
      </dsp:txBody>
      <dsp:txXfrm>
        <a:off x="38661" y="1602597"/>
        <a:ext cx="4882422" cy="833728"/>
      </dsp:txXfrm>
    </dsp:sp>
    <dsp:sp modelId="{EC080110-5F67-41F3-99D5-E9018778A7AF}">
      <dsp:nvSpPr>
        <dsp:cNvPr id="0" name=""/>
        <dsp:cNvSpPr/>
      </dsp:nvSpPr>
      <dsp:spPr>
        <a:xfrm rot="17692822">
          <a:off x="4459284" y="1235891"/>
          <a:ext cx="1683963" cy="39468"/>
        </a:xfrm>
        <a:custGeom>
          <a:avLst/>
          <a:gdLst/>
          <a:ahLst/>
          <a:cxnLst/>
          <a:rect l="0" t="0" r="0" b="0"/>
          <a:pathLst>
            <a:path>
              <a:moveTo>
                <a:pt x="0" y="19734"/>
              </a:moveTo>
              <a:lnTo>
                <a:pt x="1683963" y="19734"/>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66700">
            <a:lnSpc>
              <a:spcPct val="90000"/>
            </a:lnSpc>
            <a:spcBef>
              <a:spcPct val="0"/>
            </a:spcBef>
            <a:spcAft>
              <a:spcPct val="35000"/>
            </a:spcAft>
            <a:buNone/>
          </a:pPr>
          <a:endParaRPr lang="en-US" sz="600" b="1" kern="1200">
            <a:latin typeface="Arial" panose="020B0604020202020204" pitchFamily="34" charset="0"/>
            <a:cs typeface="Arial" panose="020B0604020202020204" pitchFamily="34" charset="0"/>
          </a:endParaRPr>
        </a:p>
      </dsp:txBody>
      <dsp:txXfrm>
        <a:off x="5259167" y="1213526"/>
        <a:ext cx="84198" cy="84198"/>
      </dsp:txXfrm>
    </dsp:sp>
    <dsp:sp modelId="{44EBAFF5-A3F4-412C-B64D-4BA2FAB486D9}">
      <dsp:nvSpPr>
        <dsp:cNvPr id="0" name=""/>
        <dsp:cNvSpPr/>
      </dsp:nvSpPr>
      <dsp:spPr>
        <a:xfrm>
          <a:off x="5655508" y="48986"/>
          <a:ext cx="6981788" cy="885606"/>
        </a:xfrm>
        <a:prstGeom prst="roundRect">
          <a:avLst>
            <a:gd name="adj" fmla="val 10000"/>
          </a:avLst>
        </a:prstGeom>
        <a:gradFill flip="none"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0800000" scaled="1"/>
          <a:tileRect/>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altLang="en-US" sz="2400" b="1" kern="1200" dirty="0" err="1">
              <a:solidFill>
                <a:srgbClr val="000000"/>
              </a:solidFill>
              <a:latin typeface="Arial" panose="020B0604020202020204" pitchFamily="34" charset="0"/>
              <a:ea typeface="Microsoft YaHei"/>
              <a:cs typeface="Arial" panose="020B0604020202020204" pitchFamily="34" charset="0"/>
            </a:rPr>
            <a:t>Chúng</a:t>
          </a:r>
          <a:r>
            <a:rPr lang="en-US" altLang="en-US" sz="2400" b="1" kern="1200" dirty="0">
              <a:solidFill>
                <a:srgbClr val="000000"/>
              </a:solidFill>
              <a:latin typeface="Arial" panose="020B0604020202020204" pitchFamily="34" charset="0"/>
              <a:ea typeface="Microsoft YaHei"/>
              <a:cs typeface="Arial" panose="020B0604020202020204" pitchFamily="34" charset="0"/>
            </a:rPr>
            <a:t> ta </a:t>
          </a:r>
          <a:r>
            <a:rPr lang="en-US" altLang="en-US" sz="2400" b="1" kern="1200" dirty="0" err="1">
              <a:solidFill>
                <a:srgbClr val="000000"/>
              </a:solidFill>
              <a:latin typeface="Arial" panose="020B0604020202020204" pitchFamily="34" charset="0"/>
              <a:ea typeface="Microsoft YaHei"/>
              <a:cs typeface="Arial" panose="020B0604020202020204" pitchFamily="34" charset="0"/>
            </a:rPr>
            <a:t>là</a:t>
          </a:r>
          <a:r>
            <a:rPr lang="en-US" altLang="en-US" sz="2400" b="1" kern="1200" dirty="0">
              <a:solidFill>
                <a:srgbClr val="000000"/>
              </a:solidFill>
              <a:latin typeface="Arial" panose="020B0604020202020204" pitchFamily="34" charset="0"/>
              <a:ea typeface="Microsoft YaHei"/>
              <a:cs typeface="Arial" panose="020B0604020202020204" pitchFamily="34" charset="0"/>
            </a:rPr>
            <a:t> ai?</a:t>
          </a:r>
          <a:endParaRPr lang="en-US" sz="2400" b="1" kern="1200" dirty="0">
            <a:solidFill>
              <a:srgbClr val="000000"/>
            </a:solidFill>
            <a:latin typeface="Arial" panose="020B0604020202020204" pitchFamily="34" charset="0"/>
            <a:ea typeface="Microsoft YaHei"/>
            <a:cs typeface="Arial" panose="020B0604020202020204" pitchFamily="34" charset="0"/>
          </a:endParaRPr>
        </a:p>
      </dsp:txBody>
      <dsp:txXfrm>
        <a:off x="5681447" y="74925"/>
        <a:ext cx="6929910" cy="833728"/>
      </dsp:txXfrm>
    </dsp:sp>
    <dsp:sp modelId="{30CA0776-3457-480E-B08E-89E8D1CBBA17}">
      <dsp:nvSpPr>
        <dsp:cNvPr id="0" name=""/>
        <dsp:cNvSpPr/>
      </dsp:nvSpPr>
      <dsp:spPr>
        <a:xfrm rot="19472412">
          <a:off x="4864909" y="1742892"/>
          <a:ext cx="885436" cy="39468"/>
        </a:xfrm>
        <a:custGeom>
          <a:avLst/>
          <a:gdLst/>
          <a:ahLst/>
          <a:cxnLst/>
          <a:rect l="0" t="0" r="0" b="0"/>
          <a:pathLst>
            <a:path>
              <a:moveTo>
                <a:pt x="0" y="19734"/>
              </a:moveTo>
              <a:lnTo>
                <a:pt x="885436" y="19734"/>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b="1" kern="1200">
            <a:latin typeface="Arial" panose="020B0604020202020204" pitchFamily="34" charset="0"/>
            <a:cs typeface="Arial" panose="020B0604020202020204" pitchFamily="34" charset="0"/>
          </a:endParaRPr>
        </a:p>
      </dsp:txBody>
      <dsp:txXfrm>
        <a:off x="5285491" y="1740490"/>
        <a:ext cx="44271" cy="44271"/>
      </dsp:txXfrm>
    </dsp:sp>
    <dsp:sp modelId="{E18C18D6-47DC-4D98-A316-5D17FCE7AEA2}">
      <dsp:nvSpPr>
        <dsp:cNvPr id="0" name=""/>
        <dsp:cNvSpPr/>
      </dsp:nvSpPr>
      <dsp:spPr>
        <a:xfrm>
          <a:off x="5668231" y="1062988"/>
          <a:ext cx="6981788" cy="885606"/>
        </a:xfrm>
        <a:prstGeom prst="roundRect">
          <a:avLst>
            <a:gd name="adj" fmla="val 10000"/>
          </a:avLst>
        </a:prstGeom>
        <a:gradFill flip="none"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0800000" scaled="1"/>
          <a:tileRect/>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5240" tIns="15240" rIns="15240" bIns="15240" numCol="1" spcCol="1270" anchor="ctr" anchorCtr="0">
          <a:noAutofit/>
        </a:bodyPr>
        <a:lstStyle/>
        <a:p>
          <a:pPr marL="0" lvl="0" indent="0" algn="ctr" defTabSz="977900">
            <a:lnSpc>
              <a:spcPct val="90000"/>
            </a:lnSpc>
            <a:spcBef>
              <a:spcPct val="0"/>
            </a:spcBef>
            <a:spcAft>
              <a:spcPct val="35000"/>
            </a:spcAft>
            <a:buNone/>
          </a:pPr>
          <a:r>
            <a:rPr lang="en-US" altLang="en-US" sz="2400" b="1" kern="1200" dirty="0" err="1">
              <a:solidFill>
                <a:srgbClr val="000000"/>
              </a:solidFill>
              <a:latin typeface="Arial" panose="020B0604020202020204" pitchFamily="34" charset="0"/>
              <a:ea typeface="Microsoft YaHei"/>
              <a:cs typeface="Arial" panose="020B0604020202020204" pitchFamily="34" charset="0"/>
            </a:rPr>
            <a:t>Chúng</a:t>
          </a:r>
          <a:r>
            <a:rPr lang="en-US" altLang="en-US" sz="2400" b="1" kern="1200" dirty="0">
              <a:solidFill>
                <a:srgbClr val="000000"/>
              </a:solidFill>
              <a:latin typeface="Arial" panose="020B0604020202020204" pitchFamily="34" charset="0"/>
              <a:ea typeface="Microsoft YaHei"/>
              <a:cs typeface="Arial" panose="020B0604020202020204" pitchFamily="34" charset="0"/>
            </a:rPr>
            <a:t> ta </a:t>
          </a:r>
          <a:r>
            <a:rPr lang="en-US" altLang="en-US" sz="2400" b="1" kern="1200" dirty="0" err="1">
              <a:solidFill>
                <a:srgbClr val="000000"/>
              </a:solidFill>
              <a:latin typeface="Arial" panose="020B0604020202020204" pitchFamily="34" charset="0"/>
              <a:ea typeface="Microsoft YaHei"/>
              <a:cs typeface="Arial" panose="020B0604020202020204" pitchFamily="34" charset="0"/>
            </a:rPr>
            <a:t>kinh</a:t>
          </a:r>
          <a:r>
            <a:rPr lang="en-US" altLang="en-US" sz="2400" b="1" kern="1200" dirty="0">
              <a:solidFill>
                <a:srgbClr val="000000"/>
              </a:solidFill>
              <a:latin typeface="Arial" panose="020B0604020202020204" pitchFamily="34" charset="0"/>
              <a:ea typeface="Microsoft YaHei"/>
              <a:cs typeface="Arial" panose="020B0604020202020204" pitchFamily="34" charset="0"/>
            </a:rPr>
            <a:t> </a:t>
          </a:r>
          <a:r>
            <a:rPr lang="en-US" altLang="en-US" sz="2400" b="1" kern="1200" dirty="0" err="1">
              <a:solidFill>
                <a:srgbClr val="000000"/>
              </a:solidFill>
              <a:latin typeface="Arial" panose="020B0604020202020204" pitchFamily="34" charset="0"/>
              <a:ea typeface="Microsoft YaHei"/>
              <a:cs typeface="Arial" panose="020B0604020202020204" pitchFamily="34" charset="0"/>
            </a:rPr>
            <a:t>doanh</a:t>
          </a:r>
          <a:r>
            <a:rPr lang="en-US" altLang="en-US" sz="2400" b="1" kern="1200" dirty="0">
              <a:solidFill>
                <a:srgbClr val="000000"/>
              </a:solidFill>
              <a:latin typeface="Arial" panose="020B0604020202020204" pitchFamily="34" charset="0"/>
              <a:ea typeface="Microsoft YaHei"/>
              <a:cs typeface="Arial" panose="020B0604020202020204" pitchFamily="34" charset="0"/>
            </a:rPr>
            <a:t> </a:t>
          </a:r>
          <a:r>
            <a:rPr lang="en-US" altLang="en-US" sz="2400" b="1" kern="1200" dirty="0" err="1">
              <a:solidFill>
                <a:srgbClr val="000000"/>
              </a:solidFill>
              <a:latin typeface="Arial" panose="020B0604020202020204" pitchFamily="34" charset="0"/>
              <a:ea typeface="Microsoft YaHei"/>
              <a:cs typeface="Arial" panose="020B0604020202020204" pitchFamily="34" charset="0"/>
            </a:rPr>
            <a:t>cái</a:t>
          </a:r>
          <a:r>
            <a:rPr lang="en-US" altLang="en-US" sz="2400" b="1" kern="1200" dirty="0">
              <a:solidFill>
                <a:srgbClr val="000000"/>
              </a:solidFill>
              <a:latin typeface="Arial" panose="020B0604020202020204" pitchFamily="34" charset="0"/>
              <a:ea typeface="Microsoft YaHei"/>
              <a:cs typeface="Arial" panose="020B0604020202020204" pitchFamily="34" charset="0"/>
            </a:rPr>
            <a:t> </a:t>
          </a:r>
          <a:r>
            <a:rPr lang="en-US" altLang="en-US" sz="2400" b="1" kern="1200" dirty="0" err="1">
              <a:solidFill>
                <a:srgbClr val="000000"/>
              </a:solidFill>
              <a:latin typeface="Arial" panose="020B0604020202020204" pitchFamily="34" charset="0"/>
              <a:ea typeface="Microsoft YaHei"/>
              <a:cs typeface="Arial" panose="020B0604020202020204" pitchFamily="34" charset="0"/>
            </a:rPr>
            <a:t>gì</a:t>
          </a:r>
          <a:r>
            <a:rPr lang="en-US" altLang="en-US" sz="2400" b="1" kern="1200" dirty="0">
              <a:solidFill>
                <a:srgbClr val="000000"/>
              </a:solidFill>
              <a:latin typeface="Arial" panose="020B0604020202020204" pitchFamily="34" charset="0"/>
              <a:ea typeface="Microsoft YaHei"/>
              <a:cs typeface="Arial" panose="020B0604020202020204" pitchFamily="34" charset="0"/>
            </a:rPr>
            <a:t>?</a:t>
          </a:r>
          <a:endParaRPr lang="en-US" sz="2400" b="1" kern="1200" dirty="0">
            <a:solidFill>
              <a:srgbClr val="000000"/>
            </a:solidFill>
            <a:latin typeface="Arial" panose="020B0604020202020204" pitchFamily="34" charset="0"/>
            <a:ea typeface="Microsoft YaHei"/>
            <a:cs typeface="Arial" panose="020B0604020202020204" pitchFamily="34" charset="0"/>
          </a:endParaRPr>
        </a:p>
      </dsp:txBody>
      <dsp:txXfrm>
        <a:off x="5694170" y="1088927"/>
        <a:ext cx="6929910" cy="833728"/>
      </dsp:txXfrm>
    </dsp:sp>
    <dsp:sp modelId="{75D39653-C6DE-43E5-AEC6-BED0C32D4671}">
      <dsp:nvSpPr>
        <dsp:cNvPr id="0" name=""/>
        <dsp:cNvSpPr/>
      </dsp:nvSpPr>
      <dsp:spPr>
        <a:xfrm rot="2142401">
          <a:off x="4865014" y="2254339"/>
          <a:ext cx="872502" cy="39468"/>
        </a:xfrm>
        <a:custGeom>
          <a:avLst/>
          <a:gdLst/>
          <a:ahLst/>
          <a:cxnLst/>
          <a:rect l="0" t="0" r="0" b="0"/>
          <a:pathLst>
            <a:path>
              <a:moveTo>
                <a:pt x="0" y="19734"/>
              </a:moveTo>
              <a:lnTo>
                <a:pt x="872502" y="19734"/>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b="1" kern="1200">
            <a:latin typeface="Arial" panose="020B0604020202020204" pitchFamily="34" charset="0"/>
            <a:cs typeface="Arial" panose="020B0604020202020204" pitchFamily="34" charset="0"/>
          </a:endParaRPr>
        </a:p>
      </dsp:txBody>
      <dsp:txXfrm>
        <a:off x="5279453" y="2252260"/>
        <a:ext cx="43625" cy="43625"/>
      </dsp:txXfrm>
    </dsp:sp>
    <dsp:sp modelId="{21B5AFC0-7B77-40A6-AEFC-0FB40FB2D532}">
      <dsp:nvSpPr>
        <dsp:cNvPr id="0" name=""/>
        <dsp:cNvSpPr/>
      </dsp:nvSpPr>
      <dsp:spPr>
        <a:xfrm>
          <a:off x="5655508" y="2085882"/>
          <a:ext cx="6981788" cy="885606"/>
        </a:xfrm>
        <a:prstGeom prst="roundRect">
          <a:avLst>
            <a:gd name="adj" fmla="val 10000"/>
          </a:avLst>
        </a:prstGeom>
        <a:gradFill flip="none"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0800000" scaled="1"/>
          <a:tileRect/>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altLang="en-US" sz="2400" b="1" kern="1200" dirty="0" err="1">
              <a:solidFill>
                <a:srgbClr val="000000"/>
              </a:solidFill>
              <a:latin typeface="Arial" panose="020B0604020202020204" pitchFamily="34" charset="0"/>
              <a:ea typeface="Microsoft YaHei"/>
              <a:cs typeface="Arial" panose="020B0604020202020204" pitchFamily="34" charset="0"/>
            </a:rPr>
            <a:t>Chúng</a:t>
          </a:r>
          <a:r>
            <a:rPr lang="en-US" altLang="en-US" sz="2400" b="1" kern="1200" dirty="0">
              <a:solidFill>
                <a:srgbClr val="000000"/>
              </a:solidFill>
              <a:latin typeface="Arial" panose="020B0604020202020204" pitchFamily="34" charset="0"/>
              <a:ea typeface="Microsoft YaHei"/>
              <a:cs typeface="Arial" panose="020B0604020202020204" pitchFamily="34" charset="0"/>
            </a:rPr>
            <a:t> ta </a:t>
          </a:r>
          <a:r>
            <a:rPr lang="en-US" altLang="en-US" sz="2400" b="1" kern="1200" dirty="0" err="1">
              <a:solidFill>
                <a:srgbClr val="000000"/>
              </a:solidFill>
              <a:latin typeface="Arial" panose="020B0604020202020204" pitchFamily="34" charset="0"/>
              <a:ea typeface="Microsoft YaHei"/>
              <a:cs typeface="Arial" panose="020B0604020202020204" pitchFamily="34" charset="0"/>
            </a:rPr>
            <a:t>quan</a:t>
          </a:r>
          <a:r>
            <a:rPr lang="en-US" altLang="en-US" sz="2400" b="1" kern="1200" dirty="0">
              <a:solidFill>
                <a:srgbClr val="000000"/>
              </a:solidFill>
              <a:latin typeface="Arial" panose="020B0604020202020204" pitchFamily="34" charset="0"/>
              <a:ea typeface="Microsoft YaHei"/>
              <a:cs typeface="Arial" panose="020B0604020202020204" pitchFamily="34" charset="0"/>
            </a:rPr>
            <a:t> </a:t>
          </a:r>
          <a:r>
            <a:rPr lang="en-US" altLang="en-US" sz="2400" b="1" kern="1200" dirty="0" err="1">
              <a:solidFill>
                <a:srgbClr val="000000"/>
              </a:solidFill>
              <a:latin typeface="Arial" panose="020B0604020202020204" pitchFamily="34" charset="0"/>
              <a:ea typeface="Microsoft YaHei"/>
              <a:cs typeface="Arial" panose="020B0604020202020204" pitchFamily="34" charset="0"/>
            </a:rPr>
            <a:t>tâm</a:t>
          </a:r>
          <a:r>
            <a:rPr lang="en-US" altLang="en-US" sz="2400" b="1" kern="1200" dirty="0">
              <a:solidFill>
                <a:srgbClr val="000000"/>
              </a:solidFill>
              <a:latin typeface="Arial" panose="020B0604020202020204" pitchFamily="34" charset="0"/>
              <a:ea typeface="Microsoft YaHei"/>
              <a:cs typeface="Arial" panose="020B0604020202020204" pitchFamily="34" charset="0"/>
            </a:rPr>
            <a:t> </a:t>
          </a:r>
          <a:r>
            <a:rPr lang="en-US" altLang="en-US" sz="2400" b="1" kern="1200" dirty="0" err="1">
              <a:solidFill>
                <a:srgbClr val="000000"/>
              </a:solidFill>
              <a:latin typeface="Arial" panose="020B0604020202020204" pitchFamily="34" charset="0"/>
              <a:ea typeface="Microsoft YaHei"/>
              <a:cs typeface="Arial" panose="020B0604020202020204" pitchFamily="34" charset="0"/>
            </a:rPr>
            <a:t>đến</a:t>
          </a:r>
          <a:r>
            <a:rPr lang="en-US" altLang="en-US" sz="2400" b="1" kern="1200" dirty="0">
              <a:solidFill>
                <a:srgbClr val="000000"/>
              </a:solidFill>
              <a:latin typeface="Arial" panose="020B0604020202020204" pitchFamily="34" charset="0"/>
              <a:ea typeface="Microsoft YaHei"/>
              <a:cs typeface="Arial" panose="020B0604020202020204" pitchFamily="34" charset="0"/>
            </a:rPr>
            <a:t> </a:t>
          </a:r>
          <a:r>
            <a:rPr lang="en-US" altLang="en-US" sz="2400" b="1" kern="1200" dirty="0" err="1">
              <a:solidFill>
                <a:srgbClr val="000000"/>
              </a:solidFill>
              <a:latin typeface="Arial" panose="020B0604020202020204" pitchFamily="34" charset="0"/>
              <a:ea typeface="Microsoft YaHei"/>
              <a:cs typeface="Arial" panose="020B0604020202020204" pitchFamily="34" charset="0"/>
            </a:rPr>
            <a:t>cái</a:t>
          </a:r>
          <a:r>
            <a:rPr lang="en-US" altLang="en-US" sz="2400" b="1" kern="1200" dirty="0">
              <a:solidFill>
                <a:srgbClr val="000000"/>
              </a:solidFill>
              <a:latin typeface="Arial" panose="020B0604020202020204" pitchFamily="34" charset="0"/>
              <a:ea typeface="Microsoft YaHei"/>
              <a:cs typeface="Arial" panose="020B0604020202020204" pitchFamily="34" charset="0"/>
            </a:rPr>
            <a:t> </a:t>
          </a:r>
          <a:r>
            <a:rPr lang="en-US" altLang="en-US" sz="2400" b="1" kern="1200" dirty="0" err="1">
              <a:solidFill>
                <a:srgbClr val="000000"/>
              </a:solidFill>
              <a:latin typeface="Arial" panose="020B0604020202020204" pitchFamily="34" charset="0"/>
              <a:ea typeface="Microsoft YaHei"/>
              <a:cs typeface="Arial" panose="020B0604020202020204" pitchFamily="34" charset="0"/>
            </a:rPr>
            <a:t>gì</a:t>
          </a:r>
          <a:r>
            <a:rPr lang="en-US" altLang="en-US" sz="2400" b="1" kern="1200" dirty="0">
              <a:solidFill>
                <a:srgbClr val="000000"/>
              </a:solidFill>
              <a:latin typeface="Arial" panose="020B0604020202020204" pitchFamily="34" charset="0"/>
              <a:ea typeface="Microsoft YaHei"/>
              <a:cs typeface="Arial" panose="020B0604020202020204" pitchFamily="34" charset="0"/>
            </a:rPr>
            <a:t>?</a:t>
          </a:r>
          <a:endParaRPr lang="en-US" sz="2400" b="1" kern="1200" dirty="0">
            <a:solidFill>
              <a:srgbClr val="000000"/>
            </a:solidFill>
            <a:latin typeface="Arial" panose="020B0604020202020204" pitchFamily="34" charset="0"/>
            <a:ea typeface="Microsoft YaHei"/>
            <a:cs typeface="Arial" panose="020B0604020202020204" pitchFamily="34" charset="0"/>
          </a:endParaRPr>
        </a:p>
      </dsp:txBody>
      <dsp:txXfrm>
        <a:off x="5681447" y="2111821"/>
        <a:ext cx="6929910" cy="833728"/>
      </dsp:txXfrm>
    </dsp:sp>
    <dsp:sp modelId="{9ED222CB-99E9-4BC0-BF2D-74672B53BF7E}">
      <dsp:nvSpPr>
        <dsp:cNvPr id="0" name=""/>
        <dsp:cNvSpPr/>
      </dsp:nvSpPr>
      <dsp:spPr>
        <a:xfrm rot="3907178">
          <a:off x="4459284" y="2763563"/>
          <a:ext cx="1683963" cy="39468"/>
        </a:xfrm>
        <a:custGeom>
          <a:avLst/>
          <a:gdLst/>
          <a:ahLst/>
          <a:cxnLst/>
          <a:rect l="0" t="0" r="0" b="0"/>
          <a:pathLst>
            <a:path>
              <a:moveTo>
                <a:pt x="0" y="19734"/>
              </a:moveTo>
              <a:lnTo>
                <a:pt x="1683963" y="19734"/>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66700">
            <a:lnSpc>
              <a:spcPct val="90000"/>
            </a:lnSpc>
            <a:spcBef>
              <a:spcPct val="0"/>
            </a:spcBef>
            <a:spcAft>
              <a:spcPct val="35000"/>
            </a:spcAft>
            <a:buNone/>
          </a:pPr>
          <a:endParaRPr lang="en-US" sz="600" b="1" kern="1200">
            <a:latin typeface="Arial" panose="020B0604020202020204" pitchFamily="34" charset="0"/>
            <a:cs typeface="Arial" panose="020B0604020202020204" pitchFamily="34" charset="0"/>
          </a:endParaRPr>
        </a:p>
      </dsp:txBody>
      <dsp:txXfrm>
        <a:off x="5259167" y="2741198"/>
        <a:ext cx="84198" cy="84198"/>
      </dsp:txXfrm>
    </dsp:sp>
    <dsp:sp modelId="{A74FF717-6DC9-4A80-929A-DCA48CCA5867}">
      <dsp:nvSpPr>
        <dsp:cNvPr id="0" name=""/>
        <dsp:cNvSpPr/>
      </dsp:nvSpPr>
      <dsp:spPr>
        <a:xfrm>
          <a:off x="5655508" y="3104329"/>
          <a:ext cx="6981788" cy="885606"/>
        </a:xfrm>
        <a:prstGeom prst="roundRect">
          <a:avLst>
            <a:gd name="adj" fmla="val 10000"/>
          </a:avLst>
        </a:prstGeom>
        <a:gradFill flip="none"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0800000" scaled="1"/>
          <a:tileRect/>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altLang="en-US" sz="2400" b="1" kern="1200" dirty="0" err="1">
              <a:latin typeface="Arial" panose="020B0604020202020204" pitchFamily="34" charset="0"/>
            </a:rPr>
            <a:t>Chúng</a:t>
          </a:r>
          <a:r>
            <a:rPr lang="en-US" altLang="en-US" sz="2400" b="1" kern="1200" dirty="0">
              <a:latin typeface="Arial" panose="020B0604020202020204" pitchFamily="34" charset="0"/>
            </a:rPr>
            <a:t> ta </a:t>
          </a:r>
          <a:r>
            <a:rPr lang="en-US" altLang="en-US" sz="2400" b="1" kern="1200" dirty="0" err="1">
              <a:latin typeface="Arial" panose="020B0604020202020204" pitchFamily="34" charset="0"/>
            </a:rPr>
            <a:t>định</a:t>
          </a:r>
          <a:r>
            <a:rPr lang="en-US" altLang="en-US" sz="2400" b="1" kern="1200" dirty="0">
              <a:latin typeface="Arial" panose="020B0604020202020204" pitchFamily="34" charset="0"/>
            </a:rPr>
            <a:t> </a:t>
          </a:r>
          <a:r>
            <a:rPr lang="en-US" altLang="en-US" sz="2400" b="1" kern="1200" dirty="0" err="1">
              <a:latin typeface="Arial" panose="020B0604020202020204" pitchFamily="34" charset="0"/>
            </a:rPr>
            <a:t>làm</a:t>
          </a:r>
          <a:r>
            <a:rPr lang="en-US" altLang="en-US" sz="2400" b="1" kern="1200" dirty="0">
              <a:latin typeface="Arial" panose="020B0604020202020204" pitchFamily="34" charset="0"/>
            </a:rPr>
            <a:t> </a:t>
          </a:r>
          <a:r>
            <a:rPr lang="en-US" altLang="en-US" sz="2400" b="1" kern="1200" dirty="0" err="1">
              <a:latin typeface="Arial" panose="020B0604020202020204" pitchFamily="34" charset="0"/>
            </a:rPr>
            <a:t>gì</a:t>
          </a:r>
          <a:r>
            <a:rPr lang="en-US" altLang="en-US" sz="2400" b="1" kern="1200" dirty="0">
              <a:latin typeface="Arial" panose="020B0604020202020204" pitchFamily="34" charset="0"/>
            </a:rPr>
            <a:t>?</a:t>
          </a:r>
          <a:endParaRPr lang="en-US" sz="2400" b="1" kern="1200" dirty="0">
            <a:latin typeface="Arial" panose="020B0604020202020204" pitchFamily="34" charset="0"/>
            <a:cs typeface="Arial" panose="020B0604020202020204" pitchFamily="34" charset="0"/>
          </a:endParaRPr>
        </a:p>
      </dsp:txBody>
      <dsp:txXfrm>
        <a:off x="5681447" y="3130268"/>
        <a:ext cx="6929910" cy="833728"/>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8BE5545-4F4D-4EA4-A8E5-14A19526B0A4}">
      <dsp:nvSpPr>
        <dsp:cNvPr id="0" name=""/>
        <dsp:cNvSpPr/>
      </dsp:nvSpPr>
      <dsp:spPr>
        <a:xfrm>
          <a:off x="12338813" y="5221749"/>
          <a:ext cx="728636" cy="495231"/>
        </a:xfrm>
        <a:custGeom>
          <a:avLst/>
          <a:gdLst/>
          <a:ahLst/>
          <a:cxnLst/>
          <a:rect l="0" t="0" r="0" b="0"/>
          <a:pathLst>
            <a:path>
              <a:moveTo>
                <a:pt x="0" y="0"/>
              </a:moveTo>
              <a:lnTo>
                <a:pt x="0" y="336873"/>
              </a:lnTo>
              <a:lnTo>
                <a:pt x="728636" y="336873"/>
              </a:lnTo>
              <a:lnTo>
                <a:pt x="728636" y="495231"/>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D80D284-78CB-45A3-A409-37108E4AC255}">
      <dsp:nvSpPr>
        <dsp:cNvPr id="0" name=""/>
        <dsp:cNvSpPr/>
      </dsp:nvSpPr>
      <dsp:spPr>
        <a:xfrm>
          <a:off x="11107731" y="5221749"/>
          <a:ext cx="1231082" cy="495231"/>
        </a:xfrm>
        <a:custGeom>
          <a:avLst/>
          <a:gdLst/>
          <a:ahLst/>
          <a:cxnLst/>
          <a:rect l="0" t="0" r="0" b="0"/>
          <a:pathLst>
            <a:path>
              <a:moveTo>
                <a:pt x="1231082" y="0"/>
              </a:moveTo>
              <a:lnTo>
                <a:pt x="1231082" y="336873"/>
              </a:lnTo>
              <a:lnTo>
                <a:pt x="0" y="336873"/>
              </a:lnTo>
              <a:lnTo>
                <a:pt x="0" y="495231"/>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C72336D-14EA-405B-8770-4B0E7A5CF57F}">
      <dsp:nvSpPr>
        <dsp:cNvPr id="0" name=""/>
        <dsp:cNvSpPr/>
      </dsp:nvSpPr>
      <dsp:spPr>
        <a:xfrm>
          <a:off x="7609057" y="1928006"/>
          <a:ext cx="4729755" cy="679511"/>
        </a:xfrm>
        <a:custGeom>
          <a:avLst/>
          <a:gdLst/>
          <a:ahLst/>
          <a:cxnLst/>
          <a:rect l="0" t="0" r="0" b="0"/>
          <a:pathLst>
            <a:path>
              <a:moveTo>
                <a:pt x="0" y="0"/>
              </a:moveTo>
              <a:lnTo>
                <a:pt x="0" y="521154"/>
              </a:lnTo>
              <a:lnTo>
                <a:pt x="4729755" y="521154"/>
              </a:lnTo>
              <a:lnTo>
                <a:pt x="4729755" y="679511"/>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B7A36A9-D56E-42DA-8C8B-7F4ABD43648D}">
      <dsp:nvSpPr>
        <dsp:cNvPr id="0" name=""/>
        <dsp:cNvSpPr/>
      </dsp:nvSpPr>
      <dsp:spPr>
        <a:xfrm>
          <a:off x="7827050" y="5259871"/>
          <a:ext cx="1280774" cy="457109"/>
        </a:xfrm>
        <a:custGeom>
          <a:avLst/>
          <a:gdLst/>
          <a:ahLst/>
          <a:cxnLst/>
          <a:rect l="0" t="0" r="0" b="0"/>
          <a:pathLst>
            <a:path>
              <a:moveTo>
                <a:pt x="0" y="0"/>
              </a:moveTo>
              <a:lnTo>
                <a:pt x="0" y="298751"/>
              </a:lnTo>
              <a:lnTo>
                <a:pt x="1280774" y="298751"/>
              </a:lnTo>
              <a:lnTo>
                <a:pt x="1280774" y="457109"/>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490DC46-685B-4308-B369-9E05E39D0D6F}">
      <dsp:nvSpPr>
        <dsp:cNvPr id="0" name=""/>
        <dsp:cNvSpPr/>
      </dsp:nvSpPr>
      <dsp:spPr>
        <a:xfrm>
          <a:off x="7170876" y="5259871"/>
          <a:ext cx="656174" cy="457109"/>
        </a:xfrm>
        <a:custGeom>
          <a:avLst/>
          <a:gdLst/>
          <a:ahLst/>
          <a:cxnLst/>
          <a:rect l="0" t="0" r="0" b="0"/>
          <a:pathLst>
            <a:path>
              <a:moveTo>
                <a:pt x="656174" y="0"/>
              </a:moveTo>
              <a:lnTo>
                <a:pt x="656174" y="298751"/>
              </a:lnTo>
              <a:lnTo>
                <a:pt x="0" y="298751"/>
              </a:lnTo>
              <a:lnTo>
                <a:pt x="0" y="457109"/>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98803A6-71C6-4DE8-A0A6-9F238695078E}">
      <dsp:nvSpPr>
        <dsp:cNvPr id="0" name=""/>
        <dsp:cNvSpPr/>
      </dsp:nvSpPr>
      <dsp:spPr>
        <a:xfrm>
          <a:off x="7609057" y="1928006"/>
          <a:ext cx="217992" cy="717633"/>
        </a:xfrm>
        <a:custGeom>
          <a:avLst/>
          <a:gdLst/>
          <a:ahLst/>
          <a:cxnLst/>
          <a:rect l="0" t="0" r="0" b="0"/>
          <a:pathLst>
            <a:path>
              <a:moveTo>
                <a:pt x="0" y="0"/>
              </a:moveTo>
              <a:lnTo>
                <a:pt x="0" y="559276"/>
              </a:lnTo>
              <a:lnTo>
                <a:pt x="217992" y="559276"/>
              </a:lnTo>
              <a:lnTo>
                <a:pt x="217992" y="717633"/>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F36C969-E274-4F69-B2EC-C0B67D6B8C1D}">
      <dsp:nvSpPr>
        <dsp:cNvPr id="0" name=""/>
        <dsp:cNvSpPr/>
      </dsp:nvSpPr>
      <dsp:spPr>
        <a:xfrm>
          <a:off x="2975866" y="5145289"/>
          <a:ext cx="2266847" cy="571691"/>
        </a:xfrm>
        <a:custGeom>
          <a:avLst/>
          <a:gdLst/>
          <a:ahLst/>
          <a:cxnLst/>
          <a:rect l="0" t="0" r="0" b="0"/>
          <a:pathLst>
            <a:path>
              <a:moveTo>
                <a:pt x="0" y="0"/>
              </a:moveTo>
              <a:lnTo>
                <a:pt x="0" y="413334"/>
              </a:lnTo>
              <a:lnTo>
                <a:pt x="2266847" y="413334"/>
              </a:lnTo>
              <a:lnTo>
                <a:pt x="2266847" y="571691"/>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0C83FF4-A51D-4943-8574-EBB39225FE0D}">
      <dsp:nvSpPr>
        <dsp:cNvPr id="0" name=""/>
        <dsp:cNvSpPr/>
      </dsp:nvSpPr>
      <dsp:spPr>
        <a:xfrm>
          <a:off x="2975866" y="5145289"/>
          <a:ext cx="249299" cy="571691"/>
        </a:xfrm>
        <a:custGeom>
          <a:avLst/>
          <a:gdLst/>
          <a:ahLst/>
          <a:cxnLst/>
          <a:rect l="0" t="0" r="0" b="0"/>
          <a:pathLst>
            <a:path>
              <a:moveTo>
                <a:pt x="0" y="0"/>
              </a:moveTo>
              <a:lnTo>
                <a:pt x="0" y="413334"/>
              </a:lnTo>
              <a:lnTo>
                <a:pt x="249299" y="413334"/>
              </a:lnTo>
              <a:lnTo>
                <a:pt x="249299" y="571691"/>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68BC4C8-CC97-438C-AE14-A9181B79D10F}">
      <dsp:nvSpPr>
        <dsp:cNvPr id="0" name=""/>
        <dsp:cNvSpPr/>
      </dsp:nvSpPr>
      <dsp:spPr>
        <a:xfrm>
          <a:off x="1167447" y="5145289"/>
          <a:ext cx="1808418" cy="571691"/>
        </a:xfrm>
        <a:custGeom>
          <a:avLst/>
          <a:gdLst/>
          <a:ahLst/>
          <a:cxnLst/>
          <a:rect l="0" t="0" r="0" b="0"/>
          <a:pathLst>
            <a:path>
              <a:moveTo>
                <a:pt x="1808418" y="0"/>
              </a:moveTo>
              <a:lnTo>
                <a:pt x="1808418" y="413334"/>
              </a:lnTo>
              <a:lnTo>
                <a:pt x="0" y="413334"/>
              </a:lnTo>
              <a:lnTo>
                <a:pt x="0" y="571691"/>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88D664F-271C-4B56-9512-A3CF30552A51}">
      <dsp:nvSpPr>
        <dsp:cNvPr id="0" name=""/>
        <dsp:cNvSpPr/>
      </dsp:nvSpPr>
      <dsp:spPr>
        <a:xfrm>
          <a:off x="2975866" y="1928006"/>
          <a:ext cx="4633191" cy="603051"/>
        </a:xfrm>
        <a:custGeom>
          <a:avLst/>
          <a:gdLst/>
          <a:ahLst/>
          <a:cxnLst/>
          <a:rect l="0" t="0" r="0" b="0"/>
          <a:pathLst>
            <a:path>
              <a:moveTo>
                <a:pt x="4633191" y="0"/>
              </a:moveTo>
              <a:lnTo>
                <a:pt x="4633191" y="444693"/>
              </a:lnTo>
              <a:lnTo>
                <a:pt x="0" y="444693"/>
              </a:lnTo>
              <a:lnTo>
                <a:pt x="0" y="603051"/>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AABF5B1-0856-42AE-9E21-B4D6A44B2020}">
      <dsp:nvSpPr>
        <dsp:cNvPr id="0" name=""/>
        <dsp:cNvSpPr/>
      </dsp:nvSpPr>
      <dsp:spPr>
        <a:xfrm>
          <a:off x="4518092" y="-180437"/>
          <a:ext cx="6181930" cy="2108444"/>
        </a:xfrm>
        <a:prstGeom prst="roundRect">
          <a:avLst>
            <a:gd name="adj" fmla="val 10000"/>
          </a:avLst>
        </a:prstGeom>
        <a:solidFill>
          <a:srgbClr val="99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424342C-7DEA-4DC5-8C1E-0CBF5B1E3F7A}">
      <dsp:nvSpPr>
        <dsp:cNvPr id="0" name=""/>
        <dsp:cNvSpPr/>
      </dsp:nvSpPr>
      <dsp:spPr>
        <a:xfrm>
          <a:off x="4708026" y="0"/>
          <a:ext cx="6181930" cy="2108444"/>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en-US" sz="3600" b="1" i="1" kern="1200" dirty="0">
              <a:solidFill>
                <a:srgbClr val="6C0000"/>
              </a:solidFill>
            </a:rPr>
            <a:t>PHÂN LOẠI </a:t>
          </a:r>
          <a:endParaRPr lang="en-US" sz="3600" kern="1200" dirty="0">
            <a:solidFill>
              <a:srgbClr val="6C0000"/>
            </a:solidFill>
          </a:endParaRPr>
        </a:p>
      </dsp:txBody>
      <dsp:txXfrm>
        <a:off x="4769780" y="61754"/>
        <a:ext cx="6058422" cy="1984936"/>
      </dsp:txXfrm>
    </dsp:sp>
    <dsp:sp modelId="{6288DE05-379F-4862-AD28-C68E6BBA8E4A}">
      <dsp:nvSpPr>
        <dsp:cNvPr id="0" name=""/>
        <dsp:cNvSpPr/>
      </dsp:nvSpPr>
      <dsp:spPr>
        <a:xfrm>
          <a:off x="1672307" y="2531057"/>
          <a:ext cx="2607117" cy="2614231"/>
        </a:xfrm>
        <a:prstGeom prst="roundRect">
          <a:avLst>
            <a:gd name="adj" fmla="val 10000"/>
          </a:avLst>
        </a:prstGeom>
        <a:blipFill rotWithShape="0">
          <a:blip xmlns:r="http://schemas.openxmlformats.org/officeDocument/2006/relationships" r:embed="rId1"/>
          <a:tile tx="0" ty="0" sx="100000" sy="100000" flip="none" algn="tl"/>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95FF1C5-DC76-4D45-88EF-733E1988B94D}">
      <dsp:nvSpPr>
        <dsp:cNvPr id="0" name=""/>
        <dsp:cNvSpPr/>
      </dsp:nvSpPr>
      <dsp:spPr>
        <a:xfrm>
          <a:off x="1862241" y="2711495"/>
          <a:ext cx="2607117" cy="2614231"/>
        </a:xfrm>
        <a:prstGeom prst="roundRect">
          <a:avLst>
            <a:gd name="adj" fmla="val 10000"/>
          </a:avLst>
        </a:prstGeom>
        <a:solidFill>
          <a:schemeClr val="lt1">
            <a:alpha val="90000"/>
            <a:hueOff val="0"/>
            <a:satOff val="0"/>
            <a:lumOff val="0"/>
            <a:alphaOff val="0"/>
          </a:schemeClr>
        </a:solidFill>
        <a:ln w="25400" cap="flat" cmpd="sng" algn="ctr">
          <a:solidFill>
            <a:srgbClr val="00B0F0"/>
          </a:solidFill>
          <a:prstDash val="solid"/>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Font typeface="Wingdings" panose="05000000000000000000" pitchFamily="2" charset="2"/>
            <a:buNone/>
          </a:pPr>
          <a:r>
            <a:rPr lang="en-US" sz="2200" b="1" i="0" kern="1200" dirty="0">
              <a:solidFill>
                <a:srgbClr val="00007A"/>
              </a:solidFill>
            </a:rPr>
            <a:t>Theo </a:t>
          </a:r>
          <a:r>
            <a:rPr lang="en-US" sz="2200" b="1" i="0" kern="1200" dirty="0" err="1">
              <a:solidFill>
                <a:srgbClr val="00007A"/>
              </a:solidFill>
            </a:rPr>
            <a:t>thời</a:t>
          </a:r>
          <a:r>
            <a:rPr lang="en-US" sz="2200" b="1" i="0" kern="1200" dirty="0">
              <a:solidFill>
                <a:srgbClr val="00007A"/>
              </a:solidFill>
            </a:rPr>
            <a:t> </a:t>
          </a:r>
          <a:r>
            <a:rPr lang="en-US" sz="2200" b="1" i="0" kern="1200" dirty="0" err="1">
              <a:solidFill>
                <a:srgbClr val="00007A"/>
              </a:solidFill>
            </a:rPr>
            <a:t>gian</a:t>
          </a:r>
          <a:r>
            <a:rPr lang="en-US" sz="2200" b="1" i="0" kern="1200" dirty="0">
              <a:solidFill>
                <a:srgbClr val="00007A"/>
              </a:solidFill>
            </a:rPr>
            <a:t> </a:t>
          </a:r>
          <a:endParaRPr lang="en-US" sz="2200" i="0" kern="1200" dirty="0">
            <a:solidFill>
              <a:srgbClr val="00007A"/>
            </a:solidFill>
          </a:endParaRPr>
        </a:p>
      </dsp:txBody>
      <dsp:txXfrm>
        <a:off x="1938601" y="2787855"/>
        <a:ext cx="2454397" cy="2461511"/>
      </dsp:txXfrm>
    </dsp:sp>
    <dsp:sp modelId="{C32CAD75-B80C-4250-B7F5-ACAA64600E6D}">
      <dsp:nvSpPr>
        <dsp:cNvPr id="0" name=""/>
        <dsp:cNvSpPr/>
      </dsp:nvSpPr>
      <dsp:spPr>
        <a:xfrm>
          <a:off x="312744" y="5716980"/>
          <a:ext cx="1709406" cy="2627408"/>
        </a:xfrm>
        <a:prstGeom prst="roundRect">
          <a:avLst>
            <a:gd name="adj" fmla="val 10000"/>
          </a:avLst>
        </a:prstGeom>
        <a:solidFill>
          <a:srgbClr val="CCFFFF"/>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4712C23-7698-4FAF-8C98-0649DABB23FE}">
      <dsp:nvSpPr>
        <dsp:cNvPr id="0" name=""/>
        <dsp:cNvSpPr/>
      </dsp:nvSpPr>
      <dsp:spPr>
        <a:xfrm>
          <a:off x="502678" y="5897418"/>
          <a:ext cx="1709406" cy="2627408"/>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sz="3200" kern="1200" dirty="0" err="1"/>
            <a:t>Mục</a:t>
          </a:r>
          <a:r>
            <a:rPr lang="en-US" sz="3200" kern="1200" dirty="0"/>
            <a:t> </a:t>
          </a:r>
          <a:r>
            <a:rPr lang="en-US" sz="3200" kern="1200" dirty="0" err="1"/>
            <a:t>tiêu</a:t>
          </a:r>
          <a:r>
            <a:rPr lang="en-US" sz="3200" kern="1200" dirty="0"/>
            <a:t> </a:t>
          </a:r>
          <a:r>
            <a:rPr lang="en-US" sz="3200" kern="1200" dirty="0" err="1"/>
            <a:t>dài</a:t>
          </a:r>
          <a:r>
            <a:rPr lang="en-US" sz="3200" kern="1200" dirty="0"/>
            <a:t> </a:t>
          </a:r>
          <a:r>
            <a:rPr lang="en-US" sz="3200" kern="1200" dirty="0" err="1"/>
            <a:t>hạn</a:t>
          </a:r>
          <a:endParaRPr lang="en-US" sz="3200" kern="1200" dirty="0"/>
        </a:p>
      </dsp:txBody>
      <dsp:txXfrm>
        <a:off x="552745" y="5947485"/>
        <a:ext cx="1609272" cy="2527274"/>
      </dsp:txXfrm>
    </dsp:sp>
    <dsp:sp modelId="{6820AD06-287D-4B54-B400-F5B21C8B20FA}">
      <dsp:nvSpPr>
        <dsp:cNvPr id="0" name=""/>
        <dsp:cNvSpPr/>
      </dsp:nvSpPr>
      <dsp:spPr>
        <a:xfrm>
          <a:off x="2370462" y="5716980"/>
          <a:ext cx="1709406" cy="2627408"/>
        </a:xfrm>
        <a:prstGeom prst="roundRect">
          <a:avLst>
            <a:gd name="adj" fmla="val 10000"/>
          </a:avLst>
        </a:prstGeom>
        <a:solidFill>
          <a:srgbClr val="CCFFFF"/>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56C9EE4-B78E-4785-A2DC-C6E634967EE8}">
      <dsp:nvSpPr>
        <dsp:cNvPr id="0" name=""/>
        <dsp:cNvSpPr/>
      </dsp:nvSpPr>
      <dsp:spPr>
        <a:xfrm>
          <a:off x="2560396" y="5897418"/>
          <a:ext cx="1709406" cy="2627408"/>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sz="3200" kern="1200" dirty="0" err="1"/>
            <a:t>Mục</a:t>
          </a:r>
          <a:r>
            <a:rPr lang="en-US" sz="3200" kern="1200" dirty="0"/>
            <a:t> </a:t>
          </a:r>
          <a:r>
            <a:rPr lang="en-US" sz="3200" kern="1200" dirty="0" err="1"/>
            <a:t>tiêu</a:t>
          </a:r>
          <a:r>
            <a:rPr lang="en-US" sz="3200" kern="1200" dirty="0"/>
            <a:t> </a:t>
          </a:r>
          <a:r>
            <a:rPr lang="en-US" sz="3200" kern="1200" dirty="0" err="1"/>
            <a:t>trung</a:t>
          </a:r>
          <a:r>
            <a:rPr lang="en-US" sz="3200" kern="1200" dirty="0"/>
            <a:t> </a:t>
          </a:r>
          <a:r>
            <a:rPr lang="en-US" sz="3200" kern="1200" dirty="0" err="1"/>
            <a:t>hạn</a:t>
          </a:r>
          <a:endParaRPr lang="en-US" sz="3200" kern="1200" dirty="0"/>
        </a:p>
      </dsp:txBody>
      <dsp:txXfrm>
        <a:off x="2610463" y="5947485"/>
        <a:ext cx="1609272" cy="2527274"/>
      </dsp:txXfrm>
    </dsp:sp>
    <dsp:sp modelId="{D043BE68-E700-42D3-9B9F-0D151E68A20B}">
      <dsp:nvSpPr>
        <dsp:cNvPr id="0" name=""/>
        <dsp:cNvSpPr/>
      </dsp:nvSpPr>
      <dsp:spPr>
        <a:xfrm>
          <a:off x="4388010" y="5716980"/>
          <a:ext cx="1709406" cy="2627408"/>
        </a:xfrm>
        <a:prstGeom prst="roundRect">
          <a:avLst>
            <a:gd name="adj" fmla="val 10000"/>
          </a:avLst>
        </a:prstGeom>
        <a:solidFill>
          <a:srgbClr val="CCFFFF"/>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1E0EBD2-8CA5-41DD-90B0-69D17978F31B}">
      <dsp:nvSpPr>
        <dsp:cNvPr id="0" name=""/>
        <dsp:cNvSpPr/>
      </dsp:nvSpPr>
      <dsp:spPr>
        <a:xfrm>
          <a:off x="4577944" y="5897418"/>
          <a:ext cx="1709406" cy="2627408"/>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sz="3200" kern="1200" dirty="0" err="1"/>
            <a:t>Mục</a:t>
          </a:r>
          <a:r>
            <a:rPr lang="en-US" sz="3200" kern="1200" dirty="0"/>
            <a:t> </a:t>
          </a:r>
          <a:r>
            <a:rPr lang="en-US" sz="3200" kern="1200" dirty="0" err="1"/>
            <a:t>tiêu</a:t>
          </a:r>
          <a:r>
            <a:rPr lang="en-US" sz="3200" kern="1200" dirty="0"/>
            <a:t> </a:t>
          </a:r>
          <a:r>
            <a:rPr lang="en-US" sz="3200" kern="1200" dirty="0" err="1"/>
            <a:t>ngắn</a:t>
          </a:r>
          <a:r>
            <a:rPr lang="en-US" sz="3200" kern="1200" dirty="0"/>
            <a:t> </a:t>
          </a:r>
          <a:r>
            <a:rPr lang="en-US" sz="3200" kern="1200" dirty="0" err="1"/>
            <a:t>hạn</a:t>
          </a:r>
          <a:endParaRPr lang="en-US" sz="3200" kern="1200" dirty="0"/>
        </a:p>
      </dsp:txBody>
      <dsp:txXfrm>
        <a:off x="4628011" y="5947485"/>
        <a:ext cx="1609272" cy="2527274"/>
      </dsp:txXfrm>
    </dsp:sp>
    <dsp:sp modelId="{50C3E16C-4E5E-4E11-A4A0-1CDC3D06FB5F}">
      <dsp:nvSpPr>
        <dsp:cNvPr id="0" name=""/>
        <dsp:cNvSpPr/>
      </dsp:nvSpPr>
      <dsp:spPr>
        <a:xfrm>
          <a:off x="6523491" y="2645640"/>
          <a:ext cx="2607117" cy="2614231"/>
        </a:xfrm>
        <a:prstGeom prst="roundRect">
          <a:avLst>
            <a:gd name="adj" fmla="val 10000"/>
          </a:avLst>
        </a:prstGeom>
        <a:blipFill rotWithShape="0">
          <a:blip xmlns:r="http://schemas.openxmlformats.org/officeDocument/2006/relationships" r:embed="rId2"/>
          <a:tile tx="0" ty="0" sx="100000" sy="100000" flip="none" algn="tl"/>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7403015-265C-445F-825E-4329D9D3E225}">
      <dsp:nvSpPr>
        <dsp:cNvPr id="0" name=""/>
        <dsp:cNvSpPr/>
      </dsp:nvSpPr>
      <dsp:spPr>
        <a:xfrm>
          <a:off x="6713425" y="2826077"/>
          <a:ext cx="2607117" cy="2614231"/>
        </a:xfrm>
        <a:prstGeom prst="roundRect">
          <a:avLst>
            <a:gd name="adj" fmla="val 10000"/>
          </a:avLst>
        </a:prstGeom>
        <a:solidFill>
          <a:schemeClr val="lt1">
            <a:alpha val="90000"/>
            <a:hueOff val="0"/>
            <a:satOff val="0"/>
            <a:lumOff val="0"/>
            <a:alphaOff val="0"/>
          </a:schemeClr>
        </a:solidFill>
        <a:ln w="25400" cap="flat" cmpd="sng" algn="ctr">
          <a:solidFill>
            <a:srgbClr val="CC99FF"/>
          </a:solidFill>
          <a:prstDash val="solid"/>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b="1" i="0" kern="1200" dirty="0">
              <a:solidFill>
                <a:srgbClr val="6C0000"/>
              </a:solidFill>
            </a:rPr>
            <a:t>Theo </a:t>
          </a:r>
          <a:r>
            <a:rPr lang="en-US" sz="2200" b="1" i="0" kern="1200" dirty="0" err="1">
              <a:solidFill>
                <a:srgbClr val="6C0000"/>
              </a:solidFill>
            </a:rPr>
            <a:t>hình</a:t>
          </a:r>
          <a:r>
            <a:rPr lang="en-US" sz="2200" b="1" i="0" kern="1200" dirty="0">
              <a:solidFill>
                <a:srgbClr val="6C0000"/>
              </a:solidFill>
            </a:rPr>
            <a:t> </a:t>
          </a:r>
          <a:r>
            <a:rPr lang="en-US" sz="2200" b="1" i="0" kern="1200" dirty="0" err="1">
              <a:solidFill>
                <a:srgbClr val="6C0000"/>
              </a:solidFill>
            </a:rPr>
            <a:t>thức</a:t>
          </a:r>
          <a:endParaRPr lang="en-US" sz="2200" i="0" kern="1200" dirty="0">
            <a:solidFill>
              <a:srgbClr val="6C0000"/>
            </a:solidFill>
          </a:endParaRPr>
        </a:p>
      </dsp:txBody>
      <dsp:txXfrm>
        <a:off x="6789785" y="2902437"/>
        <a:ext cx="2454397" cy="2461511"/>
      </dsp:txXfrm>
    </dsp:sp>
    <dsp:sp modelId="{7A8002E9-1C86-4B4B-AA4E-C6F858296B5D}">
      <dsp:nvSpPr>
        <dsp:cNvPr id="0" name=""/>
        <dsp:cNvSpPr/>
      </dsp:nvSpPr>
      <dsp:spPr>
        <a:xfrm>
          <a:off x="6316173" y="5716980"/>
          <a:ext cx="1709406" cy="2627408"/>
        </a:xfrm>
        <a:prstGeom prst="roundRect">
          <a:avLst>
            <a:gd name="adj" fmla="val 10000"/>
          </a:avLst>
        </a:prstGeom>
        <a:solidFill>
          <a:srgbClr val="FFCCCC"/>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EFBA38B-12AE-4323-862A-029988DD56C4}">
      <dsp:nvSpPr>
        <dsp:cNvPr id="0" name=""/>
        <dsp:cNvSpPr/>
      </dsp:nvSpPr>
      <dsp:spPr>
        <a:xfrm>
          <a:off x="6506107" y="5897418"/>
          <a:ext cx="1709406" cy="2627408"/>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sz="3200" kern="1200" dirty="0" err="1"/>
            <a:t>Mục</a:t>
          </a:r>
          <a:r>
            <a:rPr lang="en-US" sz="3200" kern="1200" dirty="0"/>
            <a:t> </a:t>
          </a:r>
          <a:r>
            <a:rPr lang="en-US" sz="3200" kern="1200" dirty="0" err="1"/>
            <a:t>tiêu</a:t>
          </a:r>
          <a:r>
            <a:rPr lang="en-US" sz="3200" kern="1200" dirty="0"/>
            <a:t> </a:t>
          </a:r>
          <a:r>
            <a:rPr lang="en-US" sz="3200" kern="1200" dirty="0" err="1"/>
            <a:t>định</a:t>
          </a:r>
          <a:r>
            <a:rPr lang="en-US" sz="3200" kern="1200" dirty="0"/>
            <a:t> </a:t>
          </a:r>
          <a:r>
            <a:rPr lang="en-US" sz="3200" kern="1200" dirty="0" err="1"/>
            <a:t>tính</a:t>
          </a:r>
          <a:r>
            <a:rPr lang="en-US" sz="3200" kern="1200" dirty="0"/>
            <a:t> </a:t>
          </a:r>
        </a:p>
      </dsp:txBody>
      <dsp:txXfrm>
        <a:off x="6556174" y="5947485"/>
        <a:ext cx="1609272" cy="2527274"/>
      </dsp:txXfrm>
    </dsp:sp>
    <dsp:sp modelId="{5DC27B98-5EC2-46D8-A2BA-C463F446C736}">
      <dsp:nvSpPr>
        <dsp:cNvPr id="0" name=""/>
        <dsp:cNvSpPr/>
      </dsp:nvSpPr>
      <dsp:spPr>
        <a:xfrm>
          <a:off x="8253122" y="5716980"/>
          <a:ext cx="1709406" cy="2627408"/>
        </a:xfrm>
        <a:prstGeom prst="roundRect">
          <a:avLst>
            <a:gd name="adj" fmla="val 10000"/>
          </a:avLst>
        </a:prstGeom>
        <a:solidFill>
          <a:srgbClr val="FFCCCC"/>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D2422AF-8C87-4E28-9EA8-6EB281042316}">
      <dsp:nvSpPr>
        <dsp:cNvPr id="0" name=""/>
        <dsp:cNvSpPr/>
      </dsp:nvSpPr>
      <dsp:spPr>
        <a:xfrm>
          <a:off x="8443056" y="5897418"/>
          <a:ext cx="1709406" cy="2627408"/>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sz="3200" kern="1200" dirty="0" err="1"/>
            <a:t>Mục</a:t>
          </a:r>
          <a:r>
            <a:rPr lang="en-US" sz="3200" kern="1200" dirty="0"/>
            <a:t> </a:t>
          </a:r>
          <a:r>
            <a:rPr lang="en-US" sz="3200" kern="1200" dirty="0" err="1"/>
            <a:t>tiêu</a:t>
          </a:r>
          <a:r>
            <a:rPr lang="en-US" sz="3200" kern="1200" dirty="0"/>
            <a:t> </a:t>
          </a:r>
          <a:r>
            <a:rPr lang="en-US" sz="3200" kern="1200" dirty="0" err="1"/>
            <a:t>định</a:t>
          </a:r>
          <a:r>
            <a:rPr lang="en-US" sz="3200" kern="1200" dirty="0"/>
            <a:t> </a:t>
          </a:r>
          <a:r>
            <a:rPr lang="en-US" sz="3200" kern="1200" dirty="0" err="1"/>
            <a:t>lượng</a:t>
          </a:r>
          <a:r>
            <a:rPr lang="en-US" sz="3200" kern="1200" dirty="0"/>
            <a:t> </a:t>
          </a:r>
        </a:p>
      </dsp:txBody>
      <dsp:txXfrm>
        <a:off x="8493123" y="5947485"/>
        <a:ext cx="1609272" cy="2527274"/>
      </dsp:txXfrm>
    </dsp:sp>
    <dsp:sp modelId="{DB4398B0-3777-4A9A-BD47-12959EA5FCDA}">
      <dsp:nvSpPr>
        <dsp:cNvPr id="0" name=""/>
        <dsp:cNvSpPr/>
      </dsp:nvSpPr>
      <dsp:spPr>
        <a:xfrm>
          <a:off x="11035254" y="2607518"/>
          <a:ext cx="2607117" cy="2614231"/>
        </a:xfrm>
        <a:prstGeom prst="roundRect">
          <a:avLst>
            <a:gd name="adj" fmla="val 10000"/>
          </a:avLst>
        </a:prstGeom>
        <a:blipFill rotWithShape="0">
          <a:blip xmlns:r="http://schemas.openxmlformats.org/officeDocument/2006/relationships" r:embed="rId3"/>
          <a:tile tx="0" ty="0" sx="100000" sy="100000" flip="none" algn="tl"/>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11FDAA7-04BC-4D4B-A814-5E7B928BF83D}">
      <dsp:nvSpPr>
        <dsp:cNvPr id="0" name=""/>
        <dsp:cNvSpPr/>
      </dsp:nvSpPr>
      <dsp:spPr>
        <a:xfrm>
          <a:off x="11225188" y="2787956"/>
          <a:ext cx="2607117" cy="2614231"/>
        </a:xfrm>
        <a:prstGeom prst="roundRect">
          <a:avLst>
            <a:gd name="adj" fmla="val 10000"/>
          </a:avLst>
        </a:prstGeom>
        <a:solidFill>
          <a:schemeClr val="lt1">
            <a:alpha val="90000"/>
            <a:hueOff val="0"/>
            <a:satOff val="0"/>
            <a:lumOff val="0"/>
            <a:alphaOff val="0"/>
          </a:schemeClr>
        </a:solidFill>
        <a:ln w="25400" cap="flat" cmpd="sng" algn="ctr">
          <a:solidFill>
            <a:srgbClr val="CC99FF"/>
          </a:solidFill>
          <a:prstDash val="solid"/>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b="1" i="0" kern="1200" dirty="0">
              <a:solidFill>
                <a:srgbClr val="7030A0"/>
              </a:solidFill>
            </a:rPr>
            <a:t>Theo </a:t>
          </a:r>
          <a:r>
            <a:rPr lang="en-US" sz="2200" b="1" i="0" kern="1200" dirty="0" err="1">
              <a:solidFill>
                <a:srgbClr val="7030A0"/>
              </a:solidFill>
            </a:rPr>
            <a:t>tốc</a:t>
          </a:r>
          <a:r>
            <a:rPr lang="en-US" sz="2200" b="1" i="0" kern="1200" dirty="0">
              <a:solidFill>
                <a:srgbClr val="7030A0"/>
              </a:solidFill>
            </a:rPr>
            <a:t> </a:t>
          </a:r>
          <a:r>
            <a:rPr lang="en-US" sz="2200" b="1" i="0" kern="1200" dirty="0" err="1">
              <a:solidFill>
                <a:srgbClr val="7030A0"/>
              </a:solidFill>
            </a:rPr>
            <a:t>độ</a:t>
          </a:r>
          <a:r>
            <a:rPr lang="en-US" sz="2200" b="1" i="0" kern="1200" dirty="0">
              <a:solidFill>
                <a:srgbClr val="7030A0"/>
              </a:solidFill>
            </a:rPr>
            <a:t> </a:t>
          </a:r>
          <a:r>
            <a:rPr lang="en-US" sz="2200" b="1" i="0" kern="1200" dirty="0" err="1">
              <a:solidFill>
                <a:srgbClr val="7030A0"/>
              </a:solidFill>
            </a:rPr>
            <a:t>tăng</a:t>
          </a:r>
          <a:r>
            <a:rPr lang="en-US" sz="2200" b="1" i="0" kern="1200" dirty="0">
              <a:solidFill>
                <a:srgbClr val="7030A0"/>
              </a:solidFill>
            </a:rPr>
            <a:t> </a:t>
          </a:r>
          <a:r>
            <a:rPr lang="en-US" sz="2200" b="1" i="0" kern="1200" dirty="0" err="1">
              <a:solidFill>
                <a:srgbClr val="7030A0"/>
              </a:solidFill>
            </a:rPr>
            <a:t>trưởng</a:t>
          </a:r>
          <a:endParaRPr lang="en-US" sz="2200" i="0" kern="1200" dirty="0">
            <a:solidFill>
              <a:srgbClr val="7030A0"/>
            </a:solidFill>
          </a:endParaRPr>
        </a:p>
      </dsp:txBody>
      <dsp:txXfrm>
        <a:off x="11301548" y="2864316"/>
        <a:ext cx="2454397" cy="2461511"/>
      </dsp:txXfrm>
    </dsp:sp>
    <dsp:sp modelId="{7D6B5F3F-3ABA-40AD-B47F-3063FA941865}">
      <dsp:nvSpPr>
        <dsp:cNvPr id="0" name=""/>
        <dsp:cNvSpPr/>
      </dsp:nvSpPr>
      <dsp:spPr>
        <a:xfrm>
          <a:off x="10253028" y="5716980"/>
          <a:ext cx="1709406" cy="2627408"/>
        </a:xfrm>
        <a:prstGeom prst="roundRect">
          <a:avLst>
            <a:gd name="adj" fmla="val 10000"/>
          </a:avLst>
        </a:prstGeom>
        <a:solidFill>
          <a:schemeClr val="accent2">
            <a:lumMod val="20000"/>
            <a:lumOff val="8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E985C55-FF02-45CF-B748-81ABFBE62DF3}">
      <dsp:nvSpPr>
        <dsp:cNvPr id="0" name=""/>
        <dsp:cNvSpPr/>
      </dsp:nvSpPr>
      <dsp:spPr>
        <a:xfrm>
          <a:off x="10442962" y="5897418"/>
          <a:ext cx="1709406" cy="2627408"/>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sz="3200" kern="1200" dirty="0" err="1"/>
            <a:t>Mục</a:t>
          </a:r>
          <a:r>
            <a:rPr lang="en-US" sz="3200" kern="1200" dirty="0"/>
            <a:t> </a:t>
          </a:r>
          <a:r>
            <a:rPr lang="en-US" sz="3200" kern="1200" dirty="0" err="1"/>
            <a:t>tiêu</a:t>
          </a:r>
          <a:r>
            <a:rPr lang="en-US" sz="3200" kern="1200" dirty="0"/>
            <a:t> tang </a:t>
          </a:r>
          <a:r>
            <a:rPr lang="en-US" sz="3200" kern="1200" dirty="0" err="1"/>
            <a:t>trưởng</a:t>
          </a:r>
          <a:r>
            <a:rPr lang="en-US" sz="3200" kern="1200" dirty="0"/>
            <a:t> </a:t>
          </a:r>
          <a:r>
            <a:rPr lang="en-US" sz="3200" kern="1200" dirty="0" err="1"/>
            <a:t>nhanh</a:t>
          </a:r>
          <a:r>
            <a:rPr lang="en-US" sz="3200" kern="1200" dirty="0"/>
            <a:t> </a:t>
          </a:r>
        </a:p>
      </dsp:txBody>
      <dsp:txXfrm>
        <a:off x="10493029" y="5947485"/>
        <a:ext cx="1609272" cy="2527274"/>
      </dsp:txXfrm>
    </dsp:sp>
    <dsp:sp modelId="{DFEC32EE-908C-4295-A19A-E67BCCFA760A}">
      <dsp:nvSpPr>
        <dsp:cNvPr id="0" name=""/>
        <dsp:cNvSpPr/>
      </dsp:nvSpPr>
      <dsp:spPr>
        <a:xfrm>
          <a:off x="12212746" y="5716980"/>
          <a:ext cx="1709406" cy="2627408"/>
        </a:xfrm>
        <a:prstGeom prst="roundRect">
          <a:avLst>
            <a:gd name="adj" fmla="val 10000"/>
          </a:avLst>
        </a:prstGeom>
        <a:solidFill>
          <a:schemeClr val="accent2">
            <a:lumMod val="20000"/>
            <a:lumOff val="8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73B79D5-43C5-4D4D-A307-ECD5B09C1136}">
      <dsp:nvSpPr>
        <dsp:cNvPr id="0" name=""/>
        <dsp:cNvSpPr/>
      </dsp:nvSpPr>
      <dsp:spPr>
        <a:xfrm>
          <a:off x="12402680" y="5897418"/>
          <a:ext cx="1709406" cy="2627408"/>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sz="3200" kern="1200" dirty="0" err="1"/>
            <a:t>Mục</a:t>
          </a:r>
          <a:r>
            <a:rPr lang="en-US" sz="3200" kern="1200" dirty="0"/>
            <a:t> </a:t>
          </a:r>
          <a:r>
            <a:rPr lang="en-US" sz="3200" kern="1200" dirty="0" err="1"/>
            <a:t>tiêu</a:t>
          </a:r>
          <a:r>
            <a:rPr lang="en-US" sz="3200" kern="1200" dirty="0"/>
            <a:t> </a:t>
          </a:r>
          <a:r>
            <a:rPr lang="en-US" sz="3200" kern="1200" dirty="0" err="1"/>
            <a:t>tăng</a:t>
          </a:r>
          <a:r>
            <a:rPr lang="en-US" sz="3200" kern="1200" dirty="0"/>
            <a:t> </a:t>
          </a:r>
          <a:r>
            <a:rPr lang="en-US" sz="3200" kern="1200" dirty="0" err="1"/>
            <a:t>trưởng</a:t>
          </a:r>
          <a:r>
            <a:rPr lang="en-US" sz="3200" kern="1200" dirty="0"/>
            <a:t> </a:t>
          </a:r>
          <a:r>
            <a:rPr lang="en-US" sz="3200" kern="1200" dirty="0" err="1"/>
            <a:t>ổn</a:t>
          </a:r>
          <a:r>
            <a:rPr lang="en-US" sz="3200" kern="1200" dirty="0"/>
            <a:t> </a:t>
          </a:r>
          <a:r>
            <a:rPr lang="en-US" sz="3200" kern="1200" dirty="0" err="1"/>
            <a:t>định</a:t>
          </a:r>
          <a:endParaRPr lang="en-US" sz="3200" kern="1200" dirty="0"/>
        </a:p>
      </dsp:txBody>
      <dsp:txXfrm>
        <a:off x="12452747" y="5947485"/>
        <a:ext cx="1609272" cy="2527274"/>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DC2DAFA-965E-44E6-9062-04A14DE9D14B}">
      <dsp:nvSpPr>
        <dsp:cNvPr id="0" name=""/>
        <dsp:cNvSpPr/>
      </dsp:nvSpPr>
      <dsp:spPr>
        <a:xfrm>
          <a:off x="2963170" y="0"/>
          <a:ext cx="6095999" cy="6095999"/>
        </a:xfrm>
        <a:prstGeom prst="triangle">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E02604E8-F49D-46F3-A0D4-735E123CB7E9}">
      <dsp:nvSpPr>
        <dsp:cNvPr id="0" name=""/>
        <dsp:cNvSpPr/>
      </dsp:nvSpPr>
      <dsp:spPr>
        <a:xfrm>
          <a:off x="5804669" y="602716"/>
          <a:ext cx="8911634" cy="1443037"/>
        </a:xfrm>
        <a:prstGeom prst="roundRect">
          <a:avLst/>
        </a:prstGeom>
        <a:solidFill>
          <a:schemeClr val="lt1">
            <a:alpha val="90000"/>
            <a:hueOff val="0"/>
            <a:satOff val="0"/>
            <a:lumOff val="0"/>
            <a:alphaOff val="0"/>
          </a:schemeClr>
        </a:soli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threePt" dir="t">
            <a:rot lat="0" lon="0" rev="7500000"/>
          </a:lightRig>
        </a:scene3d>
        <a:sp3d z="152400" extrusionH="63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Font typeface="Arial" panose="020B0604020202020204" pitchFamily="34" charset="0"/>
            <a:buNone/>
          </a:pPr>
          <a:r>
            <a:rPr lang="en-US" sz="2400" b="1" i="1" u="sng" kern="1200" dirty="0" err="1">
              <a:solidFill>
                <a:srgbClr val="C00000"/>
              </a:solidFill>
            </a:rPr>
            <a:t>Mục</a:t>
          </a:r>
          <a:r>
            <a:rPr lang="en-US" sz="2400" b="1" i="1" u="sng" kern="1200" dirty="0">
              <a:solidFill>
                <a:srgbClr val="C00000"/>
              </a:solidFill>
            </a:rPr>
            <a:t> </a:t>
          </a:r>
          <a:r>
            <a:rPr lang="en-US" sz="2400" b="1" i="1" u="sng" kern="1200" dirty="0" err="1">
              <a:solidFill>
                <a:srgbClr val="C00000"/>
              </a:solidFill>
            </a:rPr>
            <a:t>tiêu</a:t>
          </a:r>
          <a:r>
            <a:rPr lang="en-US" sz="2400" b="1" i="1" u="sng" kern="1200" dirty="0">
              <a:solidFill>
                <a:srgbClr val="C00000"/>
              </a:solidFill>
            </a:rPr>
            <a:t> </a:t>
          </a:r>
          <a:r>
            <a:rPr lang="en-US" sz="2400" b="1" i="1" u="sng" kern="1200" dirty="0" err="1">
              <a:solidFill>
                <a:srgbClr val="C00000"/>
              </a:solidFill>
            </a:rPr>
            <a:t>dài</a:t>
          </a:r>
          <a:r>
            <a:rPr lang="en-US" sz="2400" b="1" i="1" u="sng" kern="1200" dirty="0">
              <a:solidFill>
                <a:srgbClr val="C00000"/>
              </a:solidFill>
            </a:rPr>
            <a:t> </a:t>
          </a:r>
          <a:r>
            <a:rPr lang="en-US" sz="2400" b="1" i="1" u="sng" kern="1200" dirty="0" err="1">
              <a:solidFill>
                <a:srgbClr val="C00000"/>
              </a:solidFill>
            </a:rPr>
            <a:t>hạn</a:t>
          </a:r>
          <a:r>
            <a:rPr lang="en-US" sz="2400" b="1" i="1" u="sng" kern="1200" dirty="0">
              <a:solidFill>
                <a:srgbClr val="C00000"/>
              </a:solidFill>
            </a:rPr>
            <a:t> </a:t>
          </a:r>
          <a:r>
            <a:rPr lang="en-US" sz="2400" kern="1200" dirty="0" err="1">
              <a:solidFill>
                <a:srgbClr val="00007A"/>
              </a:solidFill>
            </a:rPr>
            <a:t>là</a:t>
          </a:r>
          <a:r>
            <a:rPr lang="en-US" sz="2400" kern="1200" dirty="0">
              <a:solidFill>
                <a:srgbClr val="00007A"/>
              </a:solidFill>
            </a:rPr>
            <a:t> </a:t>
          </a:r>
          <a:r>
            <a:rPr lang="en-US" sz="2400" kern="1200" dirty="0" err="1">
              <a:solidFill>
                <a:srgbClr val="00007A"/>
              </a:solidFill>
            </a:rPr>
            <a:t>những</a:t>
          </a:r>
          <a:r>
            <a:rPr lang="en-US" sz="2400" kern="1200" dirty="0">
              <a:solidFill>
                <a:srgbClr val="00007A"/>
              </a:solidFill>
            </a:rPr>
            <a:t> </a:t>
          </a:r>
          <a:r>
            <a:rPr lang="en-US" sz="2400" kern="1200" dirty="0" err="1">
              <a:solidFill>
                <a:srgbClr val="00007A"/>
              </a:solidFill>
            </a:rPr>
            <a:t>mục</a:t>
          </a:r>
          <a:r>
            <a:rPr lang="en-US" sz="2400" kern="1200" dirty="0">
              <a:solidFill>
                <a:srgbClr val="00007A"/>
              </a:solidFill>
            </a:rPr>
            <a:t> </a:t>
          </a:r>
          <a:r>
            <a:rPr lang="en-US" sz="2400" kern="1200" dirty="0" err="1">
              <a:solidFill>
                <a:srgbClr val="00007A"/>
              </a:solidFill>
            </a:rPr>
            <a:t>tiêu</a:t>
          </a:r>
          <a:r>
            <a:rPr lang="en-US" sz="2400" kern="1200" dirty="0">
              <a:solidFill>
                <a:srgbClr val="00007A"/>
              </a:solidFill>
            </a:rPr>
            <a:t> </a:t>
          </a:r>
          <a:r>
            <a:rPr lang="en-US" sz="2400" kern="1200" dirty="0" err="1">
              <a:solidFill>
                <a:srgbClr val="00007A"/>
              </a:solidFill>
            </a:rPr>
            <a:t>đòi</a:t>
          </a:r>
          <a:r>
            <a:rPr lang="en-US" sz="2400" kern="1200" dirty="0">
              <a:solidFill>
                <a:srgbClr val="00007A"/>
              </a:solidFill>
            </a:rPr>
            <a:t> </a:t>
          </a:r>
          <a:r>
            <a:rPr lang="en-US" sz="2400" kern="1200" dirty="0" err="1">
              <a:solidFill>
                <a:srgbClr val="00007A"/>
              </a:solidFill>
            </a:rPr>
            <a:t>hỏi</a:t>
          </a:r>
          <a:r>
            <a:rPr lang="en-US" sz="2400" kern="1200" dirty="0">
              <a:solidFill>
                <a:srgbClr val="00007A"/>
              </a:solidFill>
            </a:rPr>
            <a:t> </a:t>
          </a:r>
          <a:r>
            <a:rPr lang="en-US" sz="2400" kern="1200" dirty="0" err="1">
              <a:solidFill>
                <a:srgbClr val="00007A"/>
              </a:solidFill>
            </a:rPr>
            <a:t>phải</a:t>
          </a:r>
          <a:r>
            <a:rPr lang="en-US" sz="2400" kern="1200" dirty="0">
              <a:solidFill>
                <a:srgbClr val="00007A"/>
              </a:solidFill>
            </a:rPr>
            <a:t> </a:t>
          </a:r>
          <a:r>
            <a:rPr lang="en-US" sz="2400" kern="1200" dirty="0" err="1">
              <a:solidFill>
                <a:srgbClr val="00007A"/>
              </a:solidFill>
            </a:rPr>
            <a:t>thực</a:t>
          </a:r>
          <a:r>
            <a:rPr lang="en-US" sz="2400" kern="1200" dirty="0">
              <a:solidFill>
                <a:srgbClr val="00007A"/>
              </a:solidFill>
            </a:rPr>
            <a:t> </a:t>
          </a:r>
          <a:r>
            <a:rPr lang="en-US" sz="2400" kern="1200" dirty="0" err="1">
              <a:solidFill>
                <a:srgbClr val="00007A"/>
              </a:solidFill>
            </a:rPr>
            <a:t>hiện</a:t>
          </a:r>
          <a:r>
            <a:rPr lang="en-US" sz="2400" kern="1200" dirty="0">
              <a:solidFill>
                <a:srgbClr val="00007A"/>
              </a:solidFill>
            </a:rPr>
            <a:t> </a:t>
          </a:r>
          <a:r>
            <a:rPr lang="en-US" sz="2400" kern="1200" dirty="0" err="1">
              <a:solidFill>
                <a:srgbClr val="00007A"/>
              </a:solidFill>
            </a:rPr>
            <a:t>trong</a:t>
          </a:r>
          <a:r>
            <a:rPr lang="en-US" sz="2400" kern="1200" dirty="0">
              <a:solidFill>
                <a:srgbClr val="00007A"/>
              </a:solidFill>
            </a:rPr>
            <a:t> </a:t>
          </a:r>
          <a:r>
            <a:rPr lang="en-US" sz="2400" kern="1200" dirty="0" err="1">
              <a:solidFill>
                <a:srgbClr val="00007A"/>
              </a:solidFill>
            </a:rPr>
            <a:t>khoảng</a:t>
          </a:r>
          <a:r>
            <a:rPr lang="en-US" sz="2400" kern="1200" dirty="0">
              <a:solidFill>
                <a:srgbClr val="00007A"/>
              </a:solidFill>
            </a:rPr>
            <a:t> </a:t>
          </a:r>
          <a:r>
            <a:rPr lang="en-US" sz="2400" kern="1200" dirty="0" err="1">
              <a:solidFill>
                <a:srgbClr val="00007A"/>
              </a:solidFill>
            </a:rPr>
            <a:t>thời</a:t>
          </a:r>
          <a:r>
            <a:rPr lang="en-US" sz="2400" kern="1200" dirty="0">
              <a:solidFill>
                <a:srgbClr val="00007A"/>
              </a:solidFill>
            </a:rPr>
            <a:t> </a:t>
          </a:r>
          <a:r>
            <a:rPr lang="en-US" sz="2400" kern="1200" dirty="0" err="1">
              <a:solidFill>
                <a:srgbClr val="00007A"/>
              </a:solidFill>
            </a:rPr>
            <a:t>gian</a:t>
          </a:r>
          <a:r>
            <a:rPr lang="en-US" sz="2400" kern="1200" dirty="0">
              <a:solidFill>
                <a:srgbClr val="00007A"/>
              </a:solidFill>
            </a:rPr>
            <a:t> </a:t>
          </a:r>
          <a:r>
            <a:rPr lang="en-US" sz="2400" kern="1200" dirty="0" err="1">
              <a:solidFill>
                <a:srgbClr val="00007A"/>
              </a:solidFill>
            </a:rPr>
            <a:t>dài</a:t>
          </a:r>
          <a:r>
            <a:rPr lang="en-US" sz="2400" kern="1200" dirty="0">
              <a:solidFill>
                <a:srgbClr val="00007A"/>
              </a:solidFill>
            </a:rPr>
            <a:t>      (5 </a:t>
          </a:r>
          <a:r>
            <a:rPr lang="en-US" sz="2400" kern="1200" dirty="0" err="1">
              <a:solidFill>
                <a:srgbClr val="00007A"/>
              </a:solidFill>
            </a:rPr>
            <a:t>năm</a:t>
          </a:r>
          <a:r>
            <a:rPr lang="en-US" sz="2400" kern="1200" dirty="0">
              <a:solidFill>
                <a:srgbClr val="00007A"/>
              </a:solidFill>
            </a:rPr>
            <a:t> </a:t>
          </a:r>
          <a:r>
            <a:rPr lang="en-US" sz="2400" kern="1200" dirty="0" err="1">
              <a:solidFill>
                <a:srgbClr val="00007A"/>
              </a:solidFill>
            </a:rPr>
            <a:t>trở</a:t>
          </a:r>
          <a:r>
            <a:rPr lang="en-US" sz="2400" kern="1200" dirty="0">
              <a:solidFill>
                <a:srgbClr val="00007A"/>
              </a:solidFill>
            </a:rPr>
            <a:t> </a:t>
          </a:r>
          <a:r>
            <a:rPr lang="en-US" sz="2400" kern="1200" dirty="0" err="1">
              <a:solidFill>
                <a:srgbClr val="00007A"/>
              </a:solidFill>
            </a:rPr>
            <a:t>lên</a:t>
          </a:r>
          <a:r>
            <a:rPr lang="en-US" sz="2400" kern="1200" dirty="0">
              <a:solidFill>
                <a:srgbClr val="00007A"/>
              </a:solidFill>
            </a:rPr>
            <a:t>).</a:t>
          </a:r>
          <a:endParaRPr lang="en-US" sz="2400" b="0" kern="1200" dirty="0">
            <a:solidFill>
              <a:srgbClr val="00007A"/>
            </a:solidFill>
          </a:endParaRPr>
        </a:p>
      </dsp:txBody>
      <dsp:txXfrm>
        <a:off x="5875112" y="673159"/>
        <a:ext cx="8770748" cy="1302151"/>
      </dsp:txXfrm>
    </dsp:sp>
    <dsp:sp modelId="{409D5AA5-7D05-464D-B464-576FC029C2CF}">
      <dsp:nvSpPr>
        <dsp:cNvPr id="0" name=""/>
        <dsp:cNvSpPr/>
      </dsp:nvSpPr>
      <dsp:spPr>
        <a:xfrm>
          <a:off x="5804669" y="2226133"/>
          <a:ext cx="8911634" cy="1443037"/>
        </a:xfrm>
        <a:prstGeom prst="roundRect">
          <a:avLst/>
        </a:prstGeom>
        <a:solidFill>
          <a:schemeClr val="lt1">
            <a:alpha val="90000"/>
            <a:hueOff val="0"/>
            <a:satOff val="0"/>
            <a:lumOff val="0"/>
            <a:alphaOff val="0"/>
          </a:schemeClr>
        </a:solidFill>
        <a:ln w="9525" cap="flat" cmpd="sng" algn="ctr">
          <a:solidFill>
            <a:schemeClr val="accent3">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threePt" dir="t">
            <a:rot lat="0" lon="0" rev="7500000"/>
          </a:lightRig>
        </a:scene3d>
        <a:sp3d z="152400" extrusionH="63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Font typeface="Arial" panose="020B0604020202020204" pitchFamily="34" charset="0"/>
            <a:buNone/>
          </a:pPr>
          <a:r>
            <a:rPr lang="en-US" sz="2400" b="1" i="1" u="sng" kern="1200" dirty="0" err="1">
              <a:solidFill>
                <a:srgbClr val="C00000"/>
              </a:solidFill>
              <a:latin typeface="Arial"/>
              <a:ea typeface="Microsoft YaHei"/>
              <a:cs typeface="+mn-cs"/>
            </a:rPr>
            <a:t>Mục</a:t>
          </a:r>
          <a:r>
            <a:rPr lang="en-US" sz="2400" b="1" i="1" u="sng" kern="1200" dirty="0">
              <a:solidFill>
                <a:srgbClr val="C00000"/>
              </a:solidFill>
              <a:latin typeface="Arial"/>
              <a:ea typeface="Microsoft YaHei"/>
              <a:cs typeface="+mn-cs"/>
            </a:rPr>
            <a:t> </a:t>
          </a:r>
          <a:r>
            <a:rPr lang="en-US" sz="2400" b="1" i="1" u="sng" kern="1200" dirty="0" err="1">
              <a:solidFill>
                <a:srgbClr val="C00000"/>
              </a:solidFill>
              <a:latin typeface="Arial"/>
              <a:ea typeface="Microsoft YaHei"/>
              <a:cs typeface="+mn-cs"/>
            </a:rPr>
            <a:t>tiêu</a:t>
          </a:r>
          <a:r>
            <a:rPr lang="en-US" sz="2400" b="1" i="1" u="sng" kern="1200" dirty="0">
              <a:solidFill>
                <a:srgbClr val="C00000"/>
              </a:solidFill>
              <a:latin typeface="Arial"/>
              <a:ea typeface="Microsoft YaHei"/>
              <a:cs typeface="+mn-cs"/>
            </a:rPr>
            <a:t> </a:t>
          </a:r>
          <a:r>
            <a:rPr lang="en-US" sz="2400" b="1" i="1" u="sng" kern="1200" dirty="0" err="1">
              <a:solidFill>
                <a:srgbClr val="C00000"/>
              </a:solidFill>
              <a:latin typeface="Arial"/>
              <a:ea typeface="Microsoft YaHei"/>
              <a:cs typeface="+mn-cs"/>
            </a:rPr>
            <a:t>trung</a:t>
          </a:r>
          <a:r>
            <a:rPr lang="en-US" sz="2400" b="1" i="1" u="sng" kern="1200" dirty="0">
              <a:solidFill>
                <a:srgbClr val="C00000"/>
              </a:solidFill>
              <a:latin typeface="Arial"/>
              <a:ea typeface="Microsoft YaHei"/>
              <a:cs typeface="+mn-cs"/>
            </a:rPr>
            <a:t> </a:t>
          </a:r>
          <a:r>
            <a:rPr lang="en-US" sz="2400" b="1" i="1" u="sng" kern="1200" dirty="0" err="1">
              <a:solidFill>
                <a:srgbClr val="C00000"/>
              </a:solidFill>
              <a:latin typeface="Arial"/>
              <a:ea typeface="Microsoft YaHei"/>
              <a:cs typeface="+mn-cs"/>
            </a:rPr>
            <a:t>hạn</a:t>
          </a:r>
          <a:r>
            <a:rPr lang="en-US" sz="2400" b="1" i="1" u="sng" kern="1200" dirty="0">
              <a:solidFill>
                <a:srgbClr val="C00000"/>
              </a:solidFill>
              <a:latin typeface="Arial"/>
              <a:ea typeface="Microsoft YaHei"/>
              <a:cs typeface="+mn-cs"/>
            </a:rPr>
            <a:t>: </a:t>
          </a:r>
          <a:r>
            <a:rPr lang="en-US" sz="2400" kern="1200" dirty="0" err="1">
              <a:solidFill>
                <a:srgbClr val="00007A"/>
              </a:solidFill>
              <a:latin typeface="Arial"/>
              <a:ea typeface="Microsoft YaHei"/>
              <a:cs typeface="+mn-cs"/>
            </a:rPr>
            <a:t>thời</a:t>
          </a:r>
          <a:r>
            <a:rPr lang="en-US" sz="2400" kern="1200" dirty="0">
              <a:solidFill>
                <a:srgbClr val="00007A"/>
              </a:solidFill>
              <a:latin typeface="Arial"/>
              <a:ea typeface="Microsoft YaHei"/>
              <a:cs typeface="+mn-cs"/>
            </a:rPr>
            <a:t> </a:t>
          </a:r>
          <a:r>
            <a:rPr lang="en-US" sz="2400" kern="1200" dirty="0" err="1">
              <a:solidFill>
                <a:srgbClr val="00007A"/>
              </a:solidFill>
              <a:latin typeface="Arial"/>
              <a:ea typeface="Microsoft YaHei"/>
              <a:cs typeface="+mn-cs"/>
            </a:rPr>
            <a:t>gian</a:t>
          </a:r>
          <a:r>
            <a:rPr lang="en-US" sz="2400" kern="1200" dirty="0">
              <a:solidFill>
                <a:srgbClr val="00007A"/>
              </a:solidFill>
              <a:latin typeface="Arial"/>
              <a:ea typeface="Microsoft YaHei"/>
              <a:cs typeface="+mn-cs"/>
            </a:rPr>
            <a:t> </a:t>
          </a:r>
          <a:r>
            <a:rPr lang="en-US" sz="2400" kern="1200" dirty="0" err="1">
              <a:solidFill>
                <a:srgbClr val="00007A"/>
              </a:solidFill>
              <a:latin typeface="Arial"/>
              <a:ea typeface="Microsoft YaHei"/>
              <a:cs typeface="+mn-cs"/>
            </a:rPr>
            <a:t>thực</a:t>
          </a:r>
          <a:r>
            <a:rPr lang="en-US" sz="2400" kern="1200" dirty="0">
              <a:solidFill>
                <a:srgbClr val="00007A"/>
              </a:solidFill>
              <a:latin typeface="Arial"/>
              <a:ea typeface="Microsoft YaHei"/>
              <a:cs typeface="+mn-cs"/>
            </a:rPr>
            <a:t> </a:t>
          </a:r>
          <a:r>
            <a:rPr lang="en-US" sz="2400" kern="1200" dirty="0" err="1">
              <a:solidFill>
                <a:srgbClr val="00007A"/>
              </a:solidFill>
              <a:latin typeface="Arial"/>
              <a:ea typeface="Microsoft YaHei"/>
              <a:cs typeface="+mn-cs"/>
            </a:rPr>
            <a:t>hiện</a:t>
          </a:r>
          <a:r>
            <a:rPr lang="en-US" sz="2400" kern="1200" dirty="0">
              <a:solidFill>
                <a:srgbClr val="00007A"/>
              </a:solidFill>
              <a:latin typeface="Arial"/>
              <a:ea typeface="Microsoft YaHei"/>
              <a:cs typeface="+mn-cs"/>
            </a:rPr>
            <a:t> </a:t>
          </a:r>
          <a:r>
            <a:rPr lang="en-US" sz="2400" kern="1200" dirty="0" err="1">
              <a:solidFill>
                <a:srgbClr val="00007A"/>
              </a:solidFill>
              <a:latin typeface="Arial"/>
              <a:ea typeface="Microsoft YaHei"/>
              <a:cs typeface="+mn-cs"/>
            </a:rPr>
            <a:t>khoảng</a:t>
          </a:r>
          <a:r>
            <a:rPr lang="en-US" sz="2400" kern="1200" dirty="0">
              <a:solidFill>
                <a:srgbClr val="00007A"/>
              </a:solidFill>
              <a:latin typeface="Arial"/>
              <a:ea typeface="Microsoft YaHei"/>
              <a:cs typeface="+mn-cs"/>
            </a:rPr>
            <a:t> </a:t>
          </a:r>
          <a:r>
            <a:rPr lang="en-US" sz="2400" kern="1200" dirty="0" err="1">
              <a:solidFill>
                <a:srgbClr val="00007A"/>
              </a:solidFill>
              <a:latin typeface="Arial"/>
              <a:ea typeface="Microsoft YaHei"/>
              <a:cs typeface="+mn-cs"/>
            </a:rPr>
            <a:t>từ</a:t>
          </a:r>
          <a:r>
            <a:rPr lang="en-US" sz="2400" kern="1200" dirty="0">
              <a:solidFill>
                <a:srgbClr val="00007A"/>
              </a:solidFill>
              <a:latin typeface="Arial"/>
              <a:ea typeface="Microsoft YaHei"/>
              <a:cs typeface="+mn-cs"/>
            </a:rPr>
            <a:t> 1 </a:t>
          </a:r>
          <a:r>
            <a:rPr lang="en-US" sz="2400" kern="1200" dirty="0" err="1">
              <a:solidFill>
                <a:srgbClr val="00007A"/>
              </a:solidFill>
              <a:latin typeface="Arial"/>
              <a:ea typeface="Microsoft YaHei"/>
              <a:cs typeface="+mn-cs"/>
            </a:rPr>
            <a:t>đến</a:t>
          </a:r>
          <a:r>
            <a:rPr lang="en-US" sz="2400" kern="1200" dirty="0">
              <a:solidFill>
                <a:srgbClr val="00007A"/>
              </a:solidFill>
              <a:latin typeface="Arial"/>
              <a:ea typeface="Microsoft YaHei"/>
              <a:cs typeface="+mn-cs"/>
            </a:rPr>
            <a:t> 3 </a:t>
          </a:r>
          <a:r>
            <a:rPr lang="en-US" sz="2400" kern="1200" dirty="0" err="1">
              <a:solidFill>
                <a:srgbClr val="00007A"/>
              </a:solidFill>
              <a:latin typeface="Arial"/>
              <a:ea typeface="Microsoft YaHei"/>
              <a:cs typeface="+mn-cs"/>
            </a:rPr>
            <a:t>năm</a:t>
          </a:r>
          <a:r>
            <a:rPr lang="en-US" sz="2400" kern="1200" dirty="0">
              <a:solidFill>
                <a:srgbClr val="00007A"/>
              </a:solidFill>
              <a:latin typeface="Arial"/>
              <a:ea typeface="Microsoft YaHei"/>
              <a:cs typeface="+mn-cs"/>
            </a:rPr>
            <a:t>.</a:t>
          </a:r>
        </a:p>
      </dsp:txBody>
      <dsp:txXfrm>
        <a:off x="5875112" y="2296576"/>
        <a:ext cx="8770748" cy="1302151"/>
      </dsp:txXfrm>
    </dsp:sp>
    <dsp:sp modelId="{CC69B9AB-0283-4261-A4C3-1399A7EF8976}">
      <dsp:nvSpPr>
        <dsp:cNvPr id="0" name=""/>
        <dsp:cNvSpPr/>
      </dsp:nvSpPr>
      <dsp:spPr>
        <a:xfrm>
          <a:off x="5748958" y="3853852"/>
          <a:ext cx="8911634" cy="1443037"/>
        </a:xfrm>
        <a:prstGeom prst="roundRect">
          <a:avLst/>
        </a:prstGeom>
        <a:solidFill>
          <a:schemeClr val="lt1">
            <a:alpha val="90000"/>
            <a:hueOff val="0"/>
            <a:satOff val="0"/>
            <a:lumOff val="0"/>
            <a:alphaOff val="0"/>
          </a:schemeClr>
        </a:solidFill>
        <a:ln w="9525" cap="flat" cmpd="sng" algn="ctr">
          <a:solidFill>
            <a:schemeClr val="accent4">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threePt" dir="t">
            <a:rot lat="0" lon="0" rev="7500000"/>
          </a:lightRig>
        </a:scene3d>
        <a:sp3d z="152400" extrusionH="63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Font typeface="Arial" panose="020B0604020202020204" pitchFamily="34" charset="0"/>
            <a:buNone/>
          </a:pPr>
          <a:r>
            <a:rPr lang="en-US" sz="2400" b="1" i="1" u="sng" kern="1200" dirty="0" err="1">
              <a:solidFill>
                <a:srgbClr val="C00000"/>
              </a:solidFill>
              <a:latin typeface="Arial"/>
              <a:ea typeface="Microsoft YaHei"/>
              <a:cs typeface="+mn-cs"/>
            </a:rPr>
            <a:t>Mục</a:t>
          </a:r>
          <a:r>
            <a:rPr lang="en-US" sz="2400" b="1" i="1" u="sng" kern="1200" dirty="0">
              <a:solidFill>
                <a:srgbClr val="C00000"/>
              </a:solidFill>
              <a:latin typeface="Arial"/>
              <a:ea typeface="Microsoft YaHei"/>
              <a:cs typeface="+mn-cs"/>
            </a:rPr>
            <a:t> </a:t>
          </a:r>
          <a:r>
            <a:rPr lang="en-US" sz="2400" b="1" i="1" u="sng" kern="1200" dirty="0" err="1">
              <a:solidFill>
                <a:srgbClr val="C00000"/>
              </a:solidFill>
              <a:latin typeface="Arial"/>
              <a:ea typeface="Microsoft YaHei"/>
              <a:cs typeface="+mn-cs"/>
            </a:rPr>
            <a:t>tiêu</a:t>
          </a:r>
          <a:r>
            <a:rPr lang="en-US" sz="2400" b="1" i="1" u="sng" kern="1200" dirty="0">
              <a:solidFill>
                <a:srgbClr val="C00000"/>
              </a:solidFill>
              <a:latin typeface="Arial"/>
              <a:ea typeface="Microsoft YaHei"/>
              <a:cs typeface="+mn-cs"/>
            </a:rPr>
            <a:t> </a:t>
          </a:r>
          <a:r>
            <a:rPr lang="en-US" sz="2400" b="1" i="1" u="sng" kern="1200" dirty="0" err="1">
              <a:solidFill>
                <a:srgbClr val="C00000"/>
              </a:solidFill>
              <a:latin typeface="Arial"/>
              <a:ea typeface="Microsoft YaHei"/>
              <a:cs typeface="+mn-cs"/>
            </a:rPr>
            <a:t>ngắn</a:t>
          </a:r>
          <a:r>
            <a:rPr lang="en-US" sz="2400" b="1" i="1" u="sng" kern="1200" dirty="0">
              <a:solidFill>
                <a:srgbClr val="C00000"/>
              </a:solidFill>
              <a:latin typeface="Arial"/>
              <a:ea typeface="Microsoft YaHei"/>
              <a:cs typeface="+mn-cs"/>
            </a:rPr>
            <a:t> </a:t>
          </a:r>
          <a:r>
            <a:rPr lang="en-US" sz="2400" b="1" i="1" u="sng" kern="1200" dirty="0" err="1">
              <a:solidFill>
                <a:srgbClr val="C00000"/>
              </a:solidFill>
              <a:latin typeface="Arial"/>
              <a:ea typeface="Microsoft YaHei"/>
              <a:cs typeface="+mn-cs"/>
            </a:rPr>
            <a:t>hạn</a:t>
          </a:r>
          <a:r>
            <a:rPr lang="en-US" sz="2400" b="1" i="1" u="sng" kern="1200" dirty="0">
              <a:solidFill>
                <a:srgbClr val="C00000"/>
              </a:solidFill>
              <a:latin typeface="Arial"/>
              <a:ea typeface="Microsoft YaHei"/>
              <a:cs typeface="+mn-cs"/>
            </a:rPr>
            <a:t>: </a:t>
          </a:r>
          <a:r>
            <a:rPr lang="en-US" sz="2400" kern="1200" dirty="0" err="1">
              <a:solidFill>
                <a:srgbClr val="00007A"/>
              </a:solidFill>
              <a:latin typeface="Arial"/>
              <a:ea typeface="Microsoft YaHei"/>
              <a:cs typeface="+mn-cs"/>
            </a:rPr>
            <a:t>thời</a:t>
          </a:r>
          <a:r>
            <a:rPr lang="en-US" sz="2400" kern="1200" dirty="0">
              <a:solidFill>
                <a:srgbClr val="00007A"/>
              </a:solidFill>
              <a:latin typeface="Arial"/>
              <a:ea typeface="Microsoft YaHei"/>
              <a:cs typeface="+mn-cs"/>
            </a:rPr>
            <a:t> </a:t>
          </a:r>
          <a:r>
            <a:rPr lang="en-US" sz="2400" kern="1200" dirty="0" err="1">
              <a:solidFill>
                <a:srgbClr val="00007A"/>
              </a:solidFill>
              <a:latin typeface="Arial"/>
              <a:ea typeface="Microsoft YaHei"/>
              <a:cs typeface="+mn-cs"/>
            </a:rPr>
            <a:t>gian</a:t>
          </a:r>
          <a:r>
            <a:rPr lang="en-US" sz="2400" kern="1200" dirty="0">
              <a:solidFill>
                <a:srgbClr val="00007A"/>
              </a:solidFill>
              <a:latin typeface="Arial"/>
              <a:ea typeface="Microsoft YaHei"/>
              <a:cs typeface="+mn-cs"/>
            </a:rPr>
            <a:t> </a:t>
          </a:r>
          <a:r>
            <a:rPr lang="en-US" sz="2400" kern="1200" dirty="0" err="1">
              <a:solidFill>
                <a:srgbClr val="00007A"/>
              </a:solidFill>
              <a:latin typeface="Arial"/>
              <a:ea typeface="Microsoft YaHei"/>
              <a:cs typeface="+mn-cs"/>
            </a:rPr>
            <a:t>thực</a:t>
          </a:r>
          <a:r>
            <a:rPr lang="en-US" sz="2400" kern="1200" dirty="0">
              <a:solidFill>
                <a:srgbClr val="00007A"/>
              </a:solidFill>
              <a:latin typeface="Arial"/>
              <a:ea typeface="Microsoft YaHei"/>
              <a:cs typeface="+mn-cs"/>
            </a:rPr>
            <a:t> </a:t>
          </a:r>
          <a:r>
            <a:rPr lang="en-US" sz="2400" kern="1200" dirty="0" err="1">
              <a:solidFill>
                <a:srgbClr val="00007A"/>
              </a:solidFill>
              <a:latin typeface="Arial"/>
              <a:ea typeface="Microsoft YaHei"/>
              <a:cs typeface="+mn-cs"/>
            </a:rPr>
            <a:t>hiện</a:t>
          </a:r>
          <a:r>
            <a:rPr lang="en-US" sz="2400" kern="1200" dirty="0">
              <a:solidFill>
                <a:srgbClr val="00007A"/>
              </a:solidFill>
              <a:latin typeface="Arial"/>
              <a:ea typeface="Microsoft YaHei"/>
              <a:cs typeface="+mn-cs"/>
            </a:rPr>
            <a:t> </a:t>
          </a:r>
          <a:r>
            <a:rPr lang="en-US" sz="2400" kern="1200" dirty="0" err="1">
              <a:solidFill>
                <a:srgbClr val="00007A"/>
              </a:solidFill>
              <a:latin typeface="Arial"/>
              <a:ea typeface="Microsoft YaHei"/>
              <a:cs typeface="+mn-cs"/>
            </a:rPr>
            <a:t>dưới</a:t>
          </a:r>
          <a:r>
            <a:rPr lang="en-US" sz="2400" kern="1200" dirty="0">
              <a:solidFill>
                <a:srgbClr val="00007A"/>
              </a:solidFill>
              <a:latin typeface="Arial"/>
              <a:ea typeface="Microsoft YaHei"/>
              <a:cs typeface="+mn-cs"/>
            </a:rPr>
            <a:t> 1 </a:t>
          </a:r>
          <a:r>
            <a:rPr lang="en-US" sz="2400" kern="1200" dirty="0" err="1">
              <a:solidFill>
                <a:srgbClr val="00007A"/>
              </a:solidFill>
              <a:latin typeface="Arial"/>
              <a:ea typeface="Microsoft YaHei"/>
              <a:cs typeface="+mn-cs"/>
            </a:rPr>
            <a:t>năm</a:t>
          </a:r>
          <a:r>
            <a:rPr lang="en-US" sz="2400" kern="1200" dirty="0">
              <a:solidFill>
                <a:srgbClr val="00007A"/>
              </a:solidFill>
              <a:latin typeface="Arial"/>
              <a:ea typeface="Microsoft YaHei"/>
              <a:cs typeface="+mn-cs"/>
            </a:rPr>
            <a:t>.</a:t>
          </a:r>
          <a:endParaRPr lang="en-US" sz="2400" b="0" kern="1200" dirty="0">
            <a:solidFill>
              <a:srgbClr val="00007A"/>
            </a:solidFill>
          </a:endParaRPr>
        </a:p>
      </dsp:txBody>
      <dsp:txXfrm>
        <a:off x="5819401" y="3924295"/>
        <a:ext cx="8770748" cy="1302151"/>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DC2DAFA-965E-44E6-9062-04A14DE9D14B}">
      <dsp:nvSpPr>
        <dsp:cNvPr id="0" name=""/>
        <dsp:cNvSpPr/>
      </dsp:nvSpPr>
      <dsp:spPr>
        <a:xfrm>
          <a:off x="2963170" y="0"/>
          <a:ext cx="6095999" cy="6095999"/>
        </a:xfrm>
        <a:prstGeom prst="triangle">
          <a:avLst/>
        </a:prstGeom>
        <a:solidFill>
          <a:srgbClr val="FFC000"/>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E02604E8-F49D-46F3-A0D4-735E123CB7E9}">
      <dsp:nvSpPr>
        <dsp:cNvPr id="0" name=""/>
        <dsp:cNvSpPr/>
      </dsp:nvSpPr>
      <dsp:spPr>
        <a:xfrm>
          <a:off x="5804669" y="594942"/>
          <a:ext cx="8911634" cy="2166937"/>
        </a:xfrm>
        <a:prstGeom prst="roundRect">
          <a:avLst/>
        </a:prstGeom>
        <a:solidFill>
          <a:schemeClr val="lt1">
            <a:alpha val="90000"/>
            <a:hueOff val="0"/>
            <a:satOff val="0"/>
            <a:lumOff val="0"/>
            <a:alphaOff val="0"/>
          </a:schemeClr>
        </a:soli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threePt" dir="t">
            <a:rot lat="0" lon="0" rev="7500000"/>
          </a:lightRig>
        </a:scene3d>
        <a:sp3d z="152400" extrusionH="63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Font typeface="Arial" panose="020B0604020202020204" pitchFamily="34" charset="0"/>
            <a:buNone/>
          </a:pPr>
          <a:r>
            <a:rPr lang="en-US" sz="2400" b="1" i="1" u="sng" kern="1200" dirty="0" err="1">
              <a:solidFill>
                <a:srgbClr val="C00000"/>
              </a:solidFill>
              <a:latin typeface="Arial"/>
              <a:ea typeface="Microsoft YaHei"/>
              <a:cs typeface="+mn-cs"/>
            </a:rPr>
            <a:t>Mục</a:t>
          </a:r>
          <a:r>
            <a:rPr lang="en-US" sz="2400" b="1" i="1" u="sng" kern="1200" dirty="0">
              <a:solidFill>
                <a:srgbClr val="C00000"/>
              </a:solidFill>
              <a:latin typeface="Arial"/>
              <a:ea typeface="Microsoft YaHei"/>
              <a:cs typeface="+mn-cs"/>
            </a:rPr>
            <a:t> </a:t>
          </a:r>
          <a:r>
            <a:rPr lang="en-US" sz="2400" b="1" i="1" u="sng" kern="1200" dirty="0" err="1">
              <a:solidFill>
                <a:srgbClr val="C00000"/>
              </a:solidFill>
              <a:latin typeface="Arial"/>
              <a:ea typeface="Microsoft YaHei"/>
              <a:cs typeface="+mn-cs"/>
            </a:rPr>
            <a:t>tiêu</a:t>
          </a:r>
          <a:r>
            <a:rPr lang="en-US" sz="2400" b="1" i="1" u="sng" kern="1200" dirty="0">
              <a:solidFill>
                <a:srgbClr val="C00000"/>
              </a:solidFill>
              <a:latin typeface="Arial"/>
              <a:ea typeface="Microsoft YaHei"/>
              <a:cs typeface="+mn-cs"/>
            </a:rPr>
            <a:t> </a:t>
          </a:r>
          <a:r>
            <a:rPr lang="en-US" sz="2400" b="1" i="1" u="sng" kern="1200" dirty="0" err="1">
              <a:solidFill>
                <a:srgbClr val="C00000"/>
              </a:solidFill>
              <a:latin typeface="Arial"/>
              <a:ea typeface="Microsoft YaHei"/>
              <a:cs typeface="+mn-cs"/>
            </a:rPr>
            <a:t>định</a:t>
          </a:r>
          <a:r>
            <a:rPr lang="en-US" sz="2400" b="1" i="1" u="sng" kern="1200" dirty="0">
              <a:solidFill>
                <a:srgbClr val="C00000"/>
              </a:solidFill>
              <a:latin typeface="Arial"/>
              <a:ea typeface="Microsoft YaHei"/>
              <a:cs typeface="+mn-cs"/>
            </a:rPr>
            <a:t> </a:t>
          </a:r>
          <a:r>
            <a:rPr lang="en-US" sz="2400" b="1" i="1" u="sng" kern="1200" dirty="0" err="1">
              <a:solidFill>
                <a:srgbClr val="C00000"/>
              </a:solidFill>
              <a:latin typeface="Arial"/>
              <a:ea typeface="Microsoft YaHei"/>
              <a:cs typeface="+mn-cs"/>
            </a:rPr>
            <a:t>tính</a:t>
          </a:r>
          <a:r>
            <a:rPr lang="en-US" sz="2400" b="1" i="1" u="sng" kern="1200" dirty="0">
              <a:solidFill>
                <a:srgbClr val="C00000"/>
              </a:solidFill>
              <a:latin typeface="Arial"/>
              <a:ea typeface="Microsoft YaHei"/>
              <a:cs typeface="+mn-cs"/>
            </a:rPr>
            <a:t>:  </a:t>
          </a:r>
          <a:r>
            <a:rPr lang="en-US" sz="2400" kern="1200" dirty="0" err="1">
              <a:solidFill>
                <a:srgbClr val="000076"/>
              </a:solidFill>
            </a:rPr>
            <a:t>Là</a:t>
          </a:r>
          <a:r>
            <a:rPr lang="en-US" sz="2400" kern="1200" dirty="0">
              <a:solidFill>
                <a:srgbClr val="000076"/>
              </a:solidFill>
            </a:rPr>
            <a:t> </a:t>
          </a:r>
          <a:r>
            <a:rPr lang="en-US" sz="2400" kern="1200" dirty="0" err="1">
              <a:solidFill>
                <a:srgbClr val="000076"/>
              </a:solidFill>
            </a:rPr>
            <a:t>những</a:t>
          </a:r>
          <a:r>
            <a:rPr lang="en-US" sz="2400" kern="1200" dirty="0">
              <a:solidFill>
                <a:srgbClr val="000076"/>
              </a:solidFill>
            </a:rPr>
            <a:t> </a:t>
          </a:r>
          <a:r>
            <a:rPr lang="en-US" sz="2400" kern="1200" dirty="0" err="1">
              <a:solidFill>
                <a:srgbClr val="000076"/>
              </a:solidFill>
            </a:rPr>
            <a:t>mục</a:t>
          </a:r>
          <a:r>
            <a:rPr lang="en-US" sz="2400" kern="1200" dirty="0">
              <a:solidFill>
                <a:srgbClr val="000076"/>
              </a:solidFill>
            </a:rPr>
            <a:t> </a:t>
          </a:r>
          <a:r>
            <a:rPr lang="en-US" sz="2400" kern="1200" dirty="0" err="1">
              <a:solidFill>
                <a:srgbClr val="000076"/>
              </a:solidFill>
            </a:rPr>
            <a:t>tiêu</a:t>
          </a:r>
          <a:r>
            <a:rPr lang="en-US" sz="2400" kern="1200" dirty="0">
              <a:solidFill>
                <a:srgbClr val="000076"/>
              </a:solidFill>
            </a:rPr>
            <a:t> </a:t>
          </a:r>
          <a:r>
            <a:rPr lang="en-US" sz="2400" kern="1200" dirty="0" err="1">
              <a:solidFill>
                <a:srgbClr val="000076"/>
              </a:solidFill>
            </a:rPr>
            <a:t>thể</a:t>
          </a:r>
          <a:r>
            <a:rPr lang="en-US" sz="2400" kern="1200" dirty="0">
              <a:solidFill>
                <a:srgbClr val="000076"/>
              </a:solidFill>
            </a:rPr>
            <a:t> </a:t>
          </a:r>
          <a:r>
            <a:rPr lang="en-US" sz="2400" kern="1200" dirty="0" err="1">
              <a:solidFill>
                <a:srgbClr val="000076"/>
              </a:solidFill>
            </a:rPr>
            <a:t>hiện</a:t>
          </a:r>
          <a:r>
            <a:rPr lang="en-US" sz="2400" kern="1200" dirty="0">
              <a:solidFill>
                <a:srgbClr val="000076"/>
              </a:solidFill>
            </a:rPr>
            <a:t> </a:t>
          </a:r>
          <a:r>
            <a:rPr lang="en-US" sz="2400" kern="1200" dirty="0" err="1">
              <a:solidFill>
                <a:srgbClr val="000076"/>
              </a:solidFill>
            </a:rPr>
            <a:t>dưới</a:t>
          </a:r>
          <a:r>
            <a:rPr lang="en-US" sz="2400" kern="1200" dirty="0">
              <a:solidFill>
                <a:srgbClr val="000076"/>
              </a:solidFill>
            </a:rPr>
            <a:t> </a:t>
          </a:r>
          <a:r>
            <a:rPr lang="en-US" sz="2400" kern="1200" dirty="0" err="1">
              <a:solidFill>
                <a:srgbClr val="000076"/>
              </a:solidFill>
            </a:rPr>
            <a:t>dạng</a:t>
          </a:r>
          <a:r>
            <a:rPr lang="en-US" sz="2400" kern="1200" dirty="0">
              <a:solidFill>
                <a:srgbClr val="000076"/>
              </a:solidFill>
            </a:rPr>
            <a:t> xu </a:t>
          </a:r>
          <a:r>
            <a:rPr lang="en-US" sz="2400" kern="1200" dirty="0" err="1">
              <a:solidFill>
                <a:srgbClr val="000076"/>
              </a:solidFill>
            </a:rPr>
            <a:t>hướng</a:t>
          </a:r>
          <a:r>
            <a:rPr lang="en-US" sz="2400" kern="1200" dirty="0">
              <a:solidFill>
                <a:srgbClr val="000076"/>
              </a:solidFill>
            </a:rPr>
            <a:t>, </a:t>
          </a:r>
          <a:r>
            <a:rPr lang="en-US" sz="2400" kern="1200" dirty="0" err="1">
              <a:solidFill>
                <a:srgbClr val="000076"/>
              </a:solidFill>
            </a:rPr>
            <a:t>tính</a:t>
          </a:r>
          <a:r>
            <a:rPr lang="en-US" sz="2400" kern="1200" dirty="0">
              <a:solidFill>
                <a:srgbClr val="000076"/>
              </a:solidFill>
            </a:rPr>
            <a:t> </a:t>
          </a:r>
          <a:r>
            <a:rPr lang="en-US" sz="2400" kern="1200" dirty="0" err="1">
              <a:solidFill>
                <a:srgbClr val="000076"/>
              </a:solidFill>
            </a:rPr>
            <a:t>chất</a:t>
          </a:r>
          <a:r>
            <a:rPr lang="en-US" sz="2400" kern="1200" dirty="0">
              <a:solidFill>
                <a:srgbClr val="000076"/>
              </a:solidFill>
            </a:rPr>
            <a:t> </a:t>
          </a:r>
          <a:r>
            <a:rPr lang="en-US" sz="2400" kern="1200" dirty="0" err="1">
              <a:solidFill>
                <a:srgbClr val="000076"/>
              </a:solidFill>
            </a:rPr>
            <a:t>mà</a:t>
          </a:r>
          <a:r>
            <a:rPr lang="en-US" sz="2400" kern="1200" dirty="0">
              <a:solidFill>
                <a:srgbClr val="000076"/>
              </a:solidFill>
            </a:rPr>
            <a:t> </a:t>
          </a:r>
          <a:r>
            <a:rPr lang="en-US" sz="2400" kern="1200" dirty="0" err="1">
              <a:solidFill>
                <a:srgbClr val="000076"/>
              </a:solidFill>
            </a:rPr>
            <a:t>không</a:t>
          </a:r>
          <a:r>
            <a:rPr lang="en-US" sz="2400" kern="1200" dirty="0">
              <a:solidFill>
                <a:srgbClr val="000076"/>
              </a:solidFill>
            </a:rPr>
            <a:t> </a:t>
          </a:r>
          <a:r>
            <a:rPr lang="en-US" sz="2400" kern="1200" dirty="0" err="1">
              <a:solidFill>
                <a:srgbClr val="000076"/>
              </a:solidFill>
            </a:rPr>
            <a:t>ấn</a:t>
          </a:r>
          <a:r>
            <a:rPr lang="en-US" sz="2400" kern="1200" dirty="0">
              <a:solidFill>
                <a:srgbClr val="000076"/>
              </a:solidFill>
            </a:rPr>
            <a:t> </a:t>
          </a:r>
          <a:r>
            <a:rPr lang="en-US" sz="2400" kern="1200" dirty="0" err="1">
              <a:solidFill>
                <a:srgbClr val="000076"/>
              </a:solidFill>
            </a:rPr>
            <a:t>định</a:t>
          </a:r>
          <a:r>
            <a:rPr lang="en-US" sz="2400" kern="1200" dirty="0">
              <a:solidFill>
                <a:srgbClr val="000076"/>
              </a:solidFill>
            </a:rPr>
            <a:t> </a:t>
          </a:r>
          <a:r>
            <a:rPr lang="en-US" sz="2400" kern="1200" dirty="0" err="1">
              <a:solidFill>
                <a:srgbClr val="000076"/>
              </a:solidFill>
            </a:rPr>
            <a:t>được</a:t>
          </a:r>
          <a:r>
            <a:rPr lang="en-US" sz="2400" kern="1200" dirty="0">
              <a:solidFill>
                <a:srgbClr val="000076"/>
              </a:solidFill>
            </a:rPr>
            <a:t> </a:t>
          </a:r>
          <a:r>
            <a:rPr lang="en-US" sz="2400" kern="1200" dirty="0" err="1">
              <a:solidFill>
                <a:srgbClr val="000076"/>
              </a:solidFill>
            </a:rPr>
            <a:t>bằng</a:t>
          </a:r>
          <a:r>
            <a:rPr lang="en-US" sz="2400" kern="1200" dirty="0">
              <a:solidFill>
                <a:srgbClr val="000076"/>
              </a:solidFill>
            </a:rPr>
            <a:t> con </a:t>
          </a:r>
          <a:r>
            <a:rPr lang="en-US" sz="2400" kern="1200" dirty="0" err="1">
              <a:solidFill>
                <a:srgbClr val="000076"/>
              </a:solidFill>
            </a:rPr>
            <a:t>số</a:t>
          </a:r>
          <a:r>
            <a:rPr lang="en-US" sz="2400" kern="1200" dirty="0">
              <a:solidFill>
                <a:srgbClr val="000076"/>
              </a:solidFill>
            </a:rPr>
            <a:t> </a:t>
          </a:r>
          <a:r>
            <a:rPr lang="en-US" sz="2400" kern="1200" dirty="0" err="1">
              <a:solidFill>
                <a:srgbClr val="000076"/>
              </a:solidFill>
            </a:rPr>
            <a:t>cụ</a:t>
          </a:r>
          <a:r>
            <a:rPr lang="en-US" sz="2400" kern="1200" dirty="0">
              <a:solidFill>
                <a:srgbClr val="000076"/>
              </a:solidFill>
            </a:rPr>
            <a:t> </a:t>
          </a:r>
          <a:r>
            <a:rPr lang="en-US" sz="2400" kern="1200" dirty="0" err="1">
              <a:solidFill>
                <a:srgbClr val="000076"/>
              </a:solidFill>
            </a:rPr>
            <a:t>thể</a:t>
          </a:r>
          <a:r>
            <a:rPr lang="en-US" sz="2400" kern="1200" dirty="0">
              <a:solidFill>
                <a:srgbClr val="000076"/>
              </a:solidFill>
            </a:rPr>
            <a:t>.</a:t>
          </a:r>
          <a:endParaRPr lang="en-US" sz="2400" b="0" kern="1200" dirty="0">
            <a:solidFill>
              <a:srgbClr val="000076"/>
            </a:solidFill>
          </a:endParaRPr>
        </a:p>
      </dsp:txBody>
      <dsp:txXfrm>
        <a:off x="5910450" y="700723"/>
        <a:ext cx="8700072" cy="1955375"/>
      </dsp:txXfrm>
    </dsp:sp>
    <dsp:sp modelId="{409D5AA5-7D05-464D-B464-576FC029C2CF}">
      <dsp:nvSpPr>
        <dsp:cNvPr id="0" name=""/>
        <dsp:cNvSpPr/>
      </dsp:nvSpPr>
      <dsp:spPr>
        <a:xfrm>
          <a:off x="5804669" y="3032746"/>
          <a:ext cx="8911634" cy="2166937"/>
        </a:xfrm>
        <a:prstGeom prst="roundRect">
          <a:avLst/>
        </a:prstGeom>
        <a:solidFill>
          <a:schemeClr val="lt1">
            <a:alpha val="90000"/>
            <a:hueOff val="0"/>
            <a:satOff val="0"/>
            <a:lumOff val="0"/>
            <a:alphaOff val="0"/>
          </a:schemeClr>
        </a:solidFill>
        <a:ln w="9525" cap="flat" cmpd="sng" algn="ctr">
          <a:solidFill>
            <a:schemeClr val="accent3">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threePt" dir="t">
            <a:rot lat="0" lon="0" rev="7500000"/>
          </a:lightRig>
        </a:scene3d>
        <a:sp3d z="152400" extrusionH="63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Font typeface="Arial" panose="020B0604020202020204" pitchFamily="34" charset="0"/>
            <a:buNone/>
          </a:pPr>
          <a:r>
            <a:rPr lang="en-US" sz="2400" b="1" i="1" u="sng" kern="1200" dirty="0" err="1">
              <a:solidFill>
                <a:srgbClr val="C00000"/>
              </a:solidFill>
              <a:latin typeface="Arial"/>
              <a:ea typeface="Microsoft YaHei"/>
              <a:cs typeface="+mn-cs"/>
            </a:rPr>
            <a:t>Mục</a:t>
          </a:r>
          <a:r>
            <a:rPr lang="en-US" sz="2400" b="1" i="1" u="sng" kern="1200" dirty="0">
              <a:solidFill>
                <a:srgbClr val="C00000"/>
              </a:solidFill>
              <a:latin typeface="Arial"/>
              <a:ea typeface="Microsoft YaHei"/>
              <a:cs typeface="+mn-cs"/>
            </a:rPr>
            <a:t> </a:t>
          </a:r>
          <a:r>
            <a:rPr lang="en-US" sz="2400" b="1" i="1" u="sng" kern="1200" dirty="0" err="1">
              <a:solidFill>
                <a:srgbClr val="C00000"/>
              </a:solidFill>
              <a:latin typeface="Arial"/>
              <a:ea typeface="Microsoft YaHei"/>
              <a:cs typeface="+mn-cs"/>
            </a:rPr>
            <a:t>tiêu</a:t>
          </a:r>
          <a:r>
            <a:rPr lang="en-US" sz="2400" b="1" i="1" u="sng" kern="1200" dirty="0">
              <a:solidFill>
                <a:srgbClr val="C00000"/>
              </a:solidFill>
              <a:latin typeface="Arial"/>
              <a:ea typeface="Microsoft YaHei"/>
              <a:cs typeface="+mn-cs"/>
            </a:rPr>
            <a:t> </a:t>
          </a:r>
          <a:r>
            <a:rPr lang="en-US" sz="2400" b="1" i="1" u="sng" kern="1200" dirty="0" err="1">
              <a:solidFill>
                <a:srgbClr val="C00000"/>
              </a:solidFill>
              <a:latin typeface="Arial"/>
              <a:ea typeface="Microsoft YaHei"/>
              <a:cs typeface="+mn-cs"/>
            </a:rPr>
            <a:t>định</a:t>
          </a:r>
          <a:r>
            <a:rPr lang="en-US" sz="2400" b="1" i="1" u="sng" kern="1200" dirty="0">
              <a:solidFill>
                <a:srgbClr val="C00000"/>
              </a:solidFill>
              <a:latin typeface="Arial"/>
              <a:ea typeface="Microsoft YaHei"/>
              <a:cs typeface="+mn-cs"/>
            </a:rPr>
            <a:t> </a:t>
          </a:r>
          <a:r>
            <a:rPr lang="en-US" sz="2400" b="1" i="1" u="sng" kern="1200" dirty="0" err="1">
              <a:solidFill>
                <a:srgbClr val="C00000"/>
              </a:solidFill>
              <a:latin typeface="Arial"/>
              <a:ea typeface="Microsoft YaHei"/>
              <a:cs typeface="+mn-cs"/>
            </a:rPr>
            <a:t>lượng</a:t>
          </a:r>
          <a:r>
            <a:rPr lang="en-US" sz="2400" b="1" i="1" u="sng" kern="1200" dirty="0">
              <a:solidFill>
                <a:srgbClr val="C00000"/>
              </a:solidFill>
              <a:latin typeface="Arial"/>
              <a:ea typeface="Microsoft YaHei"/>
              <a:cs typeface="+mn-cs"/>
            </a:rPr>
            <a:t>: </a:t>
          </a:r>
          <a:r>
            <a:rPr lang="en-US" sz="2400" kern="1200" dirty="0" err="1">
              <a:solidFill>
                <a:srgbClr val="000076"/>
              </a:solidFill>
              <a:latin typeface="Arial"/>
              <a:ea typeface="Microsoft YaHei"/>
              <a:cs typeface="+mn-cs"/>
            </a:rPr>
            <a:t>Là</a:t>
          </a:r>
          <a:r>
            <a:rPr lang="en-US" sz="2400" kern="1200" dirty="0">
              <a:solidFill>
                <a:srgbClr val="000076"/>
              </a:solidFill>
              <a:latin typeface="Arial"/>
              <a:ea typeface="Microsoft YaHei"/>
              <a:cs typeface="+mn-cs"/>
            </a:rPr>
            <a:t> </a:t>
          </a:r>
          <a:r>
            <a:rPr lang="en-US" sz="2400" kern="1200" dirty="0" err="1">
              <a:solidFill>
                <a:srgbClr val="000076"/>
              </a:solidFill>
              <a:latin typeface="Arial"/>
              <a:ea typeface="Microsoft YaHei"/>
              <a:cs typeface="+mn-cs"/>
            </a:rPr>
            <a:t>những</a:t>
          </a:r>
          <a:r>
            <a:rPr lang="en-US" sz="2400" kern="1200" dirty="0">
              <a:solidFill>
                <a:srgbClr val="000076"/>
              </a:solidFill>
              <a:latin typeface="Arial"/>
              <a:ea typeface="Microsoft YaHei"/>
              <a:cs typeface="+mn-cs"/>
            </a:rPr>
            <a:t> </a:t>
          </a:r>
          <a:r>
            <a:rPr lang="en-US" sz="2400" kern="1200" dirty="0" err="1">
              <a:solidFill>
                <a:srgbClr val="000076"/>
              </a:solidFill>
              <a:latin typeface="Arial"/>
              <a:ea typeface="Microsoft YaHei"/>
              <a:cs typeface="+mn-cs"/>
            </a:rPr>
            <a:t>mục</a:t>
          </a:r>
          <a:r>
            <a:rPr lang="en-US" sz="2400" kern="1200" dirty="0">
              <a:solidFill>
                <a:srgbClr val="000076"/>
              </a:solidFill>
              <a:latin typeface="Arial"/>
              <a:ea typeface="Microsoft YaHei"/>
              <a:cs typeface="+mn-cs"/>
            </a:rPr>
            <a:t> </a:t>
          </a:r>
          <a:r>
            <a:rPr lang="en-US" sz="2400" kern="1200" dirty="0" err="1">
              <a:solidFill>
                <a:srgbClr val="000076"/>
              </a:solidFill>
              <a:latin typeface="Arial"/>
              <a:ea typeface="Microsoft YaHei"/>
              <a:cs typeface="+mn-cs"/>
            </a:rPr>
            <a:t>tiêu</a:t>
          </a:r>
          <a:r>
            <a:rPr lang="en-US" sz="2400" kern="1200" dirty="0">
              <a:solidFill>
                <a:srgbClr val="000076"/>
              </a:solidFill>
              <a:latin typeface="Arial"/>
              <a:ea typeface="Microsoft YaHei"/>
              <a:cs typeface="+mn-cs"/>
            </a:rPr>
            <a:t> </a:t>
          </a:r>
          <a:r>
            <a:rPr lang="en-US" sz="2400" kern="1200" dirty="0" err="1">
              <a:solidFill>
                <a:srgbClr val="000076"/>
              </a:solidFill>
              <a:latin typeface="Arial"/>
              <a:ea typeface="Microsoft YaHei"/>
              <a:cs typeface="+mn-cs"/>
            </a:rPr>
            <a:t>được</a:t>
          </a:r>
          <a:r>
            <a:rPr lang="en-US" sz="2400" kern="1200" dirty="0">
              <a:solidFill>
                <a:srgbClr val="000076"/>
              </a:solidFill>
              <a:latin typeface="Arial"/>
              <a:ea typeface="Microsoft YaHei"/>
              <a:cs typeface="+mn-cs"/>
            </a:rPr>
            <a:t> </a:t>
          </a:r>
          <a:r>
            <a:rPr lang="en-US" sz="2400" kern="1200" dirty="0" err="1">
              <a:solidFill>
                <a:srgbClr val="000076"/>
              </a:solidFill>
              <a:latin typeface="Arial"/>
              <a:ea typeface="Microsoft YaHei"/>
              <a:cs typeface="+mn-cs"/>
            </a:rPr>
            <a:t>ấn</a:t>
          </a:r>
          <a:r>
            <a:rPr lang="en-US" sz="2400" kern="1200" dirty="0">
              <a:solidFill>
                <a:srgbClr val="000076"/>
              </a:solidFill>
              <a:latin typeface="Arial"/>
              <a:ea typeface="Microsoft YaHei"/>
              <a:cs typeface="+mn-cs"/>
            </a:rPr>
            <a:t> </a:t>
          </a:r>
          <a:r>
            <a:rPr lang="en-US" sz="2400" kern="1200" dirty="0" err="1">
              <a:solidFill>
                <a:srgbClr val="000076"/>
              </a:solidFill>
              <a:latin typeface="Arial"/>
              <a:ea typeface="Microsoft YaHei"/>
              <a:cs typeface="+mn-cs"/>
            </a:rPr>
            <a:t>định</a:t>
          </a:r>
          <a:r>
            <a:rPr lang="en-US" sz="2400" kern="1200" dirty="0">
              <a:solidFill>
                <a:srgbClr val="000076"/>
              </a:solidFill>
              <a:latin typeface="Arial"/>
              <a:ea typeface="Microsoft YaHei"/>
              <a:cs typeface="+mn-cs"/>
            </a:rPr>
            <a:t> </a:t>
          </a:r>
          <a:r>
            <a:rPr lang="en-US" sz="2400" kern="1200" dirty="0" err="1">
              <a:solidFill>
                <a:srgbClr val="000076"/>
              </a:solidFill>
              <a:latin typeface="Arial"/>
              <a:ea typeface="Microsoft YaHei"/>
              <a:cs typeface="+mn-cs"/>
            </a:rPr>
            <a:t>bằng</a:t>
          </a:r>
          <a:r>
            <a:rPr lang="en-US" sz="2400" kern="1200" dirty="0">
              <a:solidFill>
                <a:srgbClr val="000076"/>
              </a:solidFill>
              <a:latin typeface="Arial"/>
              <a:ea typeface="Microsoft YaHei"/>
              <a:cs typeface="+mn-cs"/>
            </a:rPr>
            <a:t> </a:t>
          </a:r>
          <a:r>
            <a:rPr lang="en-US" sz="2400" kern="1200" dirty="0" err="1">
              <a:solidFill>
                <a:srgbClr val="000076"/>
              </a:solidFill>
              <a:latin typeface="Arial"/>
              <a:ea typeface="Microsoft YaHei"/>
              <a:cs typeface="+mn-cs"/>
            </a:rPr>
            <a:t>các</a:t>
          </a:r>
          <a:r>
            <a:rPr lang="en-US" sz="2400" kern="1200" dirty="0">
              <a:solidFill>
                <a:srgbClr val="000076"/>
              </a:solidFill>
              <a:latin typeface="Arial"/>
              <a:ea typeface="Microsoft YaHei"/>
              <a:cs typeface="+mn-cs"/>
            </a:rPr>
            <a:t> con </a:t>
          </a:r>
          <a:r>
            <a:rPr lang="en-US" sz="2400" kern="1200" dirty="0" err="1">
              <a:solidFill>
                <a:srgbClr val="000076"/>
              </a:solidFill>
              <a:latin typeface="Arial"/>
              <a:ea typeface="Microsoft YaHei"/>
              <a:cs typeface="+mn-cs"/>
            </a:rPr>
            <a:t>số</a:t>
          </a:r>
          <a:r>
            <a:rPr lang="en-US" sz="2400" kern="1200" dirty="0">
              <a:solidFill>
                <a:srgbClr val="000076"/>
              </a:solidFill>
              <a:latin typeface="Arial"/>
              <a:ea typeface="Microsoft YaHei"/>
              <a:cs typeface="+mn-cs"/>
            </a:rPr>
            <a:t> </a:t>
          </a:r>
          <a:r>
            <a:rPr lang="en-US" sz="2400" kern="1200" dirty="0" err="1">
              <a:solidFill>
                <a:srgbClr val="000076"/>
              </a:solidFill>
              <a:latin typeface="Arial"/>
              <a:ea typeface="Microsoft YaHei"/>
              <a:cs typeface="+mn-cs"/>
            </a:rPr>
            <a:t>cụ</a:t>
          </a:r>
          <a:r>
            <a:rPr lang="en-US" sz="2400" kern="1200" dirty="0">
              <a:solidFill>
                <a:srgbClr val="000076"/>
              </a:solidFill>
              <a:latin typeface="Arial"/>
              <a:ea typeface="Microsoft YaHei"/>
              <a:cs typeface="+mn-cs"/>
            </a:rPr>
            <a:t> </a:t>
          </a:r>
          <a:r>
            <a:rPr lang="en-US" sz="2400" kern="1200" dirty="0" err="1">
              <a:solidFill>
                <a:srgbClr val="000076"/>
              </a:solidFill>
              <a:latin typeface="Arial"/>
              <a:ea typeface="Microsoft YaHei"/>
              <a:cs typeface="+mn-cs"/>
            </a:rPr>
            <a:t>thể</a:t>
          </a:r>
          <a:r>
            <a:rPr lang="en-US" sz="2400" kern="1200" dirty="0">
              <a:solidFill>
                <a:srgbClr val="000076"/>
              </a:solidFill>
              <a:latin typeface="Arial"/>
              <a:ea typeface="Microsoft YaHei"/>
              <a:cs typeface="+mn-cs"/>
            </a:rPr>
            <a:t> </a:t>
          </a:r>
          <a:r>
            <a:rPr lang="en-US" sz="2400" kern="1200" dirty="0" err="1">
              <a:solidFill>
                <a:srgbClr val="000076"/>
              </a:solidFill>
              <a:latin typeface="Arial"/>
              <a:ea typeface="Microsoft YaHei"/>
              <a:cs typeface="+mn-cs"/>
            </a:rPr>
            <a:t>có</a:t>
          </a:r>
          <a:r>
            <a:rPr lang="en-US" sz="2400" kern="1200" dirty="0">
              <a:solidFill>
                <a:srgbClr val="000076"/>
              </a:solidFill>
              <a:latin typeface="Arial"/>
              <a:ea typeface="Microsoft YaHei"/>
              <a:cs typeface="+mn-cs"/>
            </a:rPr>
            <a:t> </a:t>
          </a:r>
          <a:r>
            <a:rPr lang="en-US" sz="2400" kern="1200" dirty="0" err="1">
              <a:solidFill>
                <a:srgbClr val="000076"/>
              </a:solidFill>
              <a:latin typeface="Arial"/>
              <a:ea typeface="Microsoft YaHei"/>
              <a:cs typeface="+mn-cs"/>
            </a:rPr>
            <a:t>thể</a:t>
          </a:r>
          <a:r>
            <a:rPr lang="en-US" sz="2400" kern="1200" dirty="0">
              <a:solidFill>
                <a:srgbClr val="000076"/>
              </a:solidFill>
              <a:latin typeface="Arial"/>
              <a:ea typeface="Microsoft YaHei"/>
              <a:cs typeface="+mn-cs"/>
            </a:rPr>
            <a:t> </a:t>
          </a:r>
          <a:r>
            <a:rPr lang="en-US" sz="2400" kern="1200" dirty="0" err="1">
              <a:solidFill>
                <a:srgbClr val="000076"/>
              </a:solidFill>
              <a:latin typeface="Arial"/>
              <a:ea typeface="Microsoft YaHei"/>
              <a:cs typeface="+mn-cs"/>
            </a:rPr>
            <a:t>đo</a:t>
          </a:r>
          <a:r>
            <a:rPr lang="en-US" sz="2400" kern="1200" dirty="0">
              <a:solidFill>
                <a:srgbClr val="000076"/>
              </a:solidFill>
              <a:latin typeface="Arial"/>
              <a:ea typeface="Microsoft YaHei"/>
              <a:cs typeface="+mn-cs"/>
            </a:rPr>
            <a:t> </a:t>
          </a:r>
          <a:r>
            <a:rPr lang="en-US" sz="2400" kern="1200" dirty="0" err="1">
              <a:solidFill>
                <a:srgbClr val="000076"/>
              </a:solidFill>
              <a:latin typeface="Arial"/>
              <a:ea typeface="Microsoft YaHei"/>
              <a:cs typeface="+mn-cs"/>
            </a:rPr>
            <a:t>lường</a:t>
          </a:r>
          <a:r>
            <a:rPr lang="en-US" sz="2400" kern="1200" dirty="0">
              <a:solidFill>
                <a:srgbClr val="000076"/>
              </a:solidFill>
              <a:latin typeface="Arial"/>
              <a:ea typeface="Microsoft YaHei"/>
              <a:cs typeface="+mn-cs"/>
            </a:rPr>
            <a:t> </a:t>
          </a:r>
          <a:r>
            <a:rPr lang="en-US" sz="2400" kern="1200" dirty="0" err="1">
              <a:solidFill>
                <a:srgbClr val="000076"/>
              </a:solidFill>
              <a:latin typeface="Arial"/>
              <a:ea typeface="Microsoft YaHei"/>
              <a:cs typeface="+mn-cs"/>
            </a:rPr>
            <a:t>được</a:t>
          </a:r>
          <a:endParaRPr lang="en-US" sz="2400" kern="1200" dirty="0">
            <a:solidFill>
              <a:srgbClr val="000076"/>
            </a:solidFill>
            <a:latin typeface="Arial"/>
            <a:ea typeface="Microsoft YaHei"/>
            <a:cs typeface="+mn-cs"/>
          </a:endParaRPr>
        </a:p>
      </dsp:txBody>
      <dsp:txXfrm>
        <a:off x="5910450" y="3138527"/>
        <a:ext cx="8700072" cy="1955375"/>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DC2DAFA-965E-44E6-9062-04A14DE9D14B}">
      <dsp:nvSpPr>
        <dsp:cNvPr id="0" name=""/>
        <dsp:cNvSpPr/>
      </dsp:nvSpPr>
      <dsp:spPr>
        <a:xfrm>
          <a:off x="2963170" y="0"/>
          <a:ext cx="6095999" cy="6095999"/>
        </a:xfrm>
        <a:prstGeom prst="triangle">
          <a:avLst/>
        </a:prstGeom>
        <a:solidFill>
          <a:srgbClr val="92D050"/>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E02604E8-F49D-46F3-A0D4-735E123CB7E9}">
      <dsp:nvSpPr>
        <dsp:cNvPr id="0" name=""/>
        <dsp:cNvSpPr/>
      </dsp:nvSpPr>
      <dsp:spPr>
        <a:xfrm>
          <a:off x="5804669" y="649554"/>
          <a:ext cx="8911634" cy="2734116"/>
        </a:xfrm>
        <a:prstGeom prst="roundRect">
          <a:avLst/>
        </a:prstGeom>
        <a:solidFill>
          <a:schemeClr val="lt1">
            <a:alpha val="90000"/>
            <a:hueOff val="0"/>
            <a:satOff val="0"/>
            <a:lumOff val="0"/>
            <a:alphaOff val="0"/>
          </a:schemeClr>
        </a:soli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threePt" dir="t">
            <a:rot lat="0" lon="0" rev="7500000"/>
          </a:lightRig>
        </a:scene3d>
        <a:sp3d z="152400" extrusionH="63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Font typeface="Arial" panose="020B0604020202020204" pitchFamily="34" charset="0"/>
            <a:buNone/>
          </a:pPr>
          <a:r>
            <a:rPr lang="en-US" sz="2400" b="1" i="1" kern="1200" dirty="0" err="1">
              <a:solidFill>
                <a:srgbClr val="FF0000"/>
              </a:solidFill>
            </a:rPr>
            <a:t>Mục</a:t>
          </a:r>
          <a:r>
            <a:rPr lang="en-US" sz="2400" b="1" i="1" kern="1200" dirty="0">
              <a:solidFill>
                <a:srgbClr val="FF0000"/>
              </a:solidFill>
            </a:rPr>
            <a:t> </a:t>
          </a:r>
          <a:r>
            <a:rPr lang="en-US" sz="2400" b="1" i="1" kern="1200" dirty="0" err="1">
              <a:solidFill>
                <a:srgbClr val="FF0000"/>
              </a:solidFill>
            </a:rPr>
            <a:t>tiêu</a:t>
          </a:r>
          <a:r>
            <a:rPr lang="en-US" sz="2400" b="1" i="1" kern="1200" dirty="0">
              <a:solidFill>
                <a:srgbClr val="FF0000"/>
              </a:solidFill>
            </a:rPr>
            <a:t> </a:t>
          </a:r>
          <a:r>
            <a:rPr lang="en-US" sz="2400" b="1" i="1" kern="1200" dirty="0" err="1">
              <a:solidFill>
                <a:srgbClr val="FF0000"/>
              </a:solidFill>
            </a:rPr>
            <a:t>tăng</a:t>
          </a:r>
          <a:r>
            <a:rPr lang="en-US" sz="2400" b="1" i="1" kern="1200" dirty="0">
              <a:solidFill>
                <a:srgbClr val="FF0000"/>
              </a:solidFill>
            </a:rPr>
            <a:t> </a:t>
          </a:r>
          <a:r>
            <a:rPr lang="en-US" sz="2400" b="1" i="1" kern="1200" dirty="0" err="1">
              <a:solidFill>
                <a:srgbClr val="FF0000"/>
              </a:solidFill>
            </a:rPr>
            <a:t>trưởng</a:t>
          </a:r>
          <a:r>
            <a:rPr lang="en-US" sz="2400" b="1" i="1" kern="1200" dirty="0">
              <a:solidFill>
                <a:srgbClr val="FF0000"/>
              </a:solidFill>
            </a:rPr>
            <a:t> </a:t>
          </a:r>
          <a:r>
            <a:rPr lang="en-US" sz="2400" b="1" i="1" kern="1200" dirty="0" err="1">
              <a:solidFill>
                <a:srgbClr val="FF0000"/>
              </a:solidFill>
            </a:rPr>
            <a:t>nhanh</a:t>
          </a:r>
          <a:r>
            <a:rPr lang="en-US" sz="2400" b="1" i="1" kern="1200" dirty="0">
              <a:solidFill>
                <a:srgbClr val="FF0000"/>
              </a:solidFill>
            </a:rPr>
            <a:t>: </a:t>
          </a:r>
          <a:r>
            <a:rPr lang="en-US" sz="2400" kern="1200" dirty="0" err="1">
              <a:solidFill>
                <a:srgbClr val="00421E"/>
              </a:solidFill>
            </a:rPr>
            <a:t>Tăng</a:t>
          </a:r>
          <a:r>
            <a:rPr lang="en-US" sz="2400" kern="1200" dirty="0">
              <a:solidFill>
                <a:srgbClr val="00421E"/>
              </a:solidFill>
            </a:rPr>
            <a:t> </a:t>
          </a:r>
          <a:r>
            <a:rPr lang="en-US" sz="2400" kern="1200" dirty="0" err="1">
              <a:solidFill>
                <a:srgbClr val="00421E"/>
              </a:solidFill>
            </a:rPr>
            <a:t>trưởng</a:t>
          </a:r>
          <a:r>
            <a:rPr lang="en-US" sz="2400" kern="1200" dirty="0">
              <a:solidFill>
                <a:srgbClr val="00421E"/>
              </a:solidFill>
            </a:rPr>
            <a:t> </a:t>
          </a:r>
          <a:r>
            <a:rPr lang="en-US" sz="2400" kern="1200" dirty="0" err="1">
              <a:solidFill>
                <a:srgbClr val="00421E"/>
              </a:solidFill>
            </a:rPr>
            <a:t>nhanh</a:t>
          </a:r>
          <a:r>
            <a:rPr lang="en-US" sz="2400" kern="1200" dirty="0">
              <a:solidFill>
                <a:srgbClr val="00421E"/>
              </a:solidFill>
            </a:rPr>
            <a:t> </a:t>
          </a:r>
          <a:r>
            <a:rPr lang="en-US" sz="2400" kern="1200" dirty="0" err="1">
              <a:solidFill>
                <a:srgbClr val="00421E"/>
              </a:solidFill>
            </a:rPr>
            <a:t>được</a:t>
          </a:r>
          <a:r>
            <a:rPr lang="en-US" sz="2400" kern="1200" dirty="0">
              <a:solidFill>
                <a:srgbClr val="00421E"/>
              </a:solidFill>
            </a:rPr>
            <a:t> </a:t>
          </a:r>
          <a:r>
            <a:rPr lang="en-US" sz="2400" kern="1200" dirty="0" err="1">
              <a:solidFill>
                <a:srgbClr val="00421E"/>
              </a:solidFill>
            </a:rPr>
            <a:t>hiểu</a:t>
          </a:r>
          <a:r>
            <a:rPr lang="en-US" sz="2400" kern="1200" dirty="0">
              <a:solidFill>
                <a:srgbClr val="00421E"/>
              </a:solidFill>
            </a:rPr>
            <a:t> </a:t>
          </a:r>
          <a:r>
            <a:rPr lang="en-US" sz="2400" kern="1200" dirty="0" err="1">
              <a:solidFill>
                <a:srgbClr val="00421E"/>
              </a:solidFill>
            </a:rPr>
            <a:t>là</a:t>
          </a:r>
          <a:r>
            <a:rPr lang="en-US" sz="2400" kern="1200" dirty="0">
              <a:solidFill>
                <a:srgbClr val="00421E"/>
              </a:solidFill>
            </a:rPr>
            <a:t> </a:t>
          </a:r>
          <a:r>
            <a:rPr lang="en-US" sz="2400" kern="1200" dirty="0" err="1">
              <a:solidFill>
                <a:srgbClr val="00421E"/>
              </a:solidFill>
            </a:rPr>
            <a:t>đơn</a:t>
          </a:r>
          <a:r>
            <a:rPr lang="en-US" sz="2400" kern="1200" dirty="0">
              <a:solidFill>
                <a:srgbClr val="00421E"/>
              </a:solidFill>
            </a:rPr>
            <a:t> </a:t>
          </a:r>
          <a:r>
            <a:rPr lang="en-US" sz="2400" kern="1200" dirty="0" err="1">
              <a:solidFill>
                <a:srgbClr val="00421E"/>
              </a:solidFill>
            </a:rPr>
            <a:t>vị</a:t>
          </a:r>
          <a:r>
            <a:rPr lang="en-US" sz="2400" kern="1200" dirty="0">
              <a:solidFill>
                <a:srgbClr val="00421E"/>
              </a:solidFill>
            </a:rPr>
            <a:t> </a:t>
          </a:r>
          <a:r>
            <a:rPr lang="en-US" sz="2400" kern="1200" dirty="0" err="1">
              <a:solidFill>
                <a:srgbClr val="00421E"/>
              </a:solidFill>
            </a:rPr>
            <a:t>cố</a:t>
          </a:r>
          <a:r>
            <a:rPr lang="en-US" sz="2400" kern="1200" dirty="0">
              <a:solidFill>
                <a:srgbClr val="00421E"/>
              </a:solidFill>
            </a:rPr>
            <a:t> </a:t>
          </a:r>
          <a:r>
            <a:rPr lang="en-US" sz="2400" kern="1200" dirty="0" err="1">
              <a:solidFill>
                <a:srgbClr val="00421E"/>
              </a:solidFill>
            </a:rPr>
            <a:t>gắng</a:t>
          </a:r>
          <a:r>
            <a:rPr lang="en-US" sz="2400" kern="1200" dirty="0">
              <a:solidFill>
                <a:srgbClr val="00421E"/>
              </a:solidFill>
            </a:rPr>
            <a:t> </a:t>
          </a:r>
          <a:r>
            <a:rPr lang="en-US" sz="2400" kern="1200" dirty="0" err="1">
              <a:solidFill>
                <a:srgbClr val="00421E"/>
              </a:solidFill>
            </a:rPr>
            <a:t>phấn</a:t>
          </a:r>
          <a:r>
            <a:rPr lang="en-US" sz="2400" kern="1200" dirty="0">
              <a:solidFill>
                <a:srgbClr val="00421E"/>
              </a:solidFill>
            </a:rPr>
            <a:t> </a:t>
          </a:r>
          <a:r>
            <a:rPr lang="en-US" sz="2400" kern="1200" dirty="0" err="1">
              <a:solidFill>
                <a:srgbClr val="00421E"/>
              </a:solidFill>
            </a:rPr>
            <a:t>dấu</a:t>
          </a:r>
          <a:r>
            <a:rPr lang="en-US" sz="2400" kern="1200" dirty="0">
              <a:solidFill>
                <a:srgbClr val="00421E"/>
              </a:solidFill>
            </a:rPr>
            <a:t> </a:t>
          </a:r>
          <a:r>
            <a:rPr lang="en-US" sz="2400" kern="1200" dirty="0" err="1">
              <a:solidFill>
                <a:srgbClr val="00421E"/>
              </a:solidFill>
            </a:rPr>
            <a:t>đạt</a:t>
          </a:r>
          <a:r>
            <a:rPr lang="en-US" sz="2400" kern="1200" dirty="0">
              <a:solidFill>
                <a:srgbClr val="00421E"/>
              </a:solidFill>
            </a:rPr>
            <a:t> </a:t>
          </a:r>
          <a:r>
            <a:rPr lang="en-US" sz="2400" kern="1200" dirty="0" err="1">
              <a:solidFill>
                <a:srgbClr val="00421E"/>
              </a:solidFill>
            </a:rPr>
            <a:t>được</a:t>
          </a:r>
          <a:r>
            <a:rPr lang="en-US" sz="2400" kern="1200" dirty="0">
              <a:solidFill>
                <a:srgbClr val="00421E"/>
              </a:solidFill>
            </a:rPr>
            <a:t> </a:t>
          </a:r>
          <a:r>
            <a:rPr lang="en-US" sz="2400" kern="1200" dirty="0" err="1">
              <a:solidFill>
                <a:srgbClr val="00421E"/>
              </a:solidFill>
            </a:rPr>
            <a:t>mức</a:t>
          </a:r>
          <a:r>
            <a:rPr lang="en-US" sz="2400" kern="1200" dirty="0">
              <a:solidFill>
                <a:srgbClr val="00421E"/>
              </a:solidFill>
            </a:rPr>
            <a:t> </a:t>
          </a:r>
          <a:r>
            <a:rPr lang="en-US" sz="2400" kern="1200" dirty="0" err="1">
              <a:solidFill>
                <a:srgbClr val="00421E"/>
              </a:solidFill>
            </a:rPr>
            <a:t>độ</a:t>
          </a:r>
          <a:r>
            <a:rPr lang="en-US" sz="2400" kern="1200" dirty="0">
              <a:solidFill>
                <a:srgbClr val="00421E"/>
              </a:solidFill>
            </a:rPr>
            <a:t> </a:t>
          </a:r>
          <a:r>
            <a:rPr lang="en-US" sz="2400" kern="1200" dirty="0" err="1">
              <a:solidFill>
                <a:srgbClr val="00421E"/>
              </a:solidFill>
            </a:rPr>
            <a:t>tăng</a:t>
          </a:r>
          <a:r>
            <a:rPr lang="en-US" sz="2400" kern="1200" dirty="0">
              <a:solidFill>
                <a:srgbClr val="00421E"/>
              </a:solidFill>
            </a:rPr>
            <a:t> </a:t>
          </a:r>
          <a:r>
            <a:rPr lang="en-US" sz="2400" kern="1200" dirty="0" err="1">
              <a:solidFill>
                <a:srgbClr val="00421E"/>
              </a:solidFill>
            </a:rPr>
            <a:t>trưởng</a:t>
          </a:r>
          <a:r>
            <a:rPr lang="en-US" sz="2400" kern="1200" dirty="0">
              <a:solidFill>
                <a:srgbClr val="00421E"/>
              </a:solidFill>
            </a:rPr>
            <a:t> </a:t>
          </a:r>
          <a:r>
            <a:rPr lang="en-US" sz="2400" kern="1200" dirty="0" err="1">
              <a:solidFill>
                <a:srgbClr val="00421E"/>
              </a:solidFill>
            </a:rPr>
            <a:t>nhanh</a:t>
          </a:r>
          <a:r>
            <a:rPr lang="en-US" sz="2400" kern="1200" dirty="0">
              <a:solidFill>
                <a:srgbClr val="00421E"/>
              </a:solidFill>
            </a:rPr>
            <a:t> </a:t>
          </a:r>
          <a:r>
            <a:rPr lang="en-US" sz="2400" kern="1200" dirty="0" err="1">
              <a:solidFill>
                <a:srgbClr val="00421E"/>
              </a:solidFill>
            </a:rPr>
            <a:t>hơn</a:t>
          </a:r>
          <a:r>
            <a:rPr lang="en-US" sz="2400" kern="1200" dirty="0">
              <a:solidFill>
                <a:srgbClr val="00421E"/>
              </a:solidFill>
            </a:rPr>
            <a:t> </a:t>
          </a:r>
          <a:r>
            <a:rPr lang="en-US" sz="2400" kern="1200" dirty="0" err="1">
              <a:solidFill>
                <a:srgbClr val="00421E"/>
              </a:solidFill>
            </a:rPr>
            <a:t>đối</a:t>
          </a:r>
          <a:r>
            <a:rPr lang="en-US" sz="2400" kern="1200" dirty="0">
              <a:solidFill>
                <a:srgbClr val="00421E"/>
              </a:solidFill>
            </a:rPr>
            <a:t> </a:t>
          </a:r>
          <a:r>
            <a:rPr lang="en-US" sz="2400" kern="1200" dirty="0" err="1">
              <a:solidFill>
                <a:srgbClr val="00421E"/>
              </a:solidFill>
            </a:rPr>
            <a:t>thủ</a:t>
          </a:r>
          <a:r>
            <a:rPr lang="en-US" sz="2400" kern="1200" dirty="0">
              <a:solidFill>
                <a:srgbClr val="00421E"/>
              </a:solidFill>
            </a:rPr>
            <a:t> </a:t>
          </a:r>
          <a:r>
            <a:rPr lang="en-US" sz="2400" kern="1200" dirty="0" err="1">
              <a:solidFill>
                <a:srgbClr val="00421E"/>
              </a:solidFill>
            </a:rPr>
            <a:t>cạnh</a:t>
          </a:r>
          <a:r>
            <a:rPr lang="en-US" sz="2400" kern="1200" dirty="0">
              <a:solidFill>
                <a:srgbClr val="00421E"/>
              </a:solidFill>
            </a:rPr>
            <a:t> </a:t>
          </a:r>
          <a:r>
            <a:rPr lang="en-US" sz="2400" kern="1200" dirty="0" err="1">
              <a:solidFill>
                <a:srgbClr val="00421E"/>
              </a:solidFill>
            </a:rPr>
            <a:t>tranh</a:t>
          </a:r>
          <a:r>
            <a:rPr lang="en-US" sz="2400" kern="1200" dirty="0">
              <a:solidFill>
                <a:srgbClr val="00421E"/>
              </a:solidFill>
            </a:rPr>
            <a:t> </a:t>
          </a:r>
          <a:r>
            <a:rPr lang="en-US" sz="2400" kern="1200" dirty="0" err="1">
              <a:solidFill>
                <a:srgbClr val="00421E"/>
              </a:solidFill>
            </a:rPr>
            <a:t>với</a:t>
          </a:r>
          <a:r>
            <a:rPr lang="en-US" sz="2400" kern="1200" dirty="0">
              <a:solidFill>
                <a:srgbClr val="00421E"/>
              </a:solidFill>
            </a:rPr>
            <a:t> </a:t>
          </a:r>
          <a:r>
            <a:rPr lang="en-US" sz="2400" kern="1200" dirty="0" err="1">
              <a:solidFill>
                <a:srgbClr val="00421E"/>
              </a:solidFill>
            </a:rPr>
            <a:t>mình</a:t>
          </a:r>
          <a:r>
            <a:rPr lang="en-US" sz="2400" kern="1200" dirty="0">
              <a:solidFill>
                <a:srgbClr val="00421E"/>
              </a:solidFill>
            </a:rPr>
            <a:t> </a:t>
          </a:r>
          <a:r>
            <a:rPr lang="en-US" sz="2400" kern="1200" dirty="0" err="1">
              <a:solidFill>
                <a:srgbClr val="00421E"/>
              </a:solidFill>
            </a:rPr>
            <a:t>hoặc</a:t>
          </a:r>
          <a:r>
            <a:rPr lang="en-US" sz="2400" kern="1200" dirty="0">
              <a:solidFill>
                <a:srgbClr val="00421E"/>
              </a:solidFill>
            </a:rPr>
            <a:t> </a:t>
          </a:r>
          <a:r>
            <a:rPr lang="en-US" sz="2400" kern="1200" dirty="0" err="1">
              <a:solidFill>
                <a:srgbClr val="00421E"/>
              </a:solidFill>
            </a:rPr>
            <a:t>là</a:t>
          </a:r>
          <a:r>
            <a:rPr lang="en-US" sz="2400" kern="1200" dirty="0">
              <a:solidFill>
                <a:srgbClr val="00421E"/>
              </a:solidFill>
            </a:rPr>
            <a:t> </a:t>
          </a:r>
          <a:r>
            <a:rPr lang="en-US" sz="2400" kern="1200" dirty="0" err="1">
              <a:solidFill>
                <a:srgbClr val="00421E"/>
              </a:solidFill>
            </a:rPr>
            <a:t>cố</a:t>
          </a:r>
          <a:r>
            <a:rPr lang="en-US" sz="2400" kern="1200" dirty="0">
              <a:solidFill>
                <a:srgbClr val="00421E"/>
              </a:solidFill>
            </a:rPr>
            <a:t> </a:t>
          </a:r>
          <a:r>
            <a:rPr lang="en-US" sz="2400" kern="1200" dirty="0" err="1">
              <a:solidFill>
                <a:srgbClr val="00421E"/>
              </a:solidFill>
            </a:rPr>
            <a:t>gắng</a:t>
          </a:r>
          <a:r>
            <a:rPr lang="en-US" sz="2400" kern="1200" dirty="0">
              <a:solidFill>
                <a:srgbClr val="00421E"/>
              </a:solidFill>
            </a:rPr>
            <a:t> </a:t>
          </a:r>
          <a:r>
            <a:rPr lang="en-US" sz="2400" kern="1200" dirty="0" err="1">
              <a:solidFill>
                <a:srgbClr val="00421E"/>
              </a:solidFill>
            </a:rPr>
            <a:t>đạt</a:t>
          </a:r>
          <a:r>
            <a:rPr lang="en-US" sz="2400" kern="1200" dirty="0">
              <a:solidFill>
                <a:srgbClr val="00421E"/>
              </a:solidFill>
            </a:rPr>
            <a:t> </a:t>
          </a:r>
          <a:r>
            <a:rPr lang="en-US" sz="2400" kern="1200" dirty="0" err="1">
              <a:solidFill>
                <a:srgbClr val="00421E"/>
              </a:solidFill>
            </a:rPr>
            <a:t>một</a:t>
          </a:r>
          <a:r>
            <a:rPr lang="en-US" sz="2400" kern="1200" dirty="0">
              <a:solidFill>
                <a:srgbClr val="00421E"/>
              </a:solidFill>
            </a:rPr>
            <a:t> </a:t>
          </a:r>
          <a:r>
            <a:rPr lang="en-US" sz="2400" kern="1200" dirty="0" err="1">
              <a:solidFill>
                <a:srgbClr val="00421E"/>
              </a:solidFill>
            </a:rPr>
            <a:t>tốc</a:t>
          </a:r>
          <a:r>
            <a:rPr lang="en-US" sz="2400" kern="1200" dirty="0">
              <a:solidFill>
                <a:srgbClr val="00421E"/>
              </a:solidFill>
            </a:rPr>
            <a:t> </a:t>
          </a:r>
          <a:r>
            <a:rPr lang="en-US" sz="2400" kern="1200" dirty="0" err="1">
              <a:solidFill>
                <a:srgbClr val="00421E"/>
              </a:solidFill>
            </a:rPr>
            <a:t>độ</a:t>
          </a:r>
          <a:r>
            <a:rPr lang="en-US" sz="2400" kern="1200" dirty="0">
              <a:solidFill>
                <a:srgbClr val="00421E"/>
              </a:solidFill>
            </a:rPr>
            <a:t> </a:t>
          </a:r>
          <a:r>
            <a:rPr lang="en-US" sz="2400" kern="1200" dirty="0" err="1">
              <a:solidFill>
                <a:srgbClr val="00421E"/>
              </a:solidFill>
            </a:rPr>
            <a:t>tăng</a:t>
          </a:r>
          <a:r>
            <a:rPr lang="en-US" sz="2400" kern="1200" dirty="0">
              <a:solidFill>
                <a:srgbClr val="00421E"/>
              </a:solidFill>
            </a:rPr>
            <a:t> </a:t>
          </a:r>
          <a:r>
            <a:rPr lang="en-US" sz="2400" kern="1200" dirty="0" err="1">
              <a:solidFill>
                <a:srgbClr val="00421E"/>
              </a:solidFill>
            </a:rPr>
            <a:t>trưởng</a:t>
          </a:r>
          <a:r>
            <a:rPr lang="en-US" sz="2400" kern="1200" dirty="0">
              <a:solidFill>
                <a:srgbClr val="00421E"/>
              </a:solidFill>
            </a:rPr>
            <a:t> </a:t>
          </a:r>
          <a:r>
            <a:rPr lang="en-US" sz="2400" kern="1200" dirty="0" err="1">
              <a:solidFill>
                <a:srgbClr val="00421E"/>
              </a:solidFill>
            </a:rPr>
            <a:t>cao</a:t>
          </a:r>
          <a:r>
            <a:rPr lang="en-US" sz="2400" kern="1200" dirty="0">
              <a:solidFill>
                <a:srgbClr val="00421E"/>
              </a:solidFill>
            </a:rPr>
            <a:t> </a:t>
          </a:r>
          <a:r>
            <a:rPr lang="en-US" sz="2400" kern="1200" dirty="0" err="1">
              <a:solidFill>
                <a:srgbClr val="00421E"/>
              </a:solidFill>
            </a:rPr>
            <a:t>hơn</a:t>
          </a:r>
          <a:r>
            <a:rPr lang="en-US" sz="2400" kern="1200" dirty="0">
              <a:solidFill>
                <a:srgbClr val="00421E"/>
              </a:solidFill>
            </a:rPr>
            <a:t> </a:t>
          </a:r>
          <a:r>
            <a:rPr lang="en-US" sz="2400" kern="1200" dirty="0" err="1">
              <a:solidFill>
                <a:srgbClr val="00421E"/>
              </a:solidFill>
            </a:rPr>
            <a:t>tốc</a:t>
          </a:r>
          <a:r>
            <a:rPr lang="en-US" sz="2400" kern="1200" dirty="0">
              <a:solidFill>
                <a:srgbClr val="00421E"/>
              </a:solidFill>
            </a:rPr>
            <a:t> </a:t>
          </a:r>
          <a:r>
            <a:rPr lang="en-US" sz="2400" kern="1200" dirty="0" err="1">
              <a:solidFill>
                <a:srgbClr val="00421E"/>
              </a:solidFill>
            </a:rPr>
            <a:t>độ</a:t>
          </a:r>
          <a:r>
            <a:rPr lang="en-US" sz="2400" kern="1200" dirty="0">
              <a:solidFill>
                <a:srgbClr val="00421E"/>
              </a:solidFill>
            </a:rPr>
            <a:t> </a:t>
          </a:r>
          <a:r>
            <a:rPr lang="en-US" sz="2400" kern="1200" dirty="0" err="1">
              <a:solidFill>
                <a:srgbClr val="00421E"/>
              </a:solidFill>
            </a:rPr>
            <a:t>tăng</a:t>
          </a:r>
          <a:r>
            <a:rPr lang="en-US" sz="2400" kern="1200" dirty="0">
              <a:solidFill>
                <a:srgbClr val="00421E"/>
              </a:solidFill>
            </a:rPr>
            <a:t> </a:t>
          </a:r>
          <a:r>
            <a:rPr lang="en-US" sz="2400" kern="1200" dirty="0" err="1">
              <a:solidFill>
                <a:srgbClr val="00421E"/>
              </a:solidFill>
            </a:rPr>
            <a:t>trưởng</a:t>
          </a:r>
          <a:r>
            <a:rPr lang="en-US" sz="2400" kern="1200" dirty="0">
              <a:solidFill>
                <a:srgbClr val="00421E"/>
              </a:solidFill>
            </a:rPr>
            <a:t> </a:t>
          </a:r>
          <a:r>
            <a:rPr lang="en-US" sz="2400" kern="1200" dirty="0" err="1">
              <a:solidFill>
                <a:srgbClr val="00421E"/>
              </a:solidFill>
            </a:rPr>
            <a:t>bình</a:t>
          </a:r>
          <a:r>
            <a:rPr lang="en-US" sz="2400" kern="1200" dirty="0">
              <a:solidFill>
                <a:srgbClr val="00421E"/>
              </a:solidFill>
            </a:rPr>
            <a:t> </a:t>
          </a:r>
          <a:r>
            <a:rPr lang="en-US" sz="2400" kern="1200" dirty="0" err="1">
              <a:solidFill>
                <a:srgbClr val="00421E"/>
              </a:solidFill>
            </a:rPr>
            <a:t>quân</a:t>
          </a:r>
          <a:r>
            <a:rPr lang="en-US" sz="2400" kern="1200" dirty="0">
              <a:solidFill>
                <a:srgbClr val="00421E"/>
              </a:solidFill>
            </a:rPr>
            <a:t> </a:t>
          </a:r>
          <a:r>
            <a:rPr lang="en-US" sz="2400" kern="1200" dirty="0" err="1">
              <a:solidFill>
                <a:srgbClr val="00421E"/>
              </a:solidFill>
            </a:rPr>
            <a:t>của</a:t>
          </a:r>
          <a:r>
            <a:rPr lang="en-US" sz="2400" kern="1200" dirty="0">
              <a:solidFill>
                <a:srgbClr val="00421E"/>
              </a:solidFill>
            </a:rPr>
            <a:t> </a:t>
          </a:r>
          <a:r>
            <a:rPr lang="en-US" sz="2400" kern="1200" dirty="0" err="1">
              <a:solidFill>
                <a:srgbClr val="00421E"/>
              </a:solidFill>
            </a:rPr>
            <a:t>ngành</a:t>
          </a:r>
          <a:r>
            <a:rPr lang="en-US" sz="2400" kern="1200" dirty="0">
              <a:solidFill>
                <a:srgbClr val="00421E"/>
              </a:solidFill>
            </a:rPr>
            <a:t>. </a:t>
          </a:r>
          <a:endParaRPr lang="en-US" sz="2400" b="0" kern="1200" dirty="0">
            <a:solidFill>
              <a:srgbClr val="00421E"/>
            </a:solidFill>
          </a:endParaRPr>
        </a:p>
      </dsp:txBody>
      <dsp:txXfrm>
        <a:off x="5938138" y="783023"/>
        <a:ext cx="8644696" cy="2467178"/>
      </dsp:txXfrm>
    </dsp:sp>
    <dsp:sp modelId="{409D5AA5-7D05-464D-B464-576FC029C2CF}">
      <dsp:nvSpPr>
        <dsp:cNvPr id="0" name=""/>
        <dsp:cNvSpPr/>
      </dsp:nvSpPr>
      <dsp:spPr>
        <a:xfrm>
          <a:off x="5804669" y="3707974"/>
          <a:ext cx="8911634" cy="1712118"/>
        </a:xfrm>
        <a:prstGeom prst="roundRect">
          <a:avLst/>
        </a:prstGeom>
        <a:solidFill>
          <a:schemeClr val="lt1">
            <a:alpha val="90000"/>
            <a:hueOff val="0"/>
            <a:satOff val="0"/>
            <a:lumOff val="0"/>
            <a:alphaOff val="0"/>
          </a:schemeClr>
        </a:solidFill>
        <a:ln w="9525" cap="flat" cmpd="sng" algn="ctr">
          <a:solidFill>
            <a:schemeClr val="accent3">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threePt" dir="t">
            <a:rot lat="0" lon="0" rev="7500000"/>
          </a:lightRig>
        </a:scene3d>
        <a:sp3d z="152400" extrusionH="63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Font typeface="Arial" panose="020B0604020202020204" pitchFamily="34" charset="0"/>
            <a:buNone/>
          </a:pPr>
          <a:r>
            <a:rPr lang="en-US" sz="2400" b="1" i="1" kern="1200" dirty="0" err="1">
              <a:solidFill>
                <a:srgbClr val="FF0000"/>
              </a:solidFill>
              <a:latin typeface="Arial"/>
              <a:ea typeface="Microsoft YaHei"/>
              <a:cs typeface="+mn-cs"/>
            </a:rPr>
            <a:t>Mục</a:t>
          </a:r>
          <a:r>
            <a:rPr lang="en-US" sz="2400" b="1" i="1" kern="1200" dirty="0">
              <a:solidFill>
                <a:srgbClr val="FF0000"/>
              </a:solidFill>
              <a:latin typeface="Arial"/>
              <a:ea typeface="Microsoft YaHei"/>
              <a:cs typeface="+mn-cs"/>
            </a:rPr>
            <a:t> </a:t>
          </a:r>
          <a:r>
            <a:rPr lang="en-US" sz="2400" b="1" i="1" kern="1200" dirty="0" err="1">
              <a:solidFill>
                <a:srgbClr val="FF0000"/>
              </a:solidFill>
              <a:latin typeface="Arial"/>
              <a:ea typeface="Microsoft YaHei"/>
              <a:cs typeface="+mn-cs"/>
            </a:rPr>
            <a:t>tiêu</a:t>
          </a:r>
          <a:r>
            <a:rPr lang="en-US" sz="2400" b="1" i="1" kern="1200" dirty="0">
              <a:solidFill>
                <a:srgbClr val="FF0000"/>
              </a:solidFill>
              <a:latin typeface="Arial"/>
              <a:ea typeface="Microsoft YaHei"/>
              <a:cs typeface="+mn-cs"/>
            </a:rPr>
            <a:t> </a:t>
          </a:r>
          <a:r>
            <a:rPr lang="en-US" sz="2400" b="1" i="1" kern="1200" dirty="0" err="1">
              <a:solidFill>
                <a:srgbClr val="FF0000"/>
              </a:solidFill>
              <a:latin typeface="Arial"/>
              <a:ea typeface="Microsoft YaHei"/>
              <a:cs typeface="+mn-cs"/>
            </a:rPr>
            <a:t>tăng</a:t>
          </a:r>
          <a:r>
            <a:rPr lang="en-US" sz="2400" b="1" i="1" kern="1200" dirty="0">
              <a:solidFill>
                <a:srgbClr val="FF0000"/>
              </a:solidFill>
              <a:latin typeface="Arial"/>
              <a:ea typeface="Microsoft YaHei"/>
              <a:cs typeface="+mn-cs"/>
            </a:rPr>
            <a:t> </a:t>
          </a:r>
          <a:r>
            <a:rPr lang="en-US" sz="2400" b="1" i="1" kern="1200" dirty="0" err="1">
              <a:solidFill>
                <a:srgbClr val="FF0000"/>
              </a:solidFill>
              <a:latin typeface="Arial"/>
              <a:ea typeface="Microsoft YaHei"/>
              <a:cs typeface="+mn-cs"/>
            </a:rPr>
            <a:t>trưởng</a:t>
          </a:r>
          <a:r>
            <a:rPr lang="en-US" sz="2400" b="1" i="1" kern="1200" dirty="0">
              <a:solidFill>
                <a:srgbClr val="FF0000"/>
              </a:solidFill>
              <a:latin typeface="Arial"/>
              <a:ea typeface="Microsoft YaHei"/>
              <a:cs typeface="+mn-cs"/>
            </a:rPr>
            <a:t> </a:t>
          </a:r>
          <a:r>
            <a:rPr lang="en-US" sz="2400" b="1" i="1" kern="1200" dirty="0" err="1">
              <a:solidFill>
                <a:srgbClr val="FF0000"/>
              </a:solidFill>
              <a:latin typeface="Arial"/>
              <a:ea typeface="Microsoft YaHei"/>
              <a:cs typeface="+mn-cs"/>
            </a:rPr>
            <a:t>ổn</a:t>
          </a:r>
          <a:r>
            <a:rPr lang="en-US" sz="2400" b="1" i="1" kern="1200" dirty="0">
              <a:solidFill>
                <a:srgbClr val="FF0000"/>
              </a:solidFill>
              <a:latin typeface="Arial"/>
              <a:ea typeface="Microsoft YaHei"/>
              <a:cs typeface="+mn-cs"/>
            </a:rPr>
            <a:t> </a:t>
          </a:r>
          <a:r>
            <a:rPr lang="en-US" sz="2400" b="1" i="1" kern="1200" dirty="0" err="1">
              <a:solidFill>
                <a:srgbClr val="FF0000"/>
              </a:solidFill>
              <a:latin typeface="Arial"/>
              <a:ea typeface="Microsoft YaHei"/>
              <a:cs typeface="+mn-cs"/>
            </a:rPr>
            <a:t>định</a:t>
          </a:r>
          <a:r>
            <a:rPr lang="en-US" sz="2400" b="1" i="1" kern="1200" dirty="0">
              <a:solidFill>
                <a:srgbClr val="FF0000"/>
              </a:solidFill>
              <a:latin typeface="Arial"/>
              <a:ea typeface="Microsoft YaHei"/>
              <a:cs typeface="+mn-cs"/>
            </a:rPr>
            <a:t>:</a:t>
          </a:r>
          <a:r>
            <a:rPr lang="en-US" sz="2400" kern="1200" dirty="0"/>
            <a:t> </a:t>
          </a:r>
          <a:r>
            <a:rPr lang="en-US" sz="2400" kern="1200" dirty="0" err="1">
              <a:solidFill>
                <a:srgbClr val="00421E"/>
              </a:solidFill>
            </a:rPr>
            <a:t>Tốc</a:t>
          </a:r>
          <a:r>
            <a:rPr lang="en-US" sz="2400" kern="1200" dirty="0">
              <a:solidFill>
                <a:srgbClr val="00421E"/>
              </a:solidFill>
            </a:rPr>
            <a:t> </a:t>
          </a:r>
          <a:r>
            <a:rPr lang="en-US" sz="2400" kern="1200" dirty="0" err="1">
              <a:solidFill>
                <a:srgbClr val="00421E"/>
              </a:solidFill>
            </a:rPr>
            <a:t>độ</a:t>
          </a:r>
          <a:r>
            <a:rPr lang="en-US" sz="2400" kern="1200" dirty="0">
              <a:solidFill>
                <a:srgbClr val="00421E"/>
              </a:solidFill>
            </a:rPr>
            <a:t> </a:t>
          </a:r>
          <a:r>
            <a:rPr lang="en-US" sz="2400" kern="1200" dirty="0" err="1">
              <a:solidFill>
                <a:srgbClr val="00421E"/>
              </a:solidFill>
            </a:rPr>
            <a:t>tăng</a:t>
          </a:r>
          <a:r>
            <a:rPr lang="en-US" sz="2400" kern="1200" dirty="0">
              <a:solidFill>
                <a:srgbClr val="00421E"/>
              </a:solidFill>
            </a:rPr>
            <a:t> </a:t>
          </a:r>
          <a:r>
            <a:rPr lang="en-US" sz="2400" kern="1200" dirty="0" err="1">
              <a:solidFill>
                <a:srgbClr val="00421E"/>
              </a:solidFill>
            </a:rPr>
            <a:t>trường</a:t>
          </a:r>
          <a:r>
            <a:rPr lang="en-US" sz="2400" kern="1200" dirty="0">
              <a:solidFill>
                <a:srgbClr val="00421E"/>
              </a:solidFill>
            </a:rPr>
            <a:t> </a:t>
          </a:r>
          <a:r>
            <a:rPr lang="en-US" sz="2400" kern="1200" dirty="0" err="1">
              <a:solidFill>
                <a:srgbClr val="00421E"/>
              </a:solidFill>
            </a:rPr>
            <a:t>của</a:t>
          </a:r>
          <a:r>
            <a:rPr lang="en-US" sz="2400" kern="1200" dirty="0">
              <a:solidFill>
                <a:srgbClr val="00421E"/>
              </a:solidFill>
            </a:rPr>
            <a:t> </a:t>
          </a:r>
          <a:r>
            <a:rPr lang="en-US" sz="2400" kern="1200" dirty="0" err="1">
              <a:solidFill>
                <a:srgbClr val="00421E"/>
              </a:solidFill>
            </a:rPr>
            <a:t>mục</a:t>
          </a:r>
          <a:r>
            <a:rPr lang="en-US" sz="2400" kern="1200" dirty="0">
              <a:solidFill>
                <a:srgbClr val="00421E"/>
              </a:solidFill>
            </a:rPr>
            <a:t> </a:t>
          </a:r>
          <a:r>
            <a:rPr lang="en-US" sz="2400" kern="1200" dirty="0" err="1">
              <a:solidFill>
                <a:srgbClr val="00421E"/>
              </a:solidFill>
            </a:rPr>
            <a:t>tiêu</a:t>
          </a:r>
          <a:r>
            <a:rPr lang="en-US" sz="2400" kern="1200" dirty="0">
              <a:solidFill>
                <a:srgbClr val="00421E"/>
              </a:solidFill>
            </a:rPr>
            <a:t> </a:t>
          </a:r>
          <a:r>
            <a:rPr lang="en-US" sz="2400" kern="1200" dirty="0" err="1">
              <a:solidFill>
                <a:srgbClr val="00421E"/>
              </a:solidFill>
            </a:rPr>
            <a:t>ổn</a:t>
          </a:r>
          <a:r>
            <a:rPr lang="en-US" sz="2400" kern="1200" dirty="0">
              <a:solidFill>
                <a:srgbClr val="00421E"/>
              </a:solidFill>
            </a:rPr>
            <a:t> </a:t>
          </a:r>
          <a:r>
            <a:rPr lang="en-US" sz="2400" kern="1200" dirty="0" err="1">
              <a:solidFill>
                <a:srgbClr val="00421E"/>
              </a:solidFill>
            </a:rPr>
            <a:t>định</a:t>
          </a:r>
          <a:r>
            <a:rPr lang="en-US" sz="2400" kern="1200" dirty="0">
              <a:solidFill>
                <a:srgbClr val="00421E"/>
              </a:solidFill>
            </a:rPr>
            <a:t> qua </a:t>
          </a:r>
          <a:r>
            <a:rPr lang="en-US" sz="2400" kern="1200" dirty="0" err="1">
              <a:solidFill>
                <a:srgbClr val="00421E"/>
              </a:solidFill>
            </a:rPr>
            <a:t>các</a:t>
          </a:r>
          <a:r>
            <a:rPr lang="en-US" sz="2400" kern="1200" dirty="0">
              <a:solidFill>
                <a:srgbClr val="00421E"/>
              </a:solidFill>
            </a:rPr>
            <a:t> </a:t>
          </a:r>
          <a:r>
            <a:rPr lang="en-US" sz="2400" kern="1200" dirty="0" err="1">
              <a:solidFill>
                <a:srgbClr val="00421E"/>
              </a:solidFill>
            </a:rPr>
            <a:t>thời</a:t>
          </a:r>
          <a:r>
            <a:rPr lang="en-US" sz="2400" kern="1200" dirty="0">
              <a:solidFill>
                <a:srgbClr val="00421E"/>
              </a:solidFill>
            </a:rPr>
            <a:t> </a:t>
          </a:r>
          <a:r>
            <a:rPr lang="en-US" sz="2400" kern="1200" dirty="0" err="1">
              <a:solidFill>
                <a:srgbClr val="00421E"/>
              </a:solidFill>
            </a:rPr>
            <a:t>kỳ</a:t>
          </a:r>
          <a:r>
            <a:rPr lang="en-US" sz="2400" kern="1200" dirty="0">
              <a:solidFill>
                <a:srgbClr val="00421E"/>
              </a:solidFill>
            </a:rPr>
            <a:t>.</a:t>
          </a:r>
          <a:endParaRPr lang="en-US" sz="2400" kern="1200" dirty="0">
            <a:solidFill>
              <a:srgbClr val="00421E"/>
            </a:solidFill>
            <a:latin typeface="Arial"/>
            <a:ea typeface="Microsoft YaHei"/>
            <a:cs typeface="+mn-cs"/>
          </a:endParaRPr>
        </a:p>
      </dsp:txBody>
      <dsp:txXfrm>
        <a:off x="5888248" y="3791553"/>
        <a:ext cx="8744476" cy="1544960"/>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C72336D-14EA-405B-8770-4B0E7A5CF57F}">
      <dsp:nvSpPr>
        <dsp:cNvPr id="0" name=""/>
        <dsp:cNvSpPr/>
      </dsp:nvSpPr>
      <dsp:spPr>
        <a:xfrm>
          <a:off x="6491352" y="1873325"/>
          <a:ext cx="5084410" cy="1289221"/>
        </a:xfrm>
        <a:custGeom>
          <a:avLst/>
          <a:gdLst/>
          <a:ahLst/>
          <a:cxnLst/>
          <a:rect l="0" t="0" r="0" b="0"/>
          <a:pathLst>
            <a:path>
              <a:moveTo>
                <a:pt x="0" y="0"/>
              </a:moveTo>
              <a:lnTo>
                <a:pt x="0" y="1135355"/>
              </a:lnTo>
              <a:lnTo>
                <a:pt x="5084410" y="1135355"/>
              </a:lnTo>
              <a:lnTo>
                <a:pt x="5084410" y="1289221"/>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F150AE8-E773-47BD-A617-493020D19787}">
      <dsp:nvSpPr>
        <dsp:cNvPr id="0" name=""/>
        <dsp:cNvSpPr/>
      </dsp:nvSpPr>
      <dsp:spPr>
        <a:xfrm>
          <a:off x="6491352" y="1873325"/>
          <a:ext cx="1726217" cy="1289221"/>
        </a:xfrm>
        <a:custGeom>
          <a:avLst/>
          <a:gdLst/>
          <a:ahLst/>
          <a:cxnLst/>
          <a:rect l="0" t="0" r="0" b="0"/>
          <a:pathLst>
            <a:path>
              <a:moveTo>
                <a:pt x="0" y="0"/>
              </a:moveTo>
              <a:lnTo>
                <a:pt x="0" y="1135355"/>
              </a:lnTo>
              <a:lnTo>
                <a:pt x="1726217" y="1135355"/>
              </a:lnTo>
              <a:lnTo>
                <a:pt x="1726217" y="1289221"/>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98803A6-71C6-4DE8-A0A6-9F238695078E}">
      <dsp:nvSpPr>
        <dsp:cNvPr id="0" name=""/>
        <dsp:cNvSpPr/>
      </dsp:nvSpPr>
      <dsp:spPr>
        <a:xfrm>
          <a:off x="4859376" y="1873325"/>
          <a:ext cx="1631976" cy="1289221"/>
        </a:xfrm>
        <a:custGeom>
          <a:avLst/>
          <a:gdLst/>
          <a:ahLst/>
          <a:cxnLst/>
          <a:rect l="0" t="0" r="0" b="0"/>
          <a:pathLst>
            <a:path>
              <a:moveTo>
                <a:pt x="1631976" y="0"/>
              </a:moveTo>
              <a:lnTo>
                <a:pt x="1631976" y="1135355"/>
              </a:lnTo>
              <a:lnTo>
                <a:pt x="0" y="1135355"/>
              </a:lnTo>
              <a:lnTo>
                <a:pt x="0" y="1289221"/>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88D664F-271C-4B56-9512-A3CF30552A51}">
      <dsp:nvSpPr>
        <dsp:cNvPr id="0" name=""/>
        <dsp:cNvSpPr/>
      </dsp:nvSpPr>
      <dsp:spPr>
        <a:xfrm>
          <a:off x="1519818" y="1873325"/>
          <a:ext cx="4971534" cy="1216795"/>
        </a:xfrm>
        <a:custGeom>
          <a:avLst/>
          <a:gdLst/>
          <a:ahLst/>
          <a:cxnLst/>
          <a:rect l="0" t="0" r="0" b="0"/>
          <a:pathLst>
            <a:path>
              <a:moveTo>
                <a:pt x="4971534" y="0"/>
              </a:moveTo>
              <a:lnTo>
                <a:pt x="4971534" y="1062929"/>
              </a:lnTo>
              <a:lnTo>
                <a:pt x="0" y="1062929"/>
              </a:lnTo>
              <a:lnTo>
                <a:pt x="0" y="1216795"/>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AABF5B1-0856-42AE-9E21-B4D6A44B2020}">
      <dsp:nvSpPr>
        <dsp:cNvPr id="0" name=""/>
        <dsp:cNvSpPr/>
      </dsp:nvSpPr>
      <dsp:spPr>
        <a:xfrm>
          <a:off x="2219820" y="-175319"/>
          <a:ext cx="8543064" cy="2048645"/>
        </a:xfrm>
        <a:prstGeom prst="roundRect">
          <a:avLst>
            <a:gd name="adj" fmla="val 10000"/>
          </a:avLst>
        </a:prstGeom>
        <a:blipFill rotWithShape="0">
          <a:blip xmlns:r="http://schemas.openxmlformats.org/officeDocument/2006/relationships" r:embed="rId1"/>
          <a:tile tx="0" ty="0" sx="100000" sy="100000" flip="none" algn="tl"/>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424342C-7DEA-4DC5-8C1E-0CBF5B1E3F7A}">
      <dsp:nvSpPr>
        <dsp:cNvPr id="0" name=""/>
        <dsp:cNvSpPr/>
      </dsp:nvSpPr>
      <dsp:spPr>
        <a:xfrm>
          <a:off x="2404367" y="0"/>
          <a:ext cx="8543064" cy="2048645"/>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GB" altLang="en-US" sz="2800" b="1" i="1" kern="1200" dirty="0" err="1">
              <a:solidFill>
                <a:srgbClr val="FF0000"/>
              </a:solidFill>
              <a:latin typeface="Arial" panose="020B0604020202020204" pitchFamily="34" charset="0"/>
              <a:ea typeface="+mn-ea"/>
              <a:cs typeface="Arial" panose="020B0604020202020204" pitchFamily="34" charset="0"/>
            </a:rPr>
            <a:t>Các</a:t>
          </a:r>
          <a:r>
            <a:rPr lang="en-GB" altLang="en-US" sz="2800" b="1" i="1" kern="1200" dirty="0">
              <a:solidFill>
                <a:srgbClr val="FF0000"/>
              </a:solidFill>
              <a:latin typeface="Arial" panose="020B0604020202020204" pitchFamily="34" charset="0"/>
              <a:ea typeface="+mn-ea"/>
              <a:cs typeface="Arial" panose="020B0604020202020204" pitchFamily="34" charset="0"/>
            </a:rPr>
            <a:t> </a:t>
          </a:r>
          <a:r>
            <a:rPr lang="en-GB" altLang="en-US" sz="2800" b="1" i="1" kern="1200" dirty="0" err="1">
              <a:solidFill>
                <a:srgbClr val="FF0000"/>
              </a:solidFill>
              <a:latin typeface="Arial" panose="020B0604020202020204" pitchFamily="34" charset="0"/>
              <a:ea typeface="+mn-ea"/>
              <a:cs typeface="Arial" panose="020B0604020202020204" pitchFamily="34" charset="0"/>
            </a:rPr>
            <a:t>loại</a:t>
          </a:r>
          <a:r>
            <a:rPr lang="en-GB" altLang="en-US" sz="2800" b="1" i="1" kern="1200" dirty="0">
              <a:solidFill>
                <a:srgbClr val="FF0000"/>
              </a:solidFill>
              <a:latin typeface="Arial" panose="020B0604020202020204" pitchFamily="34" charset="0"/>
              <a:ea typeface="+mn-ea"/>
              <a:cs typeface="Arial" panose="020B0604020202020204" pitchFamily="34" charset="0"/>
            </a:rPr>
            <a:t> </a:t>
          </a:r>
          <a:r>
            <a:rPr lang="en-GB" altLang="en-US" sz="2800" b="1" i="1" kern="1200" dirty="0" err="1">
              <a:solidFill>
                <a:srgbClr val="FF0000"/>
              </a:solidFill>
              <a:latin typeface="Arial" panose="020B0604020202020204" pitchFamily="34" charset="0"/>
              <a:ea typeface="+mn-ea"/>
              <a:cs typeface="Arial" panose="020B0604020202020204" pitchFamily="34" charset="0"/>
            </a:rPr>
            <a:t>Chiến</a:t>
          </a:r>
          <a:r>
            <a:rPr lang="en-GB" altLang="en-US" sz="3200" b="1" i="1" kern="1200" dirty="0">
              <a:solidFill>
                <a:srgbClr val="FF0000"/>
              </a:solidFill>
              <a:latin typeface="Arial" panose="020B0604020202020204" pitchFamily="34" charset="0"/>
              <a:ea typeface="+mn-ea"/>
              <a:cs typeface="Arial" panose="020B0604020202020204" pitchFamily="34" charset="0"/>
            </a:rPr>
            <a:t> </a:t>
          </a:r>
          <a:r>
            <a:rPr lang="en-GB" altLang="en-US" sz="3200" b="1" i="1" kern="1200" dirty="0" err="1">
              <a:solidFill>
                <a:srgbClr val="FF0000"/>
              </a:solidFill>
              <a:latin typeface="Arial" panose="020B0604020202020204" pitchFamily="34" charset="0"/>
              <a:ea typeface="+mn-ea"/>
              <a:cs typeface="Arial" panose="020B0604020202020204" pitchFamily="34" charset="0"/>
            </a:rPr>
            <a:t>lược</a:t>
          </a:r>
          <a:r>
            <a:rPr lang="en-GB" altLang="en-US" sz="3200" b="1" i="1" kern="1200" dirty="0">
              <a:solidFill>
                <a:srgbClr val="FF0000"/>
              </a:solidFill>
              <a:latin typeface="Arial" panose="020B0604020202020204" pitchFamily="34" charset="0"/>
              <a:ea typeface="+mn-ea"/>
              <a:cs typeface="Arial" panose="020B0604020202020204" pitchFamily="34" charset="0"/>
            </a:rPr>
            <a:t> </a:t>
          </a:r>
          <a:r>
            <a:rPr lang="en-GB" altLang="en-US" sz="3200" b="1" i="1" kern="1200" dirty="0" err="1">
              <a:solidFill>
                <a:srgbClr val="FF0000"/>
              </a:solidFill>
              <a:latin typeface="Arial" panose="020B0604020202020204" pitchFamily="34" charset="0"/>
              <a:ea typeface="+mn-ea"/>
              <a:cs typeface="Arial" panose="020B0604020202020204" pitchFamily="34" charset="0"/>
            </a:rPr>
            <a:t>của</a:t>
          </a:r>
          <a:r>
            <a:rPr lang="en-GB" altLang="en-US" sz="3200" b="1" i="1" kern="1200" dirty="0">
              <a:solidFill>
                <a:srgbClr val="FF0000"/>
              </a:solidFill>
              <a:latin typeface="Arial" panose="020B0604020202020204" pitchFamily="34" charset="0"/>
              <a:ea typeface="+mn-ea"/>
              <a:cs typeface="Arial" panose="020B0604020202020204" pitchFamily="34" charset="0"/>
            </a:rPr>
            <a:t> </a:t>
          </a:r>
        </a:p>
        <a:p>
          <a:pPr marL="0" lvl="0" indent="0" algn="ctr" defTabSz="1244600">
            <a:lnSpc>
              <a:spcPct val="90000"/>
            </a:lnSpc>
            <a:spcBef>
              <a:spcPct val="0"/>
            </a:spcBef>
            <a:spcAft>
              <a:spcPct val="35000"/>
            </a:spcAft>
            <a:buNone/>
          </a:pPr>
          <a:r>
            <a:rPr lang="en-GB" altLang="en-US" sz="3200" b="1" i="1" kern="1200" dirty="0" err="1">
              <a:solidFill>
                <a:srgbClr val="FF0000"/>
              </a:solidFill>
              <a:latin typeface="Arial" panose="020B0604020202020204" pitchFamily="34" charset="0"/>
              <a:ea typeface="+mn-ea"/>
              <a:cs typeface="Arial" panose="020B0604020202020204" pitchFamily="34" charset="0"/>
            </a:rPr>
            <a:t>một</a:t>
          </a:r>
          <a:r>
            <a:rPr lang="en-GB" altLang="en-US" sz="3200" b="1" i="1" kern="1200" dirty="0">
              <a:solidFill>
                <a:srgbClr val="FF0000"/>
              </a:solidFill>
              <a:latin typeface="Arial" panose="020B0604020202020204" pitchFamily="34" charset="0"/>
              <a:ea typeface="+mn-ea"/>
              <a:cs typeface="Arial" panose="020B0604020202020204" pitchFamily="34" charset="0"/>
            </a:rPr>
            <a:t> </a:t>
          </a:r>
          <a:r>
            <a:rPr lang="en-GB" altLang="en-US" sz="3200" b="1" i="1" kern="1200" dirty="0" err="1">
              <a:solidFill>
                <a:srgbClr val="FF0000"/>
              </a:solidFill>
              <a:latin typeface="Arial" panose="020B0604020202020204" pitchFamily="34" charset="0"/>
              <a:ea typeface="+mn-ea"/>
              <a:cs typeface="Arial" panose="020B0604020202020204" pitchFamily="34" charset="0"/>
            </a:rPr>
            <a:t>tổ</a:t>
          </a:r>
          <a:r>
            <a:rPr lang="en-GB" altLang="en-US" sz="3200" b="1" i="1" kern="1200" dirty="0">
              <a:solidFill>
                <a:srgbClr val="FF0000"/>
              </a:solidFill>
              <a:latin typeface="Arial" panose="020B0604020202020204" pitchFamily="34" charset="0"/>
              <a:ea typeface="+mn-ea"/>
              <a:cs typeface="Arial" panose="020B0604020202020204" pitchFamily="34" charset="0"/>
            </a:rPr>
            <a:t> </a:t>
          </a:r>
          <a:r>
            <a:rPr lang="en-GB" altLang="en-US" sz="3200" b="1" i="1" kern="1200" dirty="0" err="1">
              <a:solidFill>
                <a:srgbClr val="FF0000"/>
              </a:solidFill>
              <a:latin typeface="Arial" panose="020B0604020202020204" pitchFamily="34" charset="0"/>
              <a:ea typeface="+mn-ea"/>
              <a:cs typeface="Arial" panose="020B0604020202020204" pitchFamily="34" charset="0"/>
            </a:rPr>
            <a:t>chức</a:t>
          </a:r>
          <a:endParaRPr lang="en-US" sz="3200" b="1" i="1" kern="1200" dirty="0">
            <a:solidFill>
              <a:srgbClr val="000076"/>
            </a:solidFill>
            <a:latin typeface="Arial" panose="020B0604020202020204" pitchFamily="34" charset="0"/>
            <a:ea typeface="+mn-ea"/>
            <a:cs typeface="Arial" panose="020B0604020202020204" pitchFamily="34" charset="0"/>
          </a:endParaRPr>
        </a:p>
      </dsp:txBody>
      <dsp:txXfrm>
        <a:off x="2464370" y="60003"/>
        <a:ext cx="8423058" cy="1928639"/>
      </dsp:txXfrm>
    </dsp:sp>
    <dsp:sp modelId="{6288DE05-379F-4862-AD28-C68E6BBA8E4A}">
      <dsp:nvSpPr>
        <dsp:cNvPr id="0" name=""/>
        <dsp:cNvSpPr/>
      </dsp:nvSpPr>
      <dsp:spPr>
        <a:xfrm>
          <a:off x="25269" y="3090121"/>
          <a:ext cx="2989099" cy="3184300"/>
        </a:xfrm>
        <a:prstGeom prst="roundRect">
          <a:avLst>
            <a:gd name="adj" fmla="val 10000"/>
          </a:avLst>
        </a:prstGeom>
        <a:blipFill rotWithShape="0">
          <a:blip xmlns:r="http://schemas.openxmlformats.org/officeDocument/2006/relationships" r:embed="rId2"/>
          <a:tile tx="0" ty="0" sx="100000" sy="100000" flip="none" algn="tl"/>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95FF1C5-DC76-4D45-88EF-733E1988B94D}">
      <dsp:nvSpPr>
        <dsp:cNvPr id="0" name=""/>
        <dsp:cNvSpPr/>
      </dsp:nvSpPr>
      <dsp:spPr>
        <a:xfrm>
          <a:off x="209816" y="3265440"/>
          <a:ext cx="2989099" cy="3184300"/>
        </a:xfrm>
        <a:prstGeom prst="roundRect">
          <a:avLst>
            <a:gd name="adj" fmla="val 10000"/>
          </a:avLst>
        </a:prstGeom>
        <a:solidFill>
          <a:schemeClr val="lt1">
            <a:alpha val="90000"/>
            <a:hueOff val="0"/>
            <a:satOff val="0"/>
            <a:lumOff val="0"/>
            <a:alphaOff val="0"/>
          </a:schemeClr>
        </a:solidFill>
        <a:ln w="25400" cap="flat" cmpd="sng" algn="ctr">
          <a:solidFill>
            <a:srgbClr val="00B0F0"/>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Font typeface="Wingdings" panose="05000000000000000000" pitchFamily="2" charset="2"/>
            <a:buNone/>
          </a:pPr>
          <a:r>
            <a:rPr lang="en-GB" altLang="en-US" sz="2400" kern="1200" dirty="0" err="1">
              <a:solidFill>
                <a:srgbClr val="000076"/>
              </a:solidFill>
              <a:latin typeface="Arial" panose="020B0604020202020204" pitchFamily="34" charset="0"/>
              <a:cs typeface="Arial" panose="020B0604020202020204" pitchFamily="34" charset="0"/>
            </a:rPr>
            <a:t>Chiến</a:t>
          </a:r>
          <a:r>
            <a:rPr lang="en-GB" altLang="en-US" sz="2400" kern="1200" dirty="0">
              <a:solidFill>
                <a:srgbClr val="000076"/>
              </a:solidFill>
              <a:latin typeface="Arial" panose="020B0604020202020204" pitchFamily="34" charset="0"/>
              <a:cs typeface="Arial" panose="020B0604020202020204" pitchFamily="34" charset="0"/>
            </a:rPr>
            <a:t> </a:t>
          </a:r>
          <a:r>
            <a:rPr lang="en-GB" altLang="en-US" sz="2400" kern="1200" dirty="0" err="1">
              <a:solidFill>
                <a:srgbClr val="000076"/>
              </a:solidFill>
              <a:latin typeface="Arial" panose="020B0604020202020204" pitchFamily="34" charset="0"/>
              <a:cs typeface="Arial" panose="020B0604020202020204" pitchFamily="34" charset="0"/>
            </a:rPr>
            <a:t>lược</a:t>
          </a:r>
          <a:r>
            <a:rPr lang="en-GB" altLang="en-US" sz="2400" kern="1200" dirty="0">
              <a:solidFill>
                <a:srgbClr val="000076"/>
              </a:solidFill>
              <a:latin typeface="Arial" panose="020B0604020202020204" pitchFamily="34" charset="0"/>
              <a:cs typeface="Arial" panose="020B0604020202020204" pitchFamily="34" charset="0"/>
            </a:rPr>
            <a:t> </a:t>
          </a:r>
          <a:r>
            <a:rPr lang="en-GB" altLang="en-US" sz="2400" kern="1200" dirty="0" err="1">
              <a:solidFill>
                <a:srgbClr val="000076"/>
              </a:solidFill>
              <a:latin typeface="Arial" panose="020B0604020202020204" pitchFamily="34" charset="0"/>
              <a:cs typeface="Arial" panose="020B0604020202020204" pitchFamily="34" charset="0"/>
            </a:rPr>
            <a:t>Ổn</a:t>
          </a:r>
          <a:r>
            <a:rPr lang="en-GB" altLang="en-US" sz="2400" kern="1200" dirty="0">
              <a:solidFill>
                <a:srgbClr val="000076"/>
              </a:solidFill>
              <a:latin typeface="Arial" panose="020B0604020202020204" pitchFamily="34" charset="0"/>
              <a:cs typeface="Arial" panose="020B0604020202020204" pitchFamily="34" charset="0"/>
            </a:rPr>
            <a:t> </a:t>
          </a:r>
          <a:r>
            <a:rPr lang="en-GB" altLang="en-US" sz="2400" kern="1200" dirty="0" err="1">
              <a:solidFill>
                <a:srgbClr val="000076"/>
              </a:solidFill>
              <a:latin typeface="Arial" panose="020B0604020202020204" pitchFamily="34" charset="0"/>
              <a:cs typeface="Arial" panose="020B0604020202020204" pitchFamily="34" charset="0"/>
            </a:rPr>
            <a:t>định</a:t>
          </a:r>
          <a:endParaRPr lang="en-US" sz="2400" b="0" i="0" kern="1200" dirty="0">
            <a:solidFill>
              <a:srgbClr val="000076"/>
            </a:solidFill>
            <a:latin typeface="Arial" panose="020B0604020202020204" pitchFamily="34" charset="0"/>
            <a:cs typeface="Arial" panose="020B0604020202020204" pitchFamily="34" charset="0"/>
          </a:endParaRPr>
        </a:p>
      </dsp:txBody>
      <dsp:txXfrm>
        <a:off x="297364" y="3352988"/>
        <a:ext cx="2814003" cy="3009204"/>
      </dsp:txXfrm>
    </dsp:sp>
    <dsp:sp modelId="{50C3E16C-4E5E-4E11-A4A0-1CDC3D06FB5F}">
      <dsp:nvSpPr>
        <dsp:cNvPr id="0" name=""/>
        <dsp:cNvSpPr/>
      </dsp:nvSpPr>
      <dsp:spPr>
        <a:xfrm>
          <a:off x="3364827" y="3162546"/>
          <a:ext cx="2989099" cy="3184300"/>
        </a:xfrm>
        <a:prstGeom prst="roundRect">
          <a:avLst>
            <a:gd name="adj" fmla="val 10000"/>
          </a:avLst>
        </a:prstGeom>
        <a:blipFill rotWithShape="0">
          <a:blip xmlns:r="http://schemas.openxmlformats.org/officeDocument/2006/relationships" r:embed="rId3"/>
          <a:tile tx="0" ty="0" sx="100000" sy="100000" flip="none" algn="tl"/>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7403015-265C-445F-825E-4329D9D3E225}">
      <dsp:nvSpPr>
        <dsp:cNvPr id="0" name=""/>
        <dsp:cNvSpPr/>
      </dsp:nvSpPr>
      <dsp:spPr>
        <a:xfrm>
          <a:off x="3549374" y="3337866"/>
          <a:ext cx="2989099" cy="3184300"/>
        </a:xfrm>
        <a:prstGeom prst="roundRect">
          <a:avLst>
            <a:gd name="adj" fmla="val 10000"/>
          </a:avLst>
        </a:prstGeom>
        <a:solidFill>
          <a:schemeClr val="lt1">
            <a:alpha val="90000"/>
            <a:hueOff val="0"/>
            <a:satOff val="0"/>
            <a:lumOff val="0"/>
            <a:alphaOff val="0"/>
          </a:schemeClr>
        </a:solidFill>
        <a:ln w="25400" cap="flat" cmpd="sng" algn="ctr">
          <a:solidFill>
            <a:srgbClr val="CC99FF"/>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altLang="en-US" sz="2400" kern="1200" dirty="0" err="1">
              <a:solidFill>
                <a:srgbClr val="000076"/>
              </a:solidFill>
              <a:latin typeface="Arial" panose="020B0604020202020204" pitchFamily="34" charset="0"/>
              <a:cs typeface="Arial" panose="020B0604020202020204" pitchFamily="34" charset="0"/>
            </a:rPr>
            <a:t>Chiến</a:t>
          </a:r>
          <a:r>
            <a:rPr lang="en-GB" altLang="en-US" sz="2400" kern="1200" dirty="0">
              <a:solidFill>
                <a:srgbClr val="000076"/>
              </a:solidFill>
              <a:latin typeface="Arial" panose="020B0604020202020204" pitchFamily="34" charset="0"/>
              <a:cs typeface="Arial" panose="020B0604020202020204" pitchFamily="34" charset="0"/>
            </a:rPr>
            <a:t> </a:t>
          </a:r>
          <a:r>
            <a:rPr lang="en-GB" altLang="en-US" sz="2400" kern="1200" dirty="0" err="1">
              <a:solidFill>
                <a:srgbClr val="000076"/>
              </a:solidFill>
              <a:latin typeface="Arial" panose="020B0604020202020204" pitchFamily="34" charset="0"/>
              <a:cs typeface="Arial" panose="020B0604020202020204" pitchFamily="34" charset="0"/>
            </a:rPr>
            <a:t>lược</a:t>
          </a:r>
          <a:r>
            <a:rPr lang="en-GB" altLang="en-US" sz="2400" kern="1200" dirty="0">
              <a:solidFill>
                <a:srgbClr val="000076"/>
              </a:solidFill>
              <a:latin typeface="Arial" panose="020B0604020202020204" pitchFamily="34" charset="0"/>
              <a:cs typeface="Arial" panose="020B0604020202020204" pitchFamily="34" charset="0"/>
            </a:rPr>
            <a:t> </a:t>
          </a:r>
          <a:r>
            <a:rPr lang="en-GB" altLang="en-US" sz="2400" kern="1200" dirty="0" err="1">
              <a:solidFill>
                <a:srgbClr val="000076"/>
              </a:solidFill>
              <a:latin typeface="Arial" panose="020B0604020202020204" pitchFamily="34" charset="0"/>
              <a:cs typeface="Arial" panose="020B0604020202020204" pitchFamily="34" charset="0"/>
            </a:rPr>
            <a:t>Phát</a:t>
          </a:r>
          <a:r>
            <a:rPr lang="en-GB" altLang="en-US" sz="2400" kern="1200" dirty="0">
              <a:solidFill>
                <a:srgbClr val="000076"/>
              </a:solidFill>
              <a:latin typeface="Arial" panose="020B0604020202020204" pitchFamily="34" charset="0"/>
              <a:cs typeface="Arial" panose="020B0604020202020204" pitchFamily="34" charset="0"/>
            </a:rPr>
            <a:t> </a:t>
          </a:r>
          <a:r>
            <a:rPr lang="en-GB" altLang="en-US" sz="2400" kern="1200" dirty="0" err="1">
              <a:solidFill>
                <a:srgbClr val="000076"/>
              </a:solidFill>
              <a:latin typeface="Arial" panose="020B0604020202020204" pitchFamily="34" charset="0"/>
              <a:cs typeface="Arial" panose="020B0604020202020204" pitchFamily="34" charset="0"/>
            </a:rPr>
            <a:t>triển</a:t>
          </a:r>
          <a:endParaRPr lang="en-US" sz="2400" b="0" i="0" kern="1200" dirty="0">
            <a:solidFill>
              <a:srgbClr val="000076"/>
            </a:solidFill>
            <a:latin typeface="Arial" panose="020B0604020202020204" pitchFamily="34" charset="0"/>
            <a:cs typeface="Arial" panose="020B0604020202020204" pitchFamily="34" charset="0"/>
          </a:endParaRPr>
        </a:p>
      </dsp:txBody>
      <dsp:txXfrm>
        <a:off x="3636922" y="3425414"/>
        <a:ext cx="2814003" cy="3009204"/>
      </dsp:txXfrm>
    </dsp:sp>
    <dsp:sp modelId="{22CF6D82-8A6E-46D0-90F3-A7E14351B9C6}">
      <dsp:nvSpPr>
        <dsp:cNvPr id="0" name=""/>
        <dsp:cNvSpPr/>
      </dsp:nvSpPr>
      <dsp:spPr>
        <a:xfrm>
          <a:off x="6723020" y="3162546"/>
          <a:ext cx="2989099" cy="3184300"/>
        </a:xfrm>
        <a:prstGeom prst="roundRect">
          <a:avLst>
            <a:gd name="adj" fmla="val 10000"/>
          </a:avLst>
        </a:prstGeom>
        <a:blipFill rotWithShape="0">
          <a:blip xmlns:r="http://schemas.openxmlformats.org/officeDocument/2006/relationships" r:embed="rId4"/>
          <a:tile tx="0" ty="0" sx="100000" sy="100000" flip="none" algn="tl"/>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C4CE53E-084E-4121-B8DE-ABBAF50D3689}">
      <dsp:nvSpPr>
        <dsp:cNvPr id="0" name=""/>
        <dsp:cNvSpPr/>
      </dsp:nvSpPr>
      <dsp:spPr>
        <a:xfrm>
          <a:off x="6907567" y="3337866"/>
          <a:ext cx="2989099" cy="3184300"/>
        </a:xfrm>
        <a:prstGeom prst="roundRect">
          <a:avLst>
            <a:gd name="adj" fmla="val 10000"/>
          </a:avLst>
        </a:prstGeom>
        <a:solidFill>
          <a:schemeClr val="lt1">
            <a:alpha val="90000"/>
            <a:hueOff val="0"/>
            <a:satOff val="0"/>
            <a:lumOff val="0"/>
            <a:alphaOff val="0"/>
          </a:schemeClr>
        </a:solidFill>
        <a:ln w="25400" cap="flat" cmpd="sng" algn="ctr">
          <a:solidFill>
            <a:srgbClr val="CC99FF"/>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altLang="en-US" sz="2400" kern="1200" dirty="0" err="1">
              <a:solidFill>
                <a:srgbClr val="000076"/>
              </a:solidFill>
              <a:latin typeface="Arial" panose="020B0604020202020204" pitchFamily="34" charset="0"/>
              <a:cs typeface="Arial" panose="020B0604020202020204" pitchFamily="34" charset="0"/>
            </a:rPr>
            <a:t>Chiến</a:t>
          </a:r>
          <a:r>
            <a:rPr lang="en-GB" altLang="en-US" sz="2400" kern="1200" dirty="0">
              <a:solidFill>
                <a:srgbClr val="000076"/>
              </a:solidFill>
              <a:latin typeface="Arial" panose="020B0604020202020204" pitchFamily="34" charset="0"/>
              <a:cs typeface="Arial" panose="020B0604020202020204" pitchFamily="34" charset="0"/>
            </a:rPr>
            <a:t> </a:t>
          </a:r>
          <a:r>
            <a:rPr lang="en-GB" altLang="en-US" sz="2400" kern="1200" dirty="0" err="1">
              <a:solidFill>
                <a:srgbClr val="000076"/>
              </a:solidFill>
              <a:latin typeface="Arial" panose="020B0604020202020204" pitchFamily="34" charset="0"/>
              <a:cs typeface="Arial" panose="020B0604020202020204" pitchFamily="34" charset="0"/>
            </a:rPr>
            <a:t>lược</a:t>
          </a:r>
          <a:r>
            <a:rPr lang="en-GB" altLang="en-US" sz="2400" kern="1200" dirty="0">
              <a:solidFill>
                <a:srgbClr val="000076"/>
              </a:solidFill>
              <a:latin typeface="Arial" panose="020B0604020202020204" pitchFamily="34" charset="0"/>
              <a:cs typeface="Arial" panose="020B0604020202020204" pitchFamily="34" charset="0"/>
            </a:rPr>
            <a:t> </a:t>
          </a:r>
          <a:r>
            <a:rPr lang="en-GB" altLang="en-US" sz="2400" kern="1200" dirty="0" err="1">
              <a:solidFill>
                <a:srgbClr val="000076"/>
              </a:solidFill>
              <a:latin typeface="Arial" panose="020B0604020202020204" pitchFamily="34" charset="0"/>
              <a:cs typeface="Arial" panose="020B0604020202020204" pitchFamily="34" charset="0"/>
            </a:rPr>
            <a:t>Cắt</a:t>
          </a:r>
          <a:r>
            <a:rPr lang="en-GB" altLang="en-US" sz="2400" kern="1200" dirty="0">
              <a:solidFill>
                <a:srgbClr val="000076"/>
              </a:solidFill>
              <a:latin typeface="Arial" panose="020B0604020202020204" pitchFamily="34" charset="0"/>
              <a:cs typeface="Arial" panose="020B0604020202020204" pitchFamily="34" charset="0"/>
            </a:rPr>
            <a:t> </a:t>
          </a:r>
          <a:r>
            <a:rPr lang="en-GB" altLang="en-US" sz="2400" kern="1200" dirty="0" err="1">
              <a:solidFill>
                <a:srgbClr val="000076"/>
              </a:solidFill>
              <a:latin typeface="Arial" panose="020B0604020202020204" pitchFamily="34" charset="0"/>
              <a:cs typeface="Arial" panose="020B0604020202020204" pitchFamily="34" charset="0"/>
            </a:rPr>
            <a:t>giảm</a:t>
          </a:r>
          <a:endParaRPr lang="en-US" sz="2400" b="0" i="0" kern="1200" dirty="0">
            <a:solidFill>
              <a:srgbClr val="000076"/>
            </a:solidFill>
            <a:latin typeface="Arial" panose="020B0604020202020204" pitchFamily="34" charset="0"/>
            <a:cs typeface="Arial" panose="020B0604020202020204" pitchFamily="34" charset="0"/>
          </a:endParaRPr>
        </a:p>
      </dsp:txBody>
      <dsp:txXfrm>
        <a:off x="6995115" y="3425414"/>
        <a:ext cx="2814003" cy="3009204"/>
      </dsp:txXfrm>
    </dsp:sp>
    <dsp:sp modelId="{DB4398B0-3777-4A9A-BD47-12959EA5FCDA}">
      <dsp:nvSpPr>
        <dsp:cNvPr id="0" name=""/>
        <dsp:cNvSpPr/>
      </dsp:nvSpPr>
      <dsp:spPr>
        <a:xfrm>
          <a:off x="10081214" y="3162546"/>
          <a:ext cx="2989099" cy="3184300"/>
        </a:xfrm>
        <a:prstGeom prst="roundRect">
          <a:avLst>
            <a:gd name="adj" fmla="val 10000"/>
          </a:avLst>
        </a:prstGeom>
        <a:blipFill rotWithShape="0">
          <a:blip xmlns:r="http://schemas.openxmlformats.org/officeDocument/2006/relationships" r:embed="rId5"/>
          <a:tile tx="0" ty="0" sx="100000" sy="100000" flip="none" algn="tl"/>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11FDAA7-04BC-4D4B-A814-5E7B928BF83D}">
      <dsp:nvSpPr>
        <dsp:cNvPr id="0" name=""/>
        <dsp:cNvSpPr/>
      </dsp:nvSpPr>
      <dsp:spPr>
        <a:xfrm>
          <a:off x="10265761" y="3337866"/>
          <a:ext cx="2989099" cy="3184300"/>
        </a:xfrm>
        <a:prstGeom prst="roundRect">
          <a:avLst>
            <a:gd name="adj" fmla="val 10000"/>
          </a:avLst>
        </a:prstGeom>
        <a:solidFill>
          <a:schemeClr val="lt1">
            <a:alpha val="90000"/>
            <a:hueOff val="0"/>
            <a:satOff val="0"/>
            <a:lumOff val="0"/>
            <a:alphaOff val="0"/>
          </a:schemeClr>
        </a:solidFill>
        <a:ln w="25400" cap="flat" cmpd="sng" algn="ctr">
          <a:solidFill>
            <a:srgbClr val="CC99FF"/>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altLang="en-US" sz="2400" kern="1200" dirty="0" err="1">
              <a:solidFill>
                <a:srgbClr val="000076"/>
              </a:solidFill>
              <a:latin typeface="Arial" panose="020B0604020202020204" pitchFamily="34" charset="0"/>
              <a:cs typeface="Arial" panose="020B0604020202020204" pitchFamily="34" charset="0"/>
            </a:rPr>
            <a:t>Chiến</a:t>
          </a:r>
          <a:r>
            <a:rPr lang="en-GB" altLang="en-US" sz="2400" kern="1200" dirty="0">
              <a:solidFill>
                <a:srgbClr val="000076"/>
              </a:solidFill>
              <a:latin typeface="Arial" panose="020B0604020202020204" pitchFamily="34" charset="0"/>
              <a:cs typeface="Arial" panose="020B0604020202020204" pitchFamily="34" charset="0"/>
            </a:rPr>
            <a:t> </a:t>
          </a:r>
          <a:r>
            <a:rPr lang="en-GB" altLang="en-US" sz="2400" kern="1200" dirty="0" err="1">
              <a:solidFill>
                <a:srgbClr val="000076"/>
              </a:solidFill>
              <a:latin typeface="Arial" panose="020B0604020202020204" pitchFamily="34" charset="0"/>
              <a:cs typeface="Arial" panose="020B0604020202020204" pitchFamily="34" charset="0"/>
            </a:rPr>
            <a:t>lược</a:t>
          </a:r>
          <a:r>
            <a:rPr lang="en-GB" altLang="en-US" sz="2400" kern="1200" dirty="0">
              <a:solidFill>
                <a:srgbClr val="000076"/>
              </a:solidFill>
              <a:latin typeface="Arial" panose="020B0604020202020204" pitchFamily="34" charset="0"/>
              <a:cs typeface="Arial" panose="020B0604020202020204" pitchFamily="34" charset="0"/>
            </a:rPr>
            <a:t> </a:t>
          </a:r>
          <a:r>
            <a:rPr lang="en-GB" altLang="en-US" sz="2400" kern="1200" dirty="0" err="1">
              <a:solidFill>
                <a:srgbClr val="000076"/>
              </a:solidFill>
              <a:latin typeface="Arial" panose="020B0604020202020204" pitchFamily="34" charset="0"/>
              <a:cs typeface="Arial" panose="020B0604020202020204" pitchFamily="34" charset="0"/>
            </a:rPr>
            <a:t>Phối</a:t>
          </a:r>
          <a:r>
            <a:rPr lang="en-GB" altLang="en-US" sz="2400" kern="1200" dirty="0">
              <a:solidFill>
                <a:srgbClr val="000076"/>
              </a:solidFill>
              <a:latin typeface="Arial" panose="020B0604020202020204" pitchFamily="34" charset="0"/>
              <a:cs typeface="Arial" panose="020B0604020202020204" pitchFamily="34" charset="0"/>
            </a:rPr>
            <a:t> </a:t>
          </a:r>
          <a:r>
            <a:rPr lang="en-GB" altLang="en-US" sz="2400" kern="1200" dirty="0" err="1">
              <a:solidFill>
                <a:srgbClr val="000076"/>
              </a:solidFill>
              <a:latin typeface="Arial" panose="020B0604020202020204" pitchFamily="34" charset="0"/>
              <a:cs typeface="Arial" panose="020B0604020202020204" pitchFamily="34" charset="0"/>
            </a:rPr>
            <a:t>hợp</a:t>
          </a:r>
          <a:r>
            <a:rPr lang="en-GB" altLang="en-US" sz="2400" kern="1200" dirty="0">
              <a:solidFill>
                <a:srgbClr val="000076"/>
              </a:solidFill>
              <a:latin typeface="Arial" panose="020B0604020202020204" pitchFamily="34" charset="0"/>
              <a:cs typeface="Arial" panose="020B0604020202020204" pitchFamily="34" charset="0"/>
            </a:rPr>
            <a:t> </a:t>
          </a:r>
          <a:endParaRPr lang="en-US" sz="2400" b="0" i="0" kern="1200" dirty="0">
            <a:solidFill>
              <a:srgbClr val="000076"/>
            </a:solidFill>
            <a:latin typeface="Arial" panose="020B0604020202020204" pitchFamily="34" charset="0"/>
            <a:cs typeface="Arial" panose="020B0604020202020204" pitchFamily="34" charset="0"/>
          </a:endParaRPr>
        </a:p>
      </dsp:txBody>
      <dsp:txXfrm>
        <a:off x="10353309" y="3425414"/>
        <a:ext cx="2814003" cy="3009204"/>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8D61CC7-4604-4B26-BED8-233383B5A645}">
      <dsp:nvSpPr>
        <dsp:cNvPr id="0" name=""/>
        <dsp:cNvSpPr/>
      </dsp:nvSpPr>
      <dsp:spPr>
        <a:xfrm>
          <a:off x="4454" y="103738"/>
          <a:ext cx="5887808" cy="7636323"/>
        </a:xfrm>
        <a:prstGeom prst="rect">
          <a:avLst/>
        </a:prstGeom>
        <a:solidFill>
          <a:srgbClr val="C9E7E9"/>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48590" tIns="148590" rIns="148590" bIns="148590" numCol="1" spcCol="1270" anchor="ctr" anchorCtr="0">
          <a:noAutofit/>
        </a:bodyPr>
        <a:lstStyle/>
        <a:p>
          <a:pPr marL="0" lvl="0" indent="0" algn="ctr" defTabSz="1733550">
            <a:lnSpc>
              <a:spcPct val="90000"/>
            </a:lnSpc>
            <a:spcBef>
              <a:spcPct val="0"/>
            </a:spcBef>
            <a:spcAft>
              <a:spcPct val="35000"/>
            </a:spcAft>
            <a:buFont typeface="Arial" panose="020B0604020202020204" pitchFamily="34" charset="0"/>
            <a:buNone/>
          </a:pPr>
          <a:r>
            <a:rPr lang="en-US" sz="3900" b="1" u="sng" kern="1200" dirty="0">
              <a:solidFill>
                <a:srgbClr val="FF0000"/>
              </a:solidFill>
            </a:rPr>
            <a:t>1. </a:t>
          </a:r>
          <a:r>
            <a:rPr lang="en-US" sz="3900" b="1" u="sng" kern="1200" dirty="0" err="1">
              <a:solidFill>
                <a:srgbClr val="FF0000"/>
              </a:solidFill>
            </a:rPr>
            <a:t>Chiến</a:t>
          </a:r>
          <a:r>
            <a:rPr lang="en-US" sz="3900" b="1" u="sng" kern="1200" dirty="0">
              <a:solidFill>
                <a:srgbClr val="FF0000"/>
              </a:solidFill>
            </a:rPr>
            <a:t> </a:t>
          </a:r>
          <a:r>
            <a:rPr lang="en-US" sz="3900" b="1" u="sng" kern="1200" dirty="0" err="1">
              <a:solidFill>
                <a:srgbClr val="FF0000"/>
              </a:solidFill>
            </a:rPr>
            <a:t>lược</a:t>
          </a:r>
          <a:r>
            <a:rPr lang="en-US" sz="3900" b="1" u="sng" kern="1200" dirty="0">
              <a:solidFill>
                <a:srgbClr val="FF0000"/>
              </a:solidFill>
            </a:rPr>
            <a:t> </a:t>
          </a:r>
          <a:r>
            <a:rPr lang="en-US" sz="3900" b="1" u="sng" kern="1200" dirty="0" err="1">
              <a:solidFill>
                <a:srgbClr val="FF0000"/>
              </a:solidFill>
            </a:rPr>
            <a:t>ổn</a:t>
          </a:r>
          <a:r>
            <a:rPr lang="en-US" sz="3900" b="1" u="sng" kern="1200" dirty="0">
              <a:solidFill>
                <a:srgbClr val="FF0000"/>
              </a:solidFill>
            </a:rPr>
            <a:t> </a:t>
          </a:r>
          <a:r>
            <a:rPr lang="en-US" sz="3900" b="1" u="sng" kern="1200" dirty="0" err="1">
              <a:solidFill>
                <a:srgbClr val="FF0000"/>
              </a:solidFill>
            </a:rPr>
            <a:t>định</a:t>
          </a:r>
          <a:endParaRPr lang="en-US" sz="3900" b="1" u="sng" kern="1200" dirty="0">
            <a:solidFill>
              <a:srgbClr val="FF0000"/>
            </a:solidFill>
          </a:endParaRPr>
        </a:p>
        <a:p>
          <a:pPr marL="0" lvl="0" indent="0" algn="ctr" defTabSz="1733550">
            <a:lnSpc>
              <a:spcPct val="90000"/>
            </a:lnSpc>
            <a:spcBef>
              <a:spcPct val="0"/>
            </a:spcBef>
            <a:spcAft>
              <a:spcPct val="35000"/>
            </a:spcAft>
            <a:buFont typeface="Arial" panose="020B0604020202020204" pitchFamily="34" charset="0"/>
            <a:buNone/>
          </a:pPr>
          <a:r>
            <a:rPr lang="en-US" sz="3900" kern="1200" dirty="0" err="1">
              <a:solidFill>
                <a:srgbClr val="000076"/>
              </a:solidFill>
            </a:rPr>
            <a:t>Chiến</a:t>
          </a:r>
          <a:r>
            <a:rPr lang="en-US" sz="3900" kern="1200" dirty="0">
              <a:solidFill>
                <a:srgbClr val="000076"/>
              </a:solidFill>
            </a:rPr>
            <a:t> </a:t>
          </a:r>
          <a:r>
            <a:rPr lang="en-US" sz="3900" kern="1200" dirty="0" err="1">
              <a:solidFill>
                <a:srgbClr val="000076"/>
              </a:solidFill>
            </a:rPr>
            <a:t>lược</a:t>
          </a:r>
          <a:r>
            <a:rPr lang="en-US" sz="3900" kern="1200" dirty="0">
              <a:solidFill>
                <a:srgbClr val="000076"/>
              </a:solidFill>
            </a:rPr>
            <a:t> </a:t>
          </a:r>
          <a:r>
            <a:rPr lang="en-US" sz="3900" kern="1200" dirty="0" err="1">
              <a:solidFill>
                <a:srgbClr val="000076"/>
              </a:solidFill>
            </a:rPr>
            <a:t>không</a:t>
          </a:r>
          <a:r>
            <a:rPr lang="en-US" sz="3900" kern="1200" dirty="0">
              <a:solidFill>
                <a:srgbClr val="000076"/>
              </a:solidFill>
            </a:rPr>
            <a:t> </a:t>
          </a:r>
          <a:r>
            <a:rPr lang="en-US" sz="3900" kern="1200" dirty="0" err="1">
              <a:solidFill>
                <a:srgbClr val="000076"/>
              </a:solidFill>
            </a:rPr>
            <a:t>có</a:t>
          </a:r>
          <a:r>
            <a:rPr lang="en-US" sz="3900" kern="1200" dirty="0">
              <a:solidFill>
                <a:srgbClr val="000076"/>
              </a:solidFill>
            </a:rPr>
            <a:t> </a:t>
          </a:r>
          <a:r>
            <a:rPr lang="en-US" sz="3900" kern="1200" dirty="0" err="1">
              <a:solidFill>
                <a:srgbClr val="000076"/>
              </a:solidFill>
            </a:rPr>
            <a:t>sự</a:t>
          </a:r>
          <a:r>
            <a:rPr lang="en-US" sz="3900" kern="1200" dirty="0">
              <a:solidFill>
                <a:srgbClr val="000076"/>
              </a:solidFill>
            </a:rPr>
            <a:t> </a:t>
          </a:r>
          <a:r>
            <a:rPr lang="en-US" sz="3900" kern="1200" dirty="0" err="1">
              <a:solidFill>
                <a:srgbClr val="000076"/>
              </a:solidFill>
            </a:rPr>
            <a:t>thay</a:t>
          </a:r>
          <a:r>
            <a:rPr lang="en-US" sz="3900" kern="1200" dirty="0">
              <a:solidFill>
                <a:srgbClr val="000076"/>
              </a:solidFill>
            </a:rPr>
            <a:t> </a:t>
          </a:r>
          <a:r>
            <a:rPr lang="en-US" sz="3900" kern="1200" dirty="0" err="1">
              <a:solidFill>
                <a:srgbClr val="000076"/>
              </a:solidFill>
            </a:rPr>
            <a:t>đổi</a:t>
          </a:r>
          <a:r>
            <a:rPr lang="en-US" sz="3900" kern="1200" dirty="0">
              <a:solidFill>
                <a:srgbClr val="000076"/>
              </a:solidFill>
            </a:rPr>
            <a:t> </a:t>
          </a:r>
          <a:r>
            <a:rPr lang="en-US" sz="3900" kern="1200" dirty="0" err="1">
              <a:solidFill>
                <a:srgbClr val="000076"/>
              </a:solidFill>
            </a:rPr>
            <a:t>đáng</a:t>
          </a:r>
          <a:r>
            <a:rPr lang="en-US" sz="3900" kern="1200" dirty="0">
              <a:solidFill>
                <a:srgbClr val="000076"/>
              </a:solidFill>
            </a:rPr>
            <a:t> </a:t>
          </a:r>
          <a:r>
            <a:rPr lang="en-US" sz="3900" kern="1200" dirty="0" err="1">
              <a:solidFill>
                <a:srgbClr val="000076"/>
              </a:solidFill>
            </a:rPr>
            <a:t>kể</a:t>
          </a:r>
          <a:r>
            <a:rPr lang="en-US" sz="3900" kern="1200" dirty="0">
              <a:solidFill>
                <a:srgbClr val="000076"/>
              </a:solidFill>
            </a:rPr>
            <a:t> </a:t>
          </a:r>
          <a:r>
            <a:rPr lang="en-US" sz="3900" kern="1200" dirty="0" err="1">
              <a:solidFill>
                <a:srgbClr val="000076"/>
              </a:solidFill>
            </a:rPr>
            <a:t>trong</a:t>
          </a:r>
          <a:r>
            <a:rPr lang="en-US" sz="3900" kern="1200" dirty="0">
              <a:solidFill>
                <a:srgbClr val="000076"/>
              </a:solidFill>
            </a:rPr>
            <a:t> </a:t>
          </a:r>
          <a:r>
            <a:rPr lang="en-US" sz="3900" kern="1200" dirty="0" err="1">
              <a:solidFill>
                <a:srgbClr val="000076"/>
              </a:solidFill>
            </a:rPr>
            <a:t>một</a:t>
          </a:r>
          <a:r>
            <a:rPr lang="en-US" sz="3900" kern="1200" dirty="0">
              <a:solidFill>
                <a:srgbClr val="000076"/>
              </a:solidFill>
            </a:rPr>
            <a:t> </a:t>
          </a:r>
          <a:r>
            <a:rPr lang="en-US" sz="3900" kern="1200" dirty="0" err="1">
              <a:solidFill>
                <a:srgbClr val="000076"/>
              </a:solidFill>
            </a:rPr>
            <a:t>khoảng</a:t>
          </a:r>
          <a:r>
            <a:rPr lang="en-US" sz="3900" kern="1200" dirty="0">
              <a:solidFill>
                <a:srgbClr val="000076"/>
              </a:solidFill>
            </a:rPr>
            <a:t> </a:t>
          </a:r>
          <a:r>
            <a:rPr lang="en-US" sz="3900" kern="1200" dirty="0" err="1">
              <a:solidFill>
                <a:srgbClr val="000076"/>
              </a:solidFill>
            </a:rPr>
            <a:t>thời</a:t>
          </a:r>
          <a:r>
            <a:rPr lang="en-US" sz="3900" kern="1200" dirty="0">
              <a:solidFill>
                <a:srgbClr val="000076"/>
              </a:solidFill>
            </a:rPr>
            <a:t> </a:t>
          </a:r>
          <a:r>
            <a:rPr lang="en-US" sz="3900" kern="1200" dirty="0" err="1">
              <a:solidFill>
                <a:srgbClr val="000076"/>
              </a:solidFill>
            </a:rPr>
            <a:t>gian</a:t>
          </a:r>
          <a:r>
            <a:rPr lang="en-US" sz="3900" kern="1200" dirty="0">
              <a:solidFill>
                <a:srgbClr val="000076"/>
              </a:solidFill>
            </a:rPr>
            <a:t> </a:t>
          </a:r>
          <a:r>
            <a:rPr lang="en-US" sz="3900" kern="1200" dirty="0" err="1">
              <a:solidFill>
                <a:srgbClr val="000076"/>
              </a:solidFill>
            </a:rPr>
            <a:t>tương</a:t>
          </a:r>
          <a:r>
            <a:rPr lang="en-US" sz="3900" kern="1200" dirty="0">
              <a:solidFill>
                <a:srgbClr val="000076"/>
              </a:solidFill>
            </a:rPr>
            <a:t> </a:t>
          </a:r>
          <a:r>
            <a:rPr lang="en-US" sz="3900" kern="1200" dirty="0" err="1">
              <a:solidFill>
                <a:srgbClr val="000076"/>
              </a:solidFill>
            </a:rPr>
            <a:t>đối</a:t>
          </a:r>
          <a:r>
            <a:rPr lang="en-US" sz="3900" kern="1200" dirty="0">
              <a:solidFill>
                <a:srgbClr val="000076"/>
              </a:solidFill>
            </a:rPr>
            <a:t> </a:t>
          </a:r>
          <a:r>
            <a:rPr lang="en-US" sz="3900" kern="1200" dirty="0" err="1">
              <a:solidFill>
                <a:srgbClr val="000076"/>
              </a:solidFill>
            </a:rPr>
            <a:t>dài</a:t>
          </a:r>
          <a:r>
            <a:rPr lang="en-US" sz="3900" kern="1200" dirty="0">
              <a:solidFill>
                <a:srgbClr val="000076"/>
              </a:solidFill>
            </a:rPr>
            <a:t> </a:t>
          </a:r>
          <a:r>
            <a:rPr lang="en-US" sz="3900" kern="1200" dirty="0" err="1">
              <a:solidFill>
                <a:srgbClr val="000076"/>
              </a:solidFill>
            </a:rPr>
            <a:t>để</a:t>
          </a:r>
          <a:r>
            <a:rPr lang="en-US" sz="3900" kern="1200" dirty="0">
              <a:solidFill>
                <a:srgbClr val="000076"/>
              </a:solidFill>
            </a:rPr>
            <a:t> </a:t>
          </a:r>
          <a:r>
            <a:rPr lang="en-US" sz="3900" kern="1200" dirty="0" err="1">
              <a:solidFill>
                <a:srgbClr val="000076"/>
              </a:solidFill>
            </a:rPr>
            <a:t>đảm</a:t>
          </a:r>
          <a:r>
            <a:rPr lang="en-US" sz="3900" kern="1200" dirty="0">
              <a:solidFill>
                <a:srgbClr val="000076"/>
              </a:solidFill>
            </a:rPr>
            <a:t> </a:t>
          </a:r>
          <a:r>
            <a:rPr lang="en-US" sz="3900" kern="1200" dirty="0" err="1">
              <a:solidFill>
                <a:srgbClr val="000076"/>
              </a:solidFill>
            </a:rPr>
            <a:t>bảo</a:t>
          </a:r>
          <a:r>
            <a:rPr lang="en-US" sz="3900" kern="1200" dirty="0">
              <a:solidFill>
                <a:srgbClr val="000076"/>
              </a:solidFill>
            </a:rPr>
            <a:t> </a:t>
          </a:r>
          <a:r>
            <a:rPr lang="en-US" sz="3900" kern="1200" dirty="0" err="1">
              <a:solidFill>
                <a:srgbClr val="000076"/>
              </a:solidFill>
            </a:rPr>
            <a:t>thực</a:t>
          </a:r>
          <a:r>
            <a:rPr lang="en-US" sz="3900" kern="1200" dirty="0">
              <a:solidFill>
                <a:srgbClr val="000076"/>
              </a:solidFill>
            </a:rPr>
            <a:t> </a:t>
          </a:r>
          <a:r>
            <a:rPr lang="en-US" sz="3900" kern="1200" dirty="0" err="1">
              <a:solidFill>
                <a:srgbClr val="000076"/>
              </a:solidFill>
            </a:rPr>
            <a:t>hiện</a:t>
          </a:r>
          <a:r>
            <a:rPr lang="en-US" sz="3900" kern="1200" dirty="0">
              <a:solidFill>
                <a:srgbClr val="000076"/>
              </a:solidFill>
            </a:rPr>
            <a:t> </a:t>
          </a:r>
          <a:r>
            <a:rPr lang="en-US" sz="3900" kern="1200" dirty="0" err="1">
              <a:solidFill>
                <a:srgbClr val="000076"/>
              </a:solidFill>
            </a:rPr>
            <a:t>những</a:t>
          </a:r>
          <a:r>
            <a:rPr lang="en-US" sz="3900" kern="1200" dirty="0">
              <a:solidFill>
                <a:srgbClr val="000076"/>
              </a:solidFill>
            </a:rPr>
            <a:t> </a:t>
          </a:r>
          <a:r>
            <a:rPr lang="en-US" sz="3900" kern="1200" dirty="0" err="1">
              <a:solidFill>
                <a:srgbClr val="000076"/>
              </a:solidFill>
            </a:rPr>
            <a:t>mục</a:t>
          </a:r>
          <a:r>
            <a:rPr lang="en-US" sz="3900" kern="1200" dirty="0">
              <a:solidFill>
                <a:srgbClr val="000076"/>
              </a:solidFill>
            </a:rPr>
            <a:t> </a:t>
          </a:r>
          <a:r>
            <a:rPr lang="en-US" sz="3900" kern="1200" dirty="0" err="1">
              <a:solidFill>
                <a:srgbClr val="000076"/>
              </a:solidFill>
            </a:rPr>
            <a:t>tiêu</a:t>
          </a:r>
          <a:r>
            <a:rPr lang="en-US" sz="3900" kern="1200" dirty="0">
              <a:solidFill>
                <a:srgbClr val="000076"/>
              </a:solidFill>
            </a:rPr>
            <a:t> </a:t>
          </a:r>
          <a:r>
            <a:rPr lang="en-US" sz="3900" kern="1200" dirty="0" err="1">
              <a:solidFill>
                <a:srgbClr val="000076"/>
              </a:solidFill>
            </a:rPr>
            <a:t>ổn</a:t>
          </a:r>
          <a:r>
            <a:rPr lang="en-US" sz="3900" kern="1200" dirty="0">
              <a:solidFill>
                <a:srgbClr val="000076"/>
              </a:solidFill>
            </a:rPr>
            <a:t> </a:t>
          </a:r>
          <a:r>
            <a:rPr lang="en-US" sz="3900" kern="1200" dirty="0" err="1">
              <a:solidFill>
                <a:srgbClr val="000076"/>
              </a:solidFill>
            </a:rPr>
            <a:t>định</a:t>
          </a:r>
          <a:r>
            <a:rPr lang="en-US" sz="3900" kern="1200" dirty="0">
              <a:solidFill>
                <a:srgbClr val="000076"/>
              </a:solidFill>
            </a:rPr>
            <a:t>. </a:t>
          </a:r>
          <a:r>
            <a:rPr lang="en-US" sz="3900" kern="1200" dirty="0" err="1">
              <a:solidFill>
                <a:srgbClr val="000076"/>
              </a:solidFill>
            </a:rPr>
            <a:t>Chẳng</a:t>
          </a:r>
          <a:r>
            <a:rPr lang="en-US" sz="3900" kern="1200" dirty="0">
              <a:solidFill>
                <a:srgbClr val="000076"/>
              </a:solidFill>
            </a:rPr>
            <a:t> </a:t>
          </a:r>
          <a:r>
            <a:rPr lang="en-US" sz="3900" kern="1200" dirty="0" err="1">
              <a:solidFill>
                <a:srgbClr val="000076"/>
              </a:solidFill>
            </a:rPr>
            <a:t>hạn</a:t>
          </a:r>
          <a:r>
            <a:rPr lang="en-US" sz="3900" kern="1200" dirty="0">
              <a:solidFill>
                <a:srgbClr val="000076"/>
              </a:solidFill>
            </a:rPr>
            <a:t> </a:t>
          </a:r>
          <a:r>
            <a:rPr lang="en-US" sz="3900" kern="1200" dirty="0" err="1">
              <a:solidFill>
                <a:srgbClr val="000076"/>
              </a:solidFill>
            </a:rPr>
            <a:t>như</a:t>
          </a:r>
          <a:r>
            <a:rPr lang="en-US" sz="3900" kern="1200" dirty="0">
              <a:solidFill>
                <a:srgbClr val="000076"/>
              </a:solidFill>
            </a:rPr>
            <a:t> </a:t>
          </a:r>
          <a:r>
            <a:rPr lang="en-US" sz="3900" kern="1200" dirty="0" err="1">
              <a:solidFill>
                <a:srgbClr val="000076"/>
              </a:solidFill>
            </a:rPr>
            <a:t>tiếp</a:t>
          </a:r>
          <a:r>
            <a:rPr lang="en-US" sz="3900" kern="1200" dirty="0">
              <a:solidFill>
                <a:srgbClr val="000076"/>
              </a:solidFill>
            </a:rPr>
            <a:t> </a:t>
          </a:r>
          <a:r>
            <a:rPr lang="en-US" sz="3900" kern="1200" dirty="0" err="1">
              <a:solidFill>
                <a:srgbClr val="000076"/>
              </a:solidFill>
            </a:rPr>
            <a:t>tục</a:t>
          </a:r>
          <a:r>
            <a:rPr lang="en-US" sz="3900" kern="1200" dirty="0">
              <a:solidFill>
                <a:srgbClr val="000076"/>
              </a:solidFill>
            </a:rPr>
            <a:t> </a:t>
          </a:r>
          <a:r>
            <a:rPr lang="en-US" sz="3900" kern="1200" dirty="0" err="1">
              <a:solidFill>
                <a:srgbClr val="000076"/>
              </a:solidFill>
            </a:rPr>
            <a:t>phục</a:t>
          </a:r>
          <a:r>
            <a:rPr lang="en-US" sz="3900" kern="1200" dirty="0">
              <a:solidFill>
                <a:srgbClr val="000076"/>
              </a:solidFill>
            </a:rPr>
            <a:t> </a:t>
          </a:r>
          <a:r>
            <a:rPr lang="en-US" sz="3900" kern="1200" dirty="0" err="1">
              <a:solidFill>
                <a:srgbClr val="000076"/>
              </a:solidFill>
            </a:rPr>
            <a:t>vụ</a:t>
          </a:r>
          <a:r>
            <a:rPr lang="en-US" sz="3900" kern="1200" dirty="0">
              <a:solidFill>
                <a:srgbClr val="000076"/>
              </a:solidFill>
            </a:rPr>
            <a:t> </a:t>
          </a:r>
          <a:r>
            <a:rPr lang="en-US" sz="3900" kern="1200" dirty="0" err="1">
              <a:solidFill>
                <a:srgbClr val="000076"/>
              </a:solidFill>
            </a:rPr>
            <a:t>khách</a:t>
          </a:r>
          <a:r>
            <a:rPr lang="en-US" sz="3900" kern="1200" dirty="0">
              <a:solidFill>
                <a:srgbClr val="000076"/>
              </a:solidFill>
            </a:rPr>
            <a:t> </a:t>
          </a:r>
          <a:r>
            <a:rPr lang="en-US" sz="3900" kern="1200" dirty="0" err="1">
              <a:solidFill>
                <a:srgbClr val="000076"/>
              </a:solidFill>
            </a:rPr>
            <a:t>hàng</a:t>
          </a:r>
          <a:r>
            <a:rPr lang="en-US" sz="3900" kern="1200" dirty="0">
              <a:solidFill>
                <a:srgbClr val="000076"/>
              </a:solidFill>
            </a:rPr>
            <a:t> </a:t>
          </a:r>
          <a:r>
            <a:rPr lang="en-US" sz="3900" kern="1200" dirty="0" err="1">
              <a:solidFill>
                <a:srgbClr val="000076"/>
              </a:solidFill>
            </a:rPr>
            <a:t>truyền</a:t>
          </a:r>
          <a:r>
            <a:rPr lang="en-US" sz="3900" kern="1200" dirty="0">
              <a:solidFill>
                <a:srgbClr val="000076"/>
              </a:solidFill>
            </a:rPr>
            <a:t> </a:t>
          </a:r>
          <a:r>
            <a:rPr lang="en-US" sz="3900" kern="1200" dirty="0" err="1">
              <a:solidFill>
                <a:srgbClr val="000076"/>
              </a:solidFill>
            </a:rPr>
            <a:t>thống</a:t>
          </a:r>
          <a:r>
            <a:rPr lang="en-US" sz="3900" kern="1200" dirty="0">
              <a:solidFill>
                <a:srgbClr val="000076"/>
              </a:solidFill>
            </a:rPr>
            <a:t> ở </a:t>
          </a:r>
          <a:r>
            <a:rPr lang="en-US" sz="3900" kern="1200" dirty="0" err="1">
              <a:solidFill>
                <a:srgbClr val="000076"/>
              </a:solidFill>
            </a:rPr>
            <a:t>thị</a:t>
          </a:r>
          <a:r>
            <a:rPr lang="en-US" sz="3900" kern="1200" dirty="0">
              <a:solidFill>
                <a:srgbClr val="000076"/>
              </a:solidFill>
            </a:rPr>
            <a:t> </a:t>
          </a:r>
          <a:r>
            <a:rPr lang="en-US" sz="3900" kern="1200" dirty="0" err="1">
              <a:solidFill>
                <a:srgbClr val="000076"/>
              </a:solidFill>
            </a:rPr>
            <a:t>trường</a:t>
          </a:r>
          <a:r>
            <a:rPr lang="en-US" sz="3900" kern="1200" dirty="0">
              <a:solidFill>
                <a:srgbClr val="000076"/>
              </a:solidFill>
            </a:rPr>
            <a:t> </a:t>
          </a:r>
          <a:r>
            <a:rPr lang="en-US" sz="3900" kern="1200" dirty="0" err="1">
              <a:solidFill>
                <a:srgbClr val="000076"/>
              </a:solidFill>
            </a:rPr>
            <a:t>truyền</a:t>
          </a:r>
          <a:r>
            <a:rPr lang="en-US" sz="3900" kern="1200" dirty="0">
              <a:solidFill>
                <a:srgbClr val="000076"/>
              </a:solidFill>
            </a:rPr>
            <a:t> </a:t>
          </a:r>
          <a:r>
            <a:rPr lang="en-US" sz="3900" kern="1200" dirty="0" err="1">
              <a:solidFill>
                <a:srgbClr val="000076"/>
              </a:solidFill>
            </a:rPr>
            <a:t>thống</a:t>
          </a:r>
          <a:r>
            <a:rPr lang="en-US" sz="3900" kern="1200" dirty="0">
              <a:solidFill>
                <a:srgbClr val="000076"/>
              </a:solidFill>
            </a:rPr>
            <a:t>, </a:t>
          </a:r>
          <a:r>
            <a:rPr lang="en-US" sz="3900" kern="1200" dirty="0" err="1">
              <a:solidFill>
                <a:srgbClr val="000076"/>
              </a:solidFill>
            </a:rPr>
            <a:t>duy</a:t>
          </a:r>
          <a:r>
            <a:rPr lang="en-US" sz="3900" kern="1200" dirty="0">
              <a:solidFill>
                <a:srgbClr val="000076"/>
              </a:solidFill>
            </a:rPr>
            <a:t> </a:t>
          </a:r>
          <a:r>
            <a:rPr lang="en-US" sz="3900" kern="1200" dirty="0" err="1">
              <a:solidFill>
                <a:srgbClr val="000076"/>
              </a:solidFill>
            </a:rPr>
            <a:t>trì</a:t>
          </a:r>
          <a:r>
            <a:rPr lang="en-US" sz="3900" kern="1200" dirty="0">
              <a:solidFill>
                <a:srgbClr val="000076"/>
              </a:solidFill>
            </a:rPr>
            <a:t> </a:t>
          </a:r>
          <a:r>
            <a:rPr lang="en-US" sz="3900" kern="1200" dirty="0" err="1">
              <a:solidFill>
                <a:srgbClr val="000076"/>
              </a:solidFill>
            </a:rPr>
            <a:t>thị</a:t>
          </a:r>
          <a:r>
            <a:rPr lang="en-US" sz="3900" kern="1200" dirty="0">
              <a:solidFill>
                <a:srgbClr val="000076"/>
              </a:solidFill>
            </a:rPr>
            <a:t> </a:t>
          </a:r>
          <a:r>
            <a:rPr lang="en-US" sz="3900" kern="1200" dirty="0" err="1">
              <a:solidFill>
                <a:srgbClr val="000076"/>
              </a:solidFill>
            </a:rPr>
            <a:t>phần</a:t>
          </a:r>
          <a:r>
            <a:rPr lang="en-US" sz="3900" kern="1200" dirty="0">
              <a:solidFill>
                <a:srgbClr val="000076"/>
              </a:solidFill>
            </a:rPr>
            <a:t>, </a:t>
          </a:r>
          <a:r>
            <a:rPr lang="en-US" sz="3900" kern="1200" dirty="0" err="1">
              <a:solidFill>
                <a:srgbClr val="000076"/>
              </a:solidFill>
            </a:rPr>
            <a:t>sản</a:t>
          </a:r>
          <a:r>
            <a:rPr lang="en-US" sz="3900" kern="1200" dirty="0">
              <a:solidFill>
                <a:srgbClr val="000076"/>
              </a:solidFill>
            </a:rPr>
            <a:t> </a:t>
          </a:r>
          <a:r>
            <a:rPr lang="en-US" sz="3900" kern="1200" dirty="0" err="1">
              <a:solidFill>
                <a:srgbClr val="000076"/>
              </a:solidFill>
            </a:rPr>
            <a:t>xuất</a:t>
          </a:r>
          <a:r>
            <a:rPr lang="en-US" sz="3900" kern="1200" dirty="0">
              <a:solidFill>
                <a:srgbClr val="000076"/>
              </a:solidFill>
            </a:rPr>
            <a:t> </a:t>
          </a:r>
          <a:r>
            <a:rPr lang="en-US" sz="3900" kern="1200" dirty="0" err="1">
              <a:solidFill>
                <a:srgbClr val="000076"/>
              </a:solidFill>
            </a:rPr>
            <a:t>kinh</a:t>
          </a:r>
          <a:r>
            <a:rPr lang="en-US" sz="3900" kern="1200" dirty="0">
              <a:solidFill>
                <a:srgbClr val="000076"/>
              </a:solidFill>
            </a:rPr>
            <a:t> </a:t>
          </a:r>
          <a:r>
            <a:rPr lang="en-US" sz="3900" kern="1200" dirty="0" err="1">
              <a:solidFill>
                <a:srgbClr val="000076"/>
              </a:solidFill>
            </a:rPr>
            <a:t>doanh</a:t>
          </a:r>
          <a:r>
            <a:rPr lang="en-US" sz="3900" kern="1200" dirty="0">
              <a:solidFill>
                <a:srgbClr val="000076"/>
              </a:solidFill>
            </a:rPr>
            <a:t> </a:t>
          </a:r>
          <a:r>
            <a:rPr lang="en-US" sz="3900" kern="1200" dirty="0" err="1">
              <a:solidFill>
                <a:srgbClr val="000076"/>
              </a:solidFill>
            </a:rPr>
            <a:t>những</a:t>
          </a:r>
          <a:r>
            <a:rPr lang="en-US" sz="3900" kern="1200" dirty="0">
              <a:solidFill>
                <a:srgbClr val="000076"/>
              </a:solidFill>
            </a:rPr>
            <a:t> </a:t>
          </a:r>
          <a:r>
            <a:rPr lang="en-US" sz="3900" kern="1200" dirty="0" err="1">
              <a:solidFill>
                <a:srgbClr val="000076"/>
              </a:solidFill>
            </a:rPr>
            <a:t>sản</a:t>
          </a:r>
          <a:r>
            <a:rPr lang="en-US" sz="3900" kern="1200" dirty="0">
              <a:solidFill>
                <a:srgbClr val="000076"/>
              </a:solidFill>
            </a:rPr>
            <a:t> </a:t>
          </a:r>
          <a:r>
            <a:rPr lang="en-US" sz="3900" kern="1200" dirty="0" err="1">
              <a:solidFill>
                <a:srgbClr val="000076"/>
              </a:solidFill>
            </a:rPr>
            <a:t>phấm</a:t>
          </a:r>
          <a:r>
            <a:rPr lang="en-US" sz="3900" kern="1200" dirty="0">
              <a:solidFill>
                <a:srgbClr val="000076"/>
              </a:solidFill>
            </a:rPr>
            <a:t> </a:t>
          </a:r>
          <a:r>
            <a:rPr lang="en-US" sz="3900" kern="1200" dirty="0" err="1">
              <a:solidFill>
                <a:srgbClr val="000076"/>
              </a:solidFill>
            </a:rPr>
            <a:t>dịch</a:t>
          </a:r>
          <a:r>
            <a:rPr lang="en-US" sz="3900" kern="1200" dirty="0">
              <a:solidFill>
                <a:srgbClr val="000076"/>
              </a:solidFill>
            </a:rPr>
            <a:t> </a:t>
          </a:r>
          <a:r>
            <a:rPr lang="en-US" sz="3900" kern="1200" dirty="0" err="1">
              <a:solidFill>
                <a:srgbClr val="000076"/>
              </a:solidFill>
            </a:rPr>
            <a:t>vụ</a:t>
          </a:r>
          <a:r>
            <a:rPr lang="en-US" sz="3900" kern="1200" dirty="0">
              <a:solidFill>
                <a:srgbClr val="000076"/>
              </a:solidFill>
            </a:rPr>
            <a:t> </a:t>
          </a:r>
          <a:r>
            <a:rPr lang="en-US" sz="3900" kern="1200" dirty="0" err="1">
              <a:solidFill>
                <a:srgbClr val="000076"/>
              </a:solidFill>
            </a:rPr>
            <a:t>vốn</a:t>
          </a:r>
          <a:r>
            <a:rPr lang="en-US" sz="3900" kern="1200" dirty="0">
              <a:solidFill>
                <a:srgbClr val="000076"/>
              </a:solidFill>
            </a:rPr>
            <a:t> </a:t>
          </a:r>
          <a:r>
            <a:rPr lang="en-US" sz="3900" kern="1200" dirty="0" err="1">
              <a:solidFill>
                <a:srgbClr val="000076"/>
              </a:solidFill>
            </a:rPr>
            <a:t>có</a:t>
          </a:r>
          <a:r>
            <a:rPr lang="en-US" sz="3900" kern="1200" dirty="0">
              <a:solidFill>
                <a:srgbClr val="000076"/>
              </a:solidFill>
            </a:rPr>
            <a:t>. </a:t>
          </a:r>
        </a:p>
      </dsp:txBody>
      <dsp:txXfrm>
        <a:off x="4454" y="103738"/>
        <a:ext cx="5887808" cy="7636323"/>
      </dsp:txXfrm>
    </dsp:sp>
    <dsp:sp modelId="{6BA980E8-29B0-410D-8365-ADF14A6A6B67}">
      <dsp:nvSpPr>
        <dsp:cNvPr id="0" name=""/>
        <dsp:cNvSpPr/>
      </dsp:nvSpPr>
      <dsp:spPr>
        <a:xfrm>
          <a:off x="6481044" y="102855"/>
          <a:ext cx="6167421" cy="7638089"/>
        </a:xfrm>
        <a:prstGeom prst="rect">
          <a:avLst/>
        </a:prstGeom>
        <a:gradFill rotWithShape="0">
          <a:gsLst>
            <a:gs pos="0">
              <a:schemeClr val="accent5">
                <a:hueOff val="-9933876"/>
                <a:satOff val="39811"/>
                <a:lumOff val="8628"/>
                <a:alphaOff val="0"/>
                <a:shade val="51000"/>
                <a:satMod val="130000"/>
              </a:schemeClr>
            </a:gs>
            <a:gs pos="80000">
              <a:schemeClr val="accent5">
                <a:hueOff val="-9933876"/>
                <a:satOff val="39811"/>
                <a:lumOff val="8628"/>
                <a:alphaOff val="0"/>
                <a:shade val="93000"/>
                <a:satMod val="130000"/>
              </a:schemeClr>
            </a:gs>
            <a:gs pos="100000">
              <a:schemeClr val="accent5">
                <a:hueOff val="-9933876"/>
                <a:satOff val="39811"/>
                <a:lumOff val="8628"/>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Font typeface="Arial" panose="020B0604020202020204" pitchFamily="34" charset="0"/>
            <a:buNone/>
          </a:pPr>
          <a:endParaRPr lang="en-US" sz="2800" b="1" i="1" u="sng" kern="1200" dirty="0"/>
        </a:p>
        <a:p>
          <a:pPr marL="0" lvl="0" indent="0" algn="ctr" defTabSz="1244600">
            <a:lnSpc>
              <a:spcPct val="90000"/>
            </a:lnSpc>
            <a:spcBef>
              <a:spcPct val="0"/>
            </a:spcBef>
            <a:spcAft>
              <a:spcPct val="35000"/>
            </a:spcAft>
            <a:buFont typeface="Arial" panose="020B0604020202020204" pitchFamily="34" charset="0"/>
            <a:buNone/>
          </a:pPr>
          <a:endParaRPr lang="en-US" sz="1600" b="1" i="1" u="sng" kern="1200" dirty="0"/>
        </a:p>
        <a:p>
          <a:pPr marL="0" lvl="0" indent="0" algn="just" defTabSz="1244600">
            <a:lnSpc>
              <a:spcPct val="90000"/>
            </a:lnSpc>
            <a:spcBef>
              <a:spcPct val="0"/>
            </a:spcBef>
            <a:spcAft>
              <a:spcPct val="35000"/>
            </a:spcAft>
            <a:buFont typeface="Arial" panose="020B0604020202020204" pitchFamily="34" charset="0"/>
            <a:buNone/>
          </a:pPr>
          <a:r>
            <a:rPr lang="en-US" sz="2800" b="1" i="1" u="sng" kern="1200" dirty="0"/>
            <a:t>2.Chiến </a:t>
          </a:r>
          <a:r>
            <a:rPr lang="en-US" sz="2800" b="1" i="1" u="sng" kern="1200" dirty="0" err="1"/>
            <a:t>lược</a:t>
          </a:r>
          <a:r>
            <a:rPr lang="en-US" sz="2800" b="1" i="1" u="sng" kern="1200" dirty="0"/>
            <a:t> </a:t>
          </a:r>
          <a:r>
            <a:rPr lang="en-US" sz="2800" b="1" i="1" u="sng" kern="1200" dirty="0" err="1"/>
            <a:t>tăng</a:t>
          </a:r>
          <a:r>
            <a:rPr lang="en-US" sz="2800" b="1" i="1" u="sng" kern="1200" dirty="0"/>
            <a:t> </a:t>
          </a:r>
          <a:r>
            <a:rPr lang="en-US" sz="2800" b="1" i="1" u="sng" kern="1200" dirty="0" err="1"/>
            <a:t>trưởng</a:t>
          </a:r>
          <a:endParaRPr lang="en-US" sz="2800" b="1" i="1" u="sng" kern="1200" dirty="0"/>
        </a:p>
        <a:p>
          <a:pPr marL="0" lvl="0" indent="0" algn="ctr" defTabSz="1244600">
            <a:lnSpc>
              <a:spcPct val="90000"/>
            </a:lnSpc>
            <a:spcBef>
              <a:spcPct val="0"/>
            </a:spcBef>
            <a:spcAft>
              <a:spcPct val="35000"/>
            </a:spcAft>
            <a:buFont typeface="Arial" panose="020B0604020202020204" pitchFamily="34" charset="0"/>
            <a:buNone/>
          </a:pPr>
          <a:r>
            <a:rPr lang="en-US" sz="2800" kern="1200" dirty="0" err="1"/>
            <a:t>Chiến</a:t>
          </a:r>
          <a:r>
            <a:rPr lang="en-US" sz="2800" kern="1200" dirty="0"/>
            <a:t> </a:t>
          </a:r>
          <a:r>
            <a:rPr lang="en-US" sz="2800" kern="1200" dirty="0" err="1"/>
            <a:t>lược</a:t>
          </a:r>
          <a:r>
            <a:rPr lang="en-US" sz="2800" kern="1200" dirty="0"/>
            <a:t> </a:t>
          </a:r>
          <a:r>
            <a:rPr lang="en-US" sz="2800" kern="1200" dirty="0" err="1"/>
            <a:t>phát</a:t>
          </a:r>
          <a:r>
            <a:rPr lang="en-US" sz="2800" kern="1200" dirty="0"/>
            <a:t> </a:t>
          </a:r>
          <a:r>
            <a:rPr lang="en-US" sz="2800" kern="1200" dirty="0" err="1"/>
            <a:t>triển</a:t>
          </a:r>
          <a:r>
            <a:rPr lang="en-US" sz="2800" kern="1200" dirty="0"/>
            <a:t> </a:t>
          </a:r>
          <a:r>
            <a:rPr lang="en-US" sz="2800" kern="1200" dirty="0" err="1"/>
            <a:t>là</a:t>
          </a:r>
          <a:r>
            <a:rPr lang="en-US" sz="2800" kern="1200" dirty="0"/>
            <a:t> </a:t>
          </a:r>
          <a:r>
            <a:rPr lang="en-US" sz="2800" kern="1200" dirty="0" err="1"/>
            <a:t>những</a:t>
          </a:r>
          <a:r>
            <a:rPr lang="en-US" sz="2800" kern="1200" dirty="0"/>
            <a:t> </a:t>
          </a:r>
          <a:r>
            <a:rPr lang="en-US" sz="2800" kern="1200" dirty="0" err="1"/>
            <a:t>chiến</a:t>
          </a:r>
          <a:r>
            <a:rPr lang="en-US" sz="2800" kern="1200" dirty="0"/>
            <a:t> </a:t>
          </a:r>
          <a:r>
            <a:rPr lang="en-US" sz="2800" kern="1200" dirty="0" err="1"/>
            <a:t>lược</a:t>
          </a:r>
          <a:r>
            <a:rPr lang="en-US" sz="2800" kern="1200" dirty="0"/>
            <a:t> </a:t>
          </a:r>
          <a:r>
            <a:rPr lang="en-US" sz="2800" kern="1200" dirty="0" err="1"/>
            <a:t>được</a:t>
          </a:r>
          <a:r>
            <a:rPr lang="en-US" sz="2800" kern="1200" dirty="0"/>
            <a:t> </a:t>
          </a:r>
          <a:r>
            <a:rPr lang="en-US" sz="2800" kern="1200" dirty="0" err="1"/>
            <a:t>áp</a:t>
          </a:r>
          <a:r>
            <a:rPr lang="en-US" sz="2800" kern="1200" dirty="0"/>
            <a:t> </a:t>
          </a:r>
          <a:r>
            <a:rPr lang="en-US" sz="2800" kern="1200" dirty="0" err="1"/>
            <a:t>dụng</a:t>
          </a:r>
          <a:r>
            <a:rPr lang="en-US" sz="2800" kern="1200" dirty="0"/>
            <a:t> </a:t>
          </a:r>
          <a:r>
            <a:rPr lang="en-US" sz="2800" kern="1200" dirty="0" err="1"/>
            <a:t>để</a:t>
          </a:r>
          <a:r>
            <a:rPr lang="en-US" sz="2800" kern="1200" dirty="0"/>
            <a:t> </a:t>
          </a:r>
          <a:r>
            <a:rPr lang="en-US" sz="2800" kern="1200" dirty="0" err="1"/>
            <a:t>thực</a:t>
          </a:r>
          <a:r>
            <a:rPr lang="en-US" sz="2800" kern="1200" dirty="0"/>
            <a:t> </a:t>
          </a:r>
          <a:r>
            <a:rPr lang="en-US" sz="2800" kern="1200" dirty="0" err="1"/>
            <a:t>thi</a:t>
          </a:r>
          <a:r>
            <a:rPr lang="en-US" sz="2800" kern="1200" dirty="0"/>
            <a:t> </a:t>
          </a:r>
          <a:r>
            <a:rPr lang="en-US" sz="2800" kern="1200" dirty="0" err="1"/>
            <a:t>các</a:t>
          </a:r>
          <a:r>
            <a:rPr lang="en-US" sz="2800" kern="1200" dirty="0"/>
            <a:t> </a:t>
          </a:r>
          <a:r>
            <a:rPr lang="en-US" sz="2800" kern="1200" dirty="0" err="1"/>
            <a:t>mục</a:t>
          </a:r>
          <a:r>
            <a:rPr lang="en-US" sz="2800" kern="1200" dirty="0"/>
            <a:t> </a:t>
          </a:r>
          <a:r>
            <a:rPr lang="en-US" sz="2800" kern="1200" dirty="0" err="1"/>
            <a:t>tiêu</a:t>
          </a:r>
          <a:r>
            <a:rPr lang="en-US" sz="2800" kern="1200" dirty="0"/>
            <a:t> </a:t>
          </a:r>
          <a:r>
            <a:rPr lang="en-US" sz="2800" kern="1200" dirty="0" err="1"/>
            <a:t>tăng</a:t>
          </a:r>
          <a:r>
            <a:rPr lang="en-US" sz="2800" kern="1200" dirty="0"/>
            <a:t> </a:t>
          </a:r>
          <a:r>
            <a:rPr lang="en-US" sz="2800" kern="1200" dirty="0" err="1"/>
            <a:t>trưởng</a:t>
          </a:r>
          <a:r>
            <a:rPr lang="en-US" sz="2800" kern="1200" dirty="0"/>
            <a:t> </a:t>
          </a:r>
          <a:r>
            <a:rPr lang="en-US" sz="2800" kern="1200" dirty="0" err="1"/>
            <a:t>để</a:t>
          </a:r>
          <a:r>
            <a:rPr lang="en-US" sz="2800" kern="1200" dirty="0"/>
            <a:t> </a:t>
          </a:r>
          <a:r>
            <a:rPr lang="en-US" sz="2800" kern="1200" dirty="0" err="1"/>
            <a:t>mở</a:t>
          </a:r>
          <a:r>
            <a:rPr lang="en-US" sz="2800" kern="1200" dirty="0"/>
            <a:t> </a:t>
          </a:r>
          <a:r>
            <a:rPr lang="en-US" sz="2800" kern="1200" dirty="0" err="1"/>
            <a:t>rộng</a:t>
          </a:r>
          <a:r>
            <a:rPr lang="en-US" sz="2800" kern="1200" dirty="0"/>
            <a:t> </a:t>
          </a:r>
          <a:r>
            <a:rPr lang="en-US" sz="2800" kern="1200" dirty="0" err="1"/>
            <a:t>quy</a:t>
          </a:r>
          <a:r>
            <a:rPr lang="en-US" sz="2800" kern="1200" dirty="0"/>
            <a:t> </a:t>
          </a:r>
          <a:r>
            <a:rPr lang="en-US" sz="2800" kern="1200" dirty="0" err="1"/>
            <a:t>mô</a:t>
          </a:r>
          <a:r>
            <a:rPr lang="en-US" sz="2800" kern="1200" dirty="0"/>
            <a:t>. </a:t>
          </a:r>
          <a:r>
            <a:rPr lang="en-US" sz="2800" kern="1200" dirty="0" err="1"/>
            <a:t>Nâng</a:t>
          </a:r>
          <a:r>
            <a:rPr lang="en-US" sz="2800" kern="1200" dirty="0"/>
            <a:t> </a:t>
          </a:r>
          <a:r>
            <a:rPr lang="en-US" sz="2800" kern="1200" dirty="0" err="1"/>
            <a:t>cao</a:t>
          </a:r>
          <a:r>
            <a:rPr lang="en-US" sz="2800" kern="1200" dirty="0"/>
            <a:t> </a:t>
          </a:r>
          <a:r>
            <a:rPr lang="en-US" sz="2800" kern="1200" dirty="0" err="1"/>
            <a:t>vị</a:t>
          </a:r>
          <a:r>
            <a:rPr lang="en-US" sz="2800" kern="1200" dirty="0"/>
            <a:t> </a:t>
          </a:r>
          <a:r>
            <a:rPr lang="en-US" sz="2800" kern="1200" dirty="0" err="1"/>
            <a:t>thế</a:t>
          </a:r>
          <a:r>
            <a:rPr lang="en-US" sz="2800" kern="1200" dirty="0"/>
            <a:t>, </a:t>
          </a:r>
          <a:r>
            <a:rPr lang="en-US" sz="2800" kern="1200" dirty="0" err="1"/>
            <a:t>tăng</a:t>
          </a:r>
          <a:r>
            <a:rPr lang="en-US" sz="2800" kern="1200" dirty="0"/>
            <a:t> </a:t>
          </a:r>
          <a:r>
            <a:rPr lang="en-US" sz="2800" kern="1200" dirty="0" err="1"/>
            <a:t>thêm</a:t>
          </a:r>
          <a:r>
            <a:rPr lang="en-US" sz="2800" kern="1200" dirty="0"/>
            <a:t> </a:t>
          </a:r>
          <a:r>
            <a:rPr lang="en-US" sz="2800" kern="1200" dirty="0" err="1"/>
            <a:t>sức</a:t>
          </a:r>
          <a:r>
            <a:rPr lang="en-US" sz="2800" kern="1200" dirty="0"/>
            <a:t> </a:t>
          </a:r>
          <a:r>
            <a:rPr lang="en-US" sz="2800" kern="1200" dirty="0" err="1"/>
            <a:t>mạnh</a:t>
          </a:r>
          <a:r>
            <a:rPr lang="en-US" sz="2800" kern="1200" dirty="0"/>
            <a:t> </a:t>
          </a:r>
          <a:r>
            <a:rPr lang="en-US" sz="2800" kern="1200" dirty="0" err="1"/>
            <a:t>của</a:t>
          </a:r>
          <a:r>
            <a:rPr lang="en-US" sz="2800" kern="1200" dirty="0"/>
            <a:t> </a:t>
          </a:r>
          <a:r>
            <a:rPr lang="en-US" sz="2800" kern="1200" dirty="0" err="1"/>
            <a:t>tổ</a:t>
          </a:r>
          <a:r>
            <a:rPr lang="en-US" sz="2800" kern="1200" dirty="0"/>
            <a:t> </a:t>
          </a:r>
          <a:r>
            <a:rPr lang="en-US" sz="2800" kern="1200" dirty="0" err="1"/>
            <a:t>chức</a:t>
          </a:r>
          <a:r>
            <a:rPr lang="en-US" sz="2800" kern="1200" dirty="0"/>
            <a:t>.</a:t>
          </a:r>
        </a:p>
        <a:p>
          <a:pPr marL="0" lvl="0" indent="0" algn="ctr" defTabSz="1244600">
            <a:lnSpc>
              <a:spcPct val="90000"/>
            </a:lnSpc>
            <a:spcBef>
              <a:spcPct val="0"/>
            </a:spcBef>
            <a:spcAft>
              <a:spcPct val="35000"/>
            </a:spcAft>
            <a:buFont typeface="Arial" panose="020B0604020202020204" pitchFamily="34" charset="0"/>
            <a:buNone/>
          </a:pPr>
          <a:r>
            <a:rPr lang="en-US" sz="2800" kern="1200" dirty="0" err="1"/>
            <a:t>Mở</a:t>
          </a:r>
          <a:r>
            <a:rPr lang="en-US" sz="2800" kern="1200" dirty="0"/>
            <a:t> </a:t>
          </a:r>
          <a:r>
            <a:rPr lang="en-US" sz="2800" kern="1200" dirty="0" err="1"/>
            <a:t>rộng</a:t>
          </a:r>
          <a:r>
            <a:rPr lang="en-US" sz="2800" kern="1200" dirty="0"/>
            <a:t> TT, </a:t>
          </a:r>
          <a:r>
            <a:rPr lang="en-US" sz="2800" kern="1200" dirty="0" err="1"/>
            <a:t>mở</a:t>
          </a:r>
          <a:r>
            <a:rPr lang="en-US" sz="2800" kern="1200" dirty="0"/>
            <a:t> </a:t>
          </a:r>
          <a:r>
            <a:rPr lang="en-US" sz="2800" kern="1200" dirty="0" err="1"/>
            <a:t>rộng</a:t>
          </a:r>
          <a:r>
            <a:rPr lang="en-US" sz="2800" kern="1200" dirty="0"/>
            <a:t> </a:t>
          </a:r>
          <a:r>
            <a:rPr lang="en-US" sz="2800" kern="1200" dirty="0" err="1"/>
            <a:t>địa</a:t>
          </a:r>
          <a:r>
            <a:rPr lang="en-US" sz="2800" kern="1200" dirty="0"/>
            <a:t> </a:t>
          </a:r>
          <a:r>
            <a:rPr lang="en-US" sz="2800" kern="1200" dirty="0" err="1"/>
            <a:t>bàn</a:t>
          </a:r>
          <a:r>
            <a:rPr lang="en-US" sz="2800" kern="1200" dirty="0"/>
            <a:t>, </a:t>
          </a:r>
          <a:r>
            <a:rPr lang="en-US" sz="2800" kern="1200" dirty="0" err="1"/>
            <a:t>phạm</a:t>
          </a:r>
          <a:r>
            <a:rPr lang="en-US" sz="2800" kern="1200" dirty="0"/>
            <a:t> vi HĐ, </a:t>
          </a:r>
          <a:r>
            <a:rPr lang="en-US" sz="2800" kern="1200" dirty="0" err="1"/>
            <a:t>tăng</a:t>
          </a:r>
          <a:r>
            <a:rPr lang="en-US" sz="2800" kern="1200" dirty="0"/>
            <a:t> </a:t>
          </a:r>
          <a:r>
            <a:rPr lang="en-US" sz="2800" kern="1200" dirty="0" err="1"/>
            <a:t>thị</a:t>
          </a:r>
          <a:r>
            <a:rPr lang="en-US" sz="2800" kern="1200" dirty="0"/>
            <a:t> </a:t>
          </a:r>
          <a:r>
            <a:rPr lang="en-US" sz="2800" kern="1200" dirty="0" err="1"/>
            <a:t>phần</a:t>
          </a:r>
          <a:r>
            <a:rPr lang="en-US" sz="2800" kern="1200" dirty="0"/>
            <a:t>, </a:t>
          </a:r>
          <a:r>
            <a:rPr lang="en-US" sz="2800" kern="1200" dirty="0" err="1"/>
            <a:t>đa</a:t>
          </a:r>
          <a:r>
            <a:rPr lang="en-US" sz="2800" kern="1200" dirty="0"/>
            <a:t> </a:t>
          </a:r>
          <a:r>
            <a:rPr lang="en-US" sz="2800" kern="1200" dirty="0" err="1"/>
            <a:t>dạng</a:t>
          </a:r>
          <a:r>
            <a:rPr lang="en-US" sz="2800" kern="1200" dirty="0"/>
            <a:t> </a:t>
          </a:r>
          <a:r>
            <a:rPr lang="en-US" sz="2800" kern="1200" dirty="0" err="1"/>
            <a:t>hóa</a:t>
          </a:r>
          <a:r>
            <a:rPr lang="en-US" sz="2800" kern="1200" dirty="0"/>
            <a:t> SP hay </a:t>
          </a:r>
          <a:r>
            <a:rPr lang="en-US" sz="2800" kern="1200" dirty="0" err="1"/>
            <a:t>ngành</a:t>
          </a:r>
          <a:r>
            <a:rPr lang="en-US" sz="2800" kern="1200" dirty="0"/>
            <a:t> </a:t>
          </a:r>
          <a:r>
            <a:rPr lang="en-US" sz="2800" kern="1200" dirty="0" err="1"/>
            <a:t>nghề</a:t>
          </a:r>
          <a:r>
            <a:rPr lang="en-US" sz="2800" kern="1200" dirty="0"/>
            <a:t>, </a:t>
          </a:r>
          <a:r>
            <a:rPr lang="en-US" sz="2800" kern="1200" dirty="0" err="1"/>
            <a:t>lĩnh</a:t>
          </a:r>
          <a:r>
            <a:rPr lang="en-US" sz="2800" kern="1200" dirty="0"/>
            <a:t> </a:t>
          </a:r>
          <a:r>
            <a:rPr lang="en-US" sz="2800" kern="1200" dirty="0" err="1"/>
            <a:t>vực</a:t>
          </a:r>
          <a:r>
            <a:rPr lang="en-US" sz="2800" kern="1200" dirty="0"/>
            <a:t> HĐ.</a:t>
          </a:r>
        </a:p>
        <a:p>
          <a:pPr marL="0" lvl="0" indent="0" algn="just" defTabSz="1244600">
            <a:lnSpc>
              <a:spcPct val="90000"/>
            </a:lnSpc>
            <a:spcBef>
              <a:spcPct val="0"/>
            </a:spcBef>
            <a:spcAft>
              <a:spcPct val="35000"/>
            </a:spcAft>
            <a:buFont typeface="Arial" panose="020B0604020202020204" pitchFamily="34" charset="0"/>
            <a:buNone/>
          </a:pPr>
          <a:endParaRPr lang="en-US" sz="2800" kern="1200" dirty="0"/>
        </a:p>
        <a:p>
          <a:pPr marL="0" lvl="0" indent="0" algn="ctr" defTabSz="1244600">
            <a:lnSpc>
              <a:spcPct val="90000"/>
            </a:lnSpc>
            <a:spcBef>
              <a:spcPct val="0"/>
            </a:spcBef>
            <a:spcAft>
              <a:spcPct val="35000"/>
            </a:spcAft>
            <a:buFont typeface="Arial" panose="020B0604020202020204" pitchFamily="34" charset="0"/>
            <a:buNone/>
          </a:pPr>
          <a:endParaRPr lang="en-US" sz="2800" kern="1200" dirty="0"/>
        </a:p>
      </dsp:txBody>
      <dsp:txXfrm>
        <a:off x="6481044" y="102855"/>
        <a:ext cx="6167421" cy="7638089"/>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8D61CC7-4604-4B26-BED8-233383B5A645}">
      <dsp:nvSpPr>
        <dsp:cNvPr id="0" name=""/>
        <dsp:cNvSpPr/>
      </dsp:nvSpPr>
      <dsp:spPr>
        <a:xfrm>
          <a:off x="4454" y="103738"/>
          <a:ext cx="5887808" cy="7636323"/>
        </a:xfrm>
        <a:prstGeom prst="rect">
          <a:avLst/>
        </a:prstGeom>
        <a:solidFill>
          <a:srgbClr val="FFCCCC"/>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44780" tIns="144780" rIns="144780" bIns="144780" numCol="1" spcCol="1270" anchor="ctr" anchorCtr="0">
          <a:noAutofit/>
        </a:bodyPr>
        <a:lstStyle/>
        <a:p>
          <a:pPr marL="0" lvl="0" indent="0" algn="ctr" defTabSz="1689100">
            <a:lnSpc>
              <a:spcPct val="90000"/>
            </a:lnSpc>
            <a:spcBef>
              <a:spcPct val="0"/>
            </a:spcBef>
            <a:spcAft>
              <a:spcPct val="35000"/>
            </a:spcAft>
            <a:buFont typeface="Arial" panose="020B0604020202020204" pitchFamily="34" charset="0"/>
            <a:buNone/>
          </a:pPr>
          <a:r>
            <a:rPr lang="en-US" sz="3800" b="1" u="sng" kern="1200" dirty="0">
              <a:solidFill>
                <a:srgbClr val="FF0000"/>
              </a:solidFill>
            </a:rPr>
            <a:t>3. </a:t>
          </a:r>
          <a:r>
            <a:rPr lang="en-US" sz="3800" b="1" u="sng" kern="1200" dirty="0" err="1">
              <a:solidFill>
                <a:srgbClr val="FF0000"/>
              </a:solidFill>
            </a:rPr>
            <a:t>Chiến</a:t>
          </a:r>
          <a:r>
            <a:rPr lang="en-US" sz="3800" b="1" u="sng" kern="1200" dirty="0">
              <a:solidFill>
                <a:srgbClr val="FF0000"/>
              </a:solidFill>
            </a:rPr>
            <a:t> </a:t>
          </a:r>
          <a:r>
            <a:rPr lang="en-US" sz="3800" b="1" u="sng" kern="1200" dirty="0" err="1">
              <a:solidFill>
                <a:srgbClr val="FF0000"/>
              </a:solidFill>
            </a:rPr>
            <a:t>lược</a:t>
          </a:r>
          <a:r>
            <a:rPr lang="en-US" sz="3800" b="1" u="sng" kern="1200" dirty="0">
              <a:solidFill>
                <a:srgbClr val="FF0000"/>
              </a:solidFill>
            </a:rPr>
            <a:t> </a:t>
          </a:r>
          <a:r>
            <a:rPr lang="en-US" sz="3800" b="1" u="sng" kern="1200" dirty="0" err="1">
              <a:solidFill>
                <a:srgbClr val="FF0000"/>
              </a:solidFill>
            </a:rPr>
            <a:t>Suy</a:t>
          </a:r>
          <a:r>
            <a:rPr lang="en-US" sz="3800" b="1" u="sng" kern="1200" dirty="0">
              <a:solidFill>
                <a:srgbClr val="FF0000"/>
              </a:solidFill>
            </a:rPr>
            <a:t> </a:t>
          </a:r>
          <a:r>
            <a:rPr lang="en-US" sz="3800" b="1" u="sng" kern="1200" dirty="0" err="1">
              <a:solidFill>
                <a:srgbClr val="FF0000"/>
              </a:solidFill>
            </a:rPr>
            <a:t>giảm</a:t>
          </a:r>
          <a:endParaRPr lang="en-US" sz="3800" b="1" u="sng" kern="1200" dirty="0">
            <a:solidFill>
              <a:srgbClr val="FF0000"/>
            </a:solidFill>
          </a:endParaRPr>
        </a:p>
        <a:p>
          <a:pPr marL="0" lvl="0" indent="0" algn="ctr" defTabSz="1689100">
            <a:lnSpc>
              <a:spcPct val="90000"/>
            </a:lnSpc>
            <a:spcBef>
              <a:spcPct val="0"/>
            </a:spcBef>
            <a:spcAft>
              <a:spcPct val="35000"/>
            </a:spcAft>
            <a:buFont typeface="Arial" panose="020B0604020202020204" pitchFamily="34" charset="0"/>
            <a:buNone/>
          </a:pPr>
          <a:r>
            <a:rPr lang="en-US" sz="3800" kern="1200" dirty="0" err="1">
              <a:solidFill>
                <a:srgbClr val="990000"/>
              </a:solidFill>
            </a:rPr>
            <a:t>Chiến</a:t>
          </a:r>
          <a:r>
            <a:rPr lang="en-US" sz="3800" kern="1200" dirty="0">
              <a:solidFill>
                <a:srgbClr val="990000"/>
              </a:solidFill>
            </a:rPr>
            <a:t> </a:t>
          </a:r>
          <a:r>
            <a:rPr lang="en-US" sz="3800" kern="1200" dirty="0" err="1">
              <a:solidFill>
                <a:srgbClr val="990000"/>
              </a:solidFill>
            </a:rPr>
            <a:t>lược</a:t>
          </a:r>
          <a:r>
            <a:rPr lang="en-US" sz="3800" kern="1200" dirty="0">
              <a:solidFill>
                <a:srgbClr val="990000"/>
              </a:solidFill>
            </a:rPr>
            <a:t> </a:t>
          </a:r>
          <a:r>
            <a:rPr lang="en-US" sz="3800" kern="1200" dirty="0" err="1">
              <a:solidFill>
                <a:srgbClr val="990000"/>
              </a:solidFill>
            </a:rPr>
            <a:t>được</a:t>
          </a:r>
          <a:r>
            <a:rPr lang="en-US" sz="3800" kern="1200" dirty="0">
              <a:solidFill>
                <a:srgbClr val="990000"/>
              </a:solidFill>
            </a:rPr>
            <a:t> </a:t>
          </a:r>
          <a:r>
            <a:rPr lang="en-US" sz="3800" kern="1200" dirty="0" err="1">
              <a:solidFill>
                <a:srgbClr val="990000"/>
              </a:solidFill>
            </a:rPr>
            <a:t>áp</a:t>
          </a:r>
          <a:r>
            <a:rPr lang="en-US" sz="3800" kern="1200" dirty="0">
              <a:solidFill>
                <a:srgbClr val="990000"/>
              </a:solidFill>
            </a:rPr>
            <a:t> </a:t>
          </a:r>
          <a:r>
            <a:rPr lang="en-US" sz="3800" kern="1200" dirty="0" err="1">
              <a:solidFill>
                <a:srgbClr val="990000"/>
              </a:solidFill>
            </a:rPr>
            <a:t>dụng</a:t>
          </a:r>
          <a:r>
            <a:rPr lang="en-US" sz="3800" kern="1200" dirty="0">
              <a:solidFill>
                <a:srgbClr val="990000"/>
              </a:solidFill>
            </a:rPr>
            <a:t> </a:t>
          </a:r>
          <a:r>
            <a:rPr lang="en-US" sz="3800" kern="1200" dirty="0" err="1">
              <a:solidFill>
                <a:srgbClr val="990000"/>
              </a:solidFill>
            </a:rPr>
            <a:t>để</a:t>
          </a:r>
          <a:r>
            <a:rPr lang="en-US" sz="3800" kern="1200" dirty="0">
              <a:solidFill>
                <a:srgbClr val="990000"/>
              </a:solidFill>
            </a:rPr>
            <a:t> </a:t>
          </a:r>
          <a:r>
            <a:rPr lang="en-US" sz="3800" kern="1200" dirty="0" err="1">
              <a:solidFill>
                <a:srgbClr val="990000"/>
              </a:solidFill>
            </a:rPr>
            <a:t>thực</a:t>
          </a:r>
          <a:r>
            <a:rPr lang="en-US" sz="3800" kern="1200" dirty="0">
              <a:solidFill>
                <a:srgbClr val="990000"/>
              </a:solidFill>
            </a:rPr>
            <a:t> </a:t>
          </a:r>
          <a:r>
            <a:rPr lang="en-US" sz="3800" kern="1200" dirty="0" err="1">
              <a:solidFill>
                <a:srgbClr val="990000"/>
              </a:solidFill>
            </a:rPr>
            <a:t>hiện</a:t>
          </a:r>
          <a:r>
            <a:rPr lang="en-US" sz="3800" kern="1200" dirty="0">
              <a:solidFill>
                <a:srgbClr val="990000"/>
              </a:solidFill>
            </a:rPr>
            <a:t> </a:t>
          </a:r>
          <a:r>
            <a:rPr lang="en-US" sz="3800" kern="1200" dirty="0" err="1">
              <a:solidFill>
                <a:srgbClr val="990000"/>
              </a:solidFill>
            </a:rPr>
            <a:t>các</a:t>
          </a:r>
          <a:r>
            <a:rPr lang="en-US" sz="3800" kern="1200" dirty="0">
              <a:solidFill>
                <a:srgbClr val="990000"/>
              </a:solidFill>
            </a:rPr>
            <a:t> </a:t>
          </a:r>
          <a:r>
            <a:rPr lang="en-US" sz="3800" kern="1200" dirty="0" err="1">
              <a:solidFill>
                <a:srgbClr val="990000"/>
              </a:solidFill>
            </a:rPr>
            <a:t>mục</a:t>
          </a:r>
          <a:r>
            <a:rPr lang="en-US" sz="3800" kern="1200" dirty="0">
              <a:solidFill>
                <a:srgbClr val="990000"/>
              </a:solidFill>
            </a:rPr>
            <a:t> </a:t>
          </a:r>
          <a:r>
            <a:rPr lang="en-US" sz="3800" kern="1200" dirty="0" err="1">
              <a:solidFill>
                <a:srgbClr val="990000"/>
              </a:solidFill>
            </a:rPr>
            <a:t>tiêu</a:t>
          </a:r>
          <a:r>
            <a:rPr lang="en-US" sz="3800" kern="1200" dirty="0">
              <a:solidFill>
                <a:srgbClr val="990000"/>
              </a:solidFill>
            </a:rPr>
            <a:t> </a:t>
          </a:r>
          <a:r>
            <a:rPr lang="en-US" sz="3800" kern="1200" dirty="0" err="1">
              <a:solidFill>
                <a:srgbClr val="990000"/>
              </a:solidFill>
            </a:rPr>
            <a:t>suy</a:t>
          </a:r>
          <a:r>
            <a:rPr lang="en-US" sz="3800" kern="1200" dirty="0">
              <a:solidFill>
                <a:srgbClr val="990000"/>
              </a:solidFill>
            </a:rPr>
            <a:t> </a:t>
          </a:r>
          <a:r>
            <a:rPr lang="en-US" sz="3800" kern="1200" dirty="0" err="1">
              <a:solidFill>
                <a:srgbClr val="990000"/>
              </a:solidFill>
            </a:rPr>
            <a:t>giảm</a:t>
          </a:r>
          <a:r>
            <a:rPr lang="en-US" sz="3800" kern="1200" dirty="0">
              <a:solidFill>
                <a:srgbClr val="990000"/>
              </a:solidFill>
            </a:rPr>
            <a:t>. </a:t>
          </a:r>
          <a:r>
            <a:rPr lang="en-US" sz="3800" kern="1200" dirty="0" err="1">
              <a:solidFill>
                <a:srgbClr val="990000"/>
              </a:solidFill>
            </a:rPr>
            <a:t>Chiến</a:t>
          </a:r>
          <a:r>
            <a:rPr lang="en-US" sz="3800" kern="1200" dirty="0">
              <a:solidFill>
                <a:srgbClr val="990000"/>
              </a:solidFill>
            </a:rPr>
            <a:t> </a:t>
          </a:r>
          <a:r>
            <a:rPr lang="en-US" sz="3800" kern="1200" dirty="0" err="1">
              <a:solidFill>
                <a:srgbClr val="990000"/>
              </a:solidFill>
            </a:rPr>
            <a:t>lược</a:t>
          </a:r>
          <a:r>
            <a:rPr lang="en-US" sz="3800" kern="1200" dirty="0">
              <a:solidFill>
                <a:srgbClr val="990000"/>
              </a:solidFill>
            </a:rPr>
            <a:t> </a:t>
          </a:r>
          <a:r>
            <a:rPr lang="en-US" sz="3800" kern="1200" dirty="0" err="1">
              <a:solidFill>
                <a:srgbClr val="990000"/>
              </a:solidFill>
            </a:rPr>
            <a:t>suy</a:t>
          </a:r>
          <a:r>
            <a:rPr lang="en-US" sz="3800" kern="1200" dirty="0">
              <a:solidFill>
                <a:srgbClr val="990000"/>
              </a:solidFill>
            </a:rPr>
            <a:t> </a:t>
          </a:r>
          <a:r>
            <a:rPr lang="en-US" sz="3800" kern="1200" dirty="0" err="1">
              <a:solidFill>
                <a:srgbClr val="990000"/>
              </a:solidFill>
            </a:rPr>
            <a:t>giảm</a:t>
          </a:r>
          <a:r>
            <a:rPr lang="en-US" sz="3800" kern="1200" dirty="0">
              <a:solidFill>
                <a:srgbClr val="990000"/>
              </a:solidFill>
            </a:rPr>
            <a:t> </a:t>
          </a:r>
          <a:r>
            <a:rPr lang="en-US" sz="3800" kern="1200" dirty="0" err="1">
              <a:solidFill>
                <a:srgbClr val="990000"/>
              </a:solidFill>
            </a:rPr>
            <a:t>được</a:t>
          </a:r>
          <a:r>
            <a:rPr lang="en-US" sz="3800" kern="1200" dirty="0">
              <a:solidFill>
                <a:srgbClr val="990000"/>
              </a:solidFill>
            </a:rPr>
            <a:t> </a:t>
          </a:r>
          <a:r>
            <a:rPr lang="en-US" sz="3800" kern="1200" dirty="0" err="1">
              <a:solidFill>
                <a:srgbClr val="990000"/>
              </a:solidFill>
            </a:rPr>
            <a:t>đưa</a:t>
          </a:r>
          <a:r>
            <a:rPr lang="en-US" sz="3800" kern="1200" dirty="0">
              <a:solidFill>
                <a:srgbClr val="990000"/>
              </a:solidFill>
            </a:rPr>
            <a:t> </a:t>
          </a:r>
          <a:r>
            <a:rPr lang="en-US" sz="3800" kern="1200" dirty="0" err="1">
              <a:solidFill>
                <a:srgbClr val="990000"/>
              </a:solidFill>
            </a:rPr>
            <a:t>ra</a:t>
          </a:r>
          <a:r>
            <a:rPr lang="en-US" sz="3800" kern="1200" dirty="0">
              <a:solidFill>
                <a:srgbClr val="990000"/>
              </a:solidFill>
            </a:rPr>
            <a:t> </a:t>
          </a:r>
          <a:r>
            <a:rPr lang="en-US" sz="3800" kern="1200" dirty="0" err="1">
              <a:solidFill>
                <a:srgbClr val="990000"/>
              </a:solidFill>
            </a:rPr>
            <a:t>nhằm</a:t>
          </a:r>
          <a:r>
            <a:rPr lang="en-US" sz="3800" kern="1200" dirty="0">
              <a:solidFill>
                <a:srgbClr val="990000"/>
              </a:solidFill>
            </a:rPr>
            <a:t> </a:t>
          </a:r>
          <a:r>
            <a:rPr lang="en-US" sz="3800" kern="1200" dirty="0" err="1">
              <a:solidFill>
                <a:srgbClr val="990000"/>
              </a:solidFill>
            </a:rPr>
            <a:t>sử</a:t>
          </a:r>
          <a:r>
            <a:rPr lang="en-US" sz="3800" kern="1200" dirty="0">
              <a:solidFill>
                <a:srgbClr val="990000"/>
              </a:solidFill>
            </a:rPr>
            <a:t> </a:t>
          </a:r>
          <a:r>
            <a:rPr lang="en-US" sz="3800" kern="1200" dirty="0" err="1">
              <a:solidFill>
                <a:srgbClr val="990000"/>
              </a:solidFill>
            </a:rPr>
            <a:t>dụng</a:t>
          </a:r>
          <a:r>
            <a:rPr lang="en-US" sz="3800" kern="1200" dirty="0">
              <a:solidFill>
                <a:srgbClr val="990000"/>
              </a:solidFill>
            </a:rPr>
            <a:t> </a:t>
          </a:r>
          <a:r>
            <a:rPr lang="en-US" sz="3800" kern="1200" dirty="0" err="1">
              <a:solidFill>
                <a:srgbClr val="990000"/>
              </a:solidFill>
            </a:rPr>
            <a:t>có</a:t>
          </a:r>
          <a:r>
            <a:rPr lang="en-US" sz="3800" kern="1200" dirty="0">
              <a:solidFill>
                <a:srgbClr val="990000"/>
              </a:solidFill>
            </a:rPr>
            <a:t> </a:t>
          </a:r>
          <a:r>
            <a:rPr lang="en-US" sz="3800" kern="1200" dirty="0" err="1">
              <a:solidFill>
                <a:srgbClr val="990000"/>
              </a:solidFill>
            </a:rPr>
            <a:t>hiệu</a:t>
          </a:r>
          <a:r>
            <a:rPr lang="en-US" sz="3800" kern="1200" dirty="0">
              <a:solidFill>
                <a:srgbClr val="990000"/>
              </a:solidFill>
            </a:rPr>
            <a:t> </a:t>
          </a:r>
          <a:r>
            <a:rPr lang="en-US" sz="3800" kern="1200" dirty="0" err="1">
              <a:solidFill>
                <a:srgbClr val="990000"/>
              </a:solidFill>
            </a:rPr>
            <a:t>quả</a:t>
          </a:r>
          <a:r>
            <a:rPr lang="en-US" sz="3800" kern="1200" dirty="0">
              <a:solidFill>
                <a:srgbClr val="990000"/>
              </a:solidFill>
            </a:rPr>
            <a:t> </a:t>
          </a:r>
          <a:r>
            <a:rPr lang="en-US" sz="3800" kern="1200" dirty="0" err="1">
              <a:solidFill>
                <a:srgbClr val="990000"/>
              </a:solidFill>
            </a:rPr>
            <a:t>các</a:t>
          </a:r>
          <a:r>
            <a:rPr lang="en-US" sz="3800" kern="1200" dirty="0">
              <a:solidFill>
                <a:srgbClr val="990000"/>
              </a:solidFill>
            </a:rPr>
            <a:t> </a:t>
          </a:r>
          <a:r>
            <a:rPr lang="en-US" sz="3800" kern="1200" dirty="0" err="1">
              <a:solidFill>
                <a:srgbClr val="990000"/>
              </a:solidFill>
            </a:rPr>
            <a:t>nguồn</a:t>
          </a:r>
          <a:r>
            <a:rPr lang="en-US" sz="3800" kern="1200" dirty="0">
              <a:solidFill>
                <a:srgbClr val="990000"/>
              </a:solidFill>
            </a:rPr>
            <a:t> </a:t>
          </a:r>
          <a:r>
            <a:rPr lang="en-US" sz="3800" kern="1200" dirty="0" err="1">
              <a:solidFill>
                <a:srgbClr val="990000"/>
              </a:solidFill>
            </a:rPr>
            <a:t>lực</a:t>
          </a:r>
          <a:r>
            <a:rPr lang="en-US" sz="3800" kern="1200" dirty="0">
              <a:solidFill>
                <a:srgbClr val="990000"/>
              </a:solidFill>
            </a:rPr>
            <a:t> </a:t>
          </a:r>
          <a:r>
            <a:rPr lang="en-US" sz="3800" kern="1200" dirty="0" err="1">
              <a:solidFill>
                <a:srgbClr val="990000"/>
              </a:solidFill>
            </a:rPr>
            <a:t>của</a:t>
          </a:r>
          <a:r>
            <a:rPr lang="en-US" sz="3800" kern="1200" dirty="0">
              <a:solidFill>
                <a:srgbClr val="990000"/>
              </a:solidFill>
            </a:rPr>
            <a:t> </a:t>
          </a:r>
          <a:r>
            <a:rPr lang="en-US" sz="3800" kern="1200" dirty="0" err="1">
              <a:solidFill>
                <a:srgbClr val="990000"/>
              </a:solidFill>
            </a:rPr>
            <a:t>tổ</a:t>
          </a:r>
          <a:r>
            <a:rPr lang="en-US" sz="3800" kern="1200" dirty="0">
              <a:solidFill>
                <a:srgbClr val="990000"/>
              </a:solidFill>
            </a:rPr>
            <a:t> </a:t>
          </a:r>
          <a:r>
            <a:rPr lang="en-US" sz="3800" kern="1200" dirty="0" err="1">
              <a:solidFill>
                <a:srgbClr val="990000"/>
              </a:solidFill>
            </a:rPr>
            <a:t>chức</a:t>
          </a:r>
          <a:r>
            <a:rPr lang="en-US" sz="3800" kern="1200" dirty="0">
              <a:solidFill>
                <a:srgbClr val="990000"/>
              </a:solidFill>
            </a:rPr>
            <a:t>. </a:t>
          </a:r>
          <a:r>
            <a:rPr lang="en-US" sz="3800" kern="1200" dirty="0" err="1">
              <a:solidFill>
                <a:srgbClr val="990000"/>
              </a:solidFill>
            </a:rPr>
            <a:t>Chiến</a:t>
          </a:r>
          <a:r>
            <a:rPr lang="en-US" sz="3800" kern="1200" dirty="0">
              <a:solidFill>
                <a:srgbClr val="990000"/>
              </a:solidFill>
            </a:rPr>
            <a:t> </a:t>
          </a:r>
          <a:r>
            <a:rPr lang="en-US" sz="3800" kern="1200" dirty="0" err="1">
              <a:solidFill>
                <a:srgbClr val="990000"/>
              </a:solidFill>
            </a:rPr>
            <a:t>lược</a:t>
          </a:r>
          <a:r>
            <a:rPr lang="en-US" sz="3800" kern="1200" dirty="0">
              <a:solidFill>
                <a:srgbClr val="990000"/>
              </a:solidFill>
            </a:rPr>
            <a:t> </a:t>
          </a:r>
          <a:r>
            <a:rPr lang="en-US" sz="3800" kern="1200" dirty="0" err="1">
              <a:solidFill>
                <a:srgbClr val="990000"/>
              </a:solidFill>
            </a:rPr>
            <a:t>suy</a:t>
          </a:r>
          <a:r>
            <a:rPr lang="en-US" sz="3800" kern="1200" dirty="0">
              <a:solidFill>
                <a:srgbClr val="990000"/>
              </a:solidFill>
            </a:rPr>
            <a:t> </a:t>
          </a:r>
          <a:r>
            <a:rPr lang="en-US" sz="3800" kern="1200" dirty="0" err="1">
              <a:solidFill>
                <a:srgbClr val="990000"/>
              </a:solidFill>
            </a:rPr>
            <a:t>giảm</a:t>
          </a:r>
          <a:endParaRPr lang="en-US" sz="3800" kern="1200" dirty="0">
            <a:solidFill>
              <a:srgbClr val="990000"/>
            </a:solidFill>
          </a:endParaRPr>
        </a:p>
        <a:p>
          <a:pPr marL="0" lvl="0" indent="0" algn="ctr" defTabSz="1689100">
            <a:lnSpc>
              <a:spcPct val="90000"/>
            </a:lnSpc>
            <a:spcBef>
              <a:spcPct val="0"/>
            </a:spcBef>
            <a:spcAft>
              <a:spcPct val="35000"/>
            </a:spcAft>
            <a:buFont typeface="Arial" panose="020B0604020202020204" pitchFamily="34" charset="0"/>
            <a:buNone/>
          </a:pPr>
          <a:r>
            <a:rPr lang="en-US" sz="3800" kern="1200" dirty="0" err="1">
              <a:solidFill>
                <a:srgbClr val="990000"/>
              </a:solidFill>
            </a:rPr>
            <a:t>Chiến</a:t>
          </a:r>
          <a:r>
            <a:rPr lang="en-US" sz="3800" kern="1200" dirty="0">
              <a:solidFill>
                <a:srgbClr val="990000"/>
              </a:solidFill>
            </a:rPr>
            <a:t> </a:t>
          </a:r>
          <a:r>
            <a:rPr lang="en-US" sz="3800" kern="1200" dirty="0" err="1">
              <a:solidFill>
                <a:srgbClr val="990000"/>
              </a:solidFill>
            </a:rPr>
            <a:t>lược</a:t>
          </a:r>
          <a:r>
            <a:rPr lang="en-US" sz="3800" kern="1200" dirty="0">
              <a:solidFill>
                <a:srgbClr val="990000"/>
              </a:solidFill>
            </a:rPr>
            <a:t> </a:t>
          </a:r>
          <a:r>
            <a:rPr lang="en-US" sz="3800" kern="1200" dirty="0" err="1">
              <a:solidFill>
                <a:srgbClr val="990000"/>
              </a:solidFill>
            </a:rPr>
            <a:t>tiết</a:t>
          </a:r>
          <a:r>
            <a:rPr lang="en-US" sz="3800" kern="1200" dirty="0">
              <a:solidFill>
                <a:srgbClr val="990000"/>
              </a:solidFill>
            </a:rPr>
            <a:t> </a:t>
          </a:r>
          <a:r>
            <a:rPr lang="en-US" sz="3800" kern="1200" dirty="0" err="1">
              <a:solidFill>
                <a:srgbClr val="990000"/>
              </a:solidFill>
            </a:rPr>
            <a:t>kiệm</a:t>
          </a:r>
          <a:r>
            <a:rPr lang="en-US" sz="3800" kern="1200" dirty="0">
              <a:solidFill>
                <a:srgbClr val="990000"/>
              </a:solidFill>
            </a:rPr>
            <a:t>, </a:t>
          </a:r>
          <a:r>
            <a:rPr lang="en-US" sz="3800" kern="1200" dirty="0" err="1">
              <a:solidFill>
                <a:srgbClr val="990000"/>
              </a:solidFill>
            </a:rPr>
            <a:t>cắt</a:t>
          </a:r>
          <a:r>
            <a:rPr lang="en-US" sz="3800" kern="1200" dirty="0">
              <a:solidFill>
                <a:srgbClr val="990000"/>
              </a:solidFill>
            </a:rPr>
            <a:t> </a:t>
          </a:r>
          <a:r>
            <a:rPr lang="en-US" sz="3800" kern="1200" dirty="0" err="1">
              <a:solidFill>
                <a:srgbClr val="990000"/>
              </a:solidFill>
            </a:rPr>
            <a:t>giảm</a:t>
          </a:r>
          <a:r>
            <a:rPr lang="en-US" sz="3800" kern="1200" dirty="0">
              <a:solidFill>
                <a:srgbClr val="990000"/>
              </a:solidFill>
            </a:rPr>
            <a:t> </a:t>
          </a:r>
          <a:r>
            <a:rPr lang="en-US" sz="3800" kern="1200" dirty="0" err="1">
              <a:solidFill>
                <a:srgbClr val="990000"/>
              </a:solidFill>
            </a:rPr>
            <a:t>các</a:t>
          </a:r>
          <a:r>
            <a:rPr lang="en-US" sz="3800" kern="1200" dirty="0">
              <a:solidFill>
                <a:srgbClr val="990000"/>
              </a:solidFill>
            </a:rPr>
            <a:t> chi </a:t>
          </a:r>
          <a:r>
            <a:rPr lang="en-US" sz="3800" kern="1200" dirty="0" err="1">
              <a:solidFill>
                <a:srgbClr val="990000"/>
              </a:solidFill>
            </a:rPr>
            <a:t>phí</a:t>
          </a:r>
          <a:r>
            <a:rPr lang="en-US" sz="3800" kern="1200" dirty="0">
              <a:solidFill>
                <a:srgbClr val="990000"/>
              </a:solidFill>
            </a:rPr>
            <a:t> </a:t>
          </a:r>
          <a:r>
            <a:rPr lang="en-US" sz="3800" kern="1200" dirty="0" err="1">
              <a:solidFill>
                <a:srgbClr val="990000"/>
              </a:solidFill>
            </a:rPr>
            <a:t>chưa</a:t>
          </a:r>
          <a:r>
            <a:rPr lang="en-US" sz="3800" kern="1200" dirty="0">
              <a:solidFill>
                <a:srgbClr val="990000"/>
              </a:solidFill>
            </a:rPr>
            <a:t> </a:t>
          </a:r>
          <a:r>
            <a:rPr lang="en-US" sz="3800" kern="1200" dirty="0" err="1">
              <a:solidFill>
                <a:srgbClr val="990000"/>
              </a:solidFill>
            </a:rPr>
            <a:t>hợp</a:t>
          </a:r>
          <a:r>
            <a:rPr lang="en-US" sz="3800" kern="1200" dirty="0">
              <a:solidFill>
                <a:srgbClr val="990000"/>
              </a:solidFill>
            </a:rPr>
            <a:t> </a:t>
          </a:r>
          <a:r>
            <a:rPr lang="en-US" sz="3800" kern="1200" dirty="0" err="1">
              <a:solidFill>
                <a:srgbClr val="990000"/>
              </a:solidFill>
            </a:rPr>
            <a:t>lý</a:t>
          </a:r>
          <a:r>
            <a:rPr lang="en-US" sz="3800" kern="1200" dirty="0">
              <a:solidFill>
                <a:srgbClr val="990000"/>
              </a:solidFill>
            </a:rPr>
            <a:t> </a:t>
          </a:r>
          <a:r>
            <a:rPr lang="en-US" sz="3800" kern="1200" dirty="0" err="1">
              <a:solidFill>
                <a:srgbClr val="990000"/>
              </a:solidFill>
            </a:rPr>
            <a:t>hoặc</a:t>
          </a:r>
          <a:r>
            <a:rPr lang="en-US" sz="3800" kern="1200" dirty="0">
              <a:solidFill>
                <a:srgbClr val="990000"/>
              </a:solidFill>
            </a:rPr>
            <a:t> </a:t>
          </a:r>
          <a:r>
            <a:rPr lang="en-US" sz="3800" kern="1200" dirty="0" err="1">
              <a:solidFill>
                <a:srgbClr val="990000"/>
              </a:solidFill>
            </a:rPr>
            <a:t>giảm</a:t>
          </a:r>
          <a:r>
            <a:rPr lang="en-US" sz="3800" kern="1200" dirty="0">
              <a:solidFill>
                <a:srgbClr val="990000"/>
              </a:solidFill>
            </a:rPr>
            <a:t> </a:t>
          </a:r>
          <a:r>
            <a:rPr lang="en-US" sz="3800" kern="1200" dirty="0" err="1">
              <a:solidFill>
                <a:srgbClr val="990000"/>
              </a:solidFill>
            </a:rPr>
            <a:t>bớt</a:t>
          </a:r>
          <a:r>
            <a:rPr lang="en-US" sz="3800" kern="1200" dirty="0">
              <a:solidFill>
                <a:srgbClr val="990000"/>
              </a:solidFill>
            </a:rPr>
            <a:t> </a:t>
          </a:r>
          <a:r>
            <a:rPr lang="en-US" sz="3800" kern="1200" dirty="0" err="1">
              <a:solidFill>
                <a:srgbClr val="990000"/>
              </a:solidFill>
            </a:rPr>
            <a:t>tỷ</a:t>
          </a:r>
          <a:r>
            <a:rPr lang="en-US" sz="3800" kern="1200" dirty="0">
              <a:solidFill>
                <a:srgbClr val="990000"/>
              </a:solidFill>
            </a:rPr>
            <a:t> </a:t>
          </a:r>
          <a:r>
            <a:rPr lang="en-US" sz="3800" kern="1200" dirty="0" err="1">
              <a:solidFill>
                <a:srgbClr val="990000"/>
              </a:solidFill>
            </a:rPr>
            <a:t>lệ</a:t>
          </a:r>
          <a:r>
            <a:rPr lang="en-US" sz="3800" kern="1200" dirty="0">
              <a:solidFill>
                <a:srgbClr val="990000"/>
              </a:solidFill>
            </a:rPr>
            <a:t> </a:t>
          </a:r>
          <a:r>
            <a:rPr lang="en-US" sz="3800" kern="1200" dirty="0" err="1">
              <a:solidFill>
                <a:srgbClr val="990000"/>
              </a:solidFill>
            </a:rPr>
            <a:t>sản</a:t>
          </a:r>
          <a:r>
            <a:rPr lang="en-US" sz="3800" kern="1200" dirty="0">
              <a:solidFill>
                <a:srgbClr val="990000"/>
              </a:solidFill>
            </a:rPr>
            <a:t> </a:t>
          </a:r>
          <a:r>
            <a:rPr lang="en-US" sz="3800" kern="1200" dirty="0" err="1">
              <a:solidFill>
                <a:srgbClr val="990000"/>
              </a:solidFill>
            </a:rPr>
            <a:t>phẩm</a:t>
          </a:r>
          <a:r>
            <a:rPr lang="en-US" sz="3800" kern="1200" dirty="0">
              <a:solidFill>
                <a:srgbClr val="990000"/>
              </a:solidFill>
            </a:rPr>
            <a:t> </a:t>
          </a:r>
          <a:r>
            <a:rPr lang="en-US" sz="3800" kern="1200" dirty="0" err="1">
              <a:solidFill>
                <a:srgbClr val="990000"/>
              </a:solidFill>
            </a:rPr>
            <a:t>kém</a:t>
          </a:r>
          <a:r>
            <a:rPr lang="en-US" sz="3800" kern="1200" dirty="0">
              <a:solidFill>
                <a:srgbClr val="990000"/>
              </a:solidFill>
            </a:rPr>
            <a:t> </a:t>
          </a:r>
          <a:r>
            <a:rPr lang="en-US" sz="3800" kern="1200" dirty="0" err="1">
              <a:solidFill>
                <a:srgbClr val="990000"/>
              </a:solidFill>
            </a:rPr>
            <a:t>chất</a:t>
          </a:r>
          <a:r>
            <a:rPr lang="en-US" sz="3800" kern="1200" dirty="0">
              <a:solidFill>
                <a:srgbClr val="990000"/>
              </a:solidFill>
            </a:rPr>
            <a:t> </a:t>
          </a:r>
          <a:r>
            <a:rPr lang="en-US" sz="3800" kern="1200" dirty="0" err="1">
              <a:solidFill>
                <a:srgbClr val="990000"/>
              </a:solidFill>
            </a:rPr>
            <a:t>lượng</a:t>
          </a:r>
          <a:r>
            <a:rPr lang="en-US" sz="3800" kern="1200" dirty="0">
              <a:solidFill>
                <a:srgbClr val="990000"/>
              </a:solidFill>
            </a:rPr>
            <a:t>, </a:t>
          </a:r>
          <a:r>
            <a:rPr lang="en-US" sz="3800" kern="1200" dirty="0" err="1">
              <a:solidFill>
                <a:srgbClr val="990000"/>
              </a:solidFill>
            </a:rPr>
            <a:t>có</a:t>
          </a:r>
          <a:r>
            <a:rPr lang="en-US" sz="3800" kern="1200" dirty="0">
              <a:solidFill>
                <a:srgbClr val="990000"/>
              </a:solidFill>
            </a:rPr>
            <a:t> </a:t>
          </a:r>
          <a:r>
            <a:rPr lang="en-US" sz="3800" kern="1200" dirty="0" err="1">
              <a:solidFill>
                <a:srgbClr val="990000"/>
              </a:solidFill>
            </a:rPr>
            <a:t>khuyết</a:t>
          </a:r>
          <a:r>
            <a:rPr lang="en-US" sz="3800" kern="1200" dirty="0">
              <a:solidFill>
                <a:srgbClr val="990000"/>
              </a:solidFill>
            </a:rPr>
            <a:t> </a:t>
          </a:r>
          <a:r>
            <a:rPr lang="en-US" sz="3800" kern="1200" dirty="0" err="1">
              <a:solidFill>
                <a:srgbClr val="990000"/>
              </a:solidFill>
            </a:rPr>
            <a:t>tật</a:t>
          </a:r>
          <a:r>
            <a:rPr lang="en-US" sz="3800" kern="1200" dirty="0">
              <a:solidFill>
                <a:srgbClr val="990000"/>
              </a:solidFill>
            </a:rPr>
            <a:t> ...</a:t>
          </a:r>
        </a:p>
      </dsp:txBody>
      <dsp:txXfrm>
        <a:off x="4454" y="103738"/>
        <a:ext cx="5887808" cy="7636323"/>
      </dsp:txXfrm>
    </dsp:sp>
    <dsp:sp modelId="{6BA980E8-29B0-410D-8365-ADF14A6A6B67}">
      <dsp:nvSpPr>
        <dsp:cNvPr id="0" name=""/>
        <dsp:cNvSpPr/>
      </dsp:nvSpPr>
      <dsp:spPr>
        <a:xfrm>
          <a:off x="6481044" y="102855"/>
          <a:ext cx="6167421" cy="7638089"/>
        </a:xfrm>
        <a:prstGeom prst="rect">
          <a:avLst/>
        </a:prstGeom>
        <a:solidFill>
          <a:srgbClr val="CCCCFF"/>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Font typeface="Arial" panose="020B0604020202020204" pitchFamily="34" charset="0"/>
            <a:buNone/>
          </a:pPr>
          <a:endParaRPr lang="en-US" sz="2800" b="1" i="1" u="sng" kern="1200" dirty="0"/>
        </a:p>
        <a:p>
          <a:pPr marL="0" lvl="0" indent="0" algn="ctr" defTabSz="1244600">
            <a:lnSpc>
              <a:spcPct val="90000"/>
            </a:lnSpc>
            <a:spcBef>
              <a:spcPct val="0"/>
            </a:spcBef>
            <a:spcAft>
              <a:spcPct val="35000"/>
            </a:spcAft>
            <a:buFont typeface="Arial" panose="020B0604020202020204" pitchFamily="34" charset="0"/>
            <a:buNone/>
          </a:pPr>
          <a:endParaRPr lang="en-US" sz="1600" b="1" i="1" u="sng" kern="1200" dirty="0"/>
        </a:p>
        <a:p>
          <a:pPr marL="0" lvl="0" indent="0" algn="ctr" defTabSz="1244600">
            <a:lnSpc>
              <a:spcPct val="90000"/>
            </a:lnSpc>
            <a:spcBef>
              <a:spcPct val="0"/>
            </a:spcBef>
            <a:spcAft>
              <a:spcPct val="35000"/>
            </a:spcAft>
            <a:buFont typeface="Arial" panose="020B0604020202020204" pitchFamily="34" charset="0"/>
            <a:buNone/>
          </a:pPr>
          <a:r>
            <a:rPr lang="en-US" sz="2800" b="1" i="1" u="sng" kern="1200" dirty="0">
              <a:solidFill>
                <a:srgbClr val="FF0000"/>
              </a:solidFill>
            </a:rPr>
            <a:t>4. </a:t>
          </a:r>
          <a:r>
            <a:rPr lang="en-US" sz="2800" b="1" i="1" u="sng" kern="1200" dirty="0" err="1">
              <a:solidFill>
                <a:srgbClr val="FF0000"/>
              </a:solidFill>
            </a:rPr>
            <a:t>Chiến</a:t>
          </a:r>
          <a:r>
            <a:rPr lang="en-US" sz="2800" b="1" i="1" u="sng" kern="1200" dirty="0">
              <a:solidFill>
                <a:srgbClr val="FF0000"/>
              </a:solidFill>
            </a:rPr>
            <a:t> </a:t>
          </a:r>
          <a:r>
            <a:rPr lang="en-US" sz="2800" b="1" i="1" u="sng" kern="1200" dirty="0" err="1">
              <a:solidFill>
                <a:srgbClr val="FF0000"/>
              </a:solidFill>
            </a:rPr>
            <a:t>lược</a:t>
          </a:r>
          <a:r>
            <a:rPr lang="en-US" sz="2800" b="1" i="1" u="sng" kern="1200" dirty="0">
              <a:solidFill>
                <a:srgbClr val="FF0000"/>
              </a:solidFill>
            </a:rPr>
            <a:t> </a:t>
          </a:r>
          <a:r>
            <a:rPr lang="en-US" sz="2800" b="1" i="1" u="sng" kern="1200" dirty="0" err="1">
              <a:solidFill>
                <a:srgbClr val="FF0000"/>
              </a:solidFill>
            </a:rPr>
            <a:t>phối</a:t>
          </a:r>
          <a:r>
            <a:rPr lang="en-US" sz="2800" b="1" i="1" u="sng" kern="1200" dirty="0">
              <a:solidFill>
                <a:srgbClr val="FF0000"/>
              </a:solidFill>
            </a:rPr>
            <a:t> </a:t>
          </a:r>
          <a:r>
            <a:rPr lang="en-US" sz="2800" b="1" i="1" u="sng" kern="1200" dirty="0" err="1">
              <a:solidFill>
                <a:srgbClr val="FF0000"/>
              </a:solidFill>
            </a:rPr>
            <a:t>hợp</a:t>
          </a:r>
          <a:endParaRPr lang="en-US" sz="2800" b="1" i="1" u="sng" kern="1200" dirty="0">
            <a:solidFill>
              <a:srgbClr val="FF0000"/>
            </a:solidFill>
          </a:endParaRPr>
        </a:p>
        <a:p>
          <a:pPr marL="0" lvl="0" indent="0" algn="ctr" defTabSz="1244600">
            <a:lnSpc>
              <a:spcPct val="90000"/>
            </a:lnSpc>
            <a:spcBef>
              <a:spcPct val="0"/>
            </a:spcBef>
            <a:spcAft>
              <a:spcPct val="35000"/>
            </a:spcAft>
            <a:buFont typeface="Arial" panose="020B0604020202020204" pitchFamily="34" charset="0"/>
            <a:buNone/>
          </a:pPr>
          <a:r>
            <a:rPr lang="en-US" sz="2800" kern="1200" dirty="0" err="1">
              <a:solidFill>
                <a:schemeClr val="accent2">
                  <a:lumMod val="50000"/>
                </a:schemeClr>
              </a:solidFill>
            </a:rPr>
            <a:t>Cùng</a:t>
          </a:r>
          <a:r>
            <a:rPr lang="en-US" sz="2800" kern="1200" dirty="0">
              <a:solidFill>
                <a:schemeClr val="accent2">
                  <a:lumMod val="50000"/>
                </a:schemeClr>
              </a:solidFill>
            </a:rPr>
            <a:t> </a:t>
          </a:r>
          <a:r>
            <a:rPr lang="en-US" sz="2800" kern="1200" dirty="0" err="1">
              <a:solidFill>
                <a:schemeClr val="accent2">
                  <a:lumMod val="50000"/>
                </a:schemeClr>
              </a:solidFill>
            </a:rPr>
            <a:t>một</a:t>
          </a:r>
          <a:r>
            <a:rPr lang="en-US" sz="2800" kern="1200" dirty="0">
              <a:solidFill>
                <a:schemeClr val="accent2">
                  <a:lumMod val="50000"/>
                </a:schemeClr>
              </a:solidFill>
            </a:rPr>
            <a:t> </a:t>
          </a:r>
          <a:r>
            <a:rPr lang="en-US" sz="2800" kern="1200" dirty="0" err="1">
              <a:solidFill>
                <a:schemeClr val="accent2">
                  <a:lumMod val="50000"/>
                </a:schemeClr>
              </a:solidFill>
            </a:rPr>
            <a:t>khoảng</a:t>
          </a:r>
          <a:r>
            <a:rPr lang="en-US" sz="2800" kern="1200" dirty="0">
              <a:solidFill>
                <a:schemeClr val="accent2">
                  <a:lumMod val="50000"/>
                </a:schemeClr>
              </a:solidFill>
            </a:rPr>
            <a:t> </a:t>
          </a:r>
          <a:r>
            <a:rPr lang="en-US" sz="2800" kern="1200" dirty="0" err="1">
              <a:solidFill>
                <a:schemeClr val="accent2">
                  <a:lumMod val="50000"/>
                </a:schemeClr>
              </a:solidFill>
            </a:rPr>
            <a:t>thời</a:t>
          </a:r>
          <a:r>
            <a:rPr lang="en-US" sz="2800" kern="1200" dirty="0">
              <a:solidFill>
                <a:schemeClr val="accent2">
                  <a:lumMod val="50000"/>
                </a:schemeClr>
              </a:solidFill>
            </a:rPr>
            <a:t> </a:t>
          </a:r>
          <a:r>
            <a:rPr lang="en-US" sz="2800" kern="1200" dirty="0" err="1">
              <a:solidFill>
                <a:schemeClr val="accent2">
                  <a:lumMod val="50000"/>
                </a:schemeClr>
              </a:solidFill>
            </a:rPr>
            <a:t>gian</a:t>
          </a:r>
          <a:r>
            <a:rPr lang="en-US" sz="2800" kern="1200" dirty="0">
              <a:solidFill>
                <a:schemeClr val="accent2">
                  <a:lumMod val="50000"/>
                </a:schemeClr>
              </a:solidFill>
            </a:rPr>
            <a:t>, </a:t>
          </a:r>
          <a:r>
            <a:rPr lang="en-US" sz="2800" kern="1200" dirty="0" err="1">
              <a:solidFill>
                <a:schemeClr val="accent2">
                  <a:lumMod val="50000"/>
                </a:schemeClr>
              </a:solidFill>
            </a:rPr>
            <a:t>tổ</a:t>
          </a:r>
          <a:r>
            <a:rPr lang="en-US" sz="2800" kern="1200" dirty="0">
              <a:solidFill>
                <a:schemeClr val="accent2">
                  <a:lumMod val="50000"/>
                </a:schemeClr>
              </a:solidFill>
            </a:rPr>
            <a:t> </a:t>
          </a:r>
          <a:r>
            <a:rPr lang="en-US" sz="2800" kern="1200" dirty="0" err="1">
              <a:solidFill>
                <a:schemeClr val="accent2">
                  <a:lumMod val="50000"/>
                </a:schemeClr>
              </a:solidFill>
            </a:rPr>
            <a:t>chức</a:t>
          </a:r>
          <a:r>
            <a:rPr lang="en-US" sz="2800" kern="1200" dirty="0">
              <a:solidFill>
                <a:schemeClr val="accent2">
                  <a:lumMod val="50000"/>
                </a:schemeClr>
              </a:solidFill>
            </a:rPr>
            <a:t> </a:t>
          </a:r>
          <a:r>
            <a:rPr lang="en-US" sz="2800" kern="1200" dirty="0" err="1">
              <a:solidFill>
                <a:schemeClr val="accent2">
                  <a:lumMod val="50000"/>
                </a:schemeClr>
              </a:solidFill>
            </a:rPr>
            <a:t>đồng</a:t>
          </a:r>
          <a:r>
            <a:rPr lang="en-US" sz="2800" kern="1200" dirty="0">
              <a:solidFill>
                <a:schemeClr val="accent2">
                  <a:lumMod val="50000"/>
                </a:schemeClr>
              </a:solidFill>
            </a:rPr>
            <a:t> </a:t>
          </a:r>
          <a:r>
            <a:rPr lang="en-US" sz="2800" kern="1200" dirty="0" err="1">
              <a:solidFill>
                <a:schemeClr val="accent2">
                  <a:lumMod val="50000"/>
                </a:schemeClr>
              </a:solidFill>
            </a:rPr>
            <a:t>thời</a:t>
          </a:r>
          <a:r>
            <a:rPr lang="en-US" sz="2800" kern="1200" dirty="0">
              <a:solidFill>
                <a:schemeClr val="accent2">
                  <a:lumMod val="50000"/>
                </a:schemeClr>
              </a:solidFill>
            </a:rPr>
            <a:t> </a:t>
          </a:r>
          <a:r>
            <a:rPr lang="en-US" sz="2800" kern="1200" dirty="0" err="1">
              <a:solidFill>
                <a:schemeClr val="accent2">
                  <a:lumMod val="50000"/>
                </a:schemeClr>
              </a:solidFill>
            </a:rPr>
            <a:t>phối</a:t>
          </a:r>
          <a:r>
            <a:rPr lang="en-US" sz="2800" kern="1200" dirty="0">
              <a:solidFill>
                <a:schemeClr val="accent2">
                  <a:lumMod val="50000"/>
                </a:schemeClr>
              </a:solidFill>
            </a:rPr>
            <a:t> </a:t>
          </a:r>
          <a:r>
            <a:rPr lang="en-US" sz="2800" kern="1200" dirty="0" err="1">
              <a:solidFill>
                <a:schemeClr val="accent2">
                  <a:lumMod val="50000"/>
                </a:schemeClr>
              </a:solidFill>
            </a:rPr>
            <a:t>hợp</a:t>
          </a:r>
          <a:r>
            <a:rPr lang="en-US" sz="2800" kern="1200" dirty="0">
              <a:solidFill>
                <a:schemeClr val="accent2">
                  <a:lumMod val="50000"/>
                </a:schemeClr>
              </a:solidFill>
            </a:rPr>
            <a:t> </a:t>
          </a:r>
          <a:r>
            <a:rPr lang="en-US" sz="2800" kern="1200" dirty="0" err="1">
              <a:solidFill>
                <a:schemeClr val="accent2">
                  <a:lumMod val="50000"/>
                </a:schemeClr>
              </a:solidFill>
            </a:rPr>
            <a:t>nhiều</a:t>
          </a:r>
          <a:r>
            <a:rPr lang="en-US" sz="2800" kern="1200" dirty="0">
              <a:solidFill>
                <a:schemeClr val="accent2">
                  <a:lumMod val="50000"/>
                </a:schemeClr>
              </a:solidFill>
            </a:rPr>
            <a:t> </a:t>
          </a:r>
          <a:r>
            <a:rPr lang="en-US" sz="2800" kern="1200" dirty="0" err="1">
              <a:solidFill>
                <a:schemeClr val="accent2">
                  <a:lumMod val="50000"/>
                </a:schemeClr>
              </a:solidFill>
            </a:rPr>
            <a:t>loại</a:t>
          </a:r>
          <a:r>
            <a:rPr lang="en-US" sz="2800" kern="1200" dirty="0">
              <a:solidFill>
                <a:schemeClr val="accent2">
                  <a:lumMod val="50000"/>
                </a:schemeClr>
              </a:solidFill>
            </a:rPr>
            <a:t> </a:t>
          </a:r>
          <a:r>
            <a:rPr lang="en-US" sz="2800" kern="1200" dirty="0" err="1">
              <a:solidFill>
                <a:schemeClr val="accent2">
                  <a:lumMod val="50000"/>
                </a:schemeClr>
              </a:solidFill>
            </a:rPr>
            <a:t>chiến</a:t>
          </a:r>
          <a:r>
            <a:rPr lang="en-US" sz="2800" kern="1200" dirty="0">
              <a:solidFill>
                <a:schemeClr val="accent2">
                  <a:lumMod val="50000"/>
                </a:schemeClr>
              </a:solidFill>
            </a:rPr>
            <a:t> </a:t>
          </a:r>
          <a:r>
            <a:rPr lang="en-US" sz="2800" kern="1200" dirty="0" err="1">
              <a:solidFill>
                <a:schemeClr val="accent2">
                  <a:lumMod val="50000"/>
                </a:schemeClr>
              </a:solidFill>
            </a:rPr>
            <a:t>lược</a:t>
          </a:r>
          <a:r>
            <a:rPr lang="en-US" sz="2800" kern="1200" dirty="0">
              <a:solidFill>
                <a:schemeClr val="accent2">
                  <a:lumMod val="50000"/>
                </a:schemeClr>
              </a:solidFill>
            </a:rPr>
            <a:t> </a:t>
          </a:r>
          <a:r>
            <a:rPr lang="en-US" sz="2800" kern="1200" dirty="0" err="1">
              <a:solidFill>
                <a:schemeClr val="accent2">
                  <a:lumMod val="50000"/>
                </a:schemeClr>
              </a:solidFill>
            </a:rPr>
            <a:t>khác</a:t>
          </a:r>
          <a:r>
            <a:rPr lang="en-US" sz="2800" kern="1200" dirty="0">
              <a:solidFill>
                <a:schemeClr val="accent2">
                  <a:lumMod val="50000"/>
                </a:schemeClr>
              </a:solidFill>
            </a:rPr>
            <a:t> </a:t>
          </a:r>
          <a:r>
            <a:rPr lang="en-US" sz="2800" kern="1200" dirty="0" err="1">
              <a:solidFill>
                <a:schemeClr val="accent2">
                  <a:lumMod val="50000"/>
                </a:schemeClr>
              </a:solidFill>
            </a:rPr>
            <a:t>nhau</a:t>
          </a:r>
          <a:r>
            <a:rPr lang="en-US" sz="2800" kern="1200" dirty="0">
              <a:solidFill>
                <a:schemeClr val="accent2">
                  <a:lumMod val="50000"/>
                </a:schemeClr>
              </a:solidFill>
            </a:rPr>
            <a:t> </a:t>
          </a:r>
          <a:r>
            <a:rPr lang="en-US" sz="2800" kern="1200" dirty="0" err="1">
              <a:solidFill>
                <a:schemeClr val="accent2">
                  <a:lumMod val="50000"/>
                </a:schemeClr>
              </a:solidFill>
            </a:rPr>
            <a:t>để</a:t>
          </a:r>
          <a:r>
            <a:rPr lang="en-US" sz="2800" kern="1200" dirty="0">
              <a:solidFill>
                <a:schemeClr val="accent2">
                  <a:lumMod val="50000"/>
                </a:schemeClr>
              </a:solidFill>
            </a:rPr>
            <a:t> </a:t>
          </a:r>
          <a:r>
            <a:rPr lang="en-US" sz="2800" kern="1200" dirty="0" err="1">
              <a:solidFill>
                <a:schemeClr val="accent2">
                  <a:lumMod val="50000"/>
                </a:schemeClr>
              </a:solidFill>
            </a:rPr>
            <a:t>đảm</a:t>
          </a:r>
          <a:r>
            <a:rPr lang="en-US" sz="2800" kern="1200" dirty="0">
              <a:solidFill>
                <a:schemeClr val="accent2">
                  <a:lumMod val="50000"/>
                </a:schemeClr>
              </a:solidFill>
            </a:rPr>
            <a:t> </a:t>
          </a:r>
          <a:r>
            <a:rPr lang="en-US" sz="2800" kern="1200" dirty="0" err="1">
              <a:solidFill>
                <a:schemeClr val="accent2">
                  <a:lumMod val="50000"/>
                </a:schemeClr>
              </a:solidFill>
            </a:rPr>
            <a:t>bảo</a:t>
          </a:r>
          <a:r>
            <a:rPr lang="en-US" sz="2800" kern="1200" dirty="0">
              <a:solidFill>
                <a:schemeClr val="accent2">
                  <a:lumMod val="50000"/>
                </a:schemeClr>
              </a:solidFill>
            </a:rPr>
            <a:t> </a:t>
          </a:r>
          <a:r>
            <a:rPr lang="en-US" sz="2800" kern="1200" dirty="0" err="1">
              <a:solidFill>
                <a:schemeClr val="accent2">
                  <a:lumMod val="50000"/>
                </a:schemeClr>
              </a:solidFill>
            </a:rPr>
            <a:t>cho</a:t>
          </a:r>
          <a:r>
            <a:rPr lang="en-US" sz="2800" kern="1200" dirty="0">
              <a:solidFill>
                <a:schemeClr val="accent2">
                  <a:lumMod val="50000"/>
                </a:schemeClr>
              </a:solidFill>
            </a:rPr>
            <a:t> </a:t>
          </a:r>
          <a:r>
            <a:rPr lang="en-US" sz="2800" kern="1200" dirty="0" err="1">
              <a:solidFill>
                <a:schemeClr val="accent2">
                  <a:lumMod val="50000"/>
                </a:schemeClr>
              </a:solidFill>
            </a:rPr>
            <a:t>các</a:t>
          </a:r>
          <a:r>
            <a:rPr lang="en-US" sz="2800" kern="1200" dirty="0">
              <a:solidFill>
                <a:schemeClr val="accent2">
                  <a:lumMod val="50000"/>
                </a:schemeClr>
              </a:solidFill>
            </a:rPr>
            <a:t> </a:t>
          </a:r>
          <a:r>
            <a:rPr lang="en-US" sz="2800" kern="1200" dirty="0" err="1">
              <a:solidFill>
                <a:schemeClr val="accent2">
                  <a:lumMod val="50000"/>
                </a:schemeClr>
              </a:solidFill>
            </a:rPr>
            <a:t>bộ</a:t>
          </a:r>
          <a:r>
            <a:rPr lang="en-US" sz="2800" kern="1200" dirty="0">
              <a:solidFill>
                <a:schemeClr val="accent2">
                  <a:lumMod val="50000"/>
                </a:schemeClr>
              </a:solidFill>
            </a:rPr>
            <a:t> </a:t>
          </a:r>
          <a:r>
            <a:rPr lang="en-US" sz="2800" kern="1200" dirty="0" err="1">
              <a:solidFill>
                <a:schemeClr val="accent2">
                  <a:lumMod val="50000"/>
                </a:schemeClr>
              </a:solidFill>
            </a:rPr>
            <a:t>phận</a:t>
          </a:r>
          <a:r>
            <a:rPr lang="en-US" sz="2800" kern="1200" dirty="0">
              <a:solidFill>
                <a:schemeClr val="accent2">
                  <a:lumMod val="50000"/>
                </a:schemeClr>
              </a:solidFill>
            </a:rPr>
            <a:t>, </a:t>
          </a:r>
          <a:r>
            <a:rPr lang="en-US" sz="2800" kern="1200" dirty="0" err="1">
              <a:solidFill>
                <a:schemeClr val="accent2">
                  <a:lumMod val="50000"/>
                </a:schemeClr>
              </a:solidFill>
            </a:rPr>
            <a:t>các</a:t>
          </a:r>
          <a:r>
            <a:rPr lang="en-US" sz="2800" kern="1200" dirty="0">
              <a:solidFill>
                <a:schemeClr val="accent2">
                  <a:lumMod val="50000"/>
                </a:schemeClr>
              </a:solidFill>
            </a:rPr>
            <a:t> </a:t>
          </a:r>
          <a:r>
            <a:rPr lang="en-US" sz="2800" kern="1200" dirty="0" err="1">
              <a:solidFill>
                <a:schemeClr val="accent2">
                  <a:lumMod val="50000"/>
                </a:schemeClr>
              </a:solidFill>
            </a:rPr>
            <a:t>cá</a:t>
          </a:r>
          <a:r>
            <a:rPr lang="en-US" sz="2800" kern="1200" dirty="0">
              <a:solidFill>
                <a:schemeClr val="accent2">
                  <a:lumMod val="50000"/>
                </a:schemeClr>
              </a:solidFill>
            </a:rPr>
            <a:t> </a:t>
          </a:r>
          <a:r>
            <a:rPr lang="en-US" sz="2800" kern="1200" dirty="0" err="1">
              <a:solidFill>
                <a:schemeClr val="accent2">
                  <a:lumMod val="50000"/>
                </a:schemeClr>
              </a:solidFill>
            </a:rPr>
            <a:t>nhân</a:t>
          </a:r>
          <a:r>
            <a:rPr lang="en-US" sz="2800" kern="1200" dirty="0">
              <a:solidFill>
                <a:schemeClr val="accent2">
                  <a:lumMod val="50000"/>
                </a:schemeClr>
              </a:solidFill>
            </a:rPr>
            <a:t> </a:t>
          </a:r>
          <a:r>
            <a:rPr lang="en-US" sz="2800" kern="1200" dirty="0" err="1">
              <a:solidFill>
                <a:schemeClr val="accent2">
                  <a:lumMod val="50000"/>
                </a:schemeClr>
              </a:solidFill>
            </a:rPr>
            <a:t>hoàn</a:t>
          </a:r>
          <a:r>
            <a:rPr lang="en-US" sz="2800" kern="1200" dirty="0">
              <a:solidFill>
                <a:schemeClr val="accent2">
                  <a:lumMod val="50000"/>
                </a:schemeClr>
              </a:solidFill>
            </a:rPr>
            <a:t> </a:t>
          </a:r>
          <a:r>
            <a:rPr lang="en-US" sz="2800" kern="1200" dirty="0" err="1">
              <a:solidFill>
                <a:schemeClr val="accent2">
                  <a:lumMod val="50000"/>
                </a:schemeClr>
              </a:solidFill>
            </a:rPr>
            <a:t>thành</a:t>
          </a:r>
          <a:r>
            <a:rPr lang="en-US" sz="2800" kern="1200" dirty="0">
              <a:solidFill>
                <a:schemeClr val="accent2">
                  <a:lumMod val="50000"/>
                </a:schemeClr>
              </a:solidFill>
            </a:rPr>
            <a:t> </a:t>
          </a:r>
          <a:r>
            <a:rPr lang="en-US" sz="2800" kern="1200" dirty="0" err="1">
              <a:solidFill>
                <a:schemeClr val="accent2">
                  <a:lumMod val="50000"/>
                </a:schemeClr>
              </a:solidFill>
            </a:rPr>
            <a:t>tốt</a:t>
          </a:r>
          <a:r>
            <a:rPr lang="en-US" sz="2800" kern="1200" dirty="0">
              <a:solidFill>
                <a:schemeClr val="accent2">
                  <a:lumMod val="50000"/>
                </a:schemeClr>
              </a:solidFill>
            </a:rPr>
            <a:t> </a:t>
          </a:r>
          <a:r>
            <a:rPr lang="en-US" sz="2800" kern="1200" dirty="0" err="1">
              <a:solidFill>
                <a:schemeClr val="accent2">
                  <a:lumMod val="50000"/>
                </a:schemeClr>
              </a:solidFill>
            </a:rPr>
            <a:t>nhiệm</a:t>
          </a:r>
          <a:r>
            <a:rPr lang="en-US" sz="2800" kern="1200" dirty="0">
              <a:solidFill>
                <a:schemeClr val="accent2">
                  <a:lumMod val="50000"/>
                </a:schemeClr>
              </a:solidFill>
            </a:rPr>
            <a:t> </a:t>
          </a:r>
          <a:r>
            <a:rPr lang="en-US" sz="2800" kern="1200" dirty="0" err="1">
              <a:solidFill>
                <a:schemeClr val="accent2">
                  <a:lumMod val="50000"/>
                </a:schemeClr>
              </a:solidFill>
            </a:rPr>
            <a:t>vụ</a:t>
          </a:r>
          <a:r>
            <a:rPr lang="en-US" sz="2800" kern="1200" dirty="0">
              <a:solidFill>
                <a:schemeClr val="accent2">
                  <a:lumMod val="50000"/>
                </a:schemeClr>
              </a:solidFill>
            </a:rPr>
            <a:t> </a:t>
          </a:r>
          <a:r>
            <a:rPr lang="en-US" sz="2800" kern="1200" dirty="0" err="1">
              <a:solidFill>
                <a:schemeClr val="accent2">
                  <a:lumMod val="50000"/>
                </a:schemeClr>
              </a:solidFill>
            </a:rPr>
            <a:t>được</a:t>
          </a:r>
          <a:r>
            <a:rPr lang="en-US" sz="2800" kern="1200" dirty="0">
              <a:solidFill>
                <a:schemeClr val="accent2">
                  <a:lumMod val="50000"/>
                </a:schemeClr>
              </a:solidFill>
            </a:rPr>
            <a:t> </a:t>
          </a:r>
          <a:r>
            <a:rPr lang="en-US" sz="2800" kern="1200" dirty="0" err="1">
              <a:solidFill>
                <a:schemeClr val="accent2">
                  <a:lumMod val="50000"/>
                </a:schemeClr>
              </a:solidFill>
            </a:rPr>
            <a:t>phân</a:t>
          </a:r>
          <a:endParaRPr lang="en-US" sz="2800" kern="1200" dirty="0">
            <a:solidFill>
              <a:schemeClr val="accent2">
                <a:lumMod val="50000"/>
              </a:schemeClr>
            </a:solidFill>
          </a:endParaRPr>
        </a:p>
        <a:p>
          <a:pPr marL="0" lvl="0" indent="0" algn="ctr" defTabSz="1244600">
            <a:lnSpc>
              <a:spcPct val="90000"/>
            </a:lnSpc>
            <a:spcBef>
              <a:spcPct val="0"/>
            </a:spcBef>
            <a:spcAft>
              <a:spcPct val="35000"/>
            </a:spcAft>
            <a:buNone/>
          </a:pPr>
          <a:r>
            <a:rPr lang="en-US" sz="2800" kern="1200" dirty="0" err="1">
              <a:solidFill>
                <a:schemeClr val="accent2">
                  <a:lumMod val="50000"/>
                </a:schemeClr>
              </a:solidFill>
            </a:rPr>
            <a:t>công</a:t>
          </a:r>
          <a:r>
            <a:rPr lang="en-US" sz="2800" kern="1200" dirty="0">
              <a:solidFill>
                <a:schemeClr val="accent2">
                  <a:lumMod val="50000"/>
                </a:schemeClr>
              </a:solidFill>
            </a:rPr>
            <a:t> </a:t>
          </a:r>
          <a:r>
            <a:rPr lang="en-US" sz="2800" kern="1200" dirty="0" err="1">
              <a:solidFill>
                <a:schemeClr val="accent2">
                  <a:lumMod val="50000"/>
                </a:schemeClr>
              </a:solidFill>
            </a:rPr>
            <a:t>góp</a:t>
          </a:r>
          <a:r>
            <a:rPr lang="en-US" sz="2800" kern="1200" dirty="0">
              <a:solidFill>
                <a:schemeClr val="accent2">
                  <a:lumMod val="50000"/>
                </a:schemeClr>
              </a:solidFill>
            </a:rPr>
            <a:t> </a:t>
          </a:r>
          <a:r>
            <a:rPr lang="en-US" sz="2800" kern="1200" dirty="0" err="1">
              <a:solidFill>
                <a:schemeClr val="accent2">
                  <a:lumMod val="50000"/>
                </a:schemeClr>
              </a:solidFill>
            </a:rPr>
            <a:t>phần</a:t>
          </a:r>
          <a:r>
            <a:rPr lang="en-US" sz="2800" kern="1200" dirty="0">
              <a:solidFill>
                <a:schemeClr val="accent2">
                  <a:lumMod val="50000"/>
                </a:schemeClr>
              </a:solidFill>
            </a:rPr>
            <a:t> </a:t>
          </a:r>
          <a:r>
            <a:rPr lang="en-US" sz="2800" kern="1200" dirty="0" err="1">
              <a:solidFill>
                <a:schemeClr val="accent2">
                  <a:lumMod val="50000"/>
                </a:schemeClr>
              </a:solidFill>
            </a:rPr>
            <a:t>thực</a:t>
          </a:r>
          <a:r>
            <a:rPr lang="en-US" sz="2800" kern="1200" dirty="0">
              <a:solidFill>
                <a:schemeClr val="accent2">
                  <a:lumMod val="50000"/>
                </a:schemeClr>
              </a:solidFill>
            </a:rPr>
            <a:t> </a:t>
          </a:r>
          <a:r>
            <a:rPr lang="en-US" sz="2800" kern="1200" dirty="0" err="1">
              <a:solidFill>
                <a:schemeClr val="accent2">
                  <a:lumMod val="50000"/>
                </a:schemeClr>
              </a:solidFill>
            </a:rPr>
            <a:t>hiện</a:t>
          </a:r>
          <a:r>
            <a:rPr lang="en-US" sz="2800" kern="1200" dirty="0">
              <a:solidFill>
                <a:schemeClr val="accent2">
                  <a:lumMod val="50000"/>
                </a:schemeClr>
              </a:solidFill>
            </a:rPr>
            <a:t> </a:t>
          </a:r>
          <a:r>
            <a:rPr lang="en-US" sz="2800" kern="1200" dirty="0" err="1">
              <a:solidFill>
                <a:schemeClr val="accent2">
                  <a:lumMod val="50000"/>
                </a:schemeClr>
              </a:solidFill>
            </a:rPr>
            <a:t>mục</a:t>
          </a:r>
          <a:r>
            <a:rPr lang="en-US" sz="2800" kern="1200" dirty="0">
              <a:solidFill>
                <a:schemeClr val="accent2">
                  <a:lumMod val="50000"/>
                </a:schemeClr>
              </a:solidFill>
            </a:rPr>
            <a:t> </a:t>
          </a:r>
          <a:r>
            <a:rPr lang="en-US" sz="2800" kern="1200" dirty="0" err="1">
              <a:solidFill>
                <a:schemeClr val="accent2">
                  <a:lumMod val="50000"/>
                </a:schemeClr>
              </a:solidFill>
            </a:rPr>
            <a:t>tiêu</a:t>
          </a:r>
          <a:r>
            <a:rPr lang="en-US" sz="2800" kern="1200" dirty="0">
              <a:solidFill>
                <a:schemeClr val="accent2">
                  <a:lumMod val="50000"/>
                </a:schemeClr>
              </a:solidFill>
            </a:rPr>
            <a:t> </a:t>
          </a:r>
          <a:r>
            <a:rPr lang="en-US" sz="2800" kern="1200" dirty="0" err="1">
              <a:solidFill>
                <a:schemeClr val="accent2">
                  <a:lumMod val="50000"/>
                </a:schemeClr>
              </a:solidFill>
            </a:rPr>
            <a:t>của</a:t>
          </a:r>
          <a:r>
            <a:rPr lang="en-US" sz="2800" kern="1200" dirty="0">
              <a:solidFill>
                <a:schemeClr val="accent2">
                  <a:lumMod val="50000"/>
                </a:schemeClr>
              </a:solidFill>
            </a:rPr>
            <a:t> </a:t>
          </a:r>
          <a:r>
            <a:rPr lang="en-US" sz="2800" kern="1200" dirty="0" err="1">
              <a:solidFill>
                <a:schemeClr val="accent2">
                  <a:lumMod val="50000"/>
                </a:schemeClr>
              </a:solidFill>
            </a:rPr>
            <a:t>tổ</a:t>
          </a:r>
          <a:r>
            <a:rPr lang="en-US" sz="2800" kern="1200" dirty="0">
              <a:solidFill>
                <a:schemeClr val="accent2">
                  <a:lumMod val="50000"/>
                </a:schemeClr>
              </a:solidFill>
            </a:rPr>
            <a:t> </a:t>
          </a:r>
          <a:r>
            <a:rPr lang="en-US" sz="2800" kern="1200" dirty="0" err="1">
              <a:solidFill>
                <a:schemeClr val="accent2">
                  <a:lumMod val="50000"/>
                </a:schemeClr>
              </a:solidFill>
            </a:rPr>
            <a:t>chức</a:t>
          </a:r>
          <a:r>
            <a:rPr lang="en-US" sz="2800" kern="1200" dirty="0">
              <a:solidFill>
                <a:schemeClr val="accent2">
                  <a:lumMod val="50000"/>
                </a:schemeClr>
              </a:solidFill>
            </a:rPr>
            <a:t> </a:t>
          </a:r>
          <a:r>
            <a:rPr lang="en-US" sz="2800" kern="1200" dirty="0" err="1">
              <a:solidFill>
                <a:schemeClr val="accent2">
                  <a:lumMod val="50000"/>
                </a:schemeClr>
              </a:solidFill>
            </a:rPr>
            <a:t>hiệu</a:t>
          </a:r>
          <a:r>
            <a:rPr lang="en-US" sz="2800" kern="1200" dirty="0">
              <a:solidFill>
                <a:schemeClr val="accent2">
                  <a:lumMod val="50000"/>
                </a:schemeClr>
              </a:solidFill>
            </a:rPr>
            <a:t> </a:t>
          </a:r>
          <a:r>
            <a:rPr lang="en-US" sz="2800" kern="1200" dirty="0" err="1">
              <a:solidFill>
                <a:schemeClr val="accent2">
                  <a:lumMod val="50000"/>
                </a:schemeClr>
              </a:solidFill>
            </a:rPr>
            <a:t>quả</a:t>
          </a:r>
          <a:r>
            <a:rPr lang="en-US" sz="2800" kern="1200" dirty="0">
              <a:solidFill>
                <a:schemeClr val="accent2">
                  <a:lumMod val="50000"/>
                </a:schemeClr>
              </a:solidFill>
            </a:rPr>
            <a:t> </a:t>
          </a:r>
          <a:r>
            <a:rPr lang="en-US" sz="2800" kern="1200" dirty="0" err="1">
              <a:solidFill>
                <a:schemeClr val="accent2">
                  <a:lumMod val="50000"/>
                </a:schemeClr>
              </a:solidFill>
            </a:rPr>
            <a:t>nhất</a:t>
          </a:r>
          <a:r>
            <a:rPr lang="en-US" sz="2800" kern="1200" dirty="0">
              <a:solidFill>
                <a:schemeClr val="accent2">
                  <a:lumMod val="50000"/>
                </a:schemeClr>
              </a:solidFill>
            </a:rPr>
            <a:t>..</a:t>
          </a:r>
        </a:p>
        <a:p>
          <a:pPr marL="0" lvl="0" indent="0" algn="just" defTabSz="1244600">
            <a:lnSpc>
              <a:spcPct val="90000"/>
            </a:lnSpc>
            <a:spcBef>
              <a:spcPct val="0"/>
            </a:spcBef>
            <a:spcAft>
              <a:spcPct val="35000"/>
            </a:spcAft>
            <a:buFont typeface="Arial" panose="020B0604020202020204" pitchFamily="34" charset="0"/>
            <a:buNone/>
          </a:pPr>
          <a:endParaRPr lang="en-US" sz="2800" kern="1200" dirty="0"/>
        </a:p>
        <a:p>
          <a:pPr marL="0" lvl="0" indent="0" algn="ctr" defTabSz="1244600">
            <a:lnSpc>
              <a:spcPct val="90000"/>
            </a:lnSpc>
            <a:spcBef>
              <a:spcPct val="0"/>
            </a:spcBef>
            <a:spcAft>
              <a:spcPct val="35000"/>
            </a:spcAft>
            <a:buFont typeface="Arial" panose="020B0604020202020204" pitchFamily="34" charset="0"/>
            <a:buNone/>
          </a:pPr>
          <a:endParaRPr lang="en-US" sz="2800" kern="1200" dirty="0"/>
        </a:p>
      </dsp:txBody>
      <dsp:txXfrm>
        <a:off x="6481044" y="102855"/>
        <a:ext cx="6167421" cy="7638089"/>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AlternatingHexagons">
  <dgm:title val=""/>
  <dgm:desc val=""/>
  <dgm:catLst>
    <dgm:cat type="list" pri="1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chMax/>
      <dgm:chPref/>
      <dgm:dir/>
      <dgm:animLvl val="lvl"/>
    </dgm:varLst>
    <dgm:alg type="lin">
      <dgm:param type="linDir" val="fromT"/>
    </dgm:alg>
    <dgm:shape xmlns:r="http://schemas.openxmlformats.org/officeDocument/2006/relationships" r:blip="">
      <dgm:adjLst/>
    </dgm:shape>
    <dgm:constrLst>
      <dgm:constr type="primFontSz" for="des" forName="Parent1" val="65"/>
      <dgm:constr type="primFontSz" for="des" forName="Childtext1" refType="primFontSz" refFor="des" refForName="Parent1" op="lte"/>
      <dgm:constr type="w" for="ch" forName="composite" refType="w"/>
      <dgm:constr type="h" for="ch" forName="composite" refType="h"/>
      <dgm:constr type="h" for="ch" forName="spaceBetweenRectangles" refType="w" refFor="ch" refForName="composite" fact="-0.042"/>
      <dgm:constr type="sp" refType="h" refFor="ch" refForName="composite" op="equ" fact="0.1"/>
    </dgm:constrLst>
    <dgm:forEach name="nodesForEach" axis="ch" ptType="node">
      <dgm:layoutNode name="composite">
        <dgm:alg type="composite">
          <dgm:param type="ar" val="3.6"/>
        </dgm:alg>
        <dgm:shape xmlns:r="http://schemas.openxmlformats.org/officeDocument/2006/relationships" r:blip="">
          <dgm:adjLst/>
        </dgm:shape>
        <dgm:choose name="Name1">
          <dgm:if name="Name2" func="var" arg="dir" op="equ" val="norm">
            <dgm:choose name="Name3">
              <dgm:if name="Name4" axis="self" ptType="node" func="posOdd" op="equ" val="1">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dgm:constr type="h" for="ch" forName="BalanceSpacing" refType="h" fact="0.1"/>
                  <dgm:constr type="l" for="ch" forName="BalanceSpacing1" refType="w" fact="0.69"/>
                  <dgm:constr type="t" for="ch" forName="BalanceSpacing1" refType="h" fact="0.2"/>
                  <dgm:constr type="w" for="ch" forName="BalanceSpacing1" refType="w" fact="0.31"/>
                  <dgm:constr type="h" for="ch" forName="BalanceSpacing1" refType="h" fact="0.6"/>
                </dgm:constrLst>
              </dgm:if>
              <dgm:else name="Name5">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 type="l" for="ch" forName="BalanceSpacing1" refType="w" fact="0"/>
                  <dgm:constr type="t" for="ch" forName="BalanceSpacing1" refType="h" fact="0.2"/>
                  <dgm:constr type="w" for="ch" forName="BalanceSpacing1" refType="w" fact="0.3"/>
                  <dgm:constr type="h" for="ch" forName="BalanceSpacing1" refType="h" fact="0.6"/>
                </dgm:constrLst>
              </dgm:else>
            </dgm:choose>
          </dgm:if>
          <dgm:else name="Name6">
            <dgm:choose name="Name7">
              <dgm:if name="Name8" axis="self" ptType="node" func="posOdd" op="equ" val="1">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Lst>
              </dgm:if>
              <dgm:else name="Name9">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fact="0.18"/>
                  <dgm:constr type="h" for="ch" forName="BalanceSpacing" refType="h"/>
                </dgm:constrLst>
              </dgm:else>
            </dgm:choose>
          </dgm:else>
        </dgm:choose>
        <dgm:layoutNode name="Parent1" styleLbl="node1">
          <dgm:varLst>
            <dgm:chMax val="1"/>
            <dgm:chPref val="1"/>
            <dgm:bulletEnabled val="1"/>
          </dgm:varLst>
          <dgm:alg type="tx"/>
          <dgm:shape xmlns:r="http://schemas.openxmlformats.org/officeDocument/2006/relationships" rot="90" type="hexagon" r:blip="">
            <dgm:adjLst>
              <dgm:adj idx="1" val="0.25"/>
              <dgm:adj idx="2" val="1.154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hildtext1" styleLbl="revTx">
          <dgm:varLst>
            <dgm:chMax val="0"/>
            <dgm:chPref val="0"/>
            <dgm:bulletEnabled val="1"/>
          </dgm:varLst>
          <dgm:choose name="Name10">
            <dgm:if name="Name11" func="var" arg="dir" op="equ" val="norm">
              <dgm:choose name="Name12">
                <dgm:if name="Name13" axis="self" ptType="node" func="posOdd" op="equ" val="1">
                  <dgm:alg type="tx">
                    <dgm:param type="parTxLTRAlign" val="l"/>
                  </dgm:alg>
                </dgm:if>
                <dgm:else name="Name14">
                  <dgm:alg type="tx">
                    <dgm:param type="parTxLTRAlign" val="r"/>
                  </dgm:alg>
                </dgm:else>
              </dgm:choose>
            </dgm:if>
            <dgm:else name="Name15">
              <dgm:choose name="Name16">
                <dgm:if name="Name17" axis="self" ptType="node" func="posOdd" op="equ" val="1">
                  <dgm:alg type="tx">
                    <dgm:param type="parTxLTRAlign" val="r"/>
                  </dgm:alg>
                </dgm:if>
                <dgm:else name="Name18">
                  <dgm:alg type="tx">
                    <dgm:param type="parTxLTRAlign" val="l"/>
                  </dgm:alg>
                </dgm:else>
              </dgm:choose>
            </dgm:else>
          </dgm:choose>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BalanceSpacing">
          <dgm:alg type="sp"/>
          <dgm:shape xmlns:r="http://schemas.openxmlformats.org/officeDocument/2006/relationships" r:blip="">
            <dgm:adjLst/>
          </dgm:shape>
        </dgm:layoutNode>
        <dgm:layoutNode name="BalanceSpacing1">
          <dgm:alg type="sp"/>
          <dgm:shape xmlns:r="http://schemas.openxmlformats.org/officeDocument/2006/relationships" r:blip="">
            <dgm:adjLst/>
          </dgm:shape>
        </dgm:layoutNode>
        <dgm:forEach name="Name19" axis="followSib" ptType="sibTrans" hideLastTrans="0" cnt="1">
          <dgm:layoutNode name="Accent1Text" styleLbl="node1">
            <dgm:alg type="tx"/>
            <dgm:shape xmlns:r="http://schemas.openxmlformats.org/officeDocument/2006/relationships" rot="90" type="hexagon" r:blip="">
              <dgm:adjLst>
                <dgm:adj idx="1" val="0.25"/>
                <dgm:adj idx="2" val="1.1547"/>
              </dgm:adjLst>
            </dgm:shape>
            <dgm:presOf axis="self" ptType="sibTrans"/>
            <dgm:constrLst>
              <dgm:constr type="lMarg"/>
              <dgm:constr type="rMarg"/>
              <dgm:constr type="tMarg"/>
              <dgm:constr type="bMarg"/>
            </dgm:constrLst>
            <dgm:ruleLst>
              <dgm:rule type="primFontSz" val="5" fact="NaN" max="NaN"/>
            </dgm:ruleLst>
          </dgm:layoutNode>
        </dgm:forEach>
      </dgm:layoutNode>
      <dgm:forEach name="Name2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cycle5">
  <dgm:title val=""/>
  <dgm:desc val=""/>
  <dgm:catLst>
    <dgm:cat type="cycle" pri="3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fact="-1"/>
          <dgm:constr type="diam" for="ch"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2"/>
                <dgm:constr type="endPad" refType="connDist" fact="0.2"/>
              </dgm:constrLst>
              <dgm:ruleLst/>
            </dgm:layoutNode>
          </dgm:forEach>
        </dgm:if>
        <dgm:else name="Name16"/>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7.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8.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9.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DD81333-762C-4274-A4C0-449063DEA4A9}" type="datetimeFigureOut">
              <a:rPr lang="en-US" smtClean="0"/>
              <a:t>2/27/2025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BA5DD67-06B3-4D5C-BB36-90434080F8C4}" type="slidenum">
              <a:rPr lang="en-US" smtClean="0"/>
              <a:t>‹#›</a:t>
            </a:fld>
            <a:endParaRPr lang="en-US"/>
          </a:p>
        </p:txBody>
      </p:sp>
    </p:spTree>
    <p:extLst>
      <p:ext uri="{BB962C8B-B14F-4D97-AF65-F5344CB8AC3E}">
        <p14:creationId xmlns:p14="http://schemas.microsoft.com/office/powerpoint/2010/main" val="33395010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BA5DD67-06B3-4D5C-BB36-90434080F8C4}"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9750118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BA5DD67-06B3-4D5C-BB36-90434080F8C4}" type="slidenum">
              <a:rPr lang="en-US" smtClean="0"/>
              <a:t>14</a:t>
            </a:fld>
            <a:endParaRPr lang="en-US"/>
          </a:p>
        </p:txBody>
      </p:sp>
    </p:spTree>
    <p:extLst>
      <p:ext uri="{BB962C8B-B14F-4D97-AF65-F5344CB8AC3E}">
        <p14:creationId xmlns:p14="http://schemas.microsoft.com/office/powerpoint/2010/main" val="120239334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0" dirty="0">
                <a:solidFill>
                  <a:srgbClr val="333333"/>
                </a:solidFill>
                <a:effectLst/>
                <a:latin typeface="arial" panose="020B0604020202020204" pitchFamily="34" charset="0"/>
              </a:rPr>
              <a:t> Luther Gulick </a:t>
            </a:r>
            <a:r>
              <a:rPr lang="en-US" b="0" i="0" dirty="0" err="1">
                <a:solidFill>
                  <a:srgbClr val="333333"/>
                </a:solidFill>
                <a:effectLst/>
                <a:latin typeface="arial" panose="020B0604020202020204" pitchFamily="34" charset="0"/>
              </a:rPr>
              <a:t>và</a:t>
            </a:r>
            <a:r>
              <a:rPr lang="en-US" b="0" i="0" dirty="0">
                <a:solidFill>
                  <a:srgbClr val="333333"/>
                </a:solidFill>
                <a:effectLst/>
                <a:latin typeface="arial" panose="020B0604020202020204" pitchFamily="34" charset="0"/>
              </a:rPr>
              <a:t> </a:t>
            </a:r>
            <a:r>
              <a:rPr lang="en-US" b="0" i="0" dirty="0" err="1">
                <a:solidFill>
                  <a:srgbClr val="333333"/>
                </a:solidFill>
                <a:effectLst/>
                <a:latin typeface="arial" panose="020B0604020202020204" pitchFamily="34" charset="0"/>
              </a:rPr>
              <a:t>Lyndal</a:t>
            </a:r>
            <a:r>
              <a:rPr lang="en-US" b="0" i="0" dirty="0">
                <a:solidFill>
                  <a:srgbClr val="333333"/>
                </a:solidFill>
                <a:effectLst/>
                <a:latin typeface="arial" panose="020B0604020202020204" pitchFamily="34" charset="0"/>
              </a:rPr>
              <a:t> </a:t>
            </a:r>
            <a:r>
              <a:rPr lang="en-US" b="0" i="0" dirty="0" err="1">
                <a:solidFill>
                  <a:srgbClr val="333333"/>
                </a:solidFill>
                <a:effectLst/>
                <a:latin typeface="arial" panose="020B0604020202020204" pitchFamily="34" charset="0"/>
              </a:rPr>
              <a:t>Urwich</a:t>
            </a:r>
            <a:r>
              <a:rPr lang="en-US" b="0" i="0" dirty="0">
                <a:solidFill>
                  <a:srgbClr val="333333"/>
                </a:solidFill>
                <a:effectLst/>
                <a:latin typeface="arial" panose="020B0604020202020204" pitchFamily="34" charset="0"/>
              </a:rPr>
              <a:t> </a:t>
            </a:r>
            <a:r>
              <a:rPr lang="en-US" b="0" i="0" dirty="0" err="1">
                <a:solidFill>
                  <a:srgbClr val="333333"/>
                </a:solidFill>
                <a:effectLst/>
                <a:latin typeface="arial" panose="020B0604020202020204" pitchFamily="34" charset="0"/>
              </a:rPr>
              <a:t>là</a:t>
            </a:r>
            <a:r>
              <a:rPr lang="en-US" b="0" i="0" dirty="0">
                <a:solidFill>
                  <a:srgbClr val="333333"/>
                </a:solidFill>
                <a:effectLst/>
                <a:latin typeface="arial" panose="020B0604020202020204" pitchFamily="34" charset="0"/>
              </a:rPr>
              <a:t> </a:t>
            </a:r>
            <a:r>
              <a:rPr lang="en-US" b="0" i="0" dirty="0" err="1">
                <a:solidFill>
                  <a:srgbClr val="333333"/>
                </a:solidFill>
                <a:effectLst/>
                <a:latin typeface="arial" panose="020B0604020202020204" pitchFamily="34" charset="0"/>
              </a:rPr>
              <a:t>hai</a:t>
            </a:r>
            <a:r>
              <a:rPr lang="en-US" b="0" i="0" dirty="0">
                <a:solidFill>
                  <a:srgbClr val="333333"/>
                </a:solidFill>
                <a:effectLst/>
                <a:latin typeface="arial" panose="020B0604020202020204" pitchFamily="34" charset="0"/>
              </a:rPr>
              <a:t> </a:t>
            </a:r>
            <a:r>
              <a:rPr lang="en-US" b="0" i="0" dirty="0" err="1">
                <a:solidFill>
                  <a:srgbClr val="333333"/>
                </a:solidFill>
                <a:effectLst/>
                <a:latin typeface="arial" panose="020B0604020202020204" pitchFamily="34" charset="0"/>
              </a:rPr>
              <a:t>tác</a:t>
            </a:r>
            <a:r>
              <a:rPr lang="en-US" b="0" i="0" dirty="0">
                <a:solidFill>
                  <a:srgbClr val="333333"/>
                </a:solidFill>
                <a:effectLst/>
                <a:latin typeface="arial" panose="020B0604020202020204" pitchFamily="34" charset="0"/>
              </a:rPr>
              <a:t> </a:t>
            </a:r>
            <a:r>
              <a:rPr lang="en-US" b="0" i="0" dirty="0" err="1">
                <a:solidFill>
                  <a:srgbClr val="333333"/>
                </a:solidFill>
                <a:effectLst/>
                <a:latin typeface="arial" panose="020B0604020202020204" pitchFamily="34" charset="0"/>
              </a:rPr>
              <a:t>giả</a:t>
            </a:r>
            <a:r>
              <a:rPr lang="en-US" b="0" i="0" dirty="0">
                <a:solidFill>
                  <a:srgbClr val="333333"/>
                </a:solidFill>
                <a:effectLst/>
                <a:latin typeface="arial" panose="020B0604020202020204" pitchFamily="34" charset="0"/>
              </a:rPr>
              <a:t> </a:t>
            </a:r>
            <a:r>
              <a:rPr lang="en-US" b="0" i="0" dirty="0" err="1">
                <a:solidFill>
                  <a:srgbClr val="333333"/>
                </a:solidFill>
                <a:effectLst/>
                <a:latin typeface="arial" panose="020B0604020202020204" pitchFamily="34" charset="0"/>
              </a:rPr>
              <a:t>đã</a:t>
            </a:r>
            <a:r>
              <a:rPr lang="en-US" b="0" i="0" dirty="0">
                <a:solidFill>
                  <a:srgbClr val="333333"/>
                </a:solidFill>
                <a:effectLst/>
                <a:latin typeface="arial" panose="020B0604020202020204" pitchFamily="34" charset="0"/>
              </a:rPr>
              <a:t> </a:t>
            </a:r>
            <a:r>
              <a:rPr lang="en-US" b="0" i="0" dirty="0" err="1">
                <a:solidFill>
                  <a:srgbClr val="333333"/>
                </a:solidFill>
                <a:effectLst/>
                <a:latin typeface="arial" panose="020B0604020202020204" pitchFamily="34" charset="0"/>
              </a:rPr>
              <a:t>có</a:t>
            </a:r>
            <a:r>
              <a:rPr lang="en-US" b="0" i="0" dirty="0">
                <a:solidFill>
                  <a:srgbClr val="333333"/>
                </a:solidFill>
                <a:effectLst/>
                <a:latin typeface="arial" panose="020B0604020202020204" pitchFamily="34" charset="0"/>
              </a:rPr>
              <a:t> </a:t>
            </a:r>
            <a:r>
              <a:rPr lang="en-US" b="0" i="0" dirty="0" err="1">
                <a:solidFill>
                  <a:srgbClr val="333333"/>
                </a:solidFill>
                <a:effectLst/>
                <a:latin typeface="arial" panose="020B0604020202020204" pitchFamily="34" charset="0"/>
              </a:rPr>
              <a:t>một</a:t>
            </a:r>
            <a:r>
              <a:rPr lang="en-US" b="0" i="0" dirty="0">
                <a:solidFill>
                  <a:srgbClr val="333333"/>
                </a:solidFill>
                <a:effectLst/>
                <a:latin typeface="arial" panose="020B0604020202020204" pitchFamily="34" charset="0"/>
              </a:rPr>
              <a:t> </a:t>
            </a:r>
            <a:r>
              <a:rPr lang="en-US" b="0" i="0" dirty="0" err="1">
                <a:solidFill>
                  <a:srgbClr val="333333"/>
                </a:solidFill>
                <a:effectLst/>
                <a:latin typeface="arial" panose="020B0604020202020204" pitchFamily="34" charset="0"/>
              </a:rPr>
              <a:t>tuyển</a:t>
            </a:r>
            <a:r>
              <a:rPr lang="en-US" b="0" i="0" dirty="0">
                <a:solidFill>
                  <a:srgbClr val="333333"/>
                </a:solidFill>
                <a:effectLst/>
                <a:latin typeface="arial" panose="020B0604020202020204" pitchFamily="34" charset="0"/>
              </a:rPr>
              <a:t> </a:t>
            </a:r>
            <a:r>
              <a:rPr lang="en-US" b="0" i="0" dirty="0" err="1">
                <a:solidFill>
                  <a:srgbClr val="333333"/>
                </a:solidFill>
                <a:effectLst/>
                <a:latin typeface="arial" panose="020B0604020202020204" pitchFamily="34" charset="0"/>
              </a:rPr>
              <a:t>tập</a:t>
            </a:r>
            <a:r>
              <a:rPr lang="en-US" b="0" i="0" dirty="0">
                <a:solidFill>
                  <a:srgbClr val="333333"/>
                </a:solidFill>
                <a:effectLst/>
                <a:latin typeface="arial" panose="020B0604020202020204" pitchFamily="34" charset="0"/>
              </a:rPr>
              <a:t> </a:t>
            </a:r>
            <a:r>
              <a:rPr lang="en-US" b="0" i="0" dirty="0" err="1">
                <a:solidFill>
                  <a:srgbClr val="333333"/>
                </a:solidFill>
                <a:effectLst/>
                <a:latin typeface="arial" panose="020B0604020202020204" pitchFamily="34" charset="0"/>
              </a:rPr>
              <a:t>các</a:t>
            </a:r>
            <a:r>
              <a:rPr lang="en-US" b="0" i="0" dirty="0">
                <a:solidFill>
                  <a:srgbClr val="333333"/>
                </a:solidFill>
                <a:effectLst/>
                <a:latin typeface="arial" panose="020B0604020202020204" pitchFamily="34" charset="0"/>
              </a:rPr>
              <a:t> </a:t>
            </a:r>
            <a:r>
              <a:rPr lang="en-US" b="0" i="0" dirty="0" err="1">
                <a:solidFill>
                  <a:srgbClr val="333333"/>
                </a:solidFill>
                <a:effectLst/>
                <a:latin typeface="arial" panose="020B0604020202020204" pitchFamily="34" charset="0"/>
              </a:rPr>
              <a:t>bài</a:t>
            </a:r>
            <a:r>
              <a:rPr lang="en-US" b="0" i="0" dirty="0">
                <a:solidFill>
                  <a:srgbClr val="333333"/>
                </a:solidFill>
                <a:effectLst/>
                <a:latin typeface="arial" panose="020B0604020202020204" pitchFamily="34" charset="0"/>
              </a:rPr>
              <a:t> </a:t>
            </a:r>
            <a:r>
              <a:rPr lang="en-US" b="0" i="0" dirty="0" err="1">
                <a:solidFill>
                  <a:srgbClr val="333333"/>
                </a:solidFill>
                <a:effectLst/>
                <a:latin typeface="arial" panose="020B0604020202020204" pitchFamily="34" charset="0"/>
              </a:rPr>
              <a:t>viết</a:t>
            </a:r>
            <a:r>
              <a:rPr lang="en-US" b="0" i="0" dirty="0">
                <a:solidFill>
                  <a:srgbClr val="333333"/>
                </a:solidFill>
                <a:effectLst/>
                <a:latin typeface="arial" panose="020B0604020202020204" pitchFamily="34" charset="0"/>
              </a:rPr>
              <a:t> </a:t>
            </a:r>
            <a:r>
              <a:rPr lang="en-US" b="0" i="0" dirty="0" err="1">
                <a:solidFill>
                  <a:srgbClr val="333333"/>
                </a:solidFill>
                <a:effectLst/>
                <a:latin typeface="arial" panose="020B0604020202020204" pitchFamily="34" charset="0"/>
              </a:rPr>
              <a:t>về</a:t>
            </a:r>
            <a:r>
              <a:rPr lang="en-US" b="0" i="0" dirty="0">
                <a:solidFill>
                  <a:srgbClr val="333333"/>
                </a:solidFill>
                <a:effectLst/>
                <a:latin typeface="arial" panose="020B0604020202020204" pitchFamily="34" charset="0"/>
              </a:rPr>
              <a:t> </a:t>
            </a:r>
            <a:r>
              <a:rPr lang="en-US" b="0" i="0" dirty="0" err="1">
                <a:solidFill>
                  <a:srgbClr val="333333"/>
                </a:solidFill>
                <a:effectLst/>
                <a:latin typeface="arial" panose="020B0604020202020204" pitchFamily="34" charset="0"/>
              </a:rPr>
              <a:t>lý</a:t>
            </a:r>
            <a:r>
              <a:rPr lang="en-US" b="0" i="0" dirty="0">
                <a:solidFill>
                  <a:srgbClr val="333333"/>
                </a:solidFill>
                <a:effectLst/>
                <a:latin typeface="arial" panose="020B0604020202020204" pitchFamily="34" charset="0"/>
              </a:rPr>
              <a:t> </a:t>
            </a:r>
            <a:r>
              <a:rPr lang="en-US" b="0" i="0" dirty="0" err="1">
                <a:solidFill>
                  <a:srgbClr val="333333"/>
                </a:solidFill>
                <a:effectLst/>
                <a:latin typeface="arial" panose="020B0604020202020204" pitchFamily="34" charset="0"/>
              </a:rPr>
              <a:t>thuyết</a:t>
            </a:r>
            <a:r>
              <a:rPr lang="en-US" b="0" i="0" dirty="0">
                <a:solidFill>
                  <a:srgbClr val="333333"/>
                </a:solidFill>
                <a:effectLst/>
                <a:latin typeface="arial" panose="020B0604020202020204" pitchFamily="34" charset="0"/>
              </a:rPr>
              <a:t> </a:t>
            </a:r>
            <a:r>
              <a:rPr lang="en-US" b="0" i="0" dirty="0" err="1">
                <a:solidFill>
                  <a:srgbClr val="333333"/>
                </a:solidFill>
                <a:effectLst/>
                <a:latin typeface="arial" panose="020B0604020202020204" pitchFamily="34" charset="0"/>
              </a:rPr>
              <a:t>tổ</a:t>
            </a:r>
            <a:r>
              <a:rPr lang="en-US" b="0" i="0" dirty="0">
                <a:solidFill>
                  <a:srgbClr val="333333"/>
                </a:solidFill>
                <a:effectLst/>
                <a:latin typeface="arial" panose="020B0604020202020204" pitchFamily="34" charset="0"/>
              </a:rPr>
              <a:t> </a:t>
            </a:r>
            <a:r>
              <a:rPr lang="en-US" b="0" i="0" dirty="0" err="1">
                <a:solidFill>
                  <a:srgbClr val="333333"/>
                </a:solidFill>
                <a:effectLst/>
                <a:latin typeface="arial" panose="020B0604020202020204" pitchFamily="34" charset="0"/>
              </a:rPr>
              <a:t>chức</a:t>
            </a:r>
            <a:r>
              <a:rPr lang="en-US" b="0" i="0" dirty="0">
                <a:solidFill>
                  <a:srgbClr val="333333"/>
                </a:solidFill>
                <a:effectLst/>
                <a:latin typeface="arial" panose="020B0604020202020204" pitchFamily="34" charset="0"/>
              </a:rPr>
              <a:t> </a:t>
            </a:r>
            <a:r>
              <a:rPr lang="en-US" b="0" i="0" dirty="0" err="1">
                <a:solidFill>
                  <a:srgbClr val="333333"/>
                </a:solidFill>
                <a:effectLst/>
                <a:latin typeface="arial" panose="020B0604020202020204" pitchFamily="34" charset="0"/>
              </a:rPr>
              <a:t>và</a:t>
            </a:r>
            <a:r>
              <a:rPr lang="en-US" b="0" i="0" dirty="0">
                <a:solidFill>
                  <a:srgbClr val="333333"/>
                </a:solidFill>
                <a:effectLst/>
                <a:latin typeface="arial" panose="020B0604020202020204" pitchFamily="34" charset="0"/>
              </a:rPr>
              <a:t> </a:t>
            </a:r>
            <a:r>
              <a:rPr lang="en-US" b="0" i="0" dirty="0" err="1">
                <a:solidFill>
                  <a:srgbClr val="333333"/>
                </a:solidFill>
                <a:effectLst/>
                <a:latin typeface="arial" panose="020B0604020202020204" pitchFamily="34" charset="0"/>
              </a:rPr>
              <a:t>hành</a:t>
            </a:r>
            <a:r>
              <a:rPr lang="en-US" b="0" i="0" dirty="0">
                <a:solidFill>
                  <a:srgbClr val="333333"/>
                </a:solidFill>
                <a:effectLst/>
                <a:latin typeface="arial" panose="020B0604020202020204" pitchFamily="34" charset="0"/>
              </a:rPr>
              <a:t> </a:t>
            </a:r>
            <a:r>
              <a:rPr lang="en-US" b="0" i="0" dirty="0" err="1">
                <a:solidFill>
                  <a:srgbClr val="333333"/>
                </a:solidFill>
                <a:effectLst/>
                <a:latin typeface="arial" panose="020B0604020202020204" pitchFamily="34" charset="0"/>
              </a:rPr>
              <a:t>chính</a:t>
            </a:r>
            <a:r>
              <a:rPr lang="en-US" b="0" i="0" dirty="0">
                <a:solidFill>
                  <a:srgbClr val="333333"/>
                </a:solidFill>
                <a:effectLst/>
                <a:latin typeface="arial" panose="020B0604020202020204" pitchFamily="34" charset="0"/>
              </a:rPr>
              <a:t> </a:t>
            </a:r>
            <a:r>
              <a:rPr lang="en-US" b="0" i="0" dirty="0" err="1">
                <a:solidFill>
                  <a:srgbClr val="333333"/>
                </a:solidFill>
                <a:effectLst/>
                <a:latin typeface="arial" panose="020B0604020202020204" pitchFamily="34" charset="0"/>
              </a:rPr>
              <a:t>công</a:t>
            </a:r>
            <a:r>
              <a:rPr lang="en-US" b="0" i="0" dirty="0">
                <a:solidFill>
                  <a:srgbClr val="333333"/>
                </a:solidFill>
                <a:effectLst/>
                <a:latin typeface="arial" panose="020B0604020202020204" pitchFamily="34" charset="0"/>
              </a:rPr>
              <a:t>, </a:t>
            </a:r>
            <a:r>
              <a:rPr lang="en-US" b="0" i="0" dirty="0" err="1">
                <a:solidFill>
                  <a:srgbClr val="333333"/>
                </a:solidFill>
                <a:effectLst/>
                <a:latin typeface="arial" panose="020B0604020202020204" pitchFamily="34" charset="0"/>
              </a:rPr>
              <a:t>căn</a:t>
            </a:r>
            <a:r>
              <a:rPr lang="en-US" b="0" i="0" dirty="0">
                <a:solidFill>
                  <a:srgbClr val="333333"/>
                </a:solidFill>
                <a:effectLst/>
                <a:latin typeface="arial" panose="020B0604020202020204" pitchFamily="34" charset="0"/>
              </a:rPr>
              <a:t> </a:t>
            </a:r>
            <a:r>
              <a:rPr lang="en-US" b="0" i="0" dirty="0" err="1">
                <a:solidFill>
                  <a:srgbClr val="333333"/>
                </a:solidFill>
                <a:effectLst/>
                <a:latin typeface="arial" panose="020B0604020202020204" pitchFamily="34" charset="0"/>
              </a:rPr>
              <a:t>cứ</a:t>
            </a:r>
            <a:r>
              <a:rPr lang="en-US" b="0" i="0" dirty="0">
                <a:solidFill>
                  <a:srgbClr val="333333"/>
                </a:solidFill>
                <a:effectLst/>
                <a:latin typeface="arial" panose="020B0604020202020204" pitchFamily="34" charset="0"/>
              </a:rPr>
              <a:t> </a:t>
            </a:r>
            <a:r>
              <a:rPr lang="en-US" b="0" i="0" dirty="0" err="1">
                <a:solidFill>
                  <a:srgbClr val="333333"/>
                </a:solidFill>
                <a:effectLst/>
                <a:latin typeface="arial" panose="020B0604020202020204" pitchFamily="34" charset="0"/>
              </a:rPr>
              <a:t>trên</a:t>
            </a:r>
            <a:r>
              <a:rPr lang="en-US" b="0" i="0" dirty="0">
                <a:solidFill>
                  <a:srgbClr val="333333"/>
                </a:solidFill>
                <a:effectLst/>
                <a:latin typeface="arial" panose="020B0604020202020204" pitchFamily="34" charset="0"/>
              </a:rPr>
              <a:t> </a:t>
            </a:r>
            <a:r>
              <a:rPr lang="en-US" b="0" i="0" dirty="0" err="1">
                <a:solidFill>
                  <a:srgbClr val="333333"/>
                </a:solidFill>
                <a:effectLst/>
                <a:latin typeface="arial" panose="020B0604020202020204" pitchFamily="34" charset="0"/>
              </a:rPr>
              <a:t>kinh</a:t>
            </a:r>
            <a:r>
              <a:rPr lang="en-US" b="0" i="0" dirty="0">
                <a:solidFill>
                  <a:srgbClr val="333333"/>
                </a:solidFill>
                <a:effectLst/>
                <a:latin typeface="arial" panose="020B0604020202020204" pitchFamily="34" charset="0"/>
              </a:rPr>
              <a:t> </a:t>
            </a:r>
            <a:r>
              <a:rPr lang="en-US" b="0" i="0" dirty="0" err="1">
                <a:solidFill>
                  <a:srgbClr val="333333"/>
                </a:solidFill>
                <a:effectLst/>
                <a:latin typeface="arial" panose="020B0604020202020204" pitchFamily="34" charset="0"/>
              </a:rPr>
              <a:t>nghiệm</a:t>
            </a:r>
            <a:r>
              <a:rPr lang="en-US" b="0" i="0" dirty="0">
                <a:solidFill>
                  <a:srgbClr val="333333"/>
                </a:solidFill>
                <a:effectLst/>
                <a:latin typeface="arial" panose="020B0604020202020204" pitchFamily="34" charset="0"/>
              </a:rPr>
              <a:t> </a:t>
            </a:r>
            <a:r>
              <a:rPr lang="en-US" b="0" i="0" dirty="0" err="1">
                <a:solidFill>
                  <a:srgbClr val="333333"/>
                </a:solidFill>
                <a:effectLst/>
                <a:latin typeface="arial" panose="020B0604020202020204" pitchFamily="34" charset="0"/>
              </a:rPr>
              <a:t>quản</a:t>
            </a:r>
            <a:r>
              <a:rPr lang="en-US" b="0" i="0" dirty="0">
                <a:solidFill>
                  <a:srgbClr val="333333"/>
                </a:solidFill>
                <a:effectLst/>
                <a:latin typeface="arial" panose="020B0604020202020204" pitchFamily="34" charset="0"/>
              </a:rPr>
              <a:t> </a:t>
            </a:r>
            <a:r>
              <a:rPr lang="en-US" b="0" i="0" dirty="0" err="1">
                <a:solidFill>
                  <a:srgbClr val="333333"/>
                </a:solidFill>
                <a:effectLst/>
                <a:latin typeface="arial" panose="020B0604020202020204" pitchFamily="34" charset="0"/>
              </a:rPr>
              <a:t>lý</a:t>
            </a:r>
            <a:r>
              <a:rPr lang="en-US" b="0" i="0" dirty="0">
                <a:solidFill>
                  <a:srgbClr val="333333"/>
                </a:solidFill>
                <a:effectLst/>
                <a:latin typeface="arial" panose="020B0604020202020204" pitchFamily="34" charset="0"/>
              </a:rPr>
              <a:t> </a:t>
            </a:r>
            <a:r>
              <a:rPr lang="en-US" b="0" i="0" dirty="0" err="1">
                <a:solidFill>
                  <a:srgbClr val="333333"/>
                </a:solidFill>
                <a:effectLst/>
                <a:latin typeface="arial" panose="020B0604020202020204" pitchFamily="34" charset="0"/>
              </a:rPr>
              <a:t>công</a:t>
            </a:r>
            <a:r>
              <a:rPr lang="en-US" b="0" i="0" dirty="0">
                <a:solidFill>
                  <a:srgbClr val="333333"/>
                </a:solidFill>
                <a:effectLst/>
                <a:latin typeface="arial" panose="020B0604020202020204" pitchFamily="34" charset="0"/>
              </a:rPr>
              <a:t> </a:t>
            </a:r>
            <a:r>
              <a:rPr lang="en-US" b="0" i="0" dirty="0" err="1">
                <a:solidFill>
                  <a:srgbClr val="333333"/>
                </a:solidFill>
                <a:effectLst/>
                <a:latin typeface="arial" panose="020B0604020202020204" pitchFamily="34" charset="0"/>
              </a:rPr>
              <a:t>nghiệp</a:t>
            </a:r>
            <a:r>
              <a:rPr lang="en-US" b="0" i="0" dirty="0">
                <a:solidFill>
                  <a:srgbClr val="333333"/>
                </a:solidFill>
                <a:effectLst/>
                <a:latin typeface="arial" panose="020B0604020202020204" pitchFamily="34" charset="0"/>
              </a:rPr>
              <a:t> </a:t>
            </a:r>
            <a:r>
              <a:rPr lang="en-US" b="0" i="0" dirty="0" err="1">
                <a:solidFill>
                  <a:srgbClr val="333333"/>
                </a:solidFill>
                <a:effectLst/>
                <a:latin typeface="arial" panose="020B0604020202020204" pitchFamily="34" charset="0"/>
              </a:rPr>
              <a:t>và</a:t>
            </a:r>
            <a:r>
              <a:rPr lang="en-US" b="0" i="0" dirty="0">
                <a:solidFill>
                  <a:srgbClr val="333333"/>
                </a:solidFill>
                <a:effectLst/>
                <a:latin typeface="arial" panose="020B0604020202020204" pitchFamily="34" charset="0"/>
              </a:rPr>
              <a:t> </a:t>
            </a:r>
            <a:r>
              <a:rPr lang="en-US" b="0" i="0" dirty="0" err="1">
                <a:solidFill>
                  <a:srgbClr val="333333"/>
                </a:solidFill>
                <a:effectLst/>
                <a:latin typeface="arial" panose="020B0604020202020204" pitchFamily="34" charset="0"/>
              </a:rPr>
              <a:t>chính</a:t>
            </a:r>
            <a:r>
              <a:rPr lang="en-US" b="0" i="0" dirty="0">
                <a:solidFill>
                  <a:srgbClr val="333333"/>
                </a:solidFill>
                <a:effectLst/>
                <a:latin typeface="arial" panose="020B0604020202020204" pitchFamily="34" charset="0"/>
              </a:rPr>
              <a:t> </a:t>
            </a:r>
            <a:r>
              <a:rPr lang="en-US" b="0" i="0" dirty="0" err="1">
                <a:solidFill>
                  <a:srgbClr val="333333"/>
                </a:solidFill>
                <a:effectLst/>
                <a:latin typeface="arial" panose="020B0604020202020204" pitchFamily="34" charset="0"/>
              </a:rPr>
              <a:t>quyền</a:t>
            </a:r>
            <a:endParaRPr lang="en-US" dirty="0"/>
          </a:p>
        </p:txBody>
      </p:sp>
      <p:sp>
        <p:nvSpPr>
          <p:cNvPr id="4" name="Slide Number Placeholder 3"/>
          <p:cNvSpPr>
            <a:spLocks noGrp="1"/>
          </p:cNvSpPr>
          <p:nvPr>
            <p:ph type="sldNum" sz="quarter" idx="5"/>
          </p:nvPr>
        </p:nvSpPr>
        <p:spPr/>
        <p:txBody>
          <a:bodyPr/>
          <a:lstStyle/>
          <a:p>
            <a:fld id="{7BA5DD67-06B3-4D5C-BB36-90434080F8C4}" type="slidenum">
              <a:rPr lang="en-US" smtClean="0"/>
              <a:t>26</a:t>
            </a:fld>
            <a:endParaRPr lang="en-US"/>
          </a:p>
        </p:txBody>
      </p:sp>
    </p:spTree>
    <p:extLst>
      <p:ext uri="{BB962C8B-B14F-4D97-AF65-F5344CB8AC3E}">
        <p14:creationId xmlns:p14="http://schemas.microsoft.com/office/powerpoint/2010/main" val="173725958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BA5DD67-06B3-4D5C-BB36-90434080F8C4}" type="slidenum">
              <a:rPr lang="en-US" smtClean="0"/>
              <a:t>27</a:t>
            </a:fld>
            <a:endParaRPr lang="en-US"/>
          </a:p>
        </p:txBody>
      </p:sp>
    </p:spTree>
    <p:extLst>
      <p:ext uri="{BB962C8B-B14F-4D97-AF65-F5344CB8AC3E}">
        <p14:creationId xmlns:p14="http://schemas.microsoft.com/office/powerpoint/2010/main" val="12023933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0" i="0" dirty="0">
              <a:solidFill>
                <a:srgbClr val="333333"/>
              </a:solidFill>
              <a:effectLst/>
              <a:latin typeface="arial" panose="020B0604020202020204" pitchFamily="34" charset="0"/>
            </a:endParaRPr>
          </a:p>
          <a:p>
            <a:r>
              <a:rPr lang="en-US" b="0" i="0" dirty="0">
                <a:solidFill>
                  <a:srgbClr val="333333"/>
                </a:solidFill>
                <a:effectLst/>
                <a:latin typeface="arial" panose="020B0604020202020204" pitchFamily="34" charset="0"/>
              </a:rPr>
              <a:t> </a:t>
            </a:r>
            <a:r>
              <a:rPr lang="vi-VN" dirty="0"/>
              <a:t>Sơ đồ 2.2. Quy trình quản trị một doanh nghiệp </a:t>
            </a:r>
            <a:endParaRPr lang="en-US" dirty="0"/>
          </a:p>
        </p:txBody>
      </p:sp>
      <p:sp>
        <p:nvSpPr>
          <p:cNvPr id="4" name="Slide Number Placeholder 3"/>
          <p:cNvSpPr>
            <a:spLocks noGrp="1"/>
          </p:cNvSpPr>
          <p:nvPr>
            <p:ph type="sldNum" sz="quarter" idx="5"/>
          </p:nvPr>
        </p:nvSpPr>
        <p:spPr/>
        <p:txBody>
          <a:bodyPr/>
          <a:lstStyle/>
          <a:p>
            <a:fld id="{7BA5DD67-06B3-4D5C-BB36-90434080F8C4}" type="slidenum">
              <a:rPr lang="en-US" smtClean="0"/>
              <a:t>28</a:t>
            </a:fld>
            <a:endParaRPr lang="en-US"/>
          </a:p>
        </p:txBody>
      </p:sp>
    </p:spTree>
    <p:extLst>
      <p:ext uri="{BB962C8B-B14F-4D97-AF65-F5344CB8AC3E}">
        <p14:creationId xmlns:p14="http://schemas.microsoft.com/office/powerpoint/2010/main" val="167524807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BA5DD67-06B3-4D5C-BB36-90434080F8C4}" type="slidenum">
              <a:rPr lang="en-US" smtClean="0"/>
              <a:t>29</a:t>
            </a:fld>
            <a:endParaRPr lang="en-US"/>
          </a:p>
        </p:txBody>
      </p:sp>
    </p:spTree>
    <p:extLst>
      <p:ext uri="{BB962C8B-B14F-4D97-AF65-F5344CB8AC3E}">
        <p14:creationId xmlns:p14="http://schemas.microsoft.com/office/powerpoint/2010/main" val="1213527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0" dirty="0">
                <a:solidFill>
                  <a:srgbClr val="333333"/>
                </a:solidFill>
                <a:effectLst/>
                <a:latin typeface="arial" panose="020B0604020202020204" pitchFamily="34" charset="0"/>
              </a:rPr>
              <a:t> </a:t>
            </a:r>
            <a:endParaRPr lang="en-US" dirty="0"/>
          </a:p>
        </p:txBody>
      </p:sp>
      <p:sp>
        <p:nvSpPr>
          <p:cNvPr id="4" name="Slide Number Placeholder 3"/>
          <p:cNvSpPr>
            <a:spLocks noGrp="1"/>
          </p:cNvSpPr>
          <p:nvPr>
            <p:ph type="sldNum" sz="quarter" idx="5"/>
          </p:nvPr>
        </p:nvSpPr>
        <p:spPr/>
        <p:txBody>
          <a:bodyPr/>
          <a:lstStyle/>
          <a:p>
            <a:fld id="{7BA5DD67-06B3-4D5C-BB36-90434080F8C4}" type="slidenum">
              <a:rPr lang="en-US" smtClean="0"/>
              <a:t>30</a:t>
            </a:fld>
            <a:endParaRPr lang="en-US"/>
          </a:p>
        </p:txBody>
      </p:sp>
    </p:spTree>
    <p:extLst>
      <p:ext uri="{BB962C8B-B14F-4D97-AF65-F5344CB8AC3E}">
        <p14:creationId xmlns:p14="http://schemas.microsoft.com/office/powerpoint/2010/main" val="20537574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0" dirty="0">
                <a:solidFill>
                  <a:srgbClr val="333333"/>
                </a:solidFill>
                <a:effectLst/>
                <a:latin typeface="arial" panose="020B0604020202020204" pitchFamily="34" charset="0"/>
              </a:rPr>
              <a:t> </a:t>
            </a:r>
            <a:endParaRPr lang="en-US" dirty="0"/>
          </a:p>
        </p:txBody>
      </p:sp>
      <p:sp>
        <p:nvSpPr>
          <p:cNvPr id="4" name="Slide Number Placeholder 3"/>
          <p:cNvSpPr>
            <a:spLocks noGrp="1"/>
          </p:cNvSpPr>
          <p:nvPr>
            <p:ph type="sldNum" sz="quarter" idx="5"/>
          </p:nvPr>
        </p:nvSpPr>
        <p:spPr/>
        <p:txBody>
          <a:bodyPr/>
          <a:lstStyle/>
          <a:p>
            <a:fld id="{7BA5DD67-06B3-4D5C-BB36-90434080F8C4}" type="slidenum">
              <a:rPr lang="en-US" smtClean="0"/>
              <a:t>31</a:t>
            </a:fld>
            <a:endParaRPr lang="en-US"/>
          </a:p>
        </p:txBody>
      </p:sp>
    </p:spTree>
    <p:extLst>
      <p:ext uri="{BB962C8B-B14F-4D97-AF65-F5344CB8AC3E}">
        <p14:creationId xmlns:p14="http://schemas.microsoft.com/office/powerpoint/2010/main" val="248900418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0" dirty="0">
                <a:solidFill>
                  <a:srgbClr val="333333"/>
                </a:solidFill>
                <a:effectLst/>
                <a:latin typeface="arial" panose="020B0604020202020204" pitchFamily="34" charset="0"/>
              </a:rPr>
              <a:t> </a:t>
            </a:r>
            <a:endParaRPr lang="en-US" dirty="0"/>
          </a:p>
        </p:txBody>
      </p:sp>
      <p:sp>
        <p:nvSpPr>
          <p:cNvPr id="4" name="Slide Number Placeholder 3"/>
          <p:cNvSpPr>
            <a:spLocks noGrp="1"/>
          </p:cNvSpPr>
          <p:nvPr>
            <p:ph type="sldNum" sz="quarter" idx="5"/>
          </p:nvPr>
        </p:nvSpPr>
        <p:spPr/>
        <p:txBody>
          <a:bodyPr/>
          <a:lstStyle/>
          <a:p>
            <a:fld id="{7BA5DD67-06B3-4D5C-BB36-90434080F8C4}" type="slidenum">
              <a:rPr lang="en-US" smtClean="0"/>
              <a:t>32</a:t>
            </a:fld>
            <a:endParaRPr lang="en-US"/>
          </a:p>
        </p:txBody>
      </p:sp>
    </p:spTree>
    <p:extLst>
      <p:ext uri="{BB962C8B-B14F-4D97-AF65-F5344CB8AC3E}">
        <p14:creationId xmlns:p14="http://schemas.microsoft.com/office/powerpoint/2010/main" val="427014617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vi-VN" dirty="0"/>
              <a:t>Thiết lập ma trận này nhằm đưa ra những đánh giá so sánh công ty với các đối thủ cạnh tranh chủ yếu trong cùng ngành, sự so sánh dựa trên các yếu tố ảnh hưởng đến khả năng cạnh tranh của công ty trong ngành. </a:t>
            </a:r>
            <a:endParaRPr lang="en-US" dirty="0"/>
          </a:p>
        </p:txBody>
      </p:sp>
      <p:sp>
        <p:nvSpPr>
          <p:cNvPr id="4" name="Slide Number Placeholder 3"/>
          <p:cNvSpPr>
            <a:spLocks noGrp="1"/>
          </p:cNvSpPr>
          <p:nvPr>
            <p:ph type="sldNum" sz="quarter" idx="5"/>
          </p:nvPr>
        </p:nvSpPr>
        <p:spPr/>
        <p:txBody>
          <a:bodyPr/>
          <a:lstStyle/>
          <a:p>
            <a:fld id="{7BA5DD67-06B3-4D5C-BB36-90434080F8C4}" type="slidenum">
              <a:rPr lang="en-US" smtClean="0"/>
              <a:t>33</a:t>
            </a:fld>
            <a:endParaRPr lang="en-US"/>
          </a:p>
        </p:txBody>
      </p:sp>
    </p:spTree>
    <p:extLst>
      <p:ext uri="{BB962C8B-B14F-4D97-AF65-F5344CB8AC3E}">
        <p14:creationId xmlns:p14="http://schemas.microsoft.com/office/powerpoint/2010/main" val="222191075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BA5DD67-06B3-4D5C-BB36-90434080F8C4}"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6059312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95325"/>
            <a:ext cx="4568825" cy="3425825"/>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p:nvPr>
        </p:nvSpPr>
        <p:spPr/>
        <p:txBody>
          <a:bodyPr/>
          <a:lstStyle/>
          <a:p>
            <a:pPr marL="0" marR="0" lvl="0" indent="0" algn="r" defTabSz="449263" rtl="0" eaLnBrk="1" fontAlgn="base" latinLnBrk="0" hangingPunct="0">
              <a:lnSpc>
                <a:spcPct val="95000"/>
              </a:lnSpc>
              <a:spcBef>
                <a:spcPct val="0"/>
              </a:spcBef>
              <a:spcAft>
                <a:spcPct val="0"/>
              </a:spcAft>
              <a:buClrTx/>
              <a:buSzPct val="100000"/>
              <a:buFont typeface="Times New Roman" panose="02020603050405020304" pitchFamily="18" charset="0"/>
              <a:buNone/>
              <a:tabLst>
                <a:tab pos="723900" algn="l"/>
                <a:tab pos="1447800" algn="l"/>
                <a:tab pos="2171700" algn="l"/>
                <a:tab pos="2895600" algn="l"/>
              </a:tabLst>
              <a:defRPr/>
            </a:pPr>
            <a:fld id="{6E3EAE04-46BB-45A5-ACBA-C9CF4C8BAD25}" type="slidenum">
              <a:rPr kumimoji="0" lang="en-US" sz="1400" b="0" i="0" u="none" strike="noStrike" kern="1200" cap="none" spc="0" normalizeH="0" baseline="0" noProof="0" smtClean="0">
                <a:ln>
                  <a:noFill/>
                </a:ln>
                <a:solidFill>
                  <a:srgbClr val="000000"/>
                </a:solidFill>
                <a:effectLst/>
                <a:uLnTx/>
                <a:uFillTx/>
                <a:latin typeface="Times New Roman" panose="02020603050405020304" pitchFamily="18" charset="0"/>
                <a:ea typeface="宋体" panose="02010600030101010101" pitchFamily="2" charset="-122"/>
                <a:cs typeface="+mn-cs"/>
              </a:rPr>
              <a:pPr marL="0" marR="0" lvl="0" indent="0" algn="r" defTabSz="449263" rtl="0" eaLnBrk="1" fontAlgn="base" latinLnBrk="0" hangingPunct="0">
                <a:lnSpc>
                  <a:spcPct val="95000"/>
                </a:lnSpc>
                <a:spcBef>
                  <a:spcPct val="0"/>
                </a:spcBef>
                <a:spcAft>
                  <a:spcPct val="0"/>
                </a:spcAft>
                <a:buClrTx/>
                <a:buSzPct val="100000"/>
                <a:buFont typeface="Times New Roman" panose="02020603050405020304" pitchFamily="18" charset="0"/>
                <a:buNone/>
                <a:tabLst>
                  <a:tab pos="723900" algn="l"/>
                  <a:tab pos="1447800" algn="l"/>
                  <a:tab pos="2171700" algn="l"/>
                  <a:tab pos="2895600" algn="l"/>
                </a:tabLst>
                <a:defRPr/>
              </a:pPr>
              <a:t>42</a:t>
            </a:fld>
            <a:endParaRPr kumimoji="0" lang="en-US" sz="1400" b="0" i="0" u="none" strike="noStrike" kern="1200" cap="none" spc="0" normalizeH="0" baseline="0" noProof="0">
              <a:ln>
                <a:noFill/>
              </a:ln>
              <a:solidFill>
                <a:srgbClr val="000000"/>
              </a:solidFill>
              <a:effectLst/>
              <a:uLnTx/>
              <a:uFillTx/>
              <a:latin typeface="Times New Roman" panose="02020603050405020304" pitchFamily="18" charset="0"/>
              <a:ea typeface="宋体" panose="02010600030101010101" pitchFamily="2" charset="-122"/>
              <a:cs typeface="+mn-cs"/>
            </a:endParaRPr>
          </a:p>
        </p:txBody>
      </p:sp>
    </p:spTree>
    <p:extLst>
      <p:ext uri="{BB962C8B-B14F-4D97-AF65-F5344CB8AC3E}">
        <p14:creationId xmlns:p14="http://schemas.microsoft.com/office/powerpoint/2010/main" val="162015135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95325"/>
            <a:ext cx="4568825" cy="3425825"/>
          </a:xfrm>
        </p:spPr>
      </p:sp>
      <p:sp>
        <p:nvSpPr>
          <p:cNvPr id="3" name="Notes Placeholder 2"/>
          <p:cNvSpPr>
            <a:spLocks noGrp="1"/>
          </p:cNvSpPr>
          <p:nvPr>
            <p:ph type="body" idx="1"/>
          </p:nvPr>
        </p:nvSpPr>
        <p:spPr/>
        <p:txBody>
          <a:bodyPr/>
          <a:lstStyle/>
          <a:p>
            <a:pPr marL="0" marR="0">
              <a:lnSpc>
                <a:spcPct val="107000"/>
              </a:lnSpc>
              <a:spcBef>
                <a:spcPts val="0"/>
              </a:spcBef>
              <a:spcAft>
                <a:spcPts val="0"/>
              </a:spcAft>
            </a:pPr>
            <a:r>
              <a:rPr lang="en-US" sz="1800" dirty="0" err="1">
                <a:effectLst/>
                <a:latin typeface="Segoe UI" panose="020B0502040204020203" pitchFamily="34" charset="0"/>
                <a:ea typeface="Times New Roman" panose="02020603050405020304" pitchFamily="18" charset="0"/>
                <a:cs typeface="Arial" panose="020B0604020202020204" pitchFamily="34" charset="0"/>
              </a:rPr>
              <a:t>dự</a:t>
            </a:r>
            <a:r>
              <a:rPr lang="en-US" sz="1800" dirty="0">
                <a:effectLst/>
                <a:latin typeface="Segoe UI" panose="020B0502040204020203" pitchFamily="34" charset="0"/>
                <a:ea typeface="Times New Roman" panose="02020603050405020304" pitchFamily="18" charset="0"/>
                <a:cs typeface="Arial" panose="020B0604020202020204" pitchFamily="34" charset="0"/>
              </a:rPr>
              <a:t> </a:t>
            </a:r>
            <a:r>
              <a:rPr lang="en-US" sz="1800" dirty="0" err="1">
                <a:effectLst/>
                <a:latin typeface="Segoe UI" panose="020B0502040204020203" pitchFamily="34" charset="0"/>
                <a:ea typeface="Times New Roman" panose="02020603050405020304" pitchFamily="18" charset="0"/>
                <a:cs typeface="Arial" panose="020B0604020202020204" pitchFamily="34" charset="0"/>
              </a:rPr>
              <a:t>đoán</a:t>
            </a:r>
            <a:r>
              <a:rPr lang="en-US" sz="1800" dirty="0">
                <a:effectLst/>
                <a:latin typeface="Segoe UI" panose="020B0502040204020203" pitchFamily="34" charset="0"/>
                <a:ea typeface="Times New Roman" panose="02020603050405020304" pitchFamily="18" charset="0"/>
                <a:cs typeface="Arial" panose="020B0604020202020204" pitchFamily="34" charset="0"/>
              </a:rPr>
              <a:t> </a:t>
            </a:r>
            <a:r>
              <a:rPr lang="en-US" sz="1800" dirty="0" err="1">
                <a:effectLst/>
                <a:latin typeface="Segoe UI" panose="020B0502040204020203" pitchFamily="34" charset="0"/>
                <a:ea typeface="Times New Roman" panose="02020603050405020304" pitchFamily="18" charset="0"/>
                <a:cs typeface="Arial" panose="020B0604020202020204" pitchFamily="34" charset="0"/>
              </a:rPr>
              <a:t>được</a:t>
            </a:r>
            <a:r>
              <a:rPr lang="en-US" sz="1800" dirty="0">
                <a:effectLst/>
                <a:latin typeface="Segoe UI" panose="020B0502040204020203" pitchFamily="34" charset="0"/>
                <a:ea typeface="Times New Roman" panose="02020603050405020304" pitchFamily="18" charset="0"/>
                <a:cs typeface="Arial" panose="020B0604020202020204" pitchFamily="34" charset="0"/>
              </a:rPr>
              <a:t> </a:t>
            </a:r>
            <a:r>
              <a:rPr lang="en-US" sz="1800" dirty="0" err="1">
                <a:effectLst/>
                <a:latin typeface="Segoe UI" panose="020B0502040204020203" pitchFamily="34" charset="0"/>
                <a:ea typeface="Times New Roman" panose="02020603050405020304" pitchFamily="18" charset="0"/>
                <a:cs typeface="Arial" panose="020B0604020202020204" pitchFamily="34" charset="0"/>
              </a:rPr>
              <a:t>tương</a:t>
            </a:r>
            <a:r>
              <a:rPr lang="en-US" sz="1800" dirty="0">
                <a:effectLst/>
                <a:latin typeface="Segoe UI" panose="020B0502040204020203" pitchFamily="34" charset="0"/>
                <a:ea typeface="Times New Roman" panose="02020603050405020304" pitchFamily="18" charset="0"/>
                <a:cs typeface="Arial" panose="020B0604020202020204" pitchFamily="34" charset="0"/>
              </a:rPr>
              <a:t> </a:t>
            </a:r>
            <a:r>
              <a:rPr lang="en-US" sz="1800" dirty="0" err="1">
                <a:effectLst/>
                <a:latin typeface="Segoe UI" panose="020B0502040204020203" pitchFamily="34" charset="0"/>
                <a:ea typeface="Times New Roman" panose="02020603050405020304" pitchFamily="18" charset="0"/>
                <a:cs typeface="Arial" panose="020B0604020202020204" pitchFamily="34" charset="0"/>
              </a:rPr>
              <a:t>lai</a:t>
            </a:r>
            <a:r>
              <a:rPr lang="en-US" sz="1800" dirty="0">
                <a:effectLst/>
                <a:latin typeface="Segoe UI" panose="020B0502040204020203" pitchFamily="34" charset="0"/>
                <a:ea typeface="Times New Roman" panose="02020603050405020304" pitchFamily="18" charset="0"/>
                <a:cs typeface="Arial" panose="020B0604020202020204" pitchFamily="34" charset="0"/>
              </a:rPr>
              <a:t> </a:t>
            </a:r>
            <a:r>
              <a:rPr lang="en-US" sz="1800" dirty="0" err="1">
                <a:effectLst/>
                <a:latin typeface="Segoe UI" panose="020B0502040204020203" pitchFamily="34" charset="0"/>
                <a:ea typeface="Times New Roman" panose="02020603050405020304" pitchFamily="18" charset="0"/>
                <a:cs typeface="Arial" panose="020B0604020202020204" pitchFamily="34" charset="0"/>
              </a:rPr>
              <a:t>của</a:t>
            </a:r>
            <a:r>
              <a:rPr lang="en-US" sz="1800" dirty="0">
                <a:effectLst/>
                <a:latin typeface="Segoe UI" panose="020B0502040204020203" pitchFamily="34" charset="0"/>
                <a:ea typeface="Times New Roman" panose="02020603050405020304" pitchFamily="18" charset="0"/>
                <a:cs typeface="Arial" panose="020B0604020202020204" pitchFamily="34" charset="0"/>
              </a:rPr>
              <a:t> </a:t>
            </a:r>
            <a:r>
              <a:rPr lang="en-US" sz="1800" dirty="0" err="1">
                <a:effectLst/>
                <a:latin typeface="Segoe UI" panose="020B0502040204020203" pitchFamily="34" charset="0"/>
                <a:ea typeface="Times New Roman" panose="02020603050405020304" pitchFamily="18" charset="0"/>
                <a:cs typeface="Arial" panose="020B0604020202020204" pitchFamily="34" charset="0"/>
              </a:rPr>
              <a:t>tổ</a:t>
            </a:r>
            <a:r>
              <a:rPr lang="en-US" sz="1800" dirty="0">
                <a:effectLst/>
                <a:latin typeface="Segoe UI" panose="020B0502040204020203" pitchFamily="34" charset="0"/>
                <a:ea typeface="Times New Roman" panose="02020603050405020304" pitchFamily="18" charset="0"/>
                <a:cs typeface="Arial" panose="020B0604020202020204" pitchFamily="34" charset="0"/>
              </a:rPr>
              <a:t> </a:t>
            </a:r>
            <a:r>
              <a:rPr lang="en-US" sz="1800" dirty="0" err="1">
                <a:effectLst/>
                <a:latin typeface="Segoe UI" panose="020B0502040204020203" pitchFamily="34" charset="0"/>
                <a:ea typeface="Times New Roman" panose="02020603050405020304" pitchFamily="18" charset="0"/>
                <a:cs typeface="Arial" panose="020B0604020202020204" pitchFamily="34" charset="0"/>
              </a:rPr>
              <a:t>chức</a:t>
            </a:r>
            <a:r>
              <a:rPr lang="en-US" sz="1800" dirty="0">
                <a:effectLst/>
                <a:latin typeface="Segoe UI" panose="020B0502040204020203" pitchFamily="34" charset="0"/>
                <a:ea typeface="Times New Roman" panose="02020603050405020304" pitchFamily="18" charset="0"/>
                <a:cs typeface="Arial" panose="020B0604020202020204" pitchFamily="34" charset="0"/>
              </a:rPr>
              <a:t> </a:t>
            </a:r>
            <a:r>
              <a:rPr lang="en-US" sz="1800" dirty="0" err="1">
                <a:effectLst/>
                <a:latin typeface="Segoe UI" panose="020B0502040204020203" pitchFamily="34" charset="0"/>
                <a:ea typeface="Times New Roman" panose="02020603050405020304" pitchFamily="18" charset="0"/>
                <a:cs typeface="Arial" panose="020B0604020202020204" pitchFamily="34" charset="0"/>
              </a:rPr>
              <a:t>tốt</a:t>
            </a:r>
            <a:r>
              <a:rPr lang="en-US" sz="1800" dirty="0">
                <a:effectLst/>
                <a:latin typeface="Segoe UI" panose="020B0502040204020203" pitchFamily="34" charset="0"/>
                <a:ea typeface="Times New Roman" panose="02020603050405020304" pitchFamily="18" charset="0"/>
                <a:cs typeface="Arial" panose="020B0604020202020204" pitchFamily="34" charset="0"/>
              </a:rPr>
              <a:t> </a:t>
            </a:r>
            <a:r>
              <a:rPr lang="en-US" sz="1800" dirty="0" err="1">
                <a:effectLst/>
                <a:latin typeface="Segoe UI" panose="020B0502040204020203" pitchFamily="34" charset="0"/>
                <a:ea typeface="Times New Roman" panose="02020603050405020304" pitchFamily="18" charset="0"/>
                <a:cs typeface="Arial" panose="020B0604020202020204" pitchFamily="34" charset="0"/>
              </a:rPr>
              <a:t>hơn</a:t>
            </a:r>
            <a:r>
              <a:rPr lang="en-US" sz="1800" dirty="0">
                <a:effectLst/>
                <a:latin typeface="Segoe UI" panose="020B0502040204020203" pitchFamily="34" charset="0"/>
                <a:ea typeface="Times New Roman" panose="02020603050405020304" pitchFamily="18" charset="0"/>
                <a:cs typeface="Arial" panose="020B0604020202020204" pitchFamily="34" charset="0"/>
              </a:rPr>
              <a:t>. </a:t>
            </a:r>
            <a:r>
              <a:rPr lang="en-US" sz="1800" dirty="0" err="1">
                <a:effectLst/>
                <a:latin typeface="Segoe UI" panose="020B0502040204020203" pitchFamily="34" charset="0"/>
                <a:ea typeface="Times New Roman" panose="02020603050405020304" pitchFamily="18" charset="0"/>
                <a:cs typeface="Arial" panose="020B0604020202020204" pitchFamily="34" charset="0"/>
              </a:rPr>
              <a:t>sát</a:t>
            </a:r>
            <a:r>
              <a:rPr lang="en-US" sz="1800" dirty="0">
                <a:effectLst/>
                <a:latin typeface="Segoe UI" panose="020B0502040204020203" pitchFamily="34" charset="0"/>
                <a:ea typeface="Times New Roman" panose="02020603050405020304" pitchFamily="18" charset="0"/>
                <a:cs typeface="Arial" panose="020B0604020202020204" pitchFamily="34" charset="0"/>
              </a:rPr>
              <a:t> </a:t>
            </a:r>
            <a:r>
              <a:rPr lang="en-US" sz="1800" dirty="0" err="1">
                <a:effectLst/>
                <a:latin typeface="Segoe UI" panose="020B0502040204020203" pitchFamily="34" charset="0"/>
                <a:ea typeface="Times New Roman" panose="02020603050405020304" pitchFamily="18" charset="0"/>
                <a:cs typeface="Arial" panose="020B0604020202020204" pitchFamily="34" charset="0"/>
              </a:rPr>
              <a:t>với</a:t>
            </a:r>
            <a:r>
              <a:rPr lang="en-US" sz="1800" dirty="0">
                <a:effectLst/>
                <a:latin typeface="Segoe UI" panose="020B0502040204020203" pitchFamily="34" charset="0"/>
                <a:ea typeface="Times New Roman" panose="02020603050405020304" pitchFamily="18" charset="0"/>
                <a:cs typeface="Arial" panose="020B0604020202020204" pitchFamily="34" charset="0"/>
              </a:rPr>
              <a:t> </a:t>
            </a:r>
            <a:r>
              <a:rPr lang="en-US" sz="1800" dirty="0" err="1">
                <a:effectLst/>
                <a:latin typeface="Segoe UI" panose="020B0502040204020203" pitchFamily="34" charset="0"/>
                <a:ea typeface="Times New Roman" panose="02020603050405020304" pitchFamily="18" charset="0"/>
                <a:cs typeface="Arial" panose="020B0604020202020204" pitchFamily="34" charset="0"/>
              </a:rPr>
              <a:t>thực</a:t>
            </a:r>
            <a:r>
              <a:rPr lang="en-US" sz="1800" dirty="0">
                <a:effectLst/>
                <a:latin typeface="Segoe UI" panose="020B0502040204020203" pitchFamily="34" charset="0"/>
                <a:ea typeface="Times New Roman" panose="02020603050405020304" pitchFamily="18" charset="0"/>
                <a:cs typeface="Arial" panose="020B0604020202020204" pitchFamily="34" charset="0"/>
              </a:rPr>
              <a:t> </a:t>
            </a:r>
            <a:r>
              <a:rPr lang="en-US" sz="1800" dirty="0" err="1">
                <a:effectLst/>
                <a:latin typeface="Segoe UI" panose="020B0502040204020203" pitchFamily="34" charset="0"/>
                <a:ea typeface="Times New Roman" panose="02020603050405020304" pitchFamily="18" charset="0"/>
                <a:cs typeface="Arial" panose="020B0604020202020204" pitchFamily="34" charset="0"/>
              </a:rPr>
              <a:t>tế</a:t>
            </a:r>
            <a:r>
              <a:rPr lang="en-US" sz="1800" dirty="0">
                <a:effectLst/>
                <a:latin typeface="Segoe UI" panose="020B0502040204020203" pitchFamily="34" charset="0"/>
                <a:ea typeface="Times New Roman" panose="02020603050405020304" pitchFamily="18" charset="0"/>
                <a:cs typeface="Arial" panose="020B0604020202020204" pitchFamily="34" charset="0"/>
              </a:rPr>
              <a:t> </a:t>
            </a:r>
            <a:r>
              <a:rPr lang="en-US" sz="1800" dirty="0" err="1">
                <a:effectLst/>
                <a:latin typeface="Segoe UI" panose="020B0502040204020203" pitchFamily="34" charset="0"/>
                <a:ea typeface="Times New Roman" panose="02020603050405020304" pitchFamily="18" charset="0"/>
                <a:cs typeface="Arial" panose="020B0604020202020204" pitchFamily="34" charset="0"/>
              </a:rPr>
              <a:t>hơn</a:t>
            </a:r>
            <a:r>
              <a:rPr lang="en-US" sz="1800" dirty="0">
                <a:effectLst/>
                <a:latin typeface="Segoe UI" panose="020B0502040204020203" pitchFamily="34" charset="0"/>
                <a:ea typeface="Times New Roman" panose="02020603050405020304" pitchFamily="18" charset="0"/>
                <a:cs typeface="Arial" panose="020B0604020202020204" pitchFamily="34" charset="0"/>
              </a:rPr>
              <a:t>. </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0" marR="0">
              <a:lnSpc>
                <a:spcPct val="107000"/>
              </a:lnSpc>
              <a:spcBef>
                <a:spcPts val="0"/>
              </a:spcBef>
              <a:spcAft>
                <a:spcPts val="0"/>
              </a:spcAft>
            </a:pPr>
            <a:r>
              <a:rPr lang="en-US" sz="1800" dirty="0" err="1">
                <a:effectLst/>
                <a:latin typeface="Segoe UI" panose="020B0502040204020203" pitchFamily="34" charset="0"/>
                <a:ea typeface="Times New Roman" panose="02020603050405020304" pitchFamily="18" charset="0"/>
                <a:cs typeface="Arial" panose="020B0604020202020204" pitchFamily="34" charset="0"/>
              </a:rPr>
              <a:t>Việc</a:t>
            </a:r>
            <a:r>
              <a:rPr lang="en-US" sz="1800" dirty="0">
                <a:effectLst/>
                <a:latin typeface="Segoe UI" panose="020B0502040204020203" pitchFamily="34" charset="0"/>
                <a:ea typeface="Times New Roman" panose="02020603050405020304" pitchFamily="18" charset="0"/>
                <a:cs typeface="Arial" panose="020B0604020202020204" pitchFamily="34" charset="0"/>
              </a:rPr>
              <a:t> </a:t>
            </a:r>
            <a:r>
              <a:rPr lang="en-US" sz="1800" dirty="0" err="1">
                <a:effectLst/>
                <a:latin typeface="Segoe UI" panose="020B0502040204020203" pitchFamily="34" charset="0"/>
                <a:ea typeface="Times New Roman" panose="02020603050405020304" pitchFamily="18" charset="0"/>
                <a:cs typeface="Arial" panose="020B0604020202020204" pitchFamily="34" charset="0"/>
              </a:rPr>
              <a:t>nghiên</a:t>
            </a:r>
            <a:r>
              <a:rPr lang="en-US" sz="1800" dirty="0">
                <a:effectLst/>
                <a:latin typeface="Segoe UI" panose="020B0502040204020203" pitchFamily="34" charset="0"/>
                <a:ea typeface="Times New Roman" panose="02020603050405020304" pitchFamily="18" charset="0"/>
                <a:cs typeface="Arial" panose="020B0604020202020204" pitchFamily="34" charset="0"/>
              </a:rPr>
              <a:t> </a:t>
            </a:r>
            <a:r>
              <a:rPr lang="en-US" sz="1800" dirty="0" err="1">
                <a:effectLst/>
                <a:latin typeface="Segoe UI" panose="020B0502040204020203" pitchFamily="34" charset="0"/>
                <a:ea typeface="Times New Roman" panose="02020603050405020304" pitchFamily="18" charset="0"/>
                <a:cs typeface="Arial" panose="020B0604020202020204" pitchFamily="34" charset="0"/>
              </a:rPr>
              <a:t>cứu</a:t>
            </a:r>
            <a:r>
              <a:rPr lang="en-US" sz="1800" dirty="0">
                <a:effectLst/>
                <a:latin typeface="Segoe UI" panose="020B0502040204020203" pitchFamily="34" charset="0"/>
                <a:ea typeface="Times New Roman" panose="02020603050405020304" pitchFamily="18" charset="0"/>
                <a:cs typeface="Arial" panose="020B0604020202020204" pitchFamily="34" charset="0"/>
              </a:rPr>
              <a:t> </a:t>
            </a:r>
            <a:r>
              <a:rPr lang="en-US" sz="1800" dirty="0" err="1">
                <a:effectLst/>
                <a:latin typeface="Segoe UI" panose="020B0502040204020203" pitchFamily="34" charset="0"/>
                <a:ea typeface="Times New Roman" panose="02020603050405020304" pitchFamily="18" charset="0"/>
                <a:cs typeface="Arial" panose="020B0604020202020204" pitchFamily="34" charset="0"/>
              </a:rPr>
              <a:t>phân</a:t>
            </a:r>
            <a:r>
              <a:rPr lang="en-US" sz="1800" dirty="0">
                <a:effectLst/>
                <a:latin typeface="Segoe UI" panose="020B0502040204020203" pitchFamily="34" charset="0"/>
                <a:ea typeface="Times New Roman" panose="02020603050405020304" pitchFamily="18" charset="0"/>
                <a:cs typeface="Arial" panose="020B0604020202020204" pitchFamily="34" charset="0"/>
              </a:rPr>
              <a:t> </a:t>
            </a:r>
            <a:r>
              <a:rPr lang="en-US" sz="1800" dirty="0" err="1">
                <a:effectLst/>
                <a:latin typeface="Segoe UI" panose="020B0502040204020203" pitchFamily="34" charset="0"/>
                <a:ea typeface="Times New Roman" panose="02020603050405020304" pitchFamily="18" charset="0"/>
                <a:cs typeface="Arial" panose="020B0604020202020204" pitchFamily="34" charset="0"/>
              </a:rPr>
              <a:t>tích</a:t>
            </a:r>
            <a:r>
              <a:rPr lang="en-US" sz="1800" dirty="0">
                <a:effectLst/>
                <a:latin typeface="Segoe UI" panose="020B0502040204020203" pitchFamily="34" charset="0"/>
                <a:ea typeface="Times New Roman" panose="02020603050405020304" pitchFamily="18" charset="0"/>
                <a:cs typeface="Arial" panose="020B0604020202020204" pitchFamily="34" charset="0"/>
              </a:rPr>
              <a:t> </a:t>
            </a:r>
            <a:r>
              <a:rPr lang="en-US" sz="1800" dirty="0" err="1">
                <a:effectLst/>
                <a:latin typeface="Segoe UI" panose="020B0502040204020203" pitchFamily="34" charset="0"/>
                <a:ea typeface="Times New Roman" panose="02020603050405020304" pitchFamily="18" charset="0"/>
                <a:cs typeface="Arial" panose="020B0604020202020204" pitchFamily="34" charset="0"/>
              </a:rPr>
              <a:t>môi</a:t>
            </a:r>
            <a:r>
              <a:rPr lang="en-US" sz="1800" dirty="0">
                <a:effectLst/>
                <a:latin typeface="Segoe UI" panose="020B0502040204020203" pitchFamily="34" charset="0"/>
                <a:ea typeface="Times New Roman" panose="02020603050405020304" pitchFamily="18" charset="0"/>
                <a:cs typeface="Arial" panose="020B0604020202020204" pitchFamily="34" charset="0"/>
              </a:rPr>
              <a:t> </a:t>
            </a:r>
            <a:r>
              <a:rPr lang="en-US" sz="1800" dirty="0" err="1">
                <a:effectLst/>
                <a:latin typeface="Segoe UI" panose="020B0502040204020203" pitchFamily="34" charset="0"/>
                <a:ea typeface="Times New Roman" panose="02020603050405020304" pitchFamily="18" charset="0"/>
                <a:cs typeface="Arial" panose="020B0604020202020204" pitchFamily="34" charset="0"/>
              </a:rPr>
              <a:t>trường</a:t>
            </a:r>
            <a:r>
              <a:rPr lang="en-US" sz="1800" dirty="0">
                <a:effectLst/>
                <a:latin typeface="Segoe UI" panose="020B0502040204020203" pitchFamily="34" charset="0"/>
                <a:ea typeface="Times New Roman" panose="02020603050405020304" pitchFamily="18" charset="0"/>
                <a:cs typeface="Arial" panose="020B0604020202020204" pitchFamily="34" charset="0"/>
              </a:rPr>
              <a:t> </a:t>
            </a:r>
            <a:r>
              <a:rPr lang="en-US" sz="1800" dirty="0" err="1">
                <a:effectLst/>
                <a:latin typeface="Segoe UI" panose="020B0502040204020203" pitchFamily="34" charset="0"/>
                <a:ea typeface="Times New Roman" panose="02020603050405020304" pitchFamily="18" charset="0"/>
                <a:cs typeface="Arial" panose="020B0604020202020204" pitchFamily="34" charset="0"/>
              </a:rPr>
              <a:t>giúp</a:t>
            </a:r>
            <a:r>
              <a:rPr lang="en-US" sz="1800" dirty="0">
                <a:effectLst/>
                <a:latin typeface="Segoe UI" panose="020B0502040204020203" pitchFamily="34" charset="0"/>
                <a:ea typeface="Times New Roman" panose="02020603050405020304" pitchFamily="18" charset="0"/>
                <a:cs typeface="Arial" panose="020B0604020202020204" pitchFamily="34" charset="0"/>
              </a:rPr>
              <a:t> </a:t>
            </a:r>
            <a:r>
              <a:rPr lang="en-US" sz="1800" dirty="0" err="1">
                <a:effectLst/>
                <a:latin typeface="Segoe UI" panose="020B0502040204020203" pitchFamily="34" charset="0"/>
                <a:ea typeface="Times New Roman" panose="02020603050405020304" pitchFamily="18" charset="0"/>
                <a:cs typeface="Arial" panose="020B0604020202020204" pitchFamily="34" charset="0"/>
              </a:rPr>
              <a:t>nhà</a:t>
            </a:r>
            <a:r>
              <a:rPr lang="en-US" sz="1800" dirty="0">
                <a:effectLst/>
                <a:latin typeface="Segoe UI" panose="020B0502040204020203" pitchFamily="34" charset="0"/>
                <a:ea typeface="Times New Roman" panose="02020603050405020304" pitchFamily="18" charset="0"/>
                <a:cs typeface="Arial" panose="020B0604020202020204" pitchFamily="34" charset="0"/>
              </a:rPr>
              <a:t> </a:t>
            </a:r>
            <a:r>
              <a:rPr lang="en-US" sz="1800" dirty="0" err="1">
                <a:effectLst/>
                <a:latin typeface="Segoe UI" panose="020B0502040204020203" pitchFamily="34" charset="0"/>
                <a:ea typeface="Times New Roman" panose="02020603050405020304" pitchFamily="18" charset="0"/>
                <a:cs typeface="Arial" panose="020B0604020202020204" pitchFamily="34" charset="0"/>
              </a:rPr>
              <a:t>quản</a:t>
            </a:r>
            <a:r>
              <a:rPr lang="en-US" sz="1800" dirty="0">
                <a:effectLst/>
                <a:latin typeface="Segoe UI" panose="020B0502040204020203" pitchFamily="34" charset="0"/>
                <a:ea typeface="Times New Roman" panose="02020603050405020304" pitchFamily="18" charset="0"/>
                <a:cs typeface="Arial" panose="020B0604020202020204" pitchFamily="34" charset="0"/>
              </a:rPr>
              <a:t> </a:t>
            </a:r>
            <a:r>
              <a:rPr lang="en-US" sz="1800" dirty="0" err="1">
                <a:effectLst/>
                <a:latin typeface="Segoe UI" panose="020B0502040204020203" pitchFamily="34" charset="0"/>
                <a:ea typeface="Times New Roman" panose="02020603050405020304" pitchFamily="18" charset="0"/>
                <a:cs typeface="Arial" panose="020B0604020202020204" pitchFamily="34" charset="0"/>
              </a:rPr>
              <a:t>trị</a:t>
            </a:r>
            <a:r>
              <a:rPr lang="en-US" sz="1800" dirty="0">
                <a:effectLst/>
                <a:latin typeface="Segoe UI" panose="020B0502040204020203" pitchFamily="34" charset="0"/>
                <a:ea typeface="Times New Roman" panose="02020603050405020304" pitchFamily="18" charset="0"/>
                <a:cs typeface="Arial" panose="020B0604020202020204" pitchFamily="34" charset="0"/>
              </a:rPr>
              <a:t> </a:t>
            </a:r>
            <a:r>
              <a:rPr lang="en-US" sz="1800" dirty="0" err="1">
                <a:effectLst/>
                <a:latin typeface="Segoe UI" panose="020B0502040204020203" pitchFamily="34" charset="0"/>
                <a:ea typeface="Times New Roman" panose="02020603050405020304" pitchFamily="18" charset="0"/>
                <a:cs typeface="Arial" panose="020B0604020202020204" pitchFamily="34" charset="0"/>
              </a:rPr>
              <a:t>tận</a:t>
            </a:r>
            <a:r>
              <a:rPr lang="en-US" sz="1800" dirty="0">
                <a:effectLst/>
                <a:latin typeface="Segoe UI" panose="020B0502040204020203" pitchFamily="34" charset="0"/>
                <a:ea typeface="Times New Roman" panose="02020603050405020304" pitchFamily="18" charset="0"/>
                <a:cs typeface="Arial" panose="020B0604020202020204" pitchFamily="34" charset="0"/>
              </a:rPr>
              <a:t> </a:t>
            </a:r>
            <a:r>
              <a:rPr lang="en-US" sz="1800" dirty="0" err="1">
                <a:effectLst/>
                <a:latin typeface="Segoe UI" panose="020B0502040204020203" pitchFamily="34" charset="0"/>
                <a:ea typeface="Times New Roman" panose="02020603050405020304" pitchFamily="18" charset="0"/>
                <a:cs typeface="Arial" panose="020B0604020202020204" pitchFamily="34" charset="0"/>
              </a:rPr>
              <a:t>dụng</a:t>
            </a:r>
            <a:r>
              <a:rPr lang="en-US" sz="1800" dirty="0">
                <a:effectLst/>
                <a:latin typeface="Segoe UI" panose="020B0502040204020203" pitchFamily="34" charset="0"/>
                <a:ea typeface="Times New Roman" panose="02020603050405020304" pitchFamily="18" charset="0"/>
                <a:cs typeface="Arial" panose="020B0604020202020204" pitchFamily="34" charset="0"/>
              </a:rPr>
              <a:t> </a:t>
            </a:r>
            <a:r>
              <a:rPr lang="en-US" sz="1800" dirty="0" err="1">
                <a:effectLst/>
                <a:latin typeface="Segoe UI" panose="020B0502040204020203" pitchFamily="34" charset="0"/>
                <a:ea typeface="Times New Roman" panose="02020603050405020304" pitchFamily="18" charset="0"/>
                <a:cs typeface="Arial" panose="020B0604020202020204" pitchFamily="34" charset="0"/>
              </a:rPr>
              <a:t>được</a:t>
            </a:r>
            <a:r>
              <a:rPr lang="en-US" sz="1800" dirty="0">
                <a:effectLst/>
                <a:latin typeface="Segoe UI" panose="020B0502040204020203" pitchFamily="34" charset="0"/>
                <a:ea typeface="Times New Roman" panose="02020603050405020304" pitchFamily="18" charset="0"/>
                <a:cs typeface="Arial" panose="020B0604020202020204" pitchFamily="34" charset="0"/>
              </a:rPr>
              <a:t> </a:t>
            </a:r>
            <a:r>
              <a:rPr lang="en-US" sz="1800" dirty="0" err="1">
                <a:effectLst/>
                <a:latin typeface="Segoe UI" panose="020B0502040204020203" pitchFamily="34" charset="0"/>
                <a:ea typeface="Times New Roman" panose="02020603050405020304" pitchFamily="18" charset="0"/>
                <a:cs typeface="Arial" panose="020B0604020202020204" pitchFamily="34" charset="0"/>
              </a:rPr>
              <a:t>những</a:t>
            </a:r>
            <a:r>
              <a:rPr lang="en-US" sz="1800" dirty="0">
                <a:effectLst/>
                <a:latin typeface="Segoe UI" panose="020B0502040204020203" pitchFamily="34" charset="0"/>
                <a:ea typeface="Times New Roman" panose="02020603050405020304" pitchFamily="18" charset="0"/>
                <a:cs typeface="Arial" panose="020B0604020202020204" pitchFamily="34" charset="0"/>
              </a:rPr>
              <a:t> </a:t>
            </a:r>
            <a:r>
              <a:rPr lang="en-US" sz="1800" dirty="0" err="1">
                <a:effectLst/>
                <a:latin typeface="Segoe UI" panose="020B0502040204020203" pitchFamily="34" charset="0"/>
                <a:ea typeface="Times New Roman" panose="02020603050405020304" pitchFamily="18" charset="0"/>
                <a:cs typeface="Arial" panose="020B0604020202020204" pitchFamily="34" charset="0"/>
              </a:rPr>
              <a:t>điểm</a:t>
            </a:r>
            <a:r>
              <a:rPr lang="en-US" sz="1800" dirty="0">
                <a:effectLst/>
                <a:latin typeface="Segoe UI" panose="020B0502040204020203" pitchFamily="34" charset="0"/>
                <a:ea typeface="Times New Roman" panose="02020603050405020304" pitchFamily="18" charset="0"/>
                <a:cs typeface="Arial" panose="020B0604020202020204" pitchFamily="34" charset="0"/>
              </a:rPr>
              <a:t> </a:t>
            </a:r>
            <a:r>
              <a:rPr lang="en-US" sz="1800" dirty="0" err="1">
                <a:effectLst/>
                <a:latin typeface="Segoe UI" panose="020B0502040204020203" pitchFamily="34" charset="0"/>
                <a:ea typeface="Times New Roman" panose="02020603050405020304" pitchFamily="18" charset="0"/>
                <a:cs typeface="Arial" panose="020B0604020202020204" pitchFamily="34" charset="0"/>
              </a:rPr>
              <a:t>mạnh</a:t>
            </a:r>
            <a:r>
              <a:rPr lang="en-US" sz="1800" dirty="0">
                <a:effectLst/>
                <a:latin typeface="Segoe UI" panose="020B0502040204020203" pitchFamily="34" charset="0"/>
                <a:ea typeface="Times New Roman" panose="02020603050405020304" pitchFamily="18" charset="0"/>
                <a:cs typeface="Arial" panose="020B0604020202020204" pitchFamily="34" charset="0"/>
              </a:rPr>
              <a:t>, </a:t>
            </a:r>
            <a:r>
              <a:rPr lang="en-US" sz="1800" dirty="0" err="1">
                <a:effectLst/>
                <a:latin typeface="Segoe UI" panose="020B0502040204020203" pitchFamily="34" charset="0"/>
                <a:ea typeface="Times New Roman" panose="02020603050405020304" pitchFamily="18" charset="0"/>
                <a:cs typeface="Arial" panose="020B0604020202020204" pitchFamily="34" charset="0"/>
              </a:rPr>
              <a:t>hạn</a:t>
            </a:r>
            <a:r>
              <a:rPr lang="en-US" sz="1800" dirty="0">
                <a:effectLst/>
                <a:latin typeface="Segoe UI" panose="020B0502040204020203" pitchFamily="34" charset="0"/>
                <a:ea typeface="Times New Roman" panose="02020603050405020304" pitchFamily="18" charset="0"/>
                <a:cs typeface="Arial" panose="020B0604020202020204" pitchFamily="34" charset="0"/>
              </a:rPr>
              <a:t> </a:t>
            </a:r>
            <a:r>
              <a:rPr lang="en-US" sz="1800" dirty="0" err="1">
                <a:effectLst/>
                <a:latin typeface="Segoe UI" panose="020B0502040204020203" pitchFamily="34" charset="0"/>
                <a:ea typeface="Times New Roman" panose="02020603050405020304" pitchFamily="18" charset="0"/>
                <a:cs typeface="Arial" panose="020B0604020202020204" pitchFamily="34" charset="0"/>
              </a:rPr>
              <a:t>chế</a:t>
            </a:r>
            <a:r>
              <a:rPr lang="en-US" sz="1800" dirty="0">
                <a:effectLst/>
                <a:latin typeface="Segoe UI" panose="020B0502040204020203" pitchFamily="34" charset="0"/>
                <a:ea typeface="Times New Roman" panose="02020603050405020304" pitchFamily="18" charset="0"/>
                <a:cs typeface="Arial" panose="020B0604020202020204" pitchFamily="34" charset="0"/>
              </a:rPr>
              <a:t> </a:t>
            </a:r>
            <a:r>
              <a:rPr lang="en-US" sz="1800" dirty="0" err="1">
                <a:effectLst/>
                <a:latin typeface="Segoe UI" panose="020B0502040204020203" pitchFamily="34" charset="0"/>
                <a:ea typeface="Times New Roman" panose="02020603050405020304" pitchFamily="18" charset="0"/>
                <a:cs typeface="Arial" panose="020B0604020202020204" pitchFamily="34" charset="0"/>
              </a:rPr>
              <a:t>được</a:t>
            </a:r>
            <a:r>
              <a:rPr lang="en-US" sz="1800" dirty="0">
                <a:effectLst/>
                <a:latin typeface="Segoe UI" panose="020B0502040204020203" pitchFamily="34" charset="0"/>
                <a:ea typeface="Times New Roman" panose="02020603050405020304" pitchFamily="18" charset="0"/>
                <a:cs typeface="Arial" panose="020B0604020202020204" pitchFamily="34" charset="0"/>
              </a:rPr>
              <a:t> </a:t>
            </a:r>
            <a:r>
              <a:rPr lang="en-US" sz="1800" dirty="0" err="1">
                <a:effectLst/>
                <a:latin typeface="Segoe UI" panose="020B0502040204020203" pitchFamily="34" charset="0"/>
                <a:ea typeface="Times New Roman" panose="02020603050405020304" pitchFamily="18" charset="0"/>
                <a:cs typeface="Arial" panose="020B0604020202020204" pitchFamily="34" charset="0"/>
              </a:rPr>
              <a:t>những</a:t>
            </a:r>
            <a:r>
              <a:rPr lang="en-US" sz="1800" dirty="0">
                <a:effectLst/>
                <a:latin typeface="Segoe UI" panose="020B0502040204020203" pitchFamily="34" charset="0"/>
                <a:ea typeface="Times New Roman" panose="02020603050405020304" pitchFamily="18" charset="0"/>
                <a:cs typeface="Arial" panose="020B0604020202020204" pitchFamily="34" charset="0"/>
              </a:rPr>
              <a:t> </a:t>
            </a:r>
            <a:r>
              <a:rPr lang="en-US" sz="1800" dirty="0" err="1">
                <a:effectLst/>
                <a:latin typeface="Segoe UI" panose="020B0502040204020203" pitchFamily="34" charset="0"/>
                <a:ea typeface="Times New Roman" panose="02020603050405020304" pitchFamily="18" charset="0"/>
                <a:cs typeface="Arial" panose="020B0604020202020204" pitchFamily="34" charset="0"/>
              </a:rPr>
              <a:t>điểm</a:t>
            </a:r>
            <a:r>
              <a:rPr lang="en-US" sz="1800" dirty="0">
                <a:effectLst/>
                <a:latin typeface="Segoe UI" panose="020B0502040204020203" pitchFamily="34" charset="0"/>
                <a:ea typeface="Times New Roman" panose="02020603050405020304" pitchFamily="18" charset="0"/>
                <a:cs typeface="Arial" panose="020B0604020202020204" pitchFamily="34" charset="0"/>
              </a:rPr>
              <a:t> </a:t>
            </a:r>
            <a:r>
              <a:rPr lang="en-US" sz="1800" dirty="0" err="1">
                <a:effectLst/>
                <a:latin typeface="Segoe UI" panose="020B0502040204020203" pitchFamily="34" charset="0"/>
                <a:ea typeface="Times New Roman" panose="02020603050405020304" pitchFamily="18" charset="0"/>
                <a:cs typeface="Arial" panose="020B0604020202020204" pitchFamily="34" charset="0"/>
              </a:rPr>
              <a:t>yếu</a:t>
            </a:r>
            <a:r>
              <a:rPr lang="en-US" sz="1800" dirty="0">
                <a:effectLst/>
                <a:latin typeface="Segoe UI" panose="020B0502040204020203" pitchFamily="34" charset="0"/>
                <a:ea typeface="Times New Roman" panose="02020603050405020304" pitchFamily="18" charset="0"/>
                <a:cs typeface="Arial" panose="020B0604020202020204" pitchFamily="34" charset="0"/>
              </a:rPr>
              <a:t> </a:t>
            </a:r>
            <a:r>
              <a:rPr lang="en-US" sz="1800" dirty="0" err="1">
                <a:effectLst/>
                <a:latin typeface="Segoe UI" panose="020B0502040204020203" pitchFamily="34" charset="0"/>
                <a:ea typeface="Times New Roman" panose="02020603050405020304" pitchFamily="18" charset="0"/>
                <a:cs typeface="Arial" panose="020B0604020202020204" pitchFamily="34" charset="0"/>
              </a:rPr>
              <a:t>để</a:t>
            </a:r>
            <a:r>
              <a:rPr lang="en-US" sz="1800" dirty="0">
                <a:effectLst/>
                <a:latin typeface="Segoe UI" panose="020B0502040204020203" pitchFamily="34" charset="0"/>
                <a:ea typeface="Times New Roman" panose="02020603050405020304" pitchFamily="18" charset="0"/>
                <a:cs typeface="Arial" panose="020B0604020202020204" pitchFamily="34" charset="0"/>
              </a:rPr>
              <a:t> </a:t>
            </a:r>
            <a:r>
              <a:rPr lang="en-US" sz="1800" dirty="0" err="1">
                <a:effectLst/>
                <a:latin typeface="Segoe UI" panose="020B0502040204020203" pitchFamily="34" charset="0"/>
                <a:ea typeface="Times New Roman" panose="02020603050405020304" pitchFamily="18" charset="0"/>
                <a:cs typeface="Arial" panose="020B0604020202020204" pitchFamily="34" charset="0"/>
              </a:rPr>
              <a:t>khai</a:t>
            </a:r>
            <a:r>
              <a:rPr lang="en-US" sz="1800" dirty="0">
                <a:effectLst/>
                <a:latin typeface="Segoe UI" panose="020B0502040204020203" pitchFamily="34" charset="0"/>
                <a:ea typeface="Times New Roman" panose="02020603050405020304" pitchFamily="18" charset="0"/>
                <a:cs typeface="Arial" panose="020B0604020202020204" pitchFamily="34" charset="0"/>
              </a:rPr>
              <a:t> </a:t>
            </a:r>
            <a:r>
              <a:rPr lang="en-US" sz="1800" dirty="0" err="1">
                <a:effectLst/>
                <a:latin typeface="Segoe UI" panose="020B0502040204020203" pitchFamily="34" charset="0"/>
                <a:ea typeface="Times New Roman" panose="02020603050405020304" pitchFamily="18" charset="0"/>
                <a:cs typeface="Arial" panose="020B0604020202020204" pitchFamily="34" charset="0"/>
              </a:rPr>
              <a:t>thác</a:t>
            </a:r>
            <a:r>
              <a:rPr lang="en-US" sz="1800" dirty="0">
                <a:effectLst/>
                <a:latin typeface="Segoe UI" panose="020B0502040204020203" pitchFamily="34" charset="0"/>
                <a:ea typeface="Times New Roman" panose="02020603050405020304" pitchFamily="18" charset="0"/>
                <a:cs typeface="Arial" panose="020B0604020202020204" pitchFamily="34" charset="0"/>
              </a:rPr>
              <a:t> </a:t>
            </a:r>
            <a:r>
              <a:rPr lang="en-US" sz="1800" dirty="0" err="1">
                <a:effectLst/>
                <a:latin typeface="Segoe UI" panose="020B0502040204020203" pitchFamily="34" charset="0"/>
                <a:ea typeface="Times New Roman" panose="02020603050405020304" pitchFamily="18" charset="0"/>
                <a:cs typeface="Arial" panose="020B0604020202020204" pitchFamily="34" charset="0"/>
              </a:rPr>
              <a:t>tốt</a:t>
            </a:r>
            <a:r>
              <a:rPr lang="en-US" sz="1800" dirty="0">
                <a:effectLst/>
                <a:latin typeface="Segoe UI" panose="020B0502040204020203" pitchFamily="34" charset="0"/>
                <a:ea typeface="Times New Roman" panose="02020603050405020304" pitchFamily="18" charset="0"/>
                <a:cs typeface="Arial" panose="020B0604020202020204" pitchFamily="34" charset="0"/>
              </a:rPr>
              <a:t> </a:t>
            </a:r>
            <a:r>
              <a:rPr lang="en-US" sz="1800" dirty="0" err="1">
                <a:effectLst/>
                <a:latin typeface="Segoe UI" panose="020B0502040204020203" pitchFamily="34" charset="0"/>
                <a:ea typeface="Times New Roman" panose="02020603050405020304" pitchFamily="18" charset="0"/>
                <a:cs typeface="Arial" panose="020B0604020202020204" pitchFamily="34" charset="0"/>
              </a:rPr>
              <a:t>các</a:t>
            </a:r>
            <a:r>
              <a:rPr lang="en-US" sz="1800" dirty="0">
                <a:effectLst/>
                <a:latin typeface="Segoe UI" panose="020B0502040204020203" pitchFamily="34" charset="0"/>
                <a:ea typeface="Times New Roman" panose="02020603050405020304" pitchFamily="18" charset="0"/>
                <a:cs typeface="Arial" panose="020B0604020202020204" pitchFamily="34" charset="0"/>
              </a:rPr>
              <a:t> </a:t>
            </a:r>
            <a:r>
              <a:rPr lang="en-US" sz="1800" dirty="0" err="1">
                <a:effectLst/>
                <a:latin typeface="Segoe UI" panose="020B0502040204020203" pitchFamily="34" charset="0"/>
                <a:ea typeface="Times New Roman" panose="02020603050405020304" pitchFamily="18" charset="0"/>
                <a:cs typeface="Arial" panose="020B0604020202020204" pitchFamily="34" charset="0"/>
              </a:rPr>
              <a:t>cơ</a:t>
            </a:r>
            <a:r>
              <a:rPr lang="en-US" sz="1800" dirty="0">
                <a:effectLst/>
                <a:latin typeface="Segoe UI" panose="020B0502040204020203" pitchFamily="34" charset="0"/>
                <a:ea typeface="Times New Roman" panose="02020603050405020304" pitchFamily="18" charset="0"/>
                <a:cs typeface="Arial" panose="020B0604020202020204" pitchFamily="34" charset="0"/>
              </a:rPr>
              <a:t> </a:t>
            </a:r>
            <a:r>
              <a:rPr lang="en-US" sz="1800" dirty="0" err="1">
                <a:effectLst/>
                <a:latin typeface="Segoe UI" panose="020B0502040204020203" pitchFamily="34" charset="0"/>
                <a:ea typeface="Times New Roman" panose="02020603050405020304" pitchFamily="18" charset="0"/>
                <a:cs typeface="Arial" panose="020B0604020202020204" pitchFamily="34" charset="0"/>
              </a:rPr>
              <a:t>hội</a:t>
            </a:r>
            <a:r>
              <a:rPr lang="en-US" sz="1800" dirty="0">
                <a:effectLst/>
                <a:latin typeface="Segoe UI" panose="020B0502040204020203" pitchFamily="34" charset="0"/>
                <a:ea typeface="Times New Roman" panose="02020603050405020304" pitchFamily="18" charset="0"/>
                <a:cs typeface="Arial" panose="020B0604020202020204" pitchFamily="34" charset="0"/>
              </a:rPr>
              <a:t> </a:t>
            </a:r>
            <a:r>
              <a:rPr lang="en-US" sz="1800" dirty="0" err="1">
                <a:effectLst/>
                <a:latin typeface="Segoe UI" panose="020B0502040204020203" pitchFamily="34" charset="0"/>
                <a:ea typeface="Times New Roman" panose="02020603050405020304" pitchFamily="18" charset="0"/>
                <a:cs typeface="Arial" panose="020B0604020202020204" pitchFamily="34" charset="0"/>
              </a:rPr>
              <a:t>và</a:t>
            </a:r>
            <a:r>
              <a:rPr lang="en-US" sz="1800" dirty="0">
                <a:effectLst/>
                <a:latin typeface="Segoe UI" panose="020B0502040204020203" pitchFamily="34" charset="0"/>
                <a:ea typeface="Times New Roman" panose="02020603050405020304" pitchFamily="18" charset="0"/>
                <a:cs typeface="Arial" panose="020B0604020202020204" pitchFamily="34" charset="0"/>
              </a:rPr>
              <a:t> </a:t>
            </a:r>
            <a:r>
              <a:rPr lang="en-US" sz="1800" dirty="0" err="1">
                <a:effectLst/>
                <a:latin typeface="Segoe UI" panose="020B0502040204020203" pitchFamily="34" charset="0"/>
                <a:ea typeface="Times New Roman" panose="02020603050405020304" pitchFamily="18" charset="0"/>
                <a:cs typeface="Arial" panose="020B0604020202020204" pitchFamily="34" charset="0"/>
              </a:rPr>
              <a:t>chủ</a:t>
            </a:r>
            <a:r>
              <a:rPr lang="en-US" sz="1800" dirty="0">
                <a:effectLst/>
                <a:latin typeface="Segoe UI" panose="020B0502040204020203" pitchFamily="34" charset="0"/>
                <a:ea typeface="Times New Roman" panose="02020603050405020304" pitchFamily="18" charset="0"/>
                <a:cs typeface="Arial" panose="020B0604020202020204" pitchFamily="34" charset="0"/>
              </a:rPr>
              <a:t> </a:t>
            </a:r>
            <a:r>
              <a:rPr lang="en-US" sz="1800" dirty="0" err="1">
                <a:effectLst/>
                <a:latin typeface="Segoe UI" panose="020B0502040204020203" pitchFamily="34" charset="0"/>
                <a:ea typeface="Times New Roman" panose="02020603050405020304" pitchFamily="18" charset="0"/>
                <a:cs typeface="Arial" panose="020B0604020202020204" pitchFamily="34" charset="0"/>
              </a:rPr>
              <a:t>động</a:t>
            </a:r>
            <a:r>
              <a:rPr lang="en-US" sz="1800" dirty="0">
                <a:effectLst/>
                <a:latin typeface="Segoe UI" panose="020B0502040204020203" pitchFamily="34" charset="0"/>
                <a:ea typeface="Times New Roman" panose="02020603050405020304" pitchFamily="18" charset="0"/>
                <a:cs typeface="Arial" panose="020B0604020202020204" pitchFamily="34" charset="0"/>
              </a:rPr>
              <a:t> </a:t>
            </a:r>
            <a:r>
              <a:rPr lang="en-US" sz="1800" dirty="0" err="1">
                <a:effectLst/>
                <a:latin typeface="Segoe UI" panose="020B0502040204020203" pitchFamily="34" charset="0"/>
                <a:ea typeface="Times New Roman" panose="02020603050405020304" pitchFamily="18" charset="0"/>
                <a:cs typeface="Arial" panose="020B0604020202020204" pitchFamily="34" charset="0"/>
              </a:rPr>
              <a:t>phòng</a:t>
            </a:r>
            <a:r>
              <a:rPr lang="en-US" sz="1800" dirty="0">
                <a:effectLst/>
                <a:latin typeface="Segoe UI" panose="020B0502040204020203" pitchFamily="34" charset="0"/>
                <a:ea typeface="Times New Roman" panose="02020603050405020304" pitchFamily="18" charset="0"/>
                <a:cs typeface="Arial" panose="020B0604020202020204" pitchFamily="34" charset="0"/>
              </a:rPr>
              <a:t> </a:t>
            </a:r>
            <a:r>
              <a:rPr lang="en-US" sz="1800" dirty="0" err="1">
                <a:effectLst/>
                <a:latin typeface="Segoe UI" panose="020B0502040204020203" pitchFamily="34" charset="0"/>
                <a:ea typeface="Times New Roman" panose="02020603050405020304" pitchFamily="18" charset="0"/>
                <a:cs typeface="Arial" panose="020B0604020202020204" pitchFamily="34" charset="0"/>
              </a:rPr>
              <a:t>ngừa</a:t>
            </a:r>
            <a:r>
              <a:rPr lang="en-US" sz="1800" dirty="0">
                <a:effectLst/>
                <a:latin typeface="Segoe UI" panose="020B0502040204020203" pitchFamily="34" charset="0"/>
                <a:ea typeface="Times New Roman" panose="02020603050405020304" pitchFamily="18" charset="0"/>
                <a:cs typeface="Arial" panose="020B0604020202020204" pitchFamily="34" charset="0"/>
              </a:rPr>
              <a:t> </a:t>
            </a:r>
            <a:r>
              <a:rPr lang="en-US" sz="1800" dirty="0" err="1">
                <a:effectLst/>
                <a:latin typeface="Segoe UI" panose="020B0502040204020203" pitchFamily="34" charset="0"/>
                <a:ea typeface="Times New Roman" panose="02020603050405020304" pitchFamily="18" charset="0"/>
                <a:cs typeface="Arial" panose="020B0604020202020204" pitchFamily="34" charset="0"/>
              </a:rPr>
              <a:t>rủi</a:t>
            </a:r>
            <a:r>
              <a:rPr lang="en-US" sz="1800" dirty="0">
                <a:effectLst/>
                <a:latin typeface="Segoe UI" panose="020B0502040204020203" pitchFamily="34" charset="0"/>
                <a:ea typeface="Times New Roman" panose="02020603050405020304" pitchFamily="18" charset="0"/>
                <a:cs typeface="Arial" panose="020B0604020202020204" pitchFamily="34" charset="0"/>
              </a:rPr>
              <a:t> </a:t>
            </a:r>
            <a:r>
              <a:rPr lang="en-US" sz="1800" dirty="0" err="1">
                <a:effectLst/>
                <a:latin typeface="Segoe UI" panose="020B0502040204020203" pitchFamily="34" charset="0"/>
                <a:ea typeface="Times New Roman" panose="02020603050405020304" pitchFamily="18" charset="0"/>
                <a:cs typeface="Arial" panose="020B0604020202020204" pitchFamily="34" charset="0"/>
              </a:rPr>
              <a:t>ro</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0" marR="0">
              <a:lnSpc>
                <a:spcPct val="107000"/>
              </a:lnSpc>
              <a:spcBef>
                <a:spcPts val="0"/>
              </a:spcBef>
              <a:spcAft>
                <a:spcPts val="0"/>
              </a:spcAft>
            </a:pPr>
            <a:r>
              <a:rPr lang="en-US" sz="1800" dirty="0">
                <a:effectLst/>
                <a:latin typeface="Segoe UI" panose="020B0502040204020203" pitchFamily="34" charset="0"/>
                <a:ea typeface="Times New Roman" panose="02020603050405020304" pitchFamily="18" charset="0"/>
                <a:cs typeface="Arial" panose="020B0604020202020204" pitchFamily="34" charset="0"/>
              </a:rPr>
              <a:t> </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endParaRPr lang="en-US" dirty="0"/>
          </a:p>
        </p:txBody>
      </p:sp>
      <p:sp>
        <p:nvSpPr>
          <p:cNvPr id="4" name="Slide Number Placeholder 3"/>
          <p:cNvSpPr>
            <a:spLocks noGrp="1"/>
          </p:cNvSpPr>
          <p:nvPr>
            <p:ph type="sldNum"/>
          </p:nvPr>
        </p:nvSpPr>
        <p:spPr/>
        <p:txBody>
          <a:bodyPr/>
          <a:lstStyle/>
          <a:p>
            <a:pPr marL="0" marR="0" lvl="0" indent="0" algn="r" defTabSz="449263" rtl="0" eaLnBrk="1" fontAlgn="base" latinLnBrk="0" hangingPunct="0">
              <a:lnSpc>
                <a:spcPct val="95000"/>
              </a:lnSpc>
              <a:spcBef>
                <a:spcPct val="0"/>
              </a:spcBef>
              <a:spcAft>
                <a:spcPct val="0"/>
              </a:spcAft>
              <a:buClrTx/>
              <a:buSzPct val="100000"/>
              <a:buFont typeface="Times New Roman" panose="02020603050405020304" pitchFamily="18" charset="0"/>
              <a:buNone/>
              <a:tabLst>
                <a:tab pos="723900" algn="l"/>
                <a:tab pos="1447800" algn="l"/>
                <a:tab pos="2171700" algn="l"/>
                <a:tab pos="2895600" algn="l"/>
              </a:tabLst>
              <a:defRPr/>
            </a:pPr>
            <a:fld id="{6E3EAE04-46BB-45A5-ACBA-C9CF4C8BAD25}" type="slidenum">
              <a:rPr kumimoji="0" lang="en-US" sz="1400" b="0" i="0" u="none" strike="noStrike" kern="1200" cap="none" spc="0" normalizeH="0" baseline="0" noProof="0" smtClean="0">
                <a:ln>
                  <a:noFill/>
                </a:ln>
                <a:solidFill>
                  <a:srgbClr val="000000"/>
                </a:solidFill>
                <a:effectLst/>
                <a:uLnTx/>
                <a:uFillTx/>
                <a:latin typeface="Times New Roman" panose="02020603050405020304" pitchFamily="18" charset="0"/>
                <a:ea typeface="宋体" panose="02010600030101010101" pitchFamily="2" charset="-122"/>
                <a:cs typeface="+mn-cs"/>
              </a:rPr>
              <a:pPr marL="0" marR="0" lvl="0" indent="0" algn="r" defTabSz="449263" rtl="0" eaLnBrk="1" fontAlgn="base" latinLnBrk="0" hangingPunct="0">
                <a:lnSpc>
                  <a:spcPct val="95000"/>
                </a:lnSpc>
                <a:spcBef>
                  <a:spcPct val="0"/>
                </a:spcBef>
                <a:spcAft>
                  <a:spcPct val="0"/>
                </a:spcAft>
                <a:buClrTx/>
                <a:buSzPct val="100000"/>
                <a:buFont typeface="Times New Roman" panose="02020603050405020304" pitchFamily="18" charset="0"/>
                <a:buNone/>
                <a:tabLst>
                  <a:tab pos="723900" algn="l"/>
                  <a:tab pos="1447800" algn="l"/>
                  <a:tab pos="2171700" algn="l"/>
                  <a:tab pos="2895600" algn="l"/>
                </a:tabLst>
                <a:defRPr/>
              </a:pPr>
              <a:t>47</a:t>
            </a:fld>
            <a:endParaRPr kumimoji="0" lang="en-US" sz="1400" b="0" i="0" u="none" strike="noStrike" kern="1200" cap="none" spc="0" normalizeH="0" baseline="0" noProof="0">
              <a:ln>
                <a:noFill/>
              </a:ln>
              <a:solidFill>
                <a:srgbClr val="000000"/>
              </a:solidFill>
              <a:effectLst/>
              <a:uLnTx/>
              <a:uFillTx/>
              <a:latin typeface="Times New Roman" panose="02020603050405020304" pitchFamily="18" charset="0"/>
              <a:ea typeface="宋体" panose="02010600030101010101" pitchFamily="2" charset="-122"/>
              <a:cs typeface="+mn-cs"/>
            </a:endParaRPr>
          </a:p>
        </p:txBody>
      </p:sp>
    </p:spTree>
    <p:extLst>
      <p:ext uri="{BB962C8B-B14F-4D97-AF65-F5344CB8AC3E}">
        <p14:creationId xmlns:p14="http://schemas.microsoft.com/office/powerpoint/2010/main" val="79377894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95325"/>
            <a:ext cx="4568825" cy="3425825"/>
          </a:xfrm>
        </p:spPr>
      </p:sp>
      <p:sp>
        <p:nvSpPr>
          <p:cNvPr id="3" name="Notes Placeholder 2"/>
          <p:cNvSpPr>
            <a:spLocks noGrp="1"/>
          </p:cNvSpPr>
          <p:nvPr>
            <p:ph type="body" idx="1"/>
          </p:nvPr>
        </p:nvSpPr>
        <p:spPr/>
        <p:txBody>
          <a:bodyPr/>
          <a:lstStyle/>
          <a:p>
            <a:pPr marL="0" marR="0" algn="just">
              <a:lnSpc>
                <a:spcPct val="107000"/>
              </a:lnSpc>
              <a:spcBef>
                <a:spcPts val="0"/>
              </a:spcBef>
              <a:spcAft>
                <a:spcPts val="0"/>
              </a:spcAft>
            </a:pPr>
            <a:r>
              <a:rPr lang="en-US" sz="1800" dirty="0" err="1">
                <a:effectLst/>
                <a:latin typeface="Segoe UI" panose="020B0502040204020203" pitchFamily="34" charset="0"/>
                <a:ea typeface="Times New Roman" panose="02020603050405020304" pitchFamily="18" charset="0"/>
                <a:cs typeface="Arial" panose="020B0604020202020204" pitchFamily="34" charset="0"/>
              </a:rPr>
              <a:t>Nhà</a:t>
            </a:r>
            <a:r>
              <a:rPr lang="en-US" sz="1800" dirty="0">
                <a:effectLst/>
                <a:latin typeface="Segoe UI" panose="020B0502040204020203" pitchFamily="34" charset="0"/>
                <a:ea typeface="Times New Roman" panose="02020603050405020304" pitchFamily="18" charset="0"/>
                <a:cs typeface="Arial" panose="020B0604020202020204" pitchFamily="34" charset="0"/>
              </a:rPr>
              <a:t> </a:t>
            </a:r>
            <a:r>
              <a:rPr lang="en-US" sz="1800" dirty="0" err="1">
                <a:effectLst/>
                <a:latin typeface="Segoe UI" panose="020B0502040204020203" pitchFamily="34" charset="0"/>
                <a:ea typeface="Times New Roman" panose="02020603050405020304" pitchFamily="18" charset="0"/>
                <a:cs typeface="Arial" panose="020B0604020202020204" pitchFamily="34" charset="0"/>
              </a:rPr>
              <a:t>quản</a:t>
            </a:r>
            <a:r>
              <a:rPr lang="en-US" sz="1800" dirty="0">
                <a:effectLst/>
                <a:latin typeface="Segoe UI" panose="020B0502040204020203" pitchFamily="34" charset="0"/>
                <a:ea typeface="Times New Roman" panose="02020603050405020304" pitchFamily="18" charset="0"/>
                <a:cs typeface="Arial" panose="020B0604020202020204" pitchFamily="34" charset="0"/>
              </a:rPr>
              <a:t> </a:t>
            </a:r>
            <a:r>
              <a:rPr lang="en-US" sz="1800" dirty="0" err="1">
                <a:effectLst/>
                <a:latin typeface="Segoe UI" panose="020B0502040204020203" pitchFamily="34" charset="0"/>
                <a:ea typeface="Times New Roman" panose="02020603050405020304" pitchFamily="18" charset="0"/>
                <a:cs typeface="Arial" panose="020B0604020202020204" pitchFamily="34" charset="0"/>
              </a:rPr>
              <a:t>trị</a:t>
            </a:r>
            <a:r>
              <a:rPr lang="en-US" sz="1800" dirty="0">
                <a:effectLst/>
                <a:latin typeface="Segoe UI" panose="020B0502040204020203" pitchFamily="34" charset="0"/>
                <a:ea typeface="Times New Roman" panose="02020603050405020304" pitchFamily="18" charset="0"/>
                <a:cs typeface="Arial" panose="020B0604020202020204" pitchFamily="34" charset="0"/>
              </a:rPr>
              <a:t> </a:t>
            </a:r>
            <a:r>
              <a:rPr lang="en-US" sz="1800" dirty="0" err="1">
                <a:effectLst/>
                <a:latin typeface="Segoe UI" panose="020B0502040204020203" pitchFamily="34" charset="0"/>
                <a:ea typeface="Times New Roman" panose="02020603050405020304" pitchFamily="18" charset="0"/>
                <a:cs typeface="Arial" panose="020B0604020202020204" pitchFamily="34" charset="0"/>
              </a:rPr>
              <a:t>khi</a:t>
            </a:r>
            <a:r>
              <a:rPr lang="en-US" sz="1800" dirty="0">
                <a:effectLst/>
                <a:latin typeface="Segoe UI" panose="020B0502040204020203" pitchFamily="34" charset="0"/>
                <a:ea typeface="Times New Roman" panose="02020603050405020304" pitchFamily="18" charset="0"/>
                <a:cs typeface="Arial" panose="020B0604020202020204" pitchFamily="34" charset="0"/>
              </a:rPr>
              <a:t> </a:t>
            </a:r>
            <a:r>
              <a:rPr lang="en-US" sz="1800" dirty="0" err="1">
                <a:effectLst/>
                <a:latin typeface="Segoe UI" panose="020B0502040204020203" pitchFamily="34" charset="0"/>
                <a:ea typeface="Times New Roman" panose="02020603050405020304" pitchFamily="18" charset="0"/>
                <a:cs typeface="Arial" panose="020B0604020202020204" pitchFamily="34" charset="0"/>
              </a:rPr>
              <a:t>hoạch</a:t>
            </a:r>
            <a:r>
              <a:rPr lang="en-US" sz="1800" dirty="0">
                <a:effectLst/>
                <a:latin typeface="Segoe UI" panose="020B0502040204020203" pitchFamily="34" charset="0"/>
                <a:ea typeface="Times New Roman" panose="02020603050405020304" pitchFamily="18" charset="0"/>
                <a:cs typeface="Arial" panose="020B0604020202020204" pitchFamily="34" charset="0"/>
              </a:rPr>
              <a:t> </a:t>
            </a:r>
            <a:r>
              <a:rPr lang="en-US" sz="1800" dirty="0" err="1">
                <a:effectLst/>
                <a:latin typeface="Segoe UI" panose="020B0502040204020203" pitchFamily="34" charset="0"/>
                <a:ea typeface="Times New Roman" panose="02020603050405020304" pitchFamily="18" charset="0"/>
                <a:cs typeface="Arial" panose="020B0604020202020204" pitchFamily="34" charset="0"/>
              </a:rPr>
              <a:t>định</a:t>
            </a:r>
            <a:r>
              <a:rPr lang="en-US" sz="1800" dirty="0">
                <a:effectLst/>
                <a:latin typeface="Segoe UI" panose="020B0502040204020203" pitchFamily="34" charset="0"/>
                <a:ea typeface="Times New Roman" panose="02020603050405020304" pitchFamily="18" charset="0"/>
                <a:cs typeface="Arial" panose="020B0604020202020204" pitchFamily="34" charset="0"/>
              </a:rPr>
              <a:t> </a:t>
            </a:r>
            <a:r>
              <a:rPr lang="en-US" sz="1800" dirty="0" err="1">
                <a:effectLst/>
                <a:latin typeface="Segoe UI" panose="020B0502040204020203" pitchFamily="34" charset="0"/>
                <a:ea typeface="Times New Roman" panose="02020603050405020304" pitchFamily="18" charset="0"/>
                <a:cs typeface="Arial" panose="020B0604020202020204" pitchFamily="34" charset="0"/>
              </a:rPr>
              <a:t>cần</a:t>
            </a:r>
            <a:r>
              <a:rPr lang="en-US" sz="1800" dirty="0">
                <a:effectLst/>
                <a:latin typeface="Segoe UI" panose="020B0502040204020203" pitchFamily="34" charset="0"/>
                <a:ea typeface="Times New Roman" panose="02020603050405020304" pitchFamily="18" charset="0"/>
                <a:cs typeface="Arial" panose="020B0604020202020204" pitchFamily="34" charset="0"/>
              </a:rPr>
              <a:t> </a:t>
            </a:r>
            <a:r>
              <a:rPr lang="en-US" sz="1800" dirty="0" err="1">
                <a:effectLst/>
                <a:latin typeface="Segoe UI" panose="020B0502040204020203" pitchFamily="34" charset="0"/>
                <a:ea typeface="Times New Roman" panose="02020603050405020304" pitchFamily="18" charset="0"/>
                <a:cs typeface="Arial" panose="020B0604020202020204" pitchFamily="34" charset="0"/>
              </a:rPr>
              <a:t>phải</a:t>
            </a:r>
            <a:r>
              <a:rPr lang="en-US" sz="1800" dirty="0">
                <a:effectLst/>
                <a:latin typeface="Segoe UI" panose="020B0502040204020203" pitchFamily="34" charset="0"/>
                <a:ea typeface="Times New Roman" panose="02020603050405020304" pitchFamily="18" charset="0"/>
                <a:cs typeface="Arial" panose="020B0604020202020204" pitchFamily="34" charset="0"/>
              </a:rPr>
              <a:t> </a:t>
            </a:r>
            <a:r>
              <a:rPr lang="en-US" sz="1800" dirty="0" err="1">
                <a:effectLst/>
                <a:latin typeface="Segoe UI" panose="020B0502040204020203" pitchFamily="34" charset="0"/>
                <a:ea typeface="Times New Roman" panose="02020603050405020304" pitchFamily="18" charset="0"/>
                <a:cs typeface="Arial" panose="020B0604020202020204" pitchFamily="34" charset="0"/>
              </a:rPr>
              <a:t>dựa</a:t>
            </a:r>
            <a:r>
              <a:rPr lang="en-US" sz="1800" dirty="0">
                <a:effectLst/>
                <a:latin typeface="Segoe UI" panose="020B0502040204020203" pitchFamily="34" charset="0"/>
                <a:ea typeface="Times New Roman" panose="02020603050405020304" pitchFamily="18" charset="0"/>
                <a:cs typeface="Arial" panose="020B0604020202020204" pitchFamily="34" charset="0"/>
              </a:rPr>
              <a:t> </a:t>
            </a:r>
            <a:r>
              <a:rPr lang="en-US" sz="1800" dirty="0" err="1">
                <a:effectLst/>
                <a:latin typeface="Segoe UI" panose="020B0502040204020203" pitchFamily="34" charset="0"/>
                <a:ea typeface="Times New Roman" panose="02020603050405020304" pitchFamily="18" charset="0"/>
                <a:cs typeface="Arial" panose="020B0604020202020204" pitchFamily="34" charset="0"/>
              </a:rPr>
              <a:t>vào</a:t>
            </a:r>
            <a:r>
              <a:rPr lang="en-US" sz="1800" dirty="0">
                <a:effectLst/>
                <a:latin typeface="Segoe UI" panose="020B0502040204020203" pitchFamily="34" charset="0"/>
                <a:ea typeface="Times New Roman" panose="02020603050405020304" pitchFamily="18" charset="0"/>
                <a:cs typeface="Arial" panose="020B0604020202020204" pitchFamily="34" charset="0"/>
              </a:rPr>
              <a:t> </a:t>
            </a:r>
            <a:r>
              <a:rPr lang="en-US" sz="1800" dirty="0" err="1">
                <a:effectLst/>
                <a:latin typeface="Segoe UI" panose="020B0502040204020203" pitchFamily="34" charset="0"/>
                <a:ea typeface="Times New Roman" panose="02020603050405020304" pitchFamily="18" charset="0"/>
                <a:cs typeface="Arial" panose="020B0604020202020204" pitchFamily="34" charset="0"/>
              </a:rPr>
              <a:t>tiềm</a:t>
            </a:r>
            <a:r>
              <a:rPr lang="en-US" sz="1800" dirty="0">
                <a:effectLst/>
                <a:latin typeface="Segoe UI" panose="020B0502040204020203" pitchFamily="34" charset="0"/>
                <a:ea typeface="Times New Roman" panose="02020603050405020304" pitchFamily="18" charset="0"/>
                <a:cs typeface="Arial" panose="020B0604020202020204" pitchFamily="34" charset="0"/>
              </a:rPr>
              <a:t> </a:t>
            </a:r>
            <a:r>
              <a:rPr lang="en-US" sz="1800" dirty="0" err="1">
                <a:effectLst/>
                <a:latin typeface="Segoe UI" panose="020B0502040204020203" pitchFamily="34" charset="0"/>
                <a:ea typeface="Times New Roman" panose="02020603050405020304" pitchFamily="18" charset="0"/>
                <a:cs typeface="Arial" panose="020B0604020202020204" pitchFamily="34" charset="0"/>
              </a:rPr>
              <a:t>lực</a:t>
            </a:r>
            <a:r>
              <a:rPr lang="en-US" sz="1800" dirty="0">
                <a:effectLst/>
                <a:latin typeface="Segoe UI" panose="020B0502040204020203" pitchFamily="34" charset="0"/>
                <a:ea typeface="Times New Roman" panose="02020603050405020304" pitchFamily="18" charset="0"/>
                <a:cs typeface="Arial" panose="020B0604020202020204" pitchFamily="34" charset="0"/>
              </a:rPr>
              <a:t> </a:t>
            </a:r>
            <a:r>
              <a:rPr lang="en-US" sz="1800" dirty="0" err="1">
                <a:effectLst/>
                <a:latin typeface="Segoe UI" panose="020B0502040204020203" pitchFamily="34" charset="0"/>
                <a:ea typeface="Times New Roman" panose="02020603050405020304" pitchFamily="18" charset="0"/>
                <a:cs typeface="Arial" panose="020B0604020202020204" pitchFamily="34" charset="0"/>
              </a:rPr>
              <a:t>vốn</a:t>
            </a:r>
            <a:r>
              <a:rPr lang="en-US" sz="1800" dirty="0">
                <a:effectLst/>
                <a:latin typeface="Segoe UI" panose="020B0502040204020203" pitchFamily="34" charset="0"/>
                <a:ea typeface="Times New Roman" panose="02020603050405020304" pitchFamily="18" charset="0"/>
                <a:cs typeface="Arial" panose="020B0604020202020204" pitchFamily="34" charset="0"/>
              </a:rPr>
              <a:t> </a:t>
            </a:r>
            <a:r>
              <a:rPr lang="en-US" sz="1800" dirty="0" err="1">
                <a:effectLst/>
                <a:latin typeface="Segoe UI" panose="020B0502040204020203" pitchFamily="34" charset="0"/>
                <a:ea typeface="Times New Roman" panose="02020603050405020304" pitchFamily="18" charset="0"/>
                <a:cs typeface="Arial" panose="020B0604020202020204" pitchFamily="34" charset="0"/>
              </a:rPr>
              <a:t>có</a:t>
            </a:r>
            <a:r>
              <a:rPr lang="en-US" sz="1800" dirty="0">
                <a:effectLst/>
                <a:latin typeface="Segoe UI" panose="020B0502040204020203" pitchFamily="34" charset="0"/>
                <a:ea typeface="Times New Roman" panose="02020603050405020304" pitchFamily="18" charset="0"/>
                <a:cs typeface="Arial" panose="020B0604020202020204" pitchFamily="34" charset="0"/>
              </a:rPr>
              <a:t> </a:t>
            </a:r>
            <a:r>
              <a:rPr lang="en-US" sz="1800" dirty="0" err="1">
                <a:effectLst/>
                <a:latin typeface="Segoe UI" panose="020B0502040204020203" pitchFamily="34" charset="0"/>
                <a:ea typeface="Times New Roman" panose="02020603050405020304" pitchFamily="18" charset="0"/>
                <a:cs typeface="Arial" panose="020B0604020202020204" pitchFamily="34" charset="0"/>
              </a:rPr>
              <a:t>của</a:t>
            </a:r>
            <a:r>
              <a:rPr lang="en-US" sz="1800" dirty="0">
                <a:effectLst/>
                <a:latin typeface="Segoe UI" panose="020B0502040204020203" pitchFamily="34" charset="0"/>
                <a:ea typeface="Times New Roman" panose="02020603050405020304" pitchFamily="18" charset="0"/>
                <a:cs typeface="Arial" panose="020B0604020202020204" pitchFamily="34" charset="0"/>
              </a:rPr>
              <a:t> </a:t>
            </a:r>
            <a:r>
              <a:rPr lang="en-US" sz="1800" dirty="0" err="1">
                <a:effectLst/>
                <a:latin typeface="Segoe UI" panose="020B0502040204020203" pitchFamily="34" charset="0"/>
                <a:ea typeface="Times New Roman" panose="02020603050405020304" pitchFamily="18" charset="0"/>
                <a:cs typeface="Arial" panose="020B0604020202020204" pitchFamily="34" charset="0"/>
              </a:rPr>
              <a:t>tổ</a:t>
            </a:r>
            <a:r>
              <a:rPr lang="en-US" sz="1800" dirty="0">
                <a:effectLst/>
                <a:latin typeface="Segoe UI" panose="020B0502040204020203" pitchFamily="34" charset="0"/>
                <a:ea typeface="Times New Roman" panose="02020603050405020304" pitchFamily="18" charset="0"/>
                <a:cs typeface="Arial" panose="020B0604020202020204" pitchFamily="34" charset="0"/>
              </a:rPr>
              <a:t> </a:t>
            </a:r>
            <a:r>
              <a:rPr lang="en-US" sz="1800" dirty="0" err="1">
                <a:effectLst/>
                <a:latin typeface="Segoe UI" panose="020B0502040204020203" pitchFamily="34" charset="0"/>
                <a:ea typeface="Times New Roman" panose="02020603050405020304" pitchFamily="18" charset="0"/>
                <a:cs typeface="Arial" panose="020B0604020202020204" pitchFamily="34" charset="0"/>
              </a:rPr>
              <a:t>chức</a:t>
            </a:r>
            <a:r>
              <a:rPr lang="en-US" sz="1800" dirty="0">
                <a:effectLst/>
                <a:latin typeface="Segoe UI" panose="020B0502040204020203" pitchFamily="34" charset="0"/>
                <a:ea typeface="Times New Roman" panose="02020603050405020304" pitchFamily="18" charset="0"/>
                <a:cs typeface="Arial" panose="020B0604020202020204" pitchFamily="34" charset="0"/>
              </a:rPr>
              <a:t> </a:t>
            </a:r>
            <a:r>
              <a:rPr lang="en-US" sz="1800" dirty="0" err="1">
                <a:effectLst/>
                <a:latin typeface="Segoe UI" panose="020B0502040204020203" pitchFamily="34" charset="0"/>
                <a:ea typeface="Times New Roman" panose="02020603050405020304" pitchFamily="18" charset="0"/>
                <a:cs typeface="Arial" panose="020B0604020202020204" pitchFamily="34" charset="0"/>
              </a:rPr>
              <a:t>để</a:t>
            </a:r>
            <a:r>
              <a:rPr lang="en-US" sz="1800" dirty="0">
                <a:effectLst/>
                <a:latin typeface="Segoe UI" panose="020B0502040204020203" pitchFamily="34" charset="0"/>
                <a:ea typeface="Times New Roman" panose="02020603050405020304" pitchFamily="18" charset="0"/>
                <a:cs typeface="Arial" panose="020B0604020202020204" pitchFamily="34" charset="0"/>
              </a:rPr>
              <a:t> </a:t>
            </a:r>
            <a:r>
              <a:rPr lang="en-US" sz="1800" dirty="0" err="1">
                <a:effectLst/>
                <a:latin typeface="Segoe UI" panose="020B0502040204020203" pitchFamily="34" charset="0"/>
                <a:ea typeface="Times New Roman" panose="02020603050405020304" pitchFamily="18" charset="0"/>
                <a:cs typeface="Arial" panose="020B0604020202020204" pitchFamily="34" charset="0"/>
              </a:rPr>
              <a:t>tránh</a:t>
            </a:r>
            <a:r>
              <a:rPr lang="en-US" sz="1800" dirty="0">
                <a:effectLst/>
                <a:latin typeface="Segoe UI" panose="020B0502040204020203" pitchFamily="34" charset="0"/>
                <a:ea typeface="Times New Roman" panose="02020603050405020304" pitchFamily="18" charset="0"/>
                <a:cs typeface="Arial" panose="020B0604020202020204" pitchFamily="34" charset="0"/>
              </a:rPr>
              <a:t> </a:t>
            </a:r>
            <a:r>
              <a:rPr lang="en-US" sz="1800" dirty="0" err="1">
                <a:effectLst/>
                <a:latin typeface="Segoe UI" panose="020B0502040204020203" pitchFamily="34" charset="0"/>
                <a:ea typeface="Times New Roman" panose="02020603050405020304" pitchFamily="18" charset="0"/>
                <a:cs typeface="Arial" panose="020B0604020202020204" pitchFamily="34" charset="0"/>
              </a:rPr>
              <a:t>ảo</a:t>
            </a:r>
            <a:r>
              <a:rPr lang="en-US" sz="1800" dirty="0">
                <a:effectLst/>
                <a:latin typeface="Segoe UI" panose="020B0502040204020203" pitchFamily="34" charset="0"/>
                <a:ea typeface="Times New Roman" panose="02020603050405020304" pitchFamily="18" charset="0"/>
                <a:cs typeface="Arial" panose="020B0604020202020204" pitchFamily="34" charset="0"/>
              </a:rPr>
              <a:t> </a:t>
            </a:r>
            <a:r>
              <a:rPr lang="en-US" sz="1800" dirty="0" err="1">
                <a:effectLst/>
                <a:latin typeface="Segoe UI" panose="020B0502040204020203" pitchFamily="34" charset="0"/>
                <a:ea typeface="Times New Roman" panose="02020603050405020304" pitchFamily="18" charset="0"/>
                <a:cs typeface="Arial" panose="020B0604020202020204" pitchFamily="34" charset="0"/>
              </a:rPr>
              <a:t>tưởng</a:t>
            </a:r>
            <a:r>
              <a:rPr lang="en-US" sz="1800" dirty="0">
                <a:effectLst/>
                <a:latin typeface="Segoe UI" panose="020B0502040204020203" pitchFamily="34" charset="0"/>
                <a:ea typeface="Times New Roman" panose="02020603050405020304" pitchFamily="18" charset="0"/>
                <a:cs typeface="Arial" panose="020B0604020202020204" pitchFamily="34" charset="0"/>
              </a:rPr>
              <a:t>, </a:t>
            </a:r>
            <a:r>
              <a:rPr lang="en-US" sz="1800" dirty="0" err="1">
                <a:effectLst/>
                <a:latin typeface="Segoe UI" panose="020B0502040204020203" pitchFamily="34" charset="0"/>
                <a:ea typeface="Times New Roman" panose="02020603050405020304" pitchFamily="18" charset="0"/>
                <a:cs typeface="Arial" panose="020B0604020202020204" pitchFamily="34" charset="0"/>
              </a:rPr>
              <a:t>đưa</a:t>
            </a:r>
            <a:r>
              <a:rPr lang="en-US" sz="1800" dirty="0">
                <a:effectLst/>
                <a:latin typeface="Segoe UI" panose="020B0502040204020203" pitchFamily="34" charset="0"/>
                <a:ea typeface="Times New Roman" panose="02020603050405020304" pitchFamily="18" charset="0"/>
                <a:cs typeface="Arial" panose="020B0604020202020204" pitchFamily="34" charset="0"/>
              </a:rPr>
              <a:t> </a:t>
            </a:r>
            <a:r>
              <a:rPr lang="en-US" sz="1800" dirty="0" err="1">
                <a:effectLst/>
                <a:latin typeface="Segoe UI" panose="020B0502040204020203" pitchFamily="34" charset="0"/>
                <a:ea typeface="Times New Roman" panose="02020603050405020304" pitchFamily="18" charset="0"/>
                <a:cs typeface="Arial" panose="020B0604020202020204" pitchFamily="34" charset="0"/>
              </a:rPr>
              <a:t>ra</a:t>
            </a:r>
            <a:r>
              <a:rPr lang="en-US" sz="1800" dirty="0">
                <a:effectLst/>
                <a:latin typeface="Segoe UI" panose="020B0502040204020203" pitchFamily="34" charset="0"/>
                <a:ea typeface="Times New Roman" panose="02020603050405020304" pitchFamily="18" charset="0"/>
                <a:cs typeface="Arial" panose="020B0604020202020204" pitchFamily="34" charset="0"/>
              </a:rPr>
              <a:t> </a:t>
            </a:r>
            <a:r>
              <a:rPr lang="en-US" sz="1800" dirty="0" err="1">
                <a:effectLst/>
                <a:latin typeface="Segoe UI" panose="020B0502040204020203" pitchFamily="34" charset="0"/>
                <a:ea typeface="Times New Roman" panose="02020603050405020304" pitchFamily="18" charset="0"/>
                <a:cs typeface="Arial" panose="020B0604020202020204" pitchFamily="34" charset="0"/>
              </a:rPr>
              <a:t>những</a:t>
            </a:r>
            <a:r>
              <a:rPr lang="en-US" sz="1800" dirty="0">
                <a:effectLst/>
                <a:latin typeface="Segoe UI" panose="020B0502040204020203" pitchFamily="34" charset="0"/>
                <a:ea typeface="Times New Roman" panose="02020603050405020304" pitchFamily="18" charset="0"/>
                <a:cs typeface="Arial" panose="020B0604020202020204" pitchFamily="34" charset="0"/>
              </a:rPr>
              <a:t> </a:t>
            </a:r>
            <a:r>
              <a:rPr lang="en-US" sz="1800" dirty="0" err="1">
                <a:effectLst/>
                <a:latin typeface="Segoe UI" panose="020B0502040204020203" pitchFamily="34" charset="0"/>
                <a:ea typeface="Times New Roman" panose="02020603050405020304" pitchFamily="18" charset="0"/>
                <a:cs typeface="Arial" panose="020B0604020202020204" pitchFamily="34" charset="0"/>
              </a:rPr>
              <a:t>mục</a:t>
            </a:r>
            <a:r>
              <a:rPr lang="en-US" sz="1800" dirty="0">
                <a:effectLst/>
                <a:latin typeface="Segoe UI" panose="020B0502040204020203" pitchFamily="34" charset="0"/>
                <a:ea typeface="Times New Roman" panose="02020603050405020304" pitchFamily="18" charset="0"/>
                <a:cs typeface="Arial" panose="020B0604020202020204" pitchFamily="34" charset="0"/>
              </a:rPr>
              <a:t> </a:t>
            </a:r>
            <a:r>
              <a:rPr lang="en-US" sz="1800" dirty="0" err="1">
                <a:effectLst/>
                <a:latin typeface="Segoe UI" panose="020B0502040204020203" pitchFamily="34" charset="0"/>
                <a:ea typeface="Times New Roman" panose="02020603050405020304" pitchFamily="18" charset="0"/>
                <a:cs typeface="Arial" panose="020B0604020202020204" pitchFamily="34" charset="0"/>
              </a:rPr>
              <a:t>tiêu</a:t>
            </a:r>
            <a:r>
              <a:rPr lang="en-US" sz="1800" dirty="0">
                <a:effectLst/>
                <a:latin typeface="Segoe UI" panose="020B0502040204020203" pitchFamily="34" charset="0"/>
                <a:ea typeface="Times New Roman" panose="02020603050405020304" pitchFamily="18" charset="0"/>
                <a:cs typeface="Arial" panose="020B0604020202020204" pitchFamily="34" charset="0"/>
              </a:rPr>
              <a:t> </a:t>
            </a:r>
            <a:r>
              <a:rPr lang="en-US" sz="1800" dirty="0" err="1">
                <a:effectLst/>
                <a:latin typeface="Segoe UI" panose="020B0502040204020203" pitchFamily="34" charset="0"/>
                <a:ea typeface="Times New Roman" panose="02020603050405020304" pitchFamily="18" charset="0"/>
                <a:cs typeface="Arial" panose="020B0604020202020204" pitchFamily="34" charset="0"/>
              </a:rPr>
              <a:t>quá</a:t>
            </a:r>
            <a:r>
              <a:rPr lang="en-US" sz="1800" dirty="0">
                <a:effectLst/>
                <a:latin typeface="Segoe UI" panose="020B0502040204020203" pitchFamily="34" charset="0"/>
                <a:ea typeface="Times New Roman" panose="02020603050405020304" pitchFamily="18" charset="0"/>
                <a:cs typeface="Arial" panose="020B0604020202020204" pitchFamily="34" charset="0"/>
              </a:rPr>
              <a:t> </a:t>
            </a:r>
            <a:r>
              <a:rPr lang="en-US" sz="1800" dirty="0" err="1">
                <a:effectLst/>
                <a:latin typeface="Segoe UI" panose="020B0502040204020203" pitchFamily="34" charset="0"/>
                <a:ea typeface="Times New Roman" panose="02020603050405020304" pitchFamily="18" charset="0"/>
                <a:cs typeface="Arial" panose="020B0604020202020204" pitchFamily="34" charset="0"/>
              </a:rPr>
              <a:t>cao</a:t>
            </a:r>
            <a:r>
              <a:rPr lang="en-US" sz="1800" dirty="0">
                <a:effectLst/>
                <a:latin typeface="Segoe UI" panose="020B0502040204020203" pitchFamily="34" charset="0"/>
                <a:ea typeface="Times New Roman" panose="02020603050405020304" pitchFamily="18" charset="0"/>
                <a:cs typeface="Arial" panose="020B0604020202020204" pitchFamily="34" charset="0"/>
              </a:rPr>
              <a:t> </a:t>
            </a:r>
            <a:r>
              <a:rPr lang="en-US" sz="1800" dirty="0" err="1">
                <a:effectLst/>
                <a:latin typeface="Segoe UI" panose="020B0502040204020203" pitchFamily="34" charset="0"/>
                <a:ea typeface="Times New Roman" panose="02020603050405020304" pitchFamily="18" charset="0"/>
                <a:cs typeface="Arial" panose="020B0604020202020204" pitchFamily="34" charset="0"/>
              </a:rPr>
              <a:t>hoặc</a:t>
            </a:r>
            <a:r>
              <a:rPr lang="en-US" sz="1800" dirty="0">
                <a:effectLst/>
                <a:latin typeface="Segoe UI" panose="020B0502040204020203" pitchFamily="34" charset="0"/>
                <a:ea typeface="Times New Roman" panose="02020603050405020304" pitchFamily="18" charset="0"/>
                <a:cs typeface="Arial" panose="020B0604020202020204" pitchFamily="34" charset="0"/>
              </a:rPr>
              <a:t> </a:t>
            </a:r>
            <a:r>
              <a:rPr lang="en-US" sz="1800" dirty="0" err="1">
                <a:effectLst/>
                <a:latin typeface="Segoe UI" panose="020B0502040204020203" pitchFamily="34" charset="0"/>
                <a:ea typeface="Times New Roman" panose="02020603050405020304" pitchFamily="18" charset="0"/>
                <a:cs typeface="Arial" panose="020B0604020202020204" pitchFamily="34" charset="0"/>
              </a:rPr>
              <a:t>quá</a:t>
            </a:r>
            <a:r>
              <a:rPr lang="en-US" sz="1800" dirty="0">
                <a:effectLst/>
                <a:latin typeface="Segoe UI" panose="020B0502040204020203" pitchFamily="34" charset="0"/>
                <a:ea typeface="Times New Roman" panose="02020603050405020304" pitchFamily="18" charset="0"/>
                <a:cs typeface="Arial" panose="020B0604020202020204" pitchFamily="34" charset="0"/>
              </a:rPr>
              <a:t> </a:t>
            </a:r>
            <a:r>
              <a:rPr lang="en-US" sz="1800" dirty="0" err="1">
                <a:effectLst/>
                <a:latin typeface="Segoe UI" panose="020B0502040204020203" pitchFamily="34" charset="0"/>
                <a:ea typeface="Times New Roman" panose="02020603050405020304" pitchFamily="18" charset="0"/>
                <a:cs typeface="Arial" panose="020B0604020202020204" pitchFamily="34" charset="0"/>
              </a:rPr>
              <a:t>thấp</a:t>
            </a:r>
            <a:r>
              <a:rPr lang="en-US" sz="1800" dirty="0">
                <a:effectLst/>
                <a:latin typeface="Segoe UI" panose="020B0502040204020203" pitchFamily="34" charset="0"/>
                <a:ea typeface="Times New Roman" panose="02020603050405020304" pitchFamily="18" charset="0"/>
                <a:cs typeface="Arial" panose="020B0604020202020204" pitchFamily="34" charset="0"/>
              </a:rPr>
              <a:t> </a:t>
            </a:r>
            <a:r>
              <a:rPr lang="en-US" sz="1800" dirty="0" err="1">
                <a:effectLst/>
                <a:latin typeface="Segoe UI" panose="020B0502040204020203" pitchFamily="34" charset="0"/>
                <a:ea typeface="Times New Roman" panose="02020603050405020304" pitchFamily="18" charset="0"/>
                <a:cs typeface="Arial" panose="020B0604020202020204" pitchFamily="34" charset="0"/>
              </a:rPr>
              <a:t>không</a:t>
            </a:r>
            <a:r>
              <a:rPr lang="en-US" sz="1800" dirty="0">
                <a:effectLst/>
                <a:latin typeface="Segoe UI" panose="020B0502040204020203" pitchFamily="34" charset="0"/>
                <a:ea typeface="Times New Roman" panose="02020603050405020304" pitchFamily="18" charset="0"/>
                <a:cs typeface="Arial" panose="020B0604020202020204" pitchFamily="34" charset="0"/>
              </a:rPr>
              <a:t> </a:t>
            </a:r>
            <a:r>
              <a:rPr lang="en-US" sz="1800" dirty="0" err="1">
                <a:effectLst/>
                <a:latin typeface="Segoe UI" panose="020B0502040204020203" pitchFamily="34" charset="0"/>
                <a:ea typeface="Times New Roman" panose="02020603050405020304" pitchFamily="18" charset="0"/>
                <a:cs typeface="Arial" panose="020B0604020202020204" pitchFamily="34" charset="0"/>
              </a:rPr>
              <a:t>kích</a:t>
            </a:r>
            <a:r>
              <a:rPr lang="en-US" sz="1800" dirty="0">
                <a:effectLst/>
                <a:latin typeface="Segoe UI" panose="020B0502040204020203" pitchFamily="34" charset="0"/>
                <a:ea typeface="Times New Roman" panose="02020603050405020304" pitchFamily="18" charset="0"/>
                <a:cs typeface="Arial" panose="020B0604020202020204" pitchFamily="34" charset="0"/>
              </a:rPr>
              <a:t> </a:t>
            </a:r>
            <a:r>
              <a:rPr lang="en-US" sz="1800" dirty="0" err="1">
                <a:effectLst/>
                <a:latin typeface="Segoe UI" panose="020B0502040204020203" pitchFamily="34" charset="0"/>
                <a:ea typeface="Times New Roman" panose="02020603050405020304" pitchFamily="18" charset="0"/>
                <a:cs typeface="Arial" panose="020B0604020202020204" pitchFamily="34" charset="0"/>
              </a:rPr>
              <a:t>thích</a:t>
            </a:r>
            <a:r>
              <a:rPr lang="en-US" sz="1800" dirty="0">
                <a:effectLst/>
                <a:latin typeface="Segoe UI" panose="020B0502040204020203" pitchFamily="34" charset="0"/>
                <a:ea typeface="Times New Roman" panose="02020603050405020304" pitchFamily="18" charset="0"/>
                <a:cs typeface="Arial" panose="020B0604020202020204" pitchFamily="34" charset="0"/>
              </a:rPr>
              <a:t> </a:t>
            </a:r>
            <a:r>
              <a:rPr lang="en-US" sz="1800" dirty="0" err="1">
                <a:effectLst/>
                <a:latin typeface="Segoe UI" panose="020B0502040204020203" pitchFamily="34" charset="0"/>
                <a:ea typeface="Times New Roman" panose="02020603050405020304" pitchFamily="18" charset="0"/>
                <a:cs typeface="Arial" panose="020B0604020202020204" pitchFamily="34" charset="0"/>
              </a:rPr>
              <a:t>được</a:t>
            </a:r>
            <a:r>
              <a:rPr lang="en-US" sz="1800" dirty="0">
                <a:effectLst/>
                <a:latin typeface="Segoe UI" panose="020B0502040204020203" pitchFamily="34" charset="0"/>
                <a:ea typeface="Times New Roman" panose="02020603050405020304" pitchFamily="18" charset="0"/>
                <a:cs typeface="Arial" panose="020B0604020202020204" pitchFamily="34" charset="0"/>
              </a:rPr>
              <a:t> </a:t>
            </a:r>
            <a:r>
              <a:rPr lang="en-US" sz="1800" dirty="0" err="1">
                <a:effectLst/>
                <a:latin typeface="Segoe UI" panose="020B0502040204020203" pitchFamily="34" charset="0"/>
                <a:ea typeface="Times New Roman" panose="02020603050405020304" pitchFamily="18" charset="0"/>
                <a:cs typeface="Arial" panose="020B0604020202020204" pitchFamily="34" charset="0"/>
              </a:rPr>
              <a:t>sự</a:t>
            </a:r>
            <a:r>
              <a:rPr lang="en-US" sz="1800" dirty="0">
                <a:effectLst/>
                <a:latin typeface="Segoe UI" panose="020B0502040204020203" pitchFamily="34" charset="0"/>
                <a:ea typeface="Times New Roman" panose="02020603050405020304" pitchFamily="18" charset="0"/>
                <a:cs typeface="Arial" panose="020B0604020202020204" pitchFamily="34" charset="0"/>
              </a:rPr>
              <a:t> </a:t>
            </a:r>
            <a:r>
              <a:rPr lang="en-US" sz="1800" dirty="0" err="1">
                <a:effectLst/>
                <a:latin typeface="Segoe UI" panose="020B0502040204020203" pitchFamily="34" charset="0"/>
                <a:ea typeface="Times New Roman" panose="02020603050405020304" pitchFamily="18" charset="0"/>
                <a:cs typeface="Arial" panose="020B0604020202020204" pitchFamily="34" charset="0"/>
              </a:rPr>
              <a:t>vươn</a:t>
            </a:r>
            <a:r>
              <a:rPr lang="en-US" sz="1800" dirty="0">
                <a:effectLst/>
                <a:latin typeface="Segoe UI" panose="020B0502040204020203" pitchFamily="34" charset="0"/>
                <a:ea typeface="Times New Roman" panose="02020603050405020304" pitchFamily="18" charset="0"/>
                <a:cs typeface="Arial" panose="020B0604020202020204" pitchFamily="34" charset="0"/>
              </a:rPr>
              <a:t> </a:t>
            </a:r>
            <a:r>
              <a:rPr lang="en-US" sz="1800" dirty="0" err="1">
                <a:effectLst/>
                <a:latin typeface="Segoe UI" panose="020B0502040204020203" pitchFamily="34" charset="0"/>
                <a:ea typeface="Times New Roman" panose="02020603050405020304" pitchFamily="18" charset="0"/>
                <a:cs typeface="Arial" panose="020B0604020202020204" pitchFamily="34" charset="0"/>
              </a:rPr>
              <a:t>lên</a:t>
            </a:r>
            <a:r>
              <a:rPr lang="en-US" sz="1800" dirty="0">
                <a:effectLst/>
                <a:latin typeface="Segoe UI" panose="020B0502040204020203" pitchFamily="34" charset="0"/>
                <a:ea typeface="Times New Roman" panose="02020603050405020304" pitchFamily="18" charset="0"/>
                <a:cs typeface="Arial" panose="020B0604020202020204" pitchFamily="34" charset="0"/>
              </a:rPr>
              <a:t> </a:t>
            </a:r>
            <a:r>
              <a:rPr lang="en-US" sz="1800" dirty="0" err="1">
                <a:effectLst/>
                <a:latin typeface="Segoe UI" panose="020B0502040204020203" pitchFamily="34" charset="0"/>
                <a:ea typeface="Times New Roman" panose="02020603050405020304" pitchFamily="18" charset="0"/>
                <a:cs typeface="Arial" panose="020B0604020202020204" pitchFamily="34" charset="0"/>
              </a:rPr>
              <a:t>của</a:t>
            </a:r>
            <a:r>
              <a:rPr lang="en-US" sz="1800" dirty="0">
                <a:effectLst/>
                <a:latin typeface="Segoe UI" panose="020B0502040204020203" pitchFamily="34" charset="0"/>
                <a:ea typeface="Times New Roman" panose="02020603050405020304" pitchFamily="18" charset="0"/>
                <a:cs typeface="Arial" panose="020B0604020202020204" pitchFamily="34" charset="0"/>
              </a:rPr>
              <a:t> </a:t>
            </a:r>
            <a:r>
              <a:rPr lang="en-US" sz="1800" dirty="0" err="1">
                <a:effectLst/>
                <a:latin typeface="Segoe UI" panose="020B0502040204020203" pitchFamily="34" charset="0"/>
                <a:ea typeface="Times New Roman" panose="02020603050405020304" pitchFamily="18" charset="0"/>
                <a:cs typeface="Arial" panose="020B0604020202020204" pitchFamily="34" charset="0"/>
              </a:rPr>
              <a:t>mọi</a:t>
            </a:r>
            <a:r>
              <a:rPr lang="en-US" sz="1800" dirty="0">
                <a:effectLst/>
                <a:latin typeface="Segoe UI" panose="020B0502040204020203" pitchFamily="34" charset="0"/>
                <a:ea typeface="Times New Roman" panose="02020603050405020304" pitchFamily="18" charset="0"/>
                <a:cs typeface="Arial" panose="020B0604020202020204" pitchFamily="34" charset="0"/>
              </a:rPr>
              <a:t> </a:t>
            </a:r>
            <a:r>
              <a:rPr lang="en-US" sz="1800" dirty="0" err="1">
                <a:effectLst/>
                <a:latin typeface="Segoe UI" panose="020B0502040204020203" pitchFamily="34" charset="0"/>
                <a:ea typeface="Times New Roman" panose="02020603050405020304" pitchFamily="18" charset="0"/>
                <a:cs typeface="Arial" panose="020B0604020202020204" pitchFamily="34" charset="0"/>
              </a:rPr>
              <a:t>thành</a:t>
            </a:r>
            <a:r>
              <a:rPr lang="en-US" sz="1800" dirty="0">
                <a:effectLst/>
                <a:latin typeface="Segoe UI" panose="020B0502040204020203" pitchFamily="34" charset="0"/>
                <a:ea typeface="Times New Roman" panose="02020603050405020304" pitchFamily="18" charset="0"/>
                <a:cs typeface="Arial" panose="020B0604020202020204" pitchFamily="34" charset="0"/>
              </a:rPr>
              <a:t> </a:t>
            </a:r>
            <a:r>
              <a:rPr lang="en-US" sz="1800" dirty="0" err="1">
                <a:effectLst/>
                <a:latin typeface="Segoe UI" panose="020B0502040204020203" pitchFamily="34" charset="0"/>
                <a:ea typeface="Times New Roman" panose="02020603050405020304" pitchFamily="18" charset="0"/>
                <a:cs typeface="Arial" panose="020B0604020202020204" pitchFamily="34" charset="0"/>
              </a:rPr>
              <a:t>viên</a:t>
            </a:r>
            <a:r>
              <a:rPr lang="en-US" sz="1800" dirty="0">
                <a:effectLst/>
                <a:latin typeface="Segoe UI" panose="020B0502040204020203" pitchFamily="34" charset="0"/>
                <a:ea typeface="Times New Roman" panose="02020603050405020304" pitchFamily="18" charset="0"/>
                <a:cs typeface="Arial" panose="020B0604020202020204" pitchFamily="34" charset="0"/>
              </a:rPr>
              <a:t> </a:t>
            </a:r>
            <a:r>
              <a:rPr lang="en-US" sz="1800" dirty="0" err="1">
                <a:effectLst/>
                <a:latin typeface="Segoe UI" panose="020B0502040204020203" pitchFamily="34" charset="0"/>
                <a:ea typeface="Times New Roman" panose="02020603050405020304" pitchFamily="18" charset="0"/>
                <a:cs typeface="Arial" panose="020B0604020202020204" pitchFamily="34" charset="0"/>
              </a:rPr>
              <a:t>trong</a:t>
            </a:r>
            <a:r>
              <a:rPr lang="en-US" sz="1800" dirty="0">
                <a:effectLst/>
                <a:latin typeface="Segoe UI" panose="020B0502040204020203" pitchFamily="34" charset="0"/>
                <a:ea typeface="Times New Roman" panose="02020603050405020304" pitchFamily="18" charset="0"/>
                <a:cs typeface="Arial" panose="020B0604020202020204" pitchFamily="34" charset="0"/>
              </a:rPr>
              <a:t> </a:t>
            </a:r>
            <a:r>
              <a:rPr lang="en-US" sz="1800" dirty="0" err="1">
                <a:effectLst/>
                <a:latin typeface="Segoe UI" panose="020B0502040204020203" pitchFamily="34" charset="0"/>
                <a:ea typeface="Times New Roman" panose="02020603050405020304" pitchFamily="18" charset="0"/>
                <a:cs typeface="Arial" panose="020B0604020202020204" pitchFamily="34" charset="0"/>
              </a:rPr>
              <a:t>tổ</a:t>
            </a:r>
            <a:r>
              <a:rPr lang="en-US" sz="1800" dirty="0">
                <a:effectLst/>
                <a:latin typeface="Segoe UI" panose="020B0502040204020203" pitchFamily="34" charset="0"/>
                <a:ea typeface="Times New Roman" panose="02020603050405020304" pitchFamily="18" charset="0"/>
                <a:cs typeface="Arial" panose="020B0604020202020204" pitchFamily="34" charset="0"/>
              </a:rPr>
              <a:t> </a:t>
            </a:r>
            <a:r>
              <a:rPr lang="en-US" sz="1800" dirty="0" err="1">
                <a:effectLst/>
                <a:latin typeface="Segoe UI" panose="020B0502040204020203" pitchFamily="34" charset="0"/>
                <a:ea typeface="Times New Roman" panose="02020603050405020304" pitchFamily="18" charset="0"/>
                <a:cs typeface="Arial" panose="020B0604020202020204" pitchFamily="34" charset="0"/>
              </a:rPr>
              <a:t>chức</a:t>
            </a:r>
            <a:r>
              <a:rPr lang="en-US" sz="1800" dirty="0">
                <a:effectLst/>
                <a:latin typeface="Segoe UI" panose="020B0502040204020203" pitchFamily="34" charset="0"/>
                <a:ea typeface="Times New Roman" panose="02020603050405020304" pitchFamily="18" charset="0"/>
                <a:cs typeface="Arial" panose="020B0604020202020204" pitchFamily="34" charset="0"/>
              </a:rPr>
              <a:t>.</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endParaRPr lang="en-US" dirty="0"/>
          </a:p>
        </p:txBody>
      </p:sp>
      <p:sp>
        <p:nvSpPr>
          <p:cNvPr id="4" name="Slide Number Placeholder 3"/>
          <p:cNvSpPr>
            <a:spLocks noGrp="1"/>
          </p:cNvSpPr>
          <p:nvPr>
            <p:ph type="sldNum"/>
          </p:nvPr>
        </p:nvSpPr>
        <p:spPr/>
        <p:txBody>
          <a:bodyPr/>
          <a:lstStyle/>
          <a:p>
            <a:pPr marL="0" marR="0" lvl="0" indent="0" algn="r" defTabSz="449263" rtl="0" eaLnBrk="1" fontAlgn="base" latinLnBrk="0" hangingPunct="0">
              <a:lnSpc>
                <a:spcPct val="95000"/>
              </a:lnSpc>
              <a:spcBef>
                <a:spcPct val="0"/>
              </a:spcBef>
              <a:spcAft>
                <a:spcPct val="0"/>
              </a:spcAft>
              <a:buClrTx/>
              <a:buSzPct val="100000"/>
              <a:buFont typeface="Times New Roman" panose="02020603050405020304" pitchFamily="18" charset="0"/>
              <a:buNone/>
              <a:tabLst>
                <a:tab pos="723900" algn="l"/>
                <a:tab pos="1447800" algn="l"/>
                <a:tab pos="2171700" algn="l"/>
                <a:tab pos="2895600" algn="l"/>
              </a:tabLst>
              <a:defRPr/>
            </a:pPr>
            <a:fld id="{6E3EAE04-46BB-45A5-ACBA-C9CF4C8BAD25}" type="slidenum">
              <a:rPr kumimoji="0" lang="en-US" sz="1400" b="0" i="0" u="none" strike="noStrike" kern="1200" cap="none" spc="0" normalizeH="0" baseline="0" noProof="0" smtClean="0">
                <a:ln>
                  <a:noFill/>
                </a:ln>
                <a:solidFill>
                  <a:srgbClr val="000000"/>
                </a:solidFill>
                <a:effectLst/>
                <a:uLnTx/>
                <a:uFillTx/>
                <a:latin typeface="Times New Roman" panose="02020603050405020304" pitchFamily="18" charset="0"/>
                <a:ea typeface="宋体" panose="02010600030101010101" pitchFamily="2" charset="-122"/>
                <a:cs typeface="+mn-cs"/>
              </a:rPr>
              <a:pPr marL="0" marR="0" lvl="0" indent="0" algn="r" defTabSz="449263" rtl="0" eaLnBrk="1" fontAlgn="base" latinLnBrk="0" hangingPunct="0">
                <a:lnSpc>
                  <a:spcPct val="95000"/>
                </a:lnSpc>
                <a:spcBef>
                  <a:spcPct val="0"/>
                </a:spcBef>
                <a:spcAft>
                  <a:spcPct val="0"/>
                </a:spcAft>
                <a:buClrTx/>
                <a:buSzPct val="100000"/>
                <a:buFont typeface="Times New Roman" panose="02020603050405020304" pitchFamily="18" charset="0"/>
                <a:buNone/>
                <a:tabLst>
                  <a:tab pos="723900" algn="l"/>
                  <a:tab pos="1447800" algn="l"/>
                  <a:tab pos="2171700" algn="l"/>
                  <a:tab pos="2895600" algn="l"/>
                </a:tabLst>
                <a:defRPr/>
              </a:pPr>
              <a:t>48</a:t>
            </a:fld>
            <a:endParaRPr kumimoji="0" lang="en-US" sz="1400" b="0" i="0" u="none" strike="noStrike" kern="1200" cap="none" spc="0" normalizeH="0" baseline="0" noProof="0">
              <a:ln>
                <a:noFill/>
              </a:ln>
              <a:solidFill>
                <a:srgbClr val="000000"/>
              </a:solidFill>
              <a:effectLst/>
              <a:uLnTx/>
              <a:uFillTx/>
              <a:latin typeface="Times New Roman" panose="02020603050405020304" pitchFamily="18" charset="0"/>
              <a:ea typeface="宋体" panose="02010600030101010101" pitchFamily="2" charset="-122"/>
              <a:cs typeface="+mn-cs"/>
            </a:endParaRPr>
          </a:p>
        </p:txBody>
      </p:sp>
    </p:spTree>
    <p:extLst>
      <p:ext uri="{BB962C8B-B14F-4D97-AF65-F5344CB8AC3E}">
        <p14:creationId xmlns:p14="http://schemas.microsoft.com/office/powerpoint/2010/main" val="38883197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95325"/>
            <a:ext cx="4568825" cy="3425825"/>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p:nvPr>
        </p:nvSpPr>
        <p:spPr/>
        <p:txBody>
          <a:bodyPr/>
          <a:lstStyle/>
          <a:p>
            <a:pPr>
              <a:defRPr/>
            </a:pPr>
            <a:fld id="{6E3EAE04-46BB-45A5-ACBA-C9CF4C8BAD25}" type="slidenum">
              <a:rPr lang="en-US" smtClean="0"/>
              <a:pPr>
                <a:defRPr/>
              </a:pPr>
              <a:t>49</a:t>
            </a:fld>
            <a:endParaRPr lang="en-US"/>
          </a:p>
        </p:txBody>
      </p:sp>
    </p:spTree>
    <p:extLst>
      <p:ext uri="{BB962C8B-B14F-4D97-AF65-F5344CB8AC3E}">
        <p14:creationId xmlns:p14="http://schemas.microsoft.com/office/powerpoint/2010/main" val="20477581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95325"/>
            <a:ext cx="4568825" cy="3425825"/>
          </a:xfrm>
        </p:spPr>
      </p:sp>
      <p:sp>
        <p:nvSpPr>
          <p:cNvPr id="3" name="Notes Placeholder 2"/>
          <p:cNvSpPr>
            <a:spLocks noGrp="1"/>
          </p:cNvSpPr>
          <p:nvPr>
            <p:ph type="body" idx="1"/>
          </p:nvPr>
        </p:nvSpPr>
        <p:spPr/>
        <p:txBody>
          <a:bodyPr/>
          <a:lstStyle/>
          <a:p>
            <a:pPr marL="0" marR="0" lvl="0" indent="0" algn="l" defTabSz="449263" rtl="0" eaLnBrk="0" fontAlgn="base" latinLnBrk="0" hangingPunct="0">
              <a:lnSpc>
                <a:spcPct val="100000"/>
              </a:lnSpc>
              <a:spcBef>
                <a:spcPct val="30000"/>
              </a:spcBef>
              <a:spcAft>
                <a:spcPct val="0"/>
              </a:spcAft>
              <a:buClrTx/>
              <a:buSzPct val="100000"/>
              <a:buFont typeface="Times New Roman" panose="02020603050405020304" pitchFamily="18" charset="0"/>
              <a:buNone/>
              <a:tabLst/>
              <a:defRPr/>
            </a:pPr>
            <a:r>
              <a:rPr lang="en-US" sz="1200" dirty="0" err="1"/>
              <a:t>Xác</a:t>
            </a:r>
            <a:r>
              <a:rPr lang="en-US" sz="1200" dirty="0"/>
              <a:t> </a:t>
            </a:r>
            <a:r>
              <a:rPr lang="en-US" sz="1200" dirty="0" err="1"/>
              <a:t>định</a:t>
            </a:r>
            <a:r>
              <a:rPr lang="en-US" sz="1200" dirty="0"/>
              <a:t> </a:t>
            </a:r>
            <a:r>
              <a:rPr lang="en-US" sz="1200" dirty="0" err="1"/>
              <a:t>cụ</a:t>
            </a:r>
            <a:r>
              <a:rPr lang="en-US" sz="1200" dirty="0"/>
              <a:t> </a:t>
            </a:r>
            <a:r>
              <a:rPr lang="en-US" sz="1200" dirty="0" err="1"/>
              <a:t>thể</a:t>
            </a:r>
            <a:r>
              <a:rPr lang="en-US" sz="1200" dirty="0"/>
              <a:t> </a:t>
            </a:r>
            <a:r>
              <a:rPr lang="en-US" sz="1200" dirty="0" err="1"/>
              <a:t>mục</a:t>
            </a:r>
            <a:r>
              <a:rPr lang="en-US" sz="1200" dirty="0"/>
              <a:t> </a:t>
            </a:r>
            <a:r>
              <a:rPr lang="en-US" sz="1200" dirty="0" err="1"/>
              <a:t>tiêu</a:t>
            </a:r>
            <a:r>
              <a:rPr lang="en-US" sz="1200" dirty="0"/>
              <a:t> </a:t>
            </a:r>
            <a:r>
              <a:rPr lang="en-US" sz="1200" dirty="0" err="1"/>
              <a:t>sẽ</a:t>
            </a:r>
            <a:r>
              <a:rPr lang="en-US" sz="1200" dirty="0"/>
              <a:t> </a:t>
            </a:r>
            <a:r>
              <a:rPr lang="en-US" sz="1200" dirty="0" err="1"/>
              <a:t>nhận</a:t>
            </a:r>
            <a:r>
              <a:rPr lang="en-US" sz="1200" dirty="0"/>
              <a:t> </a:t>
            </a:r>
            <a:r>
              <a:rPr lang="en-US" sz="1200" dirty="0" err="1"/>
              <a:t>dạng</a:t>
            </a:r>
            <a:r>
              <a:rPr lang="en-US" sz="1200" dirty="0"/>
              <a:t> </a:t>
            </a:r>
            <a:r>
              <a:rPr lang="en-US" sz="1200" dirty="0" err="1"/>
              <a:t>được</a:t>
            </a:r>
            <a:r>
              <a:rPr lang="en-US" sz="1200" dirty="0"/>
              <a:t> </a:t>
            </a:r>
            <a:r>
              <a:rPr lang="en-US" sz="1200" dirty="0" err="1"/>
              <a:t>thứ</a:t>
            </a:r>
            <a:r>
              <a:rPr lang="en-US" sz="1200" dirty="0"/>
              <a:t> </a:t>
            </a:r>
            <a:r>
              <a:rPr lang="en-US" sz="1200" dirty="0" err="1"/>
              <a:t>tự</a:t>
            </a:r>
            <a:r>
              <a:rPr lang="en-US" sz="1200" dirty="0"/>
              <a:t> </a:t>
            </a:r>
            <a:r>
              <a:rPr lang="en-US" sz="1200" dirty="0" err="1"/>
              <a:t>ưu</a:t>
            </a:r>
            <a:r>
              <a:rPr lang="en-US" sz="1200" dirty="0"/>
              <a:t> </a:t>
            </a:r>
            <a:r>
              <a:rPr lang="en-US" sz="1200" dirty="0" err="1"/>
              <a:t>tiên</a:t>
            </a:r>
            <a:r>
              <a:rPr lang="en-US" sz="1200" dirty="0"/>
              <a:t> </a:t>
            </a:r>
            <a:r>
              <a:rPr lang="en-US" sz="1200" dirty="0" err="1"/>
              <a:t>của</a:t>
            </a:r>
            <a:r>
              <a:rPr lang="en-US" sz="1200" dirty="0"/>
              <a:t> </a:t>
            </a:r>
            <a:r>
              <a:rPr lang="en-US" sz="1200" dirty="0" err="1"/>
              <a:t>từng</a:t>
            </a:r>
            <a:r>
              <a:rPr lang="en-US" sz="1200" dirty="0"/>
              <a:t> </a:t>
            </a:r>
            <a:r>
              <a:rPr lang="en-US" sz="1200" dirty="0" err="1"/>
              <a:t>hoạt</a:t>
            </a:r>
            <a:r>
              <a:rPr lang="en-US" sz="1200" dirty="0"/>
              <a:t> </a:t>
            </a:r>
            <a:r>
              <a:rPr lang="en-US" sz="1200" dirty="0" err="1"/>
              <a:t>động</a:t>
            </a:r>
            <a:r>
              <a:rPr lang="en-US" sz="1200" dirty="0"/>
              <a:t> </a:t>
            </a:r>
            <a:r>
              <a:rPr lang="en-US" sz="1200" dirty="0" err="1"/>
              <a:t>trong</a:t>
            </a:r>
            <a:r>
              <a:rPr lang="en-US" sz="1200" dirty="0"/>
              <a:t> </a:t>
            </a:r>
            <a:r>
              <a:rPr lang="en-US" sz="1200" dirty="0" err="1"/>
              <a:t>tổ</a:t>
            </a:r>
            <a:r>
              <a:rPr lang="en-US" sz="1200" dirty="0"/>
              <a:t> </a:t>
            </a:r>
            <a:r>
              <a:rPr lang="en-US" sz="1200" dirty="0" err="1"/>
              <a:t>chức</a:t>
            </a:r>
            <a:r>
              <a:rPr lang="en-US" sz="1200" dirty="0"/>
              <a:t> ở </a:t>
            </a:r>
            <a:r>
              <a:rPr lang="en-US" sz="1200" dirty="0" err="1"/>
              <a:t>từng</a:t>
            </a:r>
            <a:r>
              <a:rPr lang="en-US" sz="1200" dirty="0"/>
              <a:t> </a:t>
            </a:r>
            <a:r>
              <a:rPr lang="en-US" sz="1200" dirty="0" err="1"/>
              <a:t>thời</a:t>
            </a:r>
            <a:r>
              <a:rPr lang="en-US" sz="1200" dirty="0"/>
              <a:t> </a:t>
            </a:r>
            <a:r>
              <a:rPr lang="en-US" sz="1200" dirty="0" err="1"/>
              <a:t>kỳ</a:t>
            </a:r>
            <a:r>
              <a:rPr lang="en-US" sz="1200" dirty="0"/>
              <a:t>. </a:t>
            </a:r>
          </a:p>
          <a:p>
            <a:endParaRPr lang="en-US" dirty="0"/>
          </a:p>
        </p:txBody>
      </p:sp>
      <p:sp>
        <p:nvSpPr>
          <p:cNvPr id="4" name="Slide Number Placeholder 3"/>
          <p:cNvSpPr>
            <a:spLocks noGrp="1"/>
          </p:cNvSpPr>
          <p:nvPr>
            <p:ph type="sldNum"/>
          </p:nvPr>
        </p:nvSpPr>
        <p:spPr/>
        <p:txBody>
          <a:bodyPr/>
          <a:lstStyle/>
          <a:p>
            <a:pPr marL="0" marR="0" lvl="0" indent="0" algn="r" defTabSz="449263" rtl="0" eaLnBrk="1" fontAlgn="base" latinLnBrk="0" hangingPunct="0">
              <a:lnSpc>
                <a:spcPct val="95000"/>
              </a:lnSpc>
              <a:spcBef>
                <a:spcPct val="0"/>
              </a:spcBef>
              <a:spcAft>
                <a:spcPct val="0"/>
              </a:spcAft>
              <a:buClrTx/>
              <a:buSzPct val="100000"/>
              <a:buFont typeface="Times New Roman" panose="02020603050405020304" pitchFamily="18" charset="0"/>
              <a:buNone/>
              <a:tabLst>
                <a:tab pos="723900" algn="l"/>
                <a:tab pos="1447800" algn="l"/>
                <a:tab pos="2171700" algn="l"/>
                <a:tab pos="2895600" algn="l"/>
              </a:tabLst>
              <a:defRPr/>
            </a:pPr>
            <a:fld id="{6E3EAE04-46BB-45A5-ACBA-C9CF4C8BAD25}" type="slidenum">
              <a:rPr kumimoji="0" lang="en-US" sz="1400" b="0" i="0" u="none" strike="noStrike" kern="1200" cap="none" spc="0" normalizeH="0" baseline="0" noProof="0" smtClean="0">
                <a:ln>
                  <a:noFill/>
                </a:ln>
                <a:solidFill>
                  <a:srgbClr val="000000"/>
                </a:solidFill>
                <a:effectLst/>
                <a:uLnTx/>
                <a:uFillTx/>
                <a:latin typeface="Times New Roman" panose="02020603050405020304" pitchFamily="18" charset="0"/>
                <a:ea typeface="宋体" panose="02010600030101010101" pitchFamily="2" charset="-122"/>
                <a:cs typeface="+mn-cs"/>
              </a:rPr>
              <a:pPr marL="0" marR="0" lvl="0" indent="0" algn="r" defTabSz="449263" rtl="0" eaLnBrk="1" fontAlgn="base" latinLnBrk="0" hangingPunct="0">
                <a:lnSpc>
                  <a:spcPct val="95000"/>
                </a:lnSpc>
                <a:spcBef>
                  <a:spcPct val="0"/>
                </a:spcBef>
                <a:spcAft>
                  <a:spcPct val="0"/>
                </a:spcAft>
                <a:buClrTx/>
                <a:buSzPct val="100000"/>
                <a:buFont typeface="Times New Roman" panose="02020603050405020304" pitchFamily="18" charset="0"/>
                <a:buNone/>
                <a:tabLst>
                  <a:tab pos="723900" algn="l"/>
                  <a:tab pos="1447800" algn="l"/>
                  <a:tab pos="2171700" algn="l"/>
                  <a:tab pos="2895600" algn="l"/>
                </a:tabLst>
                <a:defRPr/>
              </a:pPr>
              <a:t>50</a:t>
            </a:fld>
            <a:endParaRPr kumimoji="0" lang="en-US" sz="1400" b="0" i="0" u="none" strike="noStrike" kern="1200" cap="none" spc="0" normalizeH="0" baseline="0" noProof="0">
              <a:ln>
                <a:noFill/>
              </a:ln>
              <a:solidFill>
                <a:srgbClr val="000000"/>
              </a:solidFill>
              <a:effectLst/>
              <a:uLnTx/>
              <a:uFillTx/>
              <a:latin typeface="Times New Roman" panose="02020603050405020304" pitchFamily="18" charset="0"/>
              <a:ea typeface="宋体" panose="02010600030101010101" pitchFamily="2" charset="-122"/>
              <a:cs typeface="+mn-cs"/>
            </a:endParaRPr>
          </a:p>
        </p:txBody>
      </p:sp>
    </p:spTree>
    <p:extLst>
      <p:ext uri="{BB962C8B-B14F-4D97-AF65-F5344CB8AC3E}">
        <p14:creationId xmlns:p14="http://schemas.microsoft.com/office/powerpoint/2010/main" val="149466394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2588" y="695325"/>
            <a:ext cx="6089650" cy="3425825"/>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AAD2E58D-922A-4CD7-A972-F3A1081E4ABF}" type="slidenum">
              <a:rPr kumimoji="0" lang="zh-CN" altLang="en-US" sz="1200" b="0"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tabLst/>
                <a:defRPr/>
              </a:pPr>
              <a:t>55</a:t>
            </a:fld>
            <a:endParaRPr kumimoji="0" lang="zh-CN" altLang="en-US" sz="1200" b="0" i="0" u="none" strike="noStrike" kern="1200" cap="none" spc="0" normalizeH="0" baseline="0" noProof="0">
              <a:ln>
                <a:noFill/>
              </a:ln>
              <a:solidFill>
                <a:srgbClr val="000000"/>
              </a:solidFill>
              <a:effectLst/>
              <a:uLnTx/>
              <a:uFillTx/>
              <a:latin typeface="Arial" panose="020B0604020202020204" pitchFamily="34" charset="0"/>
              <a:ea typeface="宋体" panose="02010600030101010101" pitchFamily="2" charset="-122"/>
              <a:cs typeface="+mn-cs"/>
            </a:endParaRPr>
          </a:p>
        </p:txBody>
      </p:sp>
    </p:spTree>
    <p:extLst>
      <p:ext uri="{BB962C8B-B14F-4D97-AF65-F5344CB8AC3E}">
        <p14:creationId xmlns:p14="http://schemas.microsoft.com/office/powerpoint/2010/main" val="52142017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2588" y="695325"/>
            <a:ext cx="6089650" cy="3425825"/>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AAD2E58D-922A-4CD7-A972-F3A1081E4ABF}" type="slidenum">
              <a:rPr kumimoji="0" lang="zh-CN" altLang="en-US" sz="1200" b="0"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tabLst/>
                <a:defRPr/>
              </a:pPr>
              <a:t>56</a:t>
            </a:fld>
            <a:endParaRPr kumimoji="0" lang="zh-CN" altLang="en-US" sz="1200" b="0" i="0" u="none" strike="noStrike" kern="1200" cap="none" spc="0" normalizeH="0" baseline="0" noProof="0">
              <a:ln>
                <a:noFill/>
              </a:ln>
              <a:solidFill>
                <a:srgbClr val="000000"/>
              </a:solidFill>
              <a:effectLst/>
              <a:uLnTx/>
              <a:uFillTx/>
              <a:latin typeface="Arial" panose="020B0604020202020204" pitchFamily="34" charset="0"/>
              <a:ea typeface="宋体" panose="02010600030101010101" pitchFamily="2" charset="-122"/>
              <a:cs typeface="+mn-cs"/>
            </a:endParaRPr>
          </a:p>
        </p:txBody>
      </p:sp>
    </p:spTree>
    <p:extLst>
      <p:ext uri="{BB962C8B-B14F-4D97-AF65-F5344CB8AC3E}">
        <p14:creationId xmlns:p14="http://schemas.microsoft.com/office/powerpoint/2010/main" val="320623042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95325"/>
            <a:ext cx="4568825" cy="3425825"/>
          </a:xfrm>
        </p:spPr>
      </p:sp>
      <p:sp>
        <p:nvSpPr>
          <p:cNvPr id="3" name="Notes Placeholder 2"/>
          <p:cNvSpPr>
            <a:spLocks noGrp="1"/>
          </p:cNvSpPr>
          <p:nvPr>
            <p:ph type="body" idx="1"/>
          </p:nvPr>
        </p:nvSpPr>
        <p:spPr/>
        <p:txBody>
          <a:bodyPr/>
          <a:lstStyle/>
          <a:p>
            <a:r>
              <a:rPr lang="vi-VN" b="0" i="0" dirty="0">
                <a:solidFill>
                  <a:srgbClr val="333333"/>
                </a:solidFill>
                <a:effectLst/>
                <a:latin typeface="Roboto" panose="02000000000000000000" pitchFamily="2" charset="0"/>
              </a:rPr>
              <a:t>Ngày 9.3.2006, Lucent Technologies – công ty hàng đầu thế giới về phát triển và cung cấp các giải pháp trải phổ 3G đã chính thức khai trương hoạt động tại Việt Nam. Trước khi thành lập công ty tại Việt Nam, Lucent Technologies đã tiến hành hợp tác với Công ty Viễn thông điện lực (EVN Telecom) trong việc xây dựng hạ tầng mạng viễn thông.</a:t>
            </a:r>
            <a:endParaRPr lang="en-US" dirty="0"/>
          </a:p>
        </p:txBody>
      </p:sp>
      <p:sp>
        <p:nvSpPr>
          <p:cNvPr id="4" name="Slide Number Placeholder 3"/>
          <p:cNvSpPr>
            <a:spLocks noGrp="1"/>
          </p:cNvSpPr>
          <p:nvPr>
            <p:ph type="sldNum"/>
          </p:nvPr>
        </p:nvSpPr>
        <p:spPr/>
        <p:txBody>
          <a:bodyPr/>
          <a:lstStyle/>
          <a:p>
            <a:pPr>
              <a:defRPr/>
            </a:pPr>
            <a:fld id="{6E3EAE04-46BB-45A5-ACBA-C9CF4C8BAD25}" type="slidenum">
              <a:rPr lang="en-US" smtClean="0"/>
              <a:pPr>
                <a:defRPr/>
              </a:pPr>
              <a:t>57</a:t>
            </a:fld>
            <a:endParaRPr lang="en-US"/>
          </a:p>
        </p:txBody>
      </p:sp>
    </p:spTree>
    <p:extLst>
      <p:ext uri="{BB962C8B-B14F-4D97-AF65-F5344CB8AC3E}">
        <p14:creationId xmlns:p14="http://schemas.microsoft.com/office/powerpoint/2010/main" val="373358366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95325"/>
            <a:ext cx="4568825" cy="3425825"/>
          </a:xfrm>
        </p:spPr>
      </p:sp>
      <p:sp>
        <p:nvSpPr>
          <p:cNvPr id="3" name="Notes Placeholder 2"/>
          <p:cNvSpPr>
            <a:spLocks noGrp="1"/>
          </p:cNvSpPr>
          <p:nvPr>
            <p:ph type="body" idx="1"/>
          </p:nvPr>
        </p:nvSpPr>
        <p:spPr/>
        <p:txBody>
          <a:bodyPr/>
          <a:lstStyle/>
          <a:p>
            <a:pPr marL="0" marR="0" lvl="0" indent="0" algn="l" defTabSz="449263" rtl="0" eaLnBrk="0" fontAlgn="base" latinLnBrk="0" hangingPunct="0">
              <a:lnSpc>
                <a:spcPct val="100000"/>
              </a:lnSpc>
              <a:spcBef>
                <a:spcPct val="30000"/>
              </a:spcBef>
              <a:spcAft>
                <a:spcPct val="0"/>
              </a:spcAft>
              <a:buClrTx/>
              <a:buSzPct val="100000"/>
              <a:buFont typeface="Times New Roman" panose="02020603050405020304" pitchFamily="18" charset="0"/>
              <a:buNone/>
              <a:tabLst/>
              <a:defRPr/>
            </a:pPr>
            <a:r>
              <a:rPr lang="en-US" sz="1200" dirty="0" err="1"/>
              <a:t>Xác</a:t>
            </a:r>
            <a:r>
              <a:rPr lang="en-US" sz="1200" dirty="0"/>
              <a:t> </a:t>
            </a:r>
            <a:r>
              <a:rPr lang="en-US" sz="1200" dirty="0" err="1"/>
              <a:t>định</a:t>
            </a:r>
            <a:r>
              <a:rPr lang="en-US" sz="1200" dirty="0"/>
              <a:t> </a:t>
            </a:r>
            <a:r>
              <a:rPr lang="en-US" sz="1200" dirty="0" err="1"/>
              <a:t>cụ</a:t>
            </a:r>
            <a:r>
              <a:rPr lang="en-US" sz="1200" dirty="0"/>
              <a:t> </a:t>
            </a:r>
            <a:r>
              <a:rPr lang="en-US" sz="1200" dirty="0" err="1"/>
              <a:t>thể</a:t>
            </a:r>
            <a:r>
              <a:rPr lang="en-US" sz="1200" dirty="0"/>
              <a:t> </a:t>
            </a:r>
            <a:r>
              <a:rPr lang="en-US" sz="1200" dirty="0" err="1"/>
              <a:t>mục</a:t>
            </a:r>
            <a:r>
              <a:rPr lang="en-US" sz="1200" dirty="0"/>
              <a:t> </a:t>
            </a:r>
            <a:r>
              <a:rPr lang="en-US" sz="1200" dirty="0" err="1"/>
              <a:t>tiêu</a:t>
            </a:r>
            <a:r>
              <a:rPr lang="en-US" sz="1200" dirty="0"/>
              <a:t> </a:t>
            </a:r>
            <a:r>
              <a:rPr lang="en-US" sz="1200" dirty="0" err="1"/>
              <a:t>sẽ</a:t>
            </a:r>
            <a:r>
              <a:rPr lang="en-US" sz="1200" dirty="0"/>
              <a:t> </a:t>
            </a:r>
            <a:r>
              <a:rPr lang="en-US" sz="1200" dirty="0" err="1"/>
              <a:t>nhận</a:t>
            </a:r>
            <a:r>
              <a:rPr lang="en-US" sz="1200" dirty="0"/>
              <a:t> </a:t>
            </a:r>
            <a:r>
              <a:rPr lang="en-US" sz="1200" dirty="0" err="1"/>
              <a:t>dạng</a:t>
            </a:r>
            <a:r>
              <a:rPr lang="en-US" sz="1200" dirty="0"/>
              <a:t> </a:t>
            </a:r>
            <a:r>
              <a:rPr lang="en-US" sz="1200" dirty="0" err="1"/>
              <a:t>được</a:t>
            </a:r>
            <a:r>
              <a:rPr lang="en-US" sz="1200" dirty="0"/>
              <a:t> </a:t>
            </a:r>
            <a:r>
              <a:rPr lang="en-US" sz="1200" dirty="0" err="1"/>
              <a:t>thứ</a:t>
            </a:r>
            <a:r>
              <a:rPr lang="en-US" sz="1200" dirty="0"/>
              <a:t> </a:t>
            </a:r>
            <a:r>
              <a:rPr lang="en-US" sz="1200" dirty="0" err="1"/>
              <a:t>tự</a:t>
            </a:r>
            <a:r>
              <a:rPr lang="en-US" sz="1200" dirty="0"/>
              <a:t> </a:t>
            </a:r>
            <a:r>
              <a:rPr lang="en-US" sz="1200" dirty="0" err="1"/>
              <a:t>ưu</a:t>
            </a:r>
            <a:r>
              <a:rPr lang="en-US" sz="1200" dirty="0"/>
              <a:t> </a:t>
            </a:r>
            <a:r>
              <a:rPr lang="en-US" sz="1200" dirty="0" err="1"/>
              <a:t>tiên</a:t>
            </a:r>
            <a:r>
              <a:rPr lang="en-US" sz="1200" dirty="0"/>
              <a:t> </a:t>
            </a:r>
            <a:r>
              <a:rPr lang="en-US" sz="1200" dirty="0" err="1"/>
              <a:t>của</a:t>
            </a:r>
            <a:r>
              <a:rPr lang="en-US" sz="1200" dirty="0"/>
              <a:t> </a:t>
            </a:r>
            <a:r>
              <a:rPr lang="en-US" sz="1200" dirty="0" err="1"/>
              <a:t>từng</a:t>
            </a:r>
            <a:r>
              <a:rPr lang="en-US" sz="1200" dirty="0"/>
              <a:t> </a:t>
            </a:r>
            <a:r>
              <a:rPr lang="en-US" sz="1200" dirty="0" err="1"/>
              <a:t>hoạt</a:t>
            </a:r>
            <a:r>
              <a:rPr lang="en-US" sz="1200" dirty="0"/>
              <a:t> </a:t>
            </a:r>
            <a:r>
              <a:rPr lang="en-US" sz="1200" dirty="0" err="1"/>
              <a:t>động</a:t>
            </a:r>
            <a:r>
              <a:rPr lang="en-US" sz="1200" dirty="0"/>
              <a:t> </a:t>
            </a:r>
            <a:r>
              <a:rPr lang="en-US" sz="1200" dirty="0" err="1"/>
              <a:t>trong</a:t>
            </a:r>
            <a:r>
              <a:rPr lang="en-US" sz="1200" dirty="0"/>
              <a:t> </a:t>
            </a:r>
            <a:r>
              <a:rPr lang="en-US" sz="1200" dirty="0" err="1"/>
              <a:t>tổ</a:t>
            </a:r>
            <a:r>
              <a:rPr lang="en-US" sz="1200" dirty="0"/>
              <a:t> </a:t>
            </a:r>
            <a:r>
              <a:rPr lang="en-US" sz="1200" dirty="0" err="1"/>
              <a:t>chức</a:t>
            </a:r>
            <a:r>
              <a:rPr lang="en-US" sz="1200" dirty="0"/>
              <a:t> ở </a:t>
            </a:r>
            <a:r>
              <a:rPr lang="en-US" sz="1200" dirty="0" err="1"/>
              <a:t>từng</a:t>
            </a:r>
            <a:r>
              <a:rPr lang="en-US" sz="1200" dirty="0"/>
              <a:t> </a:t>
            </a:r>
            <a:r>
              <a:rPr lang="en-US" sz="1200" dirty="0" err="1"/>
              <a:t>thời</a:t>
            </a:r>
            <a:r>
              <a:rPr lang="en-US" sz="1200" dirty="0"/>
              <a:t> </a:t>
            </a:r>
            <a:r>
              <a:rPr lang="en-US" sz="1200" dirty="0" err="1"/>
              <a:t>kỳ</a:t>
            </a:r>
            <a:r>
              <a:rPr lang="en-US" sz="1200" dirty="0"/>
              <a:t>. </a:t>
            </a:r>
          </a:p>
          <a:p>
            <a:endParaRPr lang="en-US" dirty="0"/>
          </a:p>
        </p:txBody>
      </p:sp>
      <p:sp>
        <p:nvSpPr>
          <p:cNvPr id="4" name="Slide Number Placeholder 3"/>
          <p:cNvSpPr>
            <a:spLocks noGrp="1"/>
          </p:cNvSpPr>
          <p:nvPr>
            <p:ph type="sldNum"/>
          </p:nvPr>
        </p:nvSpPr>
        <p:spPr/>
        <p:txBody>
          <a:bodyPr/>
          <a:lstStyle/>
          <a:p>
            <a:pPr marL="0" marR="0" lvl="0" indent="0" algn="r" defTabSz="449263" rtl="0" eaLnBrk="1" fontAlgn="base" latinLnBrk="0" hangingPunct="0">
              <a:lnSpc>
                <a:spcPct val="95000"/>
              </a:lnSpc>
              <a:spcBef>
                <a:spcPct val="0"/>
              </a:spcBef>
              <a:spcAft>
                <a:spcPct val="0"/>
              </a:spcAft>
              <a:buClrTx/>
              <a:buSzPct val="100000"/>
              <a:buFont typeface="Times New Roman" panose="02020603050405020304" pitchFamily="18" charset="0"/>
              <a:buNone/>
              <a:tabLst>
                <a:tab pos="723900" algn="l"/>
                <a:tab pos="1447800" algn="l"/>
                <a:tab pos="2171700" algn="l"/>
                <a:tab pos="2895600" algn="l"/>
              </a:tabLst>
              <a:defRPr/>
            </a:pPr>
            <a:fld id="{6E3EAE04-46BB-45A5-ACBA-C9CF4C8BAD25}" type="slidenum">
              <a:rPr kumimoji="0" lang="en-US" sz="1400" b="0" i="0" u="none" strike="noStrike" kern="1200" cap="none" spc="0" normalizeH="0" baseline="0" noProof="0" smtClean="0">
                <a:ln>
                  <a:noFill/>
                </a:ln>
                <a:solidFill>
                  <a:srgbClr val="000000"/>
                </a:solidFill>
                <a:effectLst/>
                <a:uLnTx/>
                <a:uFillTx/>
                <a:latin typeface="Times New Roman" panose="02020603050405020304" pitchFamily="18" charset="0"/>
                <a:ea typeface="宋体" panose="02010600030101010101" pitchFamily="2" charset="-122"/>
                <a:cs typeface="+mn-cs"/>
              </a:rPr>
              <a:pPr marL="0" marR="0" lvl="0" indent="0" algn="r" defTabSz="449263" rtl="0" eaLnBrk="1" fontAlgn="base" latinLnBrk="0" hangingPunct="0">
                <a:lnSpc>
                  <a:spcPct val="95000"/>
                </a:lnSpc>
                <a:spcBef>
                  <a:spcPct val="0"/>
                </a:spcBef>
                <a:spcAft>
                  <a:spcPct val="0"/>
                </a:spcAft>
                <a:buClrTx/>
                <a:buSzPct val="100000"/>
                <a:buFont typeface="Times New Roman" panose="02020603050405020304" pitchFamily="18" charset="0"/>
                <a:buNone/>
                <a:tabLst>
                  <a:tab pos="723900" algn="l"/>
                  <a:tab pos="1447800" algn="l"/>
                  <a:tab pos="2171700" algn="l"/>
                  <a:tab pos="2895600" algn="l"/>
                </a:tabLst>
                <a:defRPr/>
              </a:pPr>
              <a:t>58</a:t>
            </a:fld>
            <a:endParaRPr kumimoji="0" lang="en-US" sz="1400" b="0" i="0" u="none" strike="noStrike" kern="1200" cap="none" spc="0" normalizeH="0" baseline="0" noProof="0">
              <a:ln>
                <a:noFill/>
              </a:ln>
              <a:solidFill>
                <a:srgbClr val="000000"/>
              </a:solidFill>
              <a:effectLst/>
              <a:uLnTx/>
              <a:uFillTx/>
              <a:latin typeface="Times New Roman" panose="02020603050405020304" pitchFamily="18" charset="0"/>
              <a:ea typeface="宋体" panose="02010600030101010101" pitchFamily="2" charset="-122"/>
              <a:cs typeface="+mn-cs"/>
            </a:endParaRPr>
          </a:p>
        </p:txBody>
      </p:sp>
    </p:spTree>
    <p:extLst>
      <p:ext uri="{BB962C8B-B14F-4D97-AF65-F5344CB8AC3E}">
        <p14:creationId xmlns:p14="http://schemas.microsoft.com/office/powerpoint/2010/main" val="265636669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2588" y="695325"/>
            <a:ext cx="6089650" cy="3425825"/>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AAD2E58D-922A-4CD7-A972-F3A1081E4ABF}" type="slidenum">
              <a:rPr kumimoji="0" lang="zh-CN" altLang="en-US" sz="1200" b="0"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tabLst/>
                <a:defRPr/>
              </a:pPr>
              <a:t>59</a:t>
            </a:fld>
            <a:endParaRPr kumimoji="0" lang="zh-CN" altLang="en-US" sz="1200" b="0" i="0" u="none" strike="noStrike" kern="1200" cap="none" spc="0" normalizeH="0" baseline="0" noProof="0">
              <a:ln>
                <a:noFill/>
              </a:ln>
              <a:solidFill>
                <a:srgbClr val="000000"/>
              </a:solidFill>
              <a:effectLst/>
              <a:uLnTx/>
              <a:uFillTx/>
              <a:latin typeface="Arial" panose="020B0604020202020204" pitchFamily="34" charset="0"/>
              <a:ea typeface="宋体" panose="02010600030101010101" pitchFamily="2" charset="-122"/>
              <a:cs typeface="+mn-cs"/>
            </a:endParaRPr>
          </a:p>
        </p:txBody>
      </p:sp>
    </p:spTree>
    <p:extLst>
      <p:ext uri="{BB962C8B-B14F-4D97-AF65-F5344CB8AC3E}">
        <p14:creationId xmlns:p14="http://schemas.microsoft.com/office/powerpoint/2010/main" val="42268565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2588" y="695325"/>
            <a:ext cx="6089650" cy="3425825"/>
          </a:xfrm>
        </p:spPr>
      </p:sp>
      <p:sp>
        <p:nvSpPr>
          <p:cNvPr id="3" name="Notes Placeholder 2"/>
          <p:cNvSpPr>
            <a:spLocks noGrp="1"/>
          </p:cNvSpPr>
          <p:nvPr>
            <p:ph type="body" idx="1"/>
          </p:nvPr>
        </p:nvSpPr>
        <p:spPr/>
        <p:txBody>
          <a:bodyPr/>
          <a:lstStyle/>
          <a:p>
            <a:pPr marL="0" marR="0" lvl="0" indent="0" algn="l" defTabSz="449263" rtl="0" eaLnBrk="0" fontAlgn="base" latinLnBrk="0" hangingPunct="0">
              <a:lnSpc>
                <a:spcPct val="100000"/>
              </a:lnSpc>
              <a:spcBef>
                <a:spcPct val="30000"/>
              </a:spcBef>
              <a:spcAft>
                <a:spcPct val="0"/>
              </a:spcAft>
              <a:buClrTx/>
              <a:buSzPct val="100000"/>
              <a:buFont typeface="Times New Roman" panose="02020603050405020304" pitchFamily="18" charset="0"/>
              <a:buNone/>
              <a:tabLst/>
              <a:defRPr/>
            </a:pPr>
            <a:r>
              <a:rPr lang="en-US" dirty="0"/>
              <a:t>1. </a:t>
            </a:r>
            <a:r>
              <a:rPr lang="en-US" sz="1800" dirty="0" err="1">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Nhà</a:t>
            </a:r>
            <a:r>
              <a:rPr lang="en-US" sz="1800" dirty="0">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 </a:t>
            </a:r>
            <a:r>
              <a:rPr lang="en-US" sz="1800" dirty="0" err="1">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quản</a:t>
            </a:r>
            <a:r>
              <a:rPr lang="en-US" sz="1800" dirty="0">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 </a:t>
            </a:r>
            <a:r>
              <a:rPr lang="en-US" sz="1800" dirty="0" err="1">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trị</a:t>
            </a:r>
            <a:r>
              <a:rPr lang="en-US" sz="1800" dirty="0">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 </a:t>
            </a:r>
            <a:r>
              <a:rPr lang="en-US" sz="1800" dirty="0" err="1">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sẽ</a:t>
            </a:r>
            <a:r>
              <a:rPr lang="en-US" sz="1800" dirty="0">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 </a:t>
            </a:r>
            <a:r>
              <a:rPr lang="en-US" sz="1800" dirty="0" err="1">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theo</a:t>
            </a:r>
            <a:r>
              <a:rPr lang="en-US" sz="1800" dirty="0">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 </a:t>
            </a:r>
            <a:r>
              <a:rPr lang="en-US" sz="1800" dirty="0" err="1">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đuổi</a:t>
            </a:r>
            <a:r>
              <a:rPr lang="en-US" sz="1800" dirty="0">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 </a:t>
            </a:r>
            <a:r>
              <a:rPr lang="en-US" sz="1800" dirty="0" err="1">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chiến</a:t>
            </a:r>
            <a:r>
              <a:rPr lang="en-US" sz="1800" dirty="0">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 </a:t>
            </a:r>
            <a:r>
              <a:rPr lang="en-US" sz="1800" dirty="0" err="1">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lược</a:t>
            </a:r>
            <a:r>
              <a:rPr lang="en-US" sz="1800" dirty="0">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 </a:t>
            </a:r>
            <a:r>
              <a:rPr lang="en-US" sz="1800" dirty="0" err="1">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ổn</a:t>
            </a:r>
            <a:r>
              <a:rPr lang="en-US" sz="1800" dirty="0">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 </a:t>
            </a:r>
            <a:r>
              <a:rPr lang="en-US" sz="1800" dirty="0" err="1">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định</a:t>
            </a:r>
            <a:r>
              <a:rPr lang="en-US" sz="1800" dirty="0">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 </a:t>
            </a:r>
            <a:r>
              <a:rPr lang="en-US" sz="1800" dirty="0" err="1">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khi</a:t>
            </a:r>
            <a:r>
              <a:rPr lang="en-US" sz="1800" dirty="0">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 </a:t>
            </a:r>
            <a:r>
              <a:rPr lang="en-US" sz="1800" dirty="0" err="1">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môi</a:t>
            </a:r>
            <a:r>
              <a:rPr lang="en-US" sz="1800" dirty="0">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 </a:t>
            </a:r>
            <a:r>
              <a:rPr lang="en-US" sz="1800" dirty="0" err="1">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trường</a:t>
            </a:r>
            <a:r>
              <a:rPr lang="en-US" sz="1800" dirty="0">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 </a:t>
            </a:r>
            <a:r>
              <a:rPr lang="en-US" sz="1800" dirty="0" err="1">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tương</a:t>
            </a:r>
            <a:r>
              <a:rPr lang="en-US" sz="1800" dirty="0">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 </a:t>
            </a:r>
            <a:r>
              <a:rPr lang="en-US" sz="1800" dirty="0" err="1">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đối</a:t>
            </a:r>
            <a:r>
              <a:rPr lang="en-US" sz="1800" dirty="0">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 </a:t>
            </a:r>
            <a:r>
              <a:rPr lang="en-US" sz="1800" dirty="0" err="1">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ổn</a:t>
            </a:r>
            <a:r>
              <a:rPr lang="en-US" sz="1800" dirty="0">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 </a:t>
            </a:r>
            <a:r>
              <a:rPr lang="en-US" sz="1800" dirty="0" err="1">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định</a:t>
            </a:r>
            <a:r>
              <a:rPr lang="en-US" sz="1800" dirty="0">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 </a:t>
            </a:r>
            <a:r>
              <a:rPr lang="en-US" sz="1800" dirty="0" err="1">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và</a:t>
            </a:r>
            <a:r>
              <a:rPr lang="en-US" sz="1800" dirty="0">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 </a:t>
            </a:r>
            <a:r>
              <a:rPr lang="en-US" sz="1800" dirty="0" err="1">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bằng</a:t>
            </a:r>
            <a:r>
              <a:rPr lang="en-US" sz="1800" dirty="0">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 </a:t>
            </a:r>
            <a:r>
              <a:rPr lang="en-US" sz="1800" dirty="0" err="1">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lòng</a:t>
            </a:r>
            <a:r>
              <a:rPr lang="en-US" sz="1800" dirty="0">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 </a:t>
            </a:r>
            <a:r>
              <a:rPr lang="en-US" sz="1800" dirty="0" err="1">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với</a:t>
            </a:r>
            <a:r>
              <a:rPr lang="en-US" sz="1800" dirty="0">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 </a:t>
            </a:r>
            <a:r>
              <a:rPr lang="en-US" sz="1800" dirty="0" err="1">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thành</a:t>
            </a:r>
            <a:r>
              <a:rPr lang="en-US" sz="1800" dirty="0">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 </a:t>
            </a:r>
            <a:r>
              <a:rPr lang="en-US" sz="1800" dirty="0" err="1">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tích</a:t>
            </a:r>
            <a:r>
              <a:rPr lang="en-US" sz="1800" dirty="0">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 </a:t>
            </a:r>
            <a:r>
              <a:rPr lang="en-US" sz="1800" dirty="0" err="1">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đã</a:t>
            </a:r>
            <a:r>
              <a:rPr lang="en-US" sz="1800" dirty="0">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 </a:t>
            </a:r>
            <a:r>
              <a:rPr lang="en-US" sz="1800" dirty="0" err="1">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đạt</a:t>
            </a:r>
            <a:r>
              <a:rPr lang="en-US" sz="1800" dirty="0">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 </a:t>
            </a:r>
            <a:r>
              <a:rPr lang="en-US" sz="1800" dirty="0" err="1">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được</a:t>
            </a:r>
            <a:r>
              <a:rPr lang="en-US" sz="1800" dirty="0">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 </a:t>
            </a:r>
            <a:r>
              <a:rPr lang="en-US" sz="1800" dirty="0" err="1">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Việc</a:t>
            </a:r>
            <a:r>
              <a:rPr lang="en-US" sz="1800" dirty="0">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 </a:t>
            </a:r>
            <a:r>
              <a:rPr lang="en-US" sz="1800" dirty="0" err="1">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theo</a:t>
            </a:r>
            <a:r>
              <a:rPr lang="en-US" sz="1800" dirty="0">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 </a:t>
            </a:r>
            <a:r>
              <a:rPr lang="en-US" sz="1800" dirty="0" err="1">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đuổi</a:t>
            </a:r>
            <a:r>
              <a:rPr lang="en-US" sz="1800" dirty="0">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 </a:t>
            </a:r>
            <a:r>
              <a:rPr lang="en-US" sz="1800" dirty="0" err="1">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chiến</a:t>
            </a:r>
            <a:r>
              <a:rPr lang="en-US" sz="1800" dirty="0">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 </a:t>
            </a:r>
            <a:r>
              <a:rPr lang="en-US" sz="1800" dirty="0" err="1">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lược</a:t>
            </a:r>
            <a:r>
              <a:rPr lang="en-US" sz="1800" dirty="0">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 </a:t>
            </a:r>
            <a:r>
              <a:rPr lang="en-US" sz="1800" dirty="0" err="1">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ổn</a:t>
            </a:r>
            <a:r>
              <a:rPr lang="en-US" sz="1800" dirty="0">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 </a:t>
            </a:r>
            <a:r>
              <a:rPr lang="en-US" sz="1800" dirty="0" err="1">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định</a:t>
            </a:r>
            <a:r>
              <a:rPr lang="en-US" sz="1800" dirty="0">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 </a:t>
            </a:r>
            <a:r>
              <a:rPr lang="en-US" sz="1800" dirty="0" err="1">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thường</a:t>
            </a:r>
            <a:r>
              <a:rPr lang="en-US" sz="1800" dirty="0">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 </a:t>
            </a:r>
            <a:r>
              <a:rPr lang="en-US" sz="1800" dirty="0" err="1">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bị</a:t>
            </a:r>
            <a:r>
              <a:rPr lang="en-US" sz="1800" dirty="0">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 </a:t>
            </a:r>
            <a:r>
              <a:rPr lang="en-US" sz="1800" dirty="0" err="1">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coi</a:t>
            </a:r>
            <a:r>
              <a:rPr lang="en-US" sz="1800" dirty="0">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 </a:t>
            </a:r>
            <a:r>
              <a:rPr lang="en-US" sz="1800" dirty="0" err="1">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là</a:t>
            </a:r>
            <a:r>
              <a:rPr lang="en-US" sz="1800" dirty="0">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 </a:t>
            </a:r>
            <a:r>
              <a:rPr lang="en-US" sz="1800" dirty="0" err="1">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tự</a:t>
            </a:r>
            <a:r>
              <a:rPr lang="en-US" sz="1800" dirty="0">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 </a:t>
            </a:r>
            <a:r>
              <a:rPr lang="en-US" sz="1800" dirty="0" err="1">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mãn</a:t>
            </a:r>
            <a:r>
              <a:rPr lang="en-US" sz="1800" dirty="0">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 </a:t>
            </a:r>
            <a:r>
              <a:rPr lang="en-US" sz="1800" dirty="0" err="1">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Thường</a:t>
            </a:r>
            <a:r>
              <a:rPr lang="en-US" sz="1800" dirty="0">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 </a:t>
            </a:r>
            <a:r>
              <a:rPr lang="en-US" sz="1800" dirty="0" err="1">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thì</a:t>
            </a:r>
            <a:r>
              <a:rPr lang="en-US" sz="1800" dirty="0">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 </a:t>
            </a:r>
            <a:r>
              <a:rPr lang="en-US" sz="1800" dirty="0" err="1">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các</a:t>
            </a:r>
            <a:r>
              <a:rPr lang="en-US" sz="1800" dirty="0">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 </a:t>
            </a:r>
            <a:r>
              <a:rPr lang="en-US" sz="1800" dirty="0" err="1">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tổ</a:t>
            </a:r>
            <a:r>
              <a:rPr lang="en-US" sz="1800" dirty="0">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 </a:t>
            </a:r>
            <a:r>
              <a:rPr lang="en-US" sz="1800" dirty="0" err="1">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chức</a:t>
            </a:r>
            <a:r>
              <a:rPr lang="en-US" sz="1800" dirty="0">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 </a:t>
            </a:r>
            <a:r>
              <a:rPr lang="en-US" sz="1800" dirty="0" err="1">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bị</a:t>
            </a:r>
            <a:r>
              <a:rPr lang="en-US" sz="1800" dirty="0">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 </a:t>
            </a:r>
            <a:r>
              <a:rPr lang="en-US" sz="1800" dirty="0" err="1">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lôi</a:t>
            </a:r>
            <a:r>
              <a:rPr lang="en-US" sz="1800" dirty="0">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 </a:t>
            </a:r>
            <a:r>
              <a:rPr lang="en-US" sz="1800" dirty="0" err="1">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cuốn</a:t>
            </a:r>
            <a:r>
              <a:rPr lang="en-US" sz="1800" dirty="0">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 </a:t>
            </a:r>
            <a:r>
              <a:rPr lang="en-US" sz="1800" dirty="0" err="1">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hấp</a:t>
            </a:r>
            <a:r>
              <a:rPr lang="en-US" sz="1800" dirty="0">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 </a:t>
            </a:r>
            <a:r>
              <a:rPr lang="en-US" sz="1800" dirty="0" err="1">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dẫn</a:t>
            </a:r>
            <a:r>
              <a:rPr lang="en-US" sz="1800" dirty="0">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 </a:t>
            </a:r>
            <a:r>
              <a:rPr lang="en-US" sz="1800" dirty="0" err="1">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theo</a:t>
            </a:r>
            <a:r>
              <a:rPr lang="en-US" sz="1800" dirty="0">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 </a:t>
            </a:r>
            <a:r>
              <a:rPr lang="en-US" sz="1800" dirty="0" err="1">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đuổi</a:t>
            </a:r>
            <a:r>
              <a:rPr lang="en-US" sz="1800" dirty="0">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 </a:t>
            </a:r>
            <a:r>
              <a:rPr lang="en-US" sz="1800" dirty="0" err="1">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chiến</a:t>
            </a:r>
            <a:r>
              <a:rPr lang="en-US" sz="1800" dirty="0">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 </a:t>
            </a:r>
            <a:r>
              <a:rPr lang="en-US" sz="1800" dirty="0" err="1">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lược</a:t>
            </a:r>
            <a:r>
              <a:rPr lang="en-US" sz="1800" dirty="0">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 </a:t>
            </a:r>
            <a:r>
              <a:rPr lang="en-US" sz="1800" dirty="0" err="1">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tăng</a:t>
            </a:r>
            <a:r>
              <a:rPr lang="en-US" sz="1800" dirty="0">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 </a:t>
            </a:r>
            <a:r>
              <a:rPr lang="en-US" sz="1800" dirty="0" err="1">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trưởng</a:t>
            </a:r>
            <a:r>
              <a:rPr lang="en-US" sz="1800" dirty="0">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 </a:t>
            </a:r>
            <a:r>
              <a:rPr lang="en-US" sz="1800" dirty="0" err="1">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Mặt</a:t>
            </a:r>
            <a:r>
              <a:rPr lang="en-US" sz="1800" dirty="0">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 </a:t>
            </a:r>
            <a:r>
              <a:rPr lang="en-US" sz="1800" dirty="0" err="1">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khác</a:t>
            </a:r>
            <a:r>
              <a:rPr lang="en-US" sz="1800" dirty="0">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 </a:t>
            </a:r>
            <a:r>
              <a:rPr lang="en-US" sz="1800" dirty="0" err="1">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môi</a:t>
            </a:r>
            <a:r>
              <a:rPr lang="en-US" sz="1800" dirty="0">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 </a:t>
            </a:r>
            <a:r>
              <a:rPr lang="en-US" sz="1800" dirty="0" err="1">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trường</a:t>
            </a:r>
            <a:r>
              <a:rPr lang="en-US" sz="1800" dirty="0">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 </a:t>
            </a:r>
            <a:r>
              <a:rPr lang="en-US" sz="1800" dirty="0" err="1">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hoạt</a:t>
            </a:r>
            <a:r>
              <a:rPr lang="en-US" sz="1800" dirty="0">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 </a:t>
            </a:r>
            <a:r>
              <a:rPr lang="en-US" sz="1800" dirty="0" err="1">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động</a:t>
            </a:r>
            <a:r>
              <a:rPr lang="en-US" sz="1800" dirty="0">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 </a:t>
            </a:r>
            <a:r>
              <a:rPr lang="en-US" sz="1800" dirty="0" err="1">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của</a:t>
            </a:r>
            <a:r>
              <a:rPr lang="en-US" sz="1800" dirty="0">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 </a:t>
            </a:r>
            <a:r>
              <a:rPr lang="en-US" sz="1800" dirty="0" err="1">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tổ</a:t>
            </a:r>
            <a:r>
              <a:rPr lang="en-US" sz="1800" dirty="0">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 </a:t>
            </a:r>
            <a:r>
              <a:rPr lang="en-US" sz="1800" dirty="0" err="1">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chức</a:t>
            </a:r>
            <a:r>
              <a:rPr lang="en-US" sz="1800" dirty="0">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 </a:t>
            </a:r>
            <a:r>
              <a:rPr lang="en-US" sz="1800" dirty="0" err="1">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thường</a:t>
            </a:r>
            <a:r>
              <a:rPr lang="en-US" sz="1800" dirty="0">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 </a:t>
            </a:r>
            <a:r>
              <a:rPr lang="en-US" sz="1800" dirty="0" err="1">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xuyên</a:t>
            </a:r>
            <a:r>
              <a:rPr lang="en-US" sz="1800" dirty="0">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 </a:t>
            </a:r>
            <a:r>
              <a:rPr lang="en-US" sz="1800" dirty="0" err="1">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biến</a:t>
            </a:r>
            <a:r>
              <a:rPr lang="en-US" sz="1800" dirty="0">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 </a:t>
            </a:r>
            <a:r>
              <a:rPr lang="en-US" sz="1800" dirty="0" err="1">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động</a:t>
            </a:r>
            <a:r>
              <a:rPr lang="en-US" sz="1800" dirty="0">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 do </a:t>
            </a:r>
            <a:r>
              <a:rPr lang="en-US" sz="1800" dirty="0" err="1">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đó</a:t>
            </a:r>
            <a:r>
              <a:rPr lang="en-US" sz="1800" dirty="0">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 </a:t>
            </a:r>
            <a:r>
              <a:rPr lang="en-US" sz="1800" dirty="0" err="1">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nếu</a:t>
            </a:r>
            <a:r>
              <a:rPr lang="en-US" sz="1800" dirty="0">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 </a:t>
            </a:r>
            <a:r>
              <a:rPr lang="en-US" sz="1800" dirty="0" err="1">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tổ</a:t>
            </a:r>
            <a:r>
              <a:rPr lang="en-US" sz="1800" dirty="0">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 </a:t>
            </a:r>
            <a:r>
              <a:rPr lang="en-US" sz="1800" dirty="0" err="1">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chức</a:t>
            </a:r>
            <a:r>
              <a:rPr lang="en-US" sz="1800" dirty="0">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 </a:t>
            </a:r>
            <a:r>
              <a:rPr lang="en-US" sz="1800" dirty="0" err="1">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chỉ</a:t>
            </a:r>
            <a:r>
              <a:rPr lang="en-US" sz="1800" dirty="0">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 </a:t>
            </a:r>
            <a:r>
              <a:rPr lang="en-US" sz="1800" dirty="0" err="1">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theo</a:t>
            </a:r>
            <a:r>
              <a:rPr lang="en-US" sz="1800" dirty="0">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 </a:t>
            </a:r>
            <a:r>
              <a:rPr lang="en-US" sz="1800" dirty="0" err="1">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đuổi</a:t>
            </a:r>
            <a:r>
              <a:rPr lang="en-US" sz="1800" dirty="0">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 </a:t>
            </a:r>
            <a:r>
              <a:rPr lang="en-US" sz="1800" dirty="0" err="1">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chiến</a:t>
            </a:r>
            <a:r>
              <a:rPr lang="en-US" sz="1800" dirty="0">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 </a:t>
            </a:r>
            <a:r>
              <a:rPr lang="en-US" sz="1800" dirty="0" err="1">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lược</a:t>
            </a:r>
            <a:r>
              <a:rPr lang="en-US" sz="1800" dirty="0">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 </a:t>
            </a:r>
            <a:r>
              <a:rPr lang="en-US" sz="1800" dirty="0" err="1">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ổn</a:t>
            </a:r>
            <a:r>
              <a:rPr lang="en-US" sz="1800" dirty="0">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 </a:t>
            </a:r>
            <a:r>
              <a:rPr lang="en-US" sz="1800" dirty="0" err="1">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định</a:t>
            </a:r>
            <a:r>
              <a:rPr lang="en-US" sz="1800" dirty="0">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 </a:t>
            </a:r>
            <a:r>
              <a:rPr lang="en-US" sz="1800" dirty="0" err="1">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thì</a:t>
            </a:r>
            <a:r>
              <a:rPr lang="en-US" sz="1800" dirty="0">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 </a:t>
            </a:r>
            <a:r>
              <a:rPr lang="en-US" sz="1800" dirty="0" err="1">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rất</a:t>
            </a:r>
            <a:r>
              <a:rPr lang="en-US" sz="1800" dirty="0">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 </a:t>
            </a:r>
            <a:r>
              <a:rPr lang="en-US" sz="1800" dirty="0" err="1">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dễ</a:t>
            </a:r>
            <a:r>
              <a:rPr lang="en-US" sz="1800" dirty="0">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 </a:t>
            </a:r>
            <a:r>
              <a:rPr lang="en-US" sz="1800" dirty="0" err="1">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bị</a:t>
            </a:r>
            <a:r>
              <a:rPr lang="en-US" sz="1800" dirty="0">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 </a:t>
            </a:r>
            <a:r>
              <a:rPr lang="en-US" sz="1800" dirty="0" err="1">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tụt</a:t>
            </a:r>
            <a:r>
              <a:rPr lang="en-US" sz="1800" dirty="0">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 </a:t>
            </a:r>
            <a:r>
              <a:rPr lang="en-US" sz="1800" dirty="0" err="1">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hậu</a:t>
            </a:r>
            <a:r>
              <a:rPr lang="en-US" sz="1800" dirty="0">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a:t>
            </a:r>
            <a:r>
              <a:rPr lang="en-US" sz="1800" dirty="0">
                <a:solidFill>
                  <a:srgbClr val="002060"/>
                </a:solidFill>
                <a:effectLst/>
                <a:latin typeface="Arial" panose="020B0604020202020204" pitchFamily="34" charset="0"/>
                <a:ea typeface="Calibri" panose="020F0502020204030204" pitchFamily="34" charset="0"/>
                <a:cs typeface="Arial" panose="020B0604020202020204" pitchFamily="34" charset="0"/>
              </a:rPr>
              <a:t> </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0" marR="0" lvl="0" indent="0" algn="l" defTabSz="449263" rtl="0" eaLnBrk="0" fontAlgn="base" latinLnBrk="0" hangingPunct="0">
              <a:lnSpc>
                <a:spcPct val="100000"/>
              </a:lnSpc>
              <a:spcBef>
                <a:spcPct val="30000"/>
              </a:spcBef>
              <a:spcAft>
                <a:spcPct val="0"/>
              </a:spcAft>
              <a:buClrTx/>
              <a:buSzPct val="100000"/>
              <a:buFont typeface="Times New Roman" panose="02020603050405020304" pitchFamily="18" charset="0"/>
              <a:buNone/>
              <a:tabLst/>
              <a:defRPr/>
            </a:pPr>
            <a:r>
              <a:rPr lang="en-US" dirty="0"/>
              <a:t>2. </a:t>
            </a:r>
            <a:r>
              <a:rPr lang="en-US" sz="18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Các</a:t>
            </a:r>
            <a:r>
              <a:rPr lang="en-US" sz="18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18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nhà</a:t>
            </a:r>
            <a:r>
              <a:rPr lang="en-US" sz="18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18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quản</a:t>
            </a:r>
            <a:r>
              <a:rPr lang="en-US" sz="18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18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trị</a:t>
            </a:r>
            <a:r>
              <a:rPr lang="en-US" sz="18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18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luôn</a:t>
            </a:r>
            <a:r>
              <a:rPr lang="en-US" sz="18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18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luôn</a:t>
            </a:r>
            <a:r>
              <a:rPr lang="en-US" sz="18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18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có</a:t>
            </a:r>
            <a:r>
              <a:rPr lang="en-US" sz="18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18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tham</a:t>
            </a:r>
            <a:r>
              <a:rPr lang="en-US" sz="18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18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vọng</a:t>
            </a:r>
            <a:r>
              <a:rPr lang="en-US" sz="18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18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khuyếch</a:t>
            </a:r>
            <a:r>
              <a:rPr lang="en-US" sz="18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18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trương</a:t>
            </a:r>
            <a:r>
              <a:rPr lang="en-US" sz="18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18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thanh</a:t>
            </a:r>
            <a:r>
              <a:rPr lang="en-US" sz="18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18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thế</a:t>
            </a:r>
            <a:r>
              <a:rPr lang="en-US" sz="18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18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danh</a:t>
            </a:r>
            <a:r>
              <a:rPr lang="en-US" sz="18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18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tiếng</a:t>
            </a:r>
            <a:r>
              <a:rPr lang="en-US" sz="18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18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mở</a:t>
            </a:r>
            <a:r>
              <a:rPr lang="en-US" sz="18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18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rộng</a:t>
            </a:r>
            <a:r>
              <a:rPr lang="en-US" sz="18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18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quy</a:t>
            </a:r>
            <a:r>
              <a:rPr lang="en-US" sz="18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18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mô</a:t>
            </a:r>
            <a:r>
              <a:rPr lang="en-US" sz="18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18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nên</a:t>
            </a:r>
            <a:r>
              <a:rPr lang="en-US" sz="18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18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thường</a:t>
            </a:r>
            <a:r>
              <a:rPr lang="en-US" sz="18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18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rất</a:t>
            </a:r>
            <a:r>
              <a:rPr lang="en-US" sz="18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18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chú</a:t>
            </a:r>
            <a:r>
              <a:rPr lang="en-US" sz="18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18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trọng</a:t>
            </a:r>
            <a:r>
              <a:rPr lang="en-US" sz="18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18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theo</a:t>
            </a:r>
            <a:r>
              <a:rPr lang="en-US" sz="18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18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đuổi</a:t>
            </a:r>
            <a:r>
              <a:rPr lang="en-US" sz="18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18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các</a:t>
            </a:r>
            <a:r>
              <a:rPr lang="en-US" sz="18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18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chiến</a:t>
            </a:r>
            <a:r>
              <a:rPr lang="en-US" sz="18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18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lược</a:t>
            </a:r>
            <a:r>
              <a:rPr lang="en-US" sz="18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18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tăng</a:t>
            </a:r>
            <a:r>
              <a:rPr lang="en-US" sz="18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18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trưởng</a:t>
            </a:r>
            <a:r>
              <a:rPr lang="en-US" sz="18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endParaRPr lang="en-US" dirty="0"/>
          </a:p>
        </p:txBody>
      </p:sp>
      <p:sp>
        <p:nvSpPr>
          <p:cNvPr id="4" name="Slide Number Placeholder 3"/>
          <p:cNvSpPr>
            <a:spLocks noGrp="1"/>
          </p:cNvSpPr>
          <p:nvPr>
            <p:ph type="sldNum"/>
          </p:nvPr>
        </p:nvSpPr>
        <p:spPr/>
        <p:txBody>
          <a:bodyPr/>
          <a:lstStyle/>
          <a:p>
            <a:pPr>
              <a:defRPr/>
            </a:pPr>
            <a:fld id="{6E3EAE04-46BB-45A5-ACBA-C9CF4C8BAD25}" type="slidenum">
              <a:rPr lang="en-US" smtClean="0"/>
              <a:pPr>
                <a:defRPr/>
              </a:pPr>
              <a:t>61</a:t>
            </a:fld>
            <a:endParaRPr lang="en-US"/>
          </a:p>
        </p:txBody>
      </p:sp>
    </p:spTree>
    <p:extLst>
      <p:ext uri="{BB962C8B-B14F-4D97-AF65-F5344CB8AC3E}">
        <p14:creationId xmlns:p14="http://schemas.microsoft.com/office/powerpoint/2010/main" val="130587522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2588" y="695325"/>
            <a:ext cx="6089650" cy="3425825"/>
          </a:xfrm>
        </p:spPr>
      </p:sp>
      <p:sp>
        <p:nvSpPr>
          <p:cNvPr id="3" name="Notes Placeholder 2"/>
          <p:cNvSpPr>
            <a:spLocks noGrp="1"/>
          </p:cNvSpPr>
          <p:nvPr>
            <p:ph type="body" idx="1"/>
          </p:nvPr>
        </p:nvSpPr>
        <p:spPr/>
        <p:txBody>
          <a:bodyPr/>
          <a:lstStyle/>
          <a:p>
            <a:pPr marL="0" marR="0" lvl="0" indent="0" algn="l" defTabSz="449263" rtl="0" eaLnBrk="0" fontAlgn="base" latinLnBrk="0" hangingPunct="0">
              <a:lnSpc>
                <a:spcPct val="100000"/>
              </a:lnSpc>
              <a:spcBef>
                <a:spcPct val="30000"/>
              </a:spcBef>
              <a:spcAft>
                <a:spcPct val="0"/>
              </a:spcAft>
              <a:buClrTx/>
              <a:buSzPct val="100000"/>
              <a:buFont typeface="Times New Roman" panose="02020603050405020304" pitchFamily="18" charset="0"/>
              <a:buNone/>
              <a:tabLst/>
              <a:defRPr/>
            </a:pPr>
            <a:r>
              <a:rPr lang="en-US" sz="18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3. </a:t>
            </a:r>
            <a:r>
              <a:rPr lang="en-US" sz="18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Các</a:t>
            </a:r>
            <a:r>
              <a:rPr lang="en-US" sz="18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18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chiến</a:t>
            </a:r>
            <a:r>
              <a:rPr lang="en-US" sz="18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18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lược</a:t>
            </a:r>
            <a:r>
              <a:rPr lang="en-US" sz="18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18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này</a:t>
            </a:r>
            <a:r>
              <a:rPr lang="en-US" sz="18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18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góp</a:t>
            </a:r>
            <a:r>
              <a:rPr lang="en-US" sz="18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18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phần</a:t>
            </a:r>
            <a:r>
              <a:rPr lang="en-US" sz="18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18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hạ</a:t>
            </a:r>
            <a:r>
              <a:rPr lang="en-US" sz="18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18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gíá</a:t>
            </a:r>
            <a:r>
              <a:rPr lang="en-US" sz="18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18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thành</a:t>
            </a:r>
            <a:r>
              <a:rPr lang="en-US" sz="18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18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nâng</a:t>
            </a:r>
            <a:r>
              <a:rPr lang="en-US" sz="18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18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cao</a:t>
            </a:r>
            <a:r>
              <a:rPr lang="en-US" sz="18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18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chất</a:t>
            </a:r>
            <a:r>
              <a:rPr lang="en-US" sz="18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18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lượng</a:t>
            </a:r>
            <a:r>
              <a:rPr lang="en-US" sz="18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18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để</a:t>
            </a:r>
            <a:r>
              <a:rPr lang="en-US" sz="18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18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tăng</a:t>
            </a:r>
            <a:r>
              <a:rPr lang="en-US" sz="18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18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cường</a:t>
            </a:r>
            <a:r>
              <a:rPr lang="en-US" sz="18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18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uy</a:t>
            </a:r>
            <a:r>
              <a:rPr lang="en-US" sz="18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18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tín</a:t>
            </a:r>
            <a:r>
              <a:rPr lang="en-US" sz="18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18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của</a:t>
            </a:r>
            <a:r>
              <a:rPr lang="en-US" sz="18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18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sản</a:t>
            </a:r>
            <a:r>
              <a:rPr lang="en-US" sz="18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18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phẩm</a:t>
            </a:r>
            <a:r>
              <a:rPr lang="en-US" sz="18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18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của</a:t>
            </a:r>
            <a:r>
              <a:rPr lang="en-US" sz="18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18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doanh</a:t>
            </a:r>
            <a:r>
              <a:rPr lang="en-US" sz="18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18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nghiệp</a:t>
            </a:r>
            <a:r>
              <a:rPr lang="en-US" sz="18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endParaRPr lang="en-US" dirty="0"/>
          </a:p>
        </p:txBody>
      </p:sp>
      <p:sp>
        <p:nvSpPr>
          <p:cNvPr id="4" name="Slide Number Placeholder 3"/>
          <p:cNvSpPr>
            <a:spLocks noGrp="1"/>
          </p:cNvSpPr>
          <p:nvPr>
            <p:ph type="sldNum"/>
          </p:nvPr>
        </p:nvSpPr>
        <p:spPr/>
        <p:txBody>
          <a:bodyPr/>
          <a:lstStyle/>
          <a:p>
            <a:pPr>
              <a:defRPr/>
            </a:pPr>
            <a:fld id="{6E3EAE04-46BB-45A5-ACBA-C9CF4C8BAD25}" type="slidenum">
              <a:rPr lang="en-US" smtClean="0"/>
              <a:pPr>
                <a:defRPr/>
              </a:pPr>
              <a:t>62</a:t>
            </a:fld>
            <a:endParaRPr lang="en-US"/>
          </a:p>
        </p:txBody>
      </p:sp>
    </p:spTree>
    <p:extLst>
      <p:ext uri="{BB962C8B-B14F-4D97-AF65-F5344CB8AC3E}">
        <p14:creationId xmlns:p14="http://schemas.microsoft.com/office/powerpoint/2010/main" val="33512946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lvl1pPr>
              <a:defRPr>
                <a:latin typeface="Arial" panose="020B0604020202020204" pitchFamily="34" charset="0"/>
                <a:cs typeface="Arial" panose="020B0604020202020204" pitchFamily="34" charset="0"/>
              </a:defRPr>
            </a:lvl1p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latin typeface="Arial" panose="020B0604020202020204" pitchFamily="34" charset="0"/>
                <a:cs typeface="Arial" panose="020B0604020202020204"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t>2/27/2025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t>2/27/2025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dirty="0"/>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t>2/27/2025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t>2/27/2025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t>2/27/2025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t>2/27/2025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t>2/27/2025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t>2/27/2025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t>2/27/2025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t>2/27/2025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t>2/27/2025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bg bwMode="auto">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1371600" y="3195638"/>
            <a:ext cx="15544800" cy="2205038"/>
          </a:xfrm>
        </p:spPr>
        <p:txBody>
          <a:bodyPr/>
          <a:lstStyle>
            <a:lvl1pPr algn="ctr">
              <a:defRPr sz="6000"/>
            </a:lvl1pPr>
          </a:lstStyle>
          <a:p>
            <a:pPr lvl="0"/>
            <a:r>
              <a:rPr lang="zh-CN" noProof="0"/>
              <a:t>单击此处编辑母版标题样式</a:t>
            </a:r>
          </a:p>
        </p:txBody>
      </p:sp>
      <p:sp>
        <p:nvSpPr>
          <p:cNvPr id="2051" name="Rectangle 3"/>
          <p:cNvSpPr>
            <a:spLocks noGrp="1" noChangeArrowheads="1"/>
          </p:cNvSpPr>
          <p:nvPr>
            <p:ph type="subTitle" idx="1"/>
          </p:nvPr>
        </p:nvSpPr>
        <p:spPr>
          <a:xfrm>
            <a:off x="2743200" y="5717382"/>
            <a:ext cx="12801600" cy="1826418"/>
          </a:xfrm>
        </p:spPr>
        <p:txBody>
          <a:bodyPr/>
          <a:lstStyle>
            <a:lvl1pPr marL="0" indent="0" algn="ctr">
              <a:buFontTx/>
              <a:buNone/>
              <a:defRPr sz="4500"/>
            </a:lvl1pPr>
          </a:lstStyle>
          <a:p>
            <a:pPr lvl="0"/>
            <a:r>
              <a:rPr lang="zh-CN" noProof="0"/>
              <a:t>单击此处编辑母版副标题样式</a:t>
            </a:r>
          </a:p>
        </p:txBody>
      </p:sp>
    </p:spTree>
    <p:extLst>
      <p:ext uri="{BB962C8B-B14F-4D97-AF65-F5344CB8AC3E}">
        <p14:creationId xmlns:p14="http://schemas.microsoft.com/office/powerpoint/2010/main" val="75153580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85729683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47776" y="2564608"/>
            <a:ext cx="15773400" cy="4279106"/>
          </a:xfrm>
        </p:spPr>
        <p:txBody>
          <a:bodyPr anchor="b"/>
          <a:lstStyle>
            <a:lvl1pPr>
              <a:defRPr sz="9000"/>
            </a:lvl1pPr>
          </a:lstStyle>
          <a:p>
            <a:r>
              <a:rPr lang="en-US"/>
              <a:t>Click to edit Master title style</a:t>
            </a:r>
          </a:p>
        </p:txBody>
      </p:sp>
      <p:sp>
        <p:nvSpPr>
          <p:cNvPr id="3" name="Text Placeholder 2"/>
          <p:cNvSpPr>
            <a:spLocks noGrp="1"/>
          </p:cNvSpPr>
          <p:nvPr>
            <p:ph type="body" idx="1"/>
          </p:nvPr>
        </p:nvSpPr>
        <p:spPr>
          <a:xfrm>
            <a:off x="1247776" y="6884195"/>
            <a:ext cx="15773400" cy="2250281"/>
          </a:xfrm>
        </p:spPr>
        <p:txBody>
          <a:bodyPr/>
          <a:lstStyle>
            <a:lvl1pPr marL="0" indent="0">
              <a:buNone/>
              <a:defRPr sz="3600"/>
            </a:lvl1pPr>
            <a:lvl2pPr marL="685800" indent="0">
              <a:buNone/>
              <a:defRPr sz="3000"/>
            </a:lvl2pPr>
            <a:lvl3pPr marL="1371600" indent="0">
              <a:buNone/>
              <a:defRPr sz="2700"/>
            </a:lvl3pPr>
            <a:lvl4pPr marL="2057400" indent="0">
              <a:buNone/>
              <a:defRPr sz="2400"/>
            </a:lvl4pPr>
            <a:lvl5pPr marL="2743200" indent="0">
              <a:buNone/>
              <a:defRPr sz="2400"/>
            </a:lvl5pPr>
            <a:lvl6pPr marL="3429000" indent="0">
              <a:buNone/>
              <a:defRPr sz="2400"/>
            </a:lvl6pPr>
            <a:lvl7pPr marL="4114800" indent="0">
              <a:buNone/>
              <a:defRPr sz="2400"/>
            </a:lvl7pPr>
            <a:lvl8pPr marL="4800600" indent="0">
              <a:buNone/>
              <a:defRPr sz="2400"/>
            </a:lvl8pPr>
            <a:lvl9pPr marL="5486400" indent="0">
              <a:buNone/>
              <a:defRPr sz="2400"/>
            </a:lvl9pPr>
          </a:lstStyle>
          <a:p>
            <a:pPr lvl="0"/>
            <a:r>
              <a:rPr lang="en-US"/>
              <a:t>Click to edit Master text styles</a:t>
            </a:r>
          </a:p>
        </p:txBody>
      </p:sp>
    </p:spTree>
    <p:extLst>
      <p:ext uri="{BB962C8B-B14F-4D97-AF65-F5344CB8AC3E}">
        <p14:creationId xmlns:p14="http://schemas.microsoft.com/office/powerpoint/2010/main" val="165401922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2400301"/>
            <a:ext cx="8077200" cy="678894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9296400" y="2400301"/>
            <a:ext cx="8077200" cy="678894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0931063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260476" y="547688"/>
            <a:ext cx="15773400" cy="1988345"/>
          </a:xfrm>
        </p:spPr>
        <p:txBody>
          <a:bodyPr/>
          <a:lstStyle/>
          <a:p>
            <a:r>
              <a:rPr lang="en-US"/>
              <a:t>Click to edit Master title style</a:t>
            </a:r>
          </a:p>
        </p:txBody>
      </p:sp>
      <p:sp>
        <p:nvSpPr>
          <p:cNvPr id="3" name="Text Placeholder 2"/>
          <p:cNvSpPr>
            <a:spLocks noGrp="1"/>
          </p:cNvSpPr>
          <p:nvPr>
            <p:ph type="body" idx="1"/>
          </p:nvPr>
        </p:nvSpPr>
        <p:spPr>
          <a:xfrm>
            <a:off x="1260477" y="2521745"/>
            <a:ext cx="7737474" cy="1235868"/>
          </a:xfrm>
        </p:spPr>
        <p:txBody>
          <a:bodyPr anchor="b"/>
          <a:lstStyle>
            <a:lvl1pPr marL="0" indent="0">
              <a:buNone/>
              <a:defRPr sz="3600" b="1"/>
            </a:lvl1pPr>
            <a:lvl2pPr marL="685800" indent="0">
              <a:buNone/>
              <a:defRPr sz="3000" b="1"/>
            </a:lvl2pPr>
            <a:lvl3pPr marL="1371600" indent="0">
              <a:buNone/>
              <a:defRPr sz="2700" b="1"/>
            </a:lvl3pPr>
            <a:lvl4pPr marL="2057400" indent="0">
              <a:buNone/>
              <a:defRPr sz="2400" b="1"/>
            </a:lvl4pPr>
            <a:lvl5pPr marL="2743200" indent="0">
              <a:buNone/>
              <a:defRPr sz="2400" b="1"/>
            </a:lvl5pPr>
            <a:lvl6pPr marL="3429000" indent="0">
              <a:buNone/>
              <a:defRPr sz="2400" b="1"/>
            </a:lvl6pPr>
            <a:lvl7pPr marL="4114800" indent="0">
              <a:buNone/>
              <a:defRPr sz="2400" b="1"/>
            </a:lvl7pPr>
            <a:lvl8pPr marL="4800600" indent="0">
              <a:buNone/>
              <a:defRPr sz="2400" b="1"/>
            </a:lvl8pPr>
            <a:lvl9pPr marL="5486400" indent="0">
              <a:buNone/>
              <a:defRPr sz="2400" b="1"/>
            </a:lvl9pPr>
          </a:lstStyle>
          <a:p>
            <a:pPr lvl="0"/>
            <a:r>
              <a:rPr lang="en-US"/>
              <a:t>Click to edit Master text styles</a:t>
            </a:r>
          </a:p>
        </p:txBody>
      </p:sp>
      <p:sp>
        <p:nvSpPr>
          <p:cNvPr id="4" name="Content Placeholder 3"/>
          <p:cNvSpPr>
            <a:spLocks noGrp="1"/>
          </p:cNvSpPr>
          <p:nvPr>
            <p:ph sz="half" idx="2"/>
          </p:nvPr>
        </p:nvSpPr>
        <p:spPr>
          <a:xfrm>
            <a:off x="1260477" y="3757613"/>
            <a:ext cx="7737474" cy="55268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9258300" y="2521745"/>
            <a:ext cx="7775576" cy="1235868"/>
          </a:xfrm>
        </p:spPr>
        <p:txBody>
          <a:bodyPr anchor="b"/>
          <a:lstStyle>
            <a:lvl1pPr marL="0" indent="0">
              <a:buNone/>
              <a:defRPr sz="3600" b="1"/>
            </a:lvl1pPr>
            <a:lvl2pPr marL="685800" indent="0">
              <a:buNone/>
              <a:defRPr sz="3000" b="1"/>
            </a:lvl2pPr>
            <a:lvl3pPr marL="1371600" indent="0">
              <a:buNone/>
              <a:defRPr sz="2700" b="1"/>
            </a:lvl3pPr>
            <a:lvl4pPr marL="2057400" indent="0">
              <a:buNone/>
              <a:defRPr sz="2400" b="1"/>
            </a:lvl4pPr>
            <a:lvl5pPr marL="2743200" indent="0">
              <a:buNone/>
              <a:defRPr sz="2400" b="1"/>
            </a:lvl5pPr>
            <a:lvl6pPr marL="3429000" indent="0">
              <a:buNone/>
              <a:defRPr sz="2400" b="1"/>
            </a:lvl6pPr>
            <a:lvl7pPr marL="4114800" indent="0">
              <a:buNone/>
              <a:defRPr sz="2400" b="1"/>
            </a:lvl7pPr>
            <a:lvl8pPr marL="4800600" indent="0">
              <a:buNone/>
              <a:defRPr sz="2400" b="1"/>
            </a:lvl8pPr>
            <a:lvl9pPr marL="5486400" indent="0">
              <a:buNone/>
              <a:defRPr sz="2400" b="1"/>
            </a:lvl9pPr>
          </a:lstStyle>
          <a:p>
            <a:pPr lvl="0"/>
            <a:r>
              <a:rPr lang="en-US"/>
              <a:t>Click to edit Master text styles</a:t>
            </a:r>
          </a:p>
        </p:txBody>
      </p:sp>
      <p:sp>
        <p:nvSpPr>
          <p:cNvPr id="6" name="Content Placeholder 5"/>
          <p:cNvSpPr>
            <a:spLocks noGrp="1"/>
          </p:cNvSpPr>
          <p:nvPr>
            <p:ph sz="quarter" idx="4"/>
          </p:nvPr>
        </p:nvSpPr>
        <p:spPr>
          <a:xfrm>
            <a:off x="9258300" y="3757613"/>
            <a:ext cx="7775576" cy="55268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01903756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54321087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02787898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60477" y="685800"/>
            <a:ext cx="5899150" cy="2400300"/>
          </a:xfrm>
        </p:spPr>
        <p:txBody>
          <a:bodyPr anchor="b"/>
          <a:lstStyle>
            <a:lvl1pPr>
              <a:defRPr sz="4800"/>
            </a:lvl1pPr>
          </a:lstStyle>
          <a:p>
            <a:r>
              <a:rPr lang="en-US"/>
              <a:t>Click to edit Master title style</a:t>
            </a:r>
          </a:p>
        </p:txBody>
      </p:sp>
      <p:sp>
        <p:nvSpPr>
          <p:cNvPr id="3" name="Content Placeholder 2"/>
          <p:cNvSpPr>
            <a:spLocks noGrp="1"/>
          </p:cNvSpPr>
          <p:nvPr>
            <p:ph idx="1"/>
          </p:nvPr>
        </p:nvSpPr>
        <p:spPr>
          <a:xfrm>
            <a:off x="7775576" y="1481138"/>
            <a:ext cx="9258300" cy="7310438"/>
          </a:xfrm>
        </p:spPr>
        <p:txBody>
          <a:bodyPr/>
          <a:lstStyle>
            <a:lvl1pPr>
              <a:defRPr sz="4800"/>
            </a:lvl1pPr>
            <a:lvl2pPr>
              <a:defRPr sz="4200"/>
            </a:lvl2pPr>
            <a:lvl3pPr>
              <a:defRPr sz="3600"/>
            </a:lvl3pPr>
            <a:lvl4pPr>
              <a:defRPr sz="3000"/>
            </a:lvl4pPr>
            <a:lvl5pPr>
              <a:defRPr sz="3000"/>
            </a:lvl5pPr>
            <a:lvl6pPr>
              <a:defRPr sz="3000"/>
            </a:lvl6pPr>
            <a:lvl7pPr>
              <a:defRPr sz="3000"/>
            </a:lvl7pPr>
            <a:lvl8pPr>
              <a:defRPr sz="3000"/>
            </a:lvl8pPr>
            <a:lvl9pPr>
              <a:defRPr sz="3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260477" y="3086100"/>
            <a:ext cx="5899150" cy="5717382"/>
          </a:xfrm>
        </p:spPr>
        <p:txBody>
          <a:bodyPr/>
          <a:lstStyle>
            <a:lvl1pPr marL="0" indent="0">
              <a:buNone/>
              <a:defRPr sz="2400"/>
            </a:lvl1pPr>
            <a:lvl2pPr marL="685800" indent="0">
              <a:buNone/>
              <a:defRPr sz="2100"/>
            </a:lvl2pPr>
            <a:lvl3pPr marL="1371600" indent="0">
              <a:buNone/>
              <a:defRPr sz="1800"/>
            </a:lvl3pPr>
            <a:lvl4pPr marL="2057400" indent="0">
              <a:buNone/>
              <a:defRPr sz="1500"/>
            </a:lvl4pPr>
            <a:lvl5pPr marL="2743200" indent="0">
              <a:buNone/>
              <a:defRPr sz="1500"/>
            </a:lvl5pPr>
            <a:lvl6pPr marL="3429000" indent="0">
              <a:buNone/>
              <a:defRPr sz="1500"/>
            </a:lvl6pPr>
            <a:lvl7pPr marL="4114800" indent="0">
              <a:buNone/>
              <a:defRPr sz="1500"/>
            </a:lvl7pPr>
            <a:lvl8pPr marL="4800600" indent="0">
              <a:buNone/>
              <a:defRPr sz="1500"/>
            </a:lvl8pPr>
            <a:lvl9pPr marL="5486400" indent="0">
              <a:buNone/>
              <a:defRPr sz="1500"/>
            </a:lvl9pPr>
          </a:lstStyle>
          <a:p>
            <a:pPr lvl="0"/>
            <a:r>
              <a:rPr lang="en-US"/>
              <a:t>Click to edit Master text styles</a:t>
            </a:r>
          </a:p>
        </p:txBody>
      </p:sp>
    </p:spTree>
    <p:extLst>
      <p:ext uri="{BB962C8B-B14F-4D97-AF65-F5344CB8AC3E}">
        <p14:creationId xmlns:p14="http://schemas.microsoft.com/office/powerpoint/2010/main" val="84242125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60477" y="685800"/>
            <a:ext cx="5899150" cy="2400300"/>
          </a:xfrm>
        </p:spPr>
        <p:txBody>
          <a:bodyPr anchor="b"/>
          <a:lstStyle>
            <a:lvl1pPr>
              <a:defRPr sz="4800"/>
            </a:lvl1pPr>
          </a:lstStyle>
          <a:p>
            <a:r>
              <a:rPr lang="en-US"/>
              <a:t>Click to edit Master title style</a:t>
            </a:r>
          </a:p>
        </p:txBody>
      </p:sp>
      <p:sp>
        <p:nvSpPr>
          <p:cNvPr id="3" name="Picture Placeholder 2"/>
          <p:cNvSpPr>
            <a:spLocks noGrp="1"/>
          </p:cNvSpPr>
          <p:nvPr>
            <p:ph type="pic" idx="1"/>
          </p:nvPr>
        </p:nvSpPr>
        <p:spPr>
          <a:xfrm>
            <a:off x="7775576" y="1481138"/>
            <a:ext cx="9258300" cy="7310438"/>
          </a:xfrm>
        </p:spPr>
        <p:txBody>
          <a:bodyPr/>
          <a:lstStyle>
            <a:lvl1pPr marL="0" indent="0">
              <a:buNone/>
              <a:defRPr sz="4800"/>
            </a:lvl1pPr>
            <a:lvl2pPr marL="685800" indent="0">
              <a:buNone/>
              <a:defRPr sz="4200"/>
            </a:lvl2pPr>
            <a:lvl3pPr marL="1371600" indent="0">
              <a:buNone/>
              <a:defRPr sz="3600"/>
            </a:lvl3pPr>
            <a:lvl4pPr marL="2057400" indent="0">
              <a:buNone/>
              <a:defRPr sz="3000"/>
            </a:lvl4pPr>
            <a:lvl5pPr marL="2743200" indent="0">
              <a:buNone/>
              <a:defRPr sz="3000"/>
            </a:lvl5pPr>
            <a:lvl6pPr marL="3429000" indent="0">
              <a:buNone/>
              <a:defRPr sz="3000"/>
            </a:lvl6pPr>
            <a:lvl7pPr marL="4114800" indent="0">
              <a:buNone/>
              <a:defRPr sz="3000"/>
            </a:lvl7pPr>
            <a:lvl8pPr marL="4800600" indent="0">
              <a:buNone/>
              <a:defRPr sz="3000"/>
            </a:lvl8pPr>
            <a:lvl9pPr marL="5486400" indent="0">
              <a:buNone/>
              <a:defRPr sz="3000"/>
            </a:lvl9pPr>
          </a:lstStyle>
          <a:p>
            <a:pPr lvl="0"/>
            <a:endParaRPr lang="en-US" noProof="0"/>
          </a:p>
        </p:txBody>
      </p:sp>
      <p:sp>
        <p:nvSpPr>
          <p:cNvPr id="4" name="Text Placeholder 3"/>
          <p:cNvSpPr>
            <a:spLocks noGrp="1"/>
          </p:cNvSpPr>
          <p:nvPr>
            <p:ph type="body" sz="half" idx="2"/>
          </p:nvPr>
        </p:nvSpPr>
        <p:spPr>
          <a:xfrm>
            <a:off x="1260477" y="3086100"/>
            <a:ext cx="5899150" cy="5717382"/>
          </a:xfrm>
        </p:spPr>
        <p:txBody>
          <a:bodyPr/>
          <a:lstStyle>
            <a:lvl1pPr marL="0" indent="0">
              <a:buNone/>
              <a:defRPr sz="2400"/>
            </a:lvl1pPr>
            <a:lvl2pPr marL="685800" indent="0">
              <a:buNone/>
              <a:defRPr sz="2100"/>
            </a:lvl2pPr>
            <a:lvl3pPr marL="1371600" indent="0">
              <a:buNone/>
              <a:defRPr sz="1800"/>
            </a:lvl3pPr>
            <a:lvl4pPr marL="2057400" indent="0">
              <a:buNone/>
              <a:defRPr sz="1500"/>
            </a:lvl4pPr>
            <a:lvl5pPr marL="2743200" indent="0">
              <a:buNone/>
              <a:defRPr sz="1500"/>
            </a:lvl5pPr>
            <a:lvl6pPr marL="3429000" indent="0">
              <a:buNone/>
              <a:defRPr sz="1500"/>
            </a:lvl6pPr>
            <a:lvl7pPr marL="4114800" indent="0">
              <a:buNone/>
              <a:defRPr sz="1500"/>
            </a:lvl7pPr>
            <a:lvl8pPr marL="4800600" indent="0">
              <a:buNone/>
              <a:defRPr sz="1500"/>
            </a:lvl8pPr>
            <a:lvl9pPr marL="5486400" indent="0">
              <a:buNone/>
              <a:defRPr sz="1500"/>
            </a:lvl9pPr>
          </a:lstStyle>
          <a:p>
            <a:pPr lvl="0"/>
            <a:r>
              <a:rPr lang="en-US"/>
              <a:t>Click to edit Master text styles</a:t>
            </a:r>
          </a:p>
        </p:txBody>
      </p:sp>
    </p:spTree>
    <p:extLst>
      <p:ext uri="{BB962C8B-B14F-4D97-AF65-F5344CB8AC3E}">
        <p14:creationId xmlns:p14="http://schemas.microsoft.com/office/powerpoint/2010/main" val="375173914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44153910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3258800" y="411958"/>
            <a:ext cx="4114800" cy="877728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914400" y="411958"/>
            <a:ext cx="12039600" cy="877728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4131524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t>2/27/2025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Arial" panose="020B0604020202020204" pitchFamily="34" charset="0"/>
          <a:ea typeface="+mj-ea"/>
          <a:cs typeface="Arial" panose="020B0604020202020204" pitchFamily="34" charset="0"/>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bwMode="auto">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bwMode="auto">
          <a:xfrm>
            <a:off x="914400" y="411957"/>
            <a:ext cx="16459200" cy="171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t>单击此处编辑母版标题样式</a:t>
            </a:r>
          </a:p>
        </p:txBody>
      </p:sp>
      <p:sp>
        <p:nvSpPr>
          <p:cNvPr id="3075" name="Rectangle 3"/>
          <p:cNvSpPr>
            <a:spLocks noGrp="1" noChangeArrowheads="1"/>
          </p:cNvSpPr>
          <p:nvPr>
            <p:ph type="body" idx="1"/>
          </p:nvPr>
        </p:nvSpPr>
        <p:spPr bwMode="auto">
          <a:xfrm>
            <a:off x="914400" y="2400301"/>
            <a:ext cx="16459200" cy="67889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t>单击此处编辑母版文本样式</a:t>
            </a:r>
          </a:p>
          <a:p>
            <a:pPr lvl="1"/>
            <a:r>
              <a:rPr lang="zh-CN"/>
              <a:t>第二级</a:t>
            </a:r>
          </a:p>
          <a:p>
            <a:pPr lvl="2"/>
            <a:r>
              <a:rPr lang="zh-CN"/>
              <a:t>第三级</a:t>
            </a:r>
          </a:p>
          <a:p>
            <a:pPr lvl="3"/>
            <a:r>
              <a:rPr lang="zh-CN"/>
              <a:t>第四级</a:t>
            </a:r>
          </a:p>
          <a:p>
            <a:pPr lvl="4"/>
            <a:r>
              <a:rPr lang="zh-CN"/>
              <a:t>第五级</a:t>
            </a:r>
          </a:p>
        </p:txBody>
      </p:sp>
    </p:spTree>
    <p:extLst>
      <p:ext uri="{BB962C8B-B14F-4D97-AF65-F5344CB8AC3E}">
        <p14:creationId xmlns:p14="http://schemas.microsoft.com/office/powerpoint/2010/main" val="94895867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0" fontAlgn="base" hangingPunct="0">
        <a:spcBef>
          <a:spcPct val="0"/>
        </a:spcBef>
        <a:spcAft>
          <a:spcPct val="0"/>
        </a:spcAft>
        <a:defRPr sz="4800" b="1" kern="1200">
          <a:solidFill>
            <a:schemeClr val="tx2"/>
          </a:solidFill>
          <a:latin typeface="+mj-lt"/>
          <a:ea typeface="+mj-ea"/>
          <a:cs typeface="+mj-cs"/>
        </a:defRPr>
      </a:lvl1pPr>
      <a:lvl2pPr algn="l" rtl="0" eaLnBrk="0" fontAlgn="base" hangingPunct="0">
        <a:spcBef>
          <a:spcPct val="0"/>
        </a:spcBef>
        <a:spcAft>
          <a:spcPct val="0"/>
        </a:spcAft>
        <a:defRPr sz="4800" b="1">
          <a:solidFill>
            <a:schemeClr val="tx2"/>
          </a:solidFill>
          <a:latin typeface="Arial" panose="020B0604020202020204" pitchFamily="34" charset="0"/>
          <a:ea typeface="Microsoft YaHei" panose="020B0503020204020204" pitchFamily="34" charset="-122"/>
        </a:defRPr>
      </a:lvl2pPr>
      <a:lvl3pPr algn="l" rtl="0" eaLnBrk="0" fontAlgn="base" hangingPunct="0">
        <a:spcBef>
          <a:spcPct val="0"/>
        </a:spcBef>
        <a:spcAft>
          <a:spcPct val="0"/>
        </a:spcAft>
        <a:defRPr sz="4800" b="1">
          <a:solidFill>
            <a:schemeClr val="tx2"/>
          </a:solidFill>
          <a:latin typeface="Arial" panose="020B0604020202020204" pitchFamily="34" charset="0"/>
          <a:ea typeface="Microsoft YaHei" panose="020B0503020204020204" pitchFamily="34" charset="-122"/>
        </a:defRPr>
      </a:lvl3pPr>
      <a:lvl4pPr algn="l" rtl="0" eaLnBrk="0" fontAlgn="base" hangingPunct="0">
        <a:spcBef>
          <a:spcPct val="0"/>
        </a:spcBef>
        <a:spcAft>
          <a:spcPct val="0"/>
        </a:spcAft>
        <a:defRPr sz="4800" b="1">
          <a:solidFill>
            <a:schemeClr val="tx2"/>
          </a:solidFill>
          <a:latin typeface="Arial" panose="020B0604020202020204" pitchFamily="34" charset="0"/>
          <a:ea typeface="Microsoft YaHei" panose="020B0503020204020204" pitchFamily="34" charset="-122"/>
        </a:defRPr>
      </a:lvl4pPr>
      <a:lvl5pPr algn="l" rtl="0" eaLnBrk="0" fontAlgn="base" hangingPunct="0">
        <a:spcBef>
          <a:spcPct val="0"/>
        </a:spcBef>
        <a:spcAft>
          <a:spcPct val="0"/>
        </a:spcAft>
        <a:defRPr sz="4800" b="1">
          <a:solidFill>
            <a:schemeClr val="tx2"/>
          </a:solidFill>
          <a:latin typeface="Arial" panose="020B0604020202020204" pitchFamily="34" charset="0"/>
          <a:ea typeface="Microsoft YaHei" panose="020B0503020204020204" pitchFamily="34" charset="-122"/>
        </a:defRPr>
      </a:lvl5pPr>
      <a:lvl6pPr marL="685800" algn="l" rtl="0" eaLnBrk="0" fontAlgn="base" hangingPunct="0">
        <a:spcBef>
          <a:spcPct val="0"/>
        </a:spcBef>
        <a:spcAft>
          <a:spcPct val="0"/>
        </a:spcAft>
        <a:defRPr sz="4800" b="1">
          <a:solidFill>
            <a:schemeClr val="tx2"/>
          </a:solidFill>
          <a:latin typeface="Arial" panose="020B0604020202020204" pitchFamily="34" charset="0"/>
          <a:ea typeface="Microsoft YaHei" panose="020B0503020204020204" pitchFamily="34" charset="-122"/>
        </a:defRPr>
      </a:lvl6pPr>
      <a:lvl7pPr marL="1371600" algn="l" rtl="0" eaLnBrk="0" fontAlgn="base" hangingPunct="0">
        <a:spcBef>
          <a:spcPct val="0"/>
        </a:spcBef>
        <a:spcAft>
          <a:spcPct val="0"/>
        </a:spcAft>
        <a:defRPr sz="4800" b="1">
          <a:solidFill>
            <a:schemeClr val="tx2"/>
          </a:solidFill>
          <a:latin typeface="Arial" panose="020B0604020202020204" pitchFamily="34" charset="0"/>
          <a:ea typeface="Microsoft YaHei" panose="020B0503020204020204" pitchFamily="34" charset="-122"/>
        </a:defRPr>
      </a:lvl7pPr>
      <a:lvl8pPr marL="2057400" algn="l" rtl="0" eaLnBrk="0" fontAlgn="base" hangingPunct="0">
        <a:spcBef>
          <a:spcPct val="0"/>
        </a:spcBef>
        <a:spcAft>
          <a:spcPct val="0"/>
        </a:spcAft>
        <a:defRPr sz="4800" b="1">
          <a:solidFill>
            <a:schemeClr val="tx2"/>
          </a:solidFill>
          <a:latin typeface="Arial" panose="020B0604020202020204" pitchFamily="34" charset="0"/>
          <a:ea typeface="Microsoft YaHei" panose="020B0503020204020204" pitchFamily="34" charset="-122"/>
        </a:defRPr>
      </a:lvl8pPr>
      <a:lvl9pPr marL="2743200" algn="l" rtl="0" eaLnBrk="0" fontAlgn="base" hangingPunct="0">
        <a:spcBef>
          <a:spcPct val="0"/>
        </a:spcBef>
        <a:spcAft>
          <a:spcPct val="0"/>
        </a:spcAft>
        <a:defRPr sz="4800" b="1">
          <a:solidFill>
            <a:schemeClr val="tx2"/>
          </a:solidFill>
          <a:latin typeface="Arial" panose="020B0604020202020204" pitchFamily="34" charset="0"/>
          <a:ea typeface="Microsoft YaHei" panose="020B0503020204020204" pitchFamily="34" charset="-122"/>
        </a:defRPr>
      </a:lvl9pPr>
    </p:titleStyle>
    <p:bodyStyle>
      <a:lvl1pPr marL="514350" indent="-514350" algn="l" rtl="0" eaLnBrk="0" fontAlgn="base" hangingPunct="0">
        <a:spcBef>
          <a:spcPct val="20000"/>
        </a:spcBef>
        <a:spcAft>
          <a:spcPct val="0"/>
        </a:spcAft>
        <a:buChar char="•"/>
        <a:defRPr sz="3600" kern="1200">
          <a:solidFill>
            <a:schemeClr val="tx1"/>
          </a:solidFill>
          <a:latin typeface="+mn-lt"/>
          <a:ea typeface="+mn-ea"/>
          <a:cs typeface="+mn-cs"/>
        </a:defRPr>
      </a:lvl1pPr>
      <a:lvl2pPr marL="1114425" indent="-428625" algn="l" rtl="0" eaLnBrk="0" fontAlgn="base" hangingPunct="0">
        <a:spcBef>
          <a:spcPct val="20000"/>
        </a:spcBef>
        <a:spcAft>
          <a:spcPct val="0"/>
        </a:spcAft>
        <a:buChar char="–"/>
        <a:defRPr sz="3000" kern="1200">
          <a:solidFill>
            <a:schemeClr val="tx1"/>
          </a:solidFill>
          <a:latin typeface="+mn-lt"/>
          <a:ea typeface="+mn-ea"/>
          <a:cs typeface="+mn-cs"/>
        </a:defRPr>
      </a:lvl2pPr>
      <a:lvl3pPr marL="1714500" indent="-342900" algn="l" rtl="0" eaLnBrk="0" fontAlgn="base" hangingPunct="0">
        <a:spcBef>
          <a:spcPct val="20000"/>
        </a:spcBef>
        <a:spcAft>
          <a:spcPct val="0"/>
        </a:spcAft>
        <a:buChar char="•"/>
        <a:defRPr sz="3600" kern="1200">
          <a:solidFill>
            <a:schemeClr val="tx1"/>
          </a:solidFill>
          <a:latin typeface="+mn-lt"/>
          <a:ea typeface="+mn-ea"/>
          <a:cs typeface="+mn-cs"/>
        </a:defRPr>
      </a:lvl3pPr>
      <a:lvl4pPr marL="2400300" indent="-342900" algn="l" rtl="0" eaLnBrk="0" fontAlgn="base" hangingPunct="0">
        <a:spcBef>
          <a:spcPct val="20000"/>
        </a:spcBef>
        <a:spcAft>
          <a:spcPct val="0"/>
        </a:spcAft>
        <a:buChar char="–"/>
        <a:defRPr sz="2400" kern="1200">
          <a:solidFill>
            <a:schemeClr val="tx1"/>
          </a:solidFill>
          <a:latin typeface="+mn-lt"/>
          <a:ea typeface="+mn-ea"/>
          <a:cs typeface="+mn-cs"/>
        </a:defRPr>
      </a:lvl4pPr>
      <a:lvl5pPr marL="3086100" indent="-342900" algn="l" rtl="0" eaLnBrk="0" fontAlgn="base" hangingPunct="0">
        <a:spcBef>
          <a:spcPct val="20000"/>
        </a:spcBef>
        <a:spcAft>
          <a:spcPct val="0"/>
        </a:spcAft>
        <a:buChar char="»"/>
        <a:defRPr sz="2400" kern="1200">
          <a:solidFill>
            <a:schemeClr val="tx1"/>
          </a:solidFill>
          <a:latin typeface="+mn-lt"/>
          <a:ea typeface="+mn-ea"/>
          <a:cs typeface="+mn-cs"/>
        </a:defRPr>
      </a:lvl5pPr>
      <a:lvl6pPr marL="37719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6pPr>
      <a:lvl7pPr marL="44577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7pPr>
      <a:lvl8pPr marL="51435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8pPr>
      <a:lvl9pPr marL="5829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9pPr>
    </p:bodyStyle>
    <p:otherStyle>
      <a:defPPr>
        <a:defRPr lang="en-US"/>
      </a:defPPr>
      <a:lvl1pPr marL="0" algn="l" defTabSz="1371600" rtl="0" eaLnBrk="1" latinLnBrk="0" hangingPunct="1">
        <a:defRPr sz="2700" kern="1200">
          <a:solidFill>
            <a:schemeClr val="tx1"/>
          </a:solidFill>
          <a:latin typeface="+mn-lt"/>
          <a:ea typeface="+mn-ea"/>
          <a:cs typeface="+mn-cs"/>
        </a:defRPr>
      </a:lvl1pPr>
      <a:lvl2pPr marL="685800" algn="l" defTabSz="1371600" rtl="0" eaLnBrk="1" latinLnBrk="0" hangingPunct="1">
        <a:defRPr sz="2700" kern="1200">
          <a:solidFill>
            <a:schemeClr val="tx1"/>
          </a:solidFill>
          <a:latin typeface="+mn-lt"/>
          <a:ea typeface="+mn-ea"/>
          <a:cs typeface="+mn-cs"/>
        </a:defRPr>
      </a:lvl2pPr>
      <a:lvl3pPr marL="1371600" algn="l" defTabSz="1371600" rtl="0" eaLnBrk="1" latinLnBrk="0" hangingPunct="1">
        <a:defRPr sz="2700" kern="1200">
          <a:solidFill>
            <a:schemeClr val="tx1"/>
          </a:solidFill>
          <a:latin typeface="+mn-lt"/>
          <a:ea typeface="+mn-ea"/>
          <a:cs typeface="+mn-cs"/>
        </a:defRPr>
      </a:lvl3pPr>
      <a:lvl4pPr marL="2057400" algn="l" defTabSz="1371600" rtl="0" eaLnBrk="1" latinLnBrk="0" hangingPunct="1">
        <a:defRPr sz="2700" kern="1200">
          <a:solidFill>
            <a:schemeClr val="tx1"/>
          </a:solidFill>
          <a:latin typeface="+mn-lt"/>
          <a:ea typeface="+mn-ea"/>
          <a:cs typeface="+mn-cs"/>
        </a:defRPr>
      </a:lvl4pPr>
      <a:lvl5pPr marL="2743200" algn="l" defTabSz="1371600" rtl="0" eaLnBrk="1" latinLnBrk="0" hangingPunct="1">
        <a:defRPr sz="2700" kern="1200">
          <a:solidFill>
            <a:schemeClr val="tx1"/>
          </a:solidFill>
          <a:latin typeface="+mn-lt"/>
          <a:ea typeface="+mn-ea"/>
          <a:cs typeface="+mn-cs"/>
        </a:defRPr>
      </a:lvl5pPr>
      <a:lvl6pPr marL="3429000" algn="l" defTabSz="1371600" rtl="0" eaLnBrk="1" latinLnBrk="0" hangingPunct="1">
        <a:defRPr sz="2700" kern="1200">
          <a:solidFill>
            <a:schemeClr val="tx1"/>
          </a:solidFill>
          <a:latin typeface="+mn-lt"/>
          <a:ea typeface="+mn-ea"/>
          <a:cs typeface="+mn-cs"/>
        </a:defRPr>
      </a:lvl6pPr>
      <a:lvl7pPr marL="4114800" algn="l" defTabSz="1371600" rtl="0" eaLnBrk="1" latinLnBrk="0" hangingPunct="1">
        <a:defRPr sz="2700" kern="1200">
          <a:solidFill>
            <a:schemeClr val="tx1"/>
          </a:solidFill>
          <a:latin typeface="+mn-lt"/>
          <a:ea typeface="+mn-ea"/>
          <a:cs typeface="+mn-cs"/>
        </a:defRPr>
      </a:lvl7pPr>
      <a:lvl8pPr marL="4800600" algn="l" defTabSz="1371600" rtl="0" eaLnBrk="1" latinLnBrk="0" hangingPunct="1">
        <a:defRPr sz="2700" kern="1200">
          <a:solidFill>
            <a:schemeClr val="tx1"/>
          </a:solidFill>
          <a:latin typeface="+mn-lt"/>
          <a:ea typeface="+mn-ea"/>
          <a:cs typeface="+mn-cs"/>
        </a:defRPr>
      </a:lvl8pPr>
      <a:lvl9pPr marL="5486400" algn="l" defTabSz="1371600" rtl="0" eaLnBrk="1" latinLnBrk="0" hangingPunct="1">
        <a:defRPr sz="27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svg"/><Relationship Id="rId7" Type="http://schemas.openxmlformats.org/officeDocument/2006/relationships/image" Target="../media/image8.sv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8" Type="http://schemas.openxmlformats.org/officeDocument/2006/relationships/diagramData" Target="../diagrams/data1.xml"/><Relationship Id="rId3" Type="http://schemas.openxmlformats.org/officeDocument/2006/relationships/image" Target="../media/image4.svg"/><Relationship Id="rId7" Type="http://schemas.openxmlformats.org/officeDocument/2006/relationships/image" Target="../media/image8.svg"/><Relationship Id="rId12" Type="http://schemas.microsoft.com/office/2007/relationships/diagramDrawing" Target="../diagrams/drawing1.xml"/><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7.png"/><Relationship Id="rId11" Type="http://schemas.openxmlformats.org/officeDocument/2006/relationships/diagramColors" Target="../diagrams/colors1.xml"/><Relationship Id="rId5" Type="http://schemas.openxmlformats.org/officeDocument/2006/relationships/image" Target="../media/image6.svg"/><Relationship Id="rId10" Type="http://schemas.openxmlformats.org/officeDocument/2006/relationships/diagramQuickStyle" Target="../diagrams/quickStyle1.xml"/><Relationship Id="rId4" Type="http://schemas.openxmlformats.org/officeDocument/2006/relationships/image" Target="../media/image5.png"/><Relationship Id="rId9"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8" Type="http://schemas.openxmlformats.org/officeDocument/2006/relationships/diagramQuickStyle" Target="../diagrams/quickStyle2.xml"/><Relationship Id="rId3" Type="http://schemas.openxmlformats.org/officeDocument/2006/relationships/image" Target="../media/image10.png"/><Relationship Id="rId7" Type="http://schemas.openxmlformats.org/officeDocument/2006/relationships/diagramLayout" Target="../diagrams/layout2.xml"/><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diagramData" Target="../diagrams/data2.xml"/><Relationship Id="rId5" Type="http://schemas.openxmlformats.org/officeDocument/2006/relationships/image" Target="../media/image12.jpg"/><Relationship Id="rId10" Type="http://schemas.microsoft.com/office/2007/relationships/diagramDrawing" Target="../diagrams/drawing2.xml"/><Relationship Id="rId4" Type="http://schemas.openxmlformats.org/officeDocument/2006/relationships/image" Target="../media/image11.svg"/><Relationship Id="rId9" Type="http://schemas.openxmlformats.org/officeDocument/2006/relationships/diagramColors" Target="../diagrams/colors2.xml"/></Relationships>
</file>

<file path=ppt/slides/_rels/slide6.xml.rels><?xml version="1.0" encoding="UTF-8" standalone="yes"?>
<Relationships xmlns="http://schemas.openxmlformats.org/package/2006/relationships"><Relationship Id="rId3" Type="http://schemas.openxmlformats.org/officeDocument/2006/relationships/image" Target="../media/image14.svg"/><Relationship Id="rId7" Type="http://schemas.openxmlformats.org/officeDocument/2006/relationships/image" Target="../media/image18.svg"/><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16.svg"/><Relationship Id="rId4" Type="http://schemas.openxmlformats.org/officeDocument/2006/relationships/image" Target="../media/image15.png"/></Relationships>
</file>

<file path=ppt/slides/_rels/slide7.xml.rels><?xml version="1.0" encoding="UTF-8" standalone="yes"?>
<Relationships xmlns="http://schemas.openxmlformats.org/package/2006/relationships"><Relationship Id="rId3" Type="http://schemas.openxmlformats.org/officeDocument/2006/relationships/image" Target="../media/image14.svg"/><Relationship Id="rId7" Type="http://schemas.openxmlformats.org/officeDocument/2006/relationships/image" Target="../media/image18.svg"/><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16.svg"/><Relationship Id="rId4" Type="http://schemas.openxmlformats.org/officeDocument/2006/relationships/image" Target="../media/image15.png"/></Relationships>
</file>

<file path=ppt/slides/_rels/slide8.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16.svg"/><Relationship Id="rId5" Type="http://schemas.openxmlformats.org/officeDocument/2006/relationships/image" Target="../media/image15.png"/><Relationship Id="rId4" Type="http://schemas.openxmlformats.org/officeDocument/2006/relationships/image" Target="../media/image19.png"/></Relationships>
</file>

<file path=ppt/slides/_rels/slide9.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18.svg"/><Relationship Id="rId4" Type="http://schemas.openxmlformats.org/officeDocument/2006/relationships/image" Target="../media/image17.png"/></Relationships>
</file>

<file path=ppt/slides/_rels/slide11.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8" Type="http://schemas.openxmlformats.org/officeDocument/2006/relationships/image" Target="../media/image24.png"/><Relationship Id="rId13" Type="http://schemas.openxmlformats.org/officeDocument/2006/relationships/image" Target="../media/image29.svg"/><Relationship Id="rId3" Type="http://schemas.openxmlformats.org/officeDocument/2006/relationships/image" Target="../media/image14.svg"/><Relationship Id="rId7" Type="http://schemas.openxmlformats.org/officeDocument/2006/relationships/image" Target="../media/image23.svg"/><Relationship Id="rId12" Type="http://schemas.openxmlformats.org/officeDocument/2006/relationships/image" Target="../media/image28.png"/><Relationship Id="rId17" Type="http://schemas.openxmlformats.org/officeDocument/2006/relationships/image" Target="../media/image33.svg"/><Relationship Id="rId2" Type="http://schemas.openxmlformats.org/officeDocument/2006/relationships/image" Target="../media/image13.png"/><Relationship Id="rId16" Type="http://schemas.openxmlformats.org/officeDocument/2006/relationships/image" Target="../media/image32.png"/><Relationship Id="rId1" Type="http://schemas.openxmlformats.org/officeDocument/2006/relationships/slideLayout" Target="../slideLayouts/slideLayout7.xml"/><Relationship Id="rId6" Type="http://schemas.openxmlformats.org/officeDocument/2006/relationships/image" Target="../media/image22.png"/><Relationship Id="rId11" Type="http://schemas.openxmlformats.org/officeDocument/2006/relationships/image" Target="../media/image27.svg"/><Relationship Id="rId5" Type="http://schemas.openxmlformats.org/officeDocument/2006/relationships/image" Target="../media/image18.svg"/><Relationship Id="rId15" Type="http://schemas.openxmlformats.org/officeDocument/2006/relationships/image" Target="../media/image31.svg"/><Relationship Id="rId10" Type="http://schemas.openxmlformats.org/officeDocument/2006/relationships/image" Target="../media/image26.png"/><Relationship Id="rId4" Type="http://schemas.openxmlformats.org/officeDocument/2006/relationships/image" Target="../media/image17.png"/><Relationship Id="rId9" Type="http://schemas.openxmlformats.org/officeDocument/2006/relationships/image" Target="../media/image25.svg"/><Relationship Id="rId14" Type="http://schemas.openxmlformats.org/officeDocument/2006/relationships/image" Target="../media/image30.png"/></Relationships>
</file>

<file path=ppt/slides/_rels/slide13.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8" Type="http://schemas.openxmlformats.org/officeDocument/2006/relationships/diagramColors" Target="../diagrams/colors3.xml"/><Relationship Id="rId3" Type="http://schemas.openxmlformats.org/officeDocument/2006/relationships/image" Target="../media/image10.png"/><Relationship Id="rId7" Type="http://schemas.openxmlformats.org/officeDocument/2006/relationships/diagramQuickStyle" Target="../diagrams/quickStyle3.xml"/><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diagramLayout" Target="../diagrams/layout3.xml"/><Relationship Id="rId5" Type="http://schemas.openxmlformats.org/officeDocument/2006/relationships/diagramData" Target="../diagrams/data3.xml"/><Relationship Id="rId10" Type="http://schemas.openxmlformats.org/officeDocument/2006/relationships/image" Target="../media/image35.jpg"/><Relationship Id="rId4" Type="http://schemas.openxmlformats.org/officeDocument/2006/relationships/image" Target="../media/image11.svg"/><Relationship Id="rId9" Type="http://schemas.microsoft.com/office/2007/relationships/diagramDrawing" Target="../diagrams/drawing3.xml"/></Relationships>
</file>

<file path=ppt/slides/_rels/slide15.xml.rels><?xml version="1.0" encoding="UTF-8" standalone="yes"?>
<Relationships xmlns="http://schemas.openxmlformats.org/package/2006/relationships"><Relationship Id="rId3" Type="http://schemas.openxmlformats.org/officeDocument/2006/relationships/image" Target="../media/image37.svg"/><Relationship Id="rId7" Type="http://schemas.openxmlformats.org/officeDocument/2006/relationships/image" Target="../media/image18.svg"/><Relationship Id="rId2" Type="http://schemas.openxmlformats.org/officeDocument/2006/relationships/image" Target="../media/image36.png"/><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16.svg"/><Relationship Id="rId4" Type="http://schemas.openxmlformats.org/officeDocument/2006/relationships/image" Target="../media/image15.png"/></Relationships>
</file>

<file path=ppt/slides/_rels/slide16.xml.rels><?xml version="1.0" encoding="UTF-8" standalone="yes"?>
<Relationships xmlns="http://schemas.openxmlformats.org/package/2006/relationships"><Relationship Id="rId3" Type="http://schemas.openxmlformats.org/officeDocument/2006/relationships/image" Target="../media/image37.svg"/><Relationship Id="rId7" Type="http://schemas.openxmlformats.org/officeDocument/2006/relationships/image" Target="../media/image18.svg"/><Relationship Id="rId2" Type="http://schemas.openxmlformats.org/officeDocument/2006/relationships/image" Target="../media/image36.png"/><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16.svg"/><Relationship Id="rId4" Type="http://schemas.openxmlformats.org/officeDocument/2006/relationships/image" Target="../media/image15.png"/></Relationships>
</file>

<file path=ppt/slides/_rels/slide17.xml.rels><?xml version="1.0" encoding="UTF-8" standalone="yes"?>
<Relationships xmlns="http://schemas.openxmlformats.org/package/2006/relationships"><Relationship Id="rId3" Type="http://schemas.openxmlformats.org/officeDocument/2006/relationships/image" Target="../media/image37.svg"/><Relationship Id="rId7" Type="http://schemas.openxmlformats.org/officeDocument/2006/relationships/image" Target="../media/image18.svg"/><Relationship Id="rId2" Type="http://schemas.openxmlformats.org/officeDocument/2006/relationships/image" Target="../media/image36.png"/><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16.svg"/><Relationship Id="rId4" Type="http://schemas.openxmlformats.org/officeDocument/2006/relationships/image" Target="../media/image15.png"/></Relationships>
</file>

<file path=ppt/slides/_rels/slide18.xml.rels><?xml version="1.0" encoding="UTF-8" standalone="yes"?>
<Relationships xmlns="http://schemas.openxmlformats.org/package/2006/relationships"><Relationship Id="rId3" Type="http://schemas.openxmlformats.org/officeDocument/2006/relationships/image" Target="../media/image37.svg"/><Relationship Id="rId7" Type="http://schemas.openxmlformats.org/officeDocument/2006/relationships/image" Target="../media/image18.svg"/><Relationship Id="rId2" Type="http://schemas.openxmlformats.org/officeDocument/2006/relationships/image" Target="../media/image36.png"/><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16.svg"/><Relationship Id="rId4" Type="http://schemas.openxmlformats.org/officeDocument/2006/relationships/image" Target="../media/image15.png"/></Relationships>
</file>

<file path=ppt/slides/_rels/slide19.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6.svg"/><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40.svg"/><Relationship Id="rId4" Type="http://schemas.openxmlformats.org/officeDocument/2006/relationships/image" Target="../media/image39.png"/></Relationships>
</file>

<file path=ppt/slides/_rels/slide21.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6.svg"/><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40.svg"/><Relationship Id="rId4" Type="http://schemas.openxmlformats.org/officeDocument/2006/relationships/image" Target="../media/image39.png"/></Relationships>
</file>

<file path=ppt/slides/_rels/slide22.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6.svg"/><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40.svg"/><Relationship Id="rId4" Type="http://schemas.openxmlformats.org/officeDocument/2006/relationships/image" Target="../media/image39.png"/></Relationships>
</file>

<file path=ppt/slides/_rels/slide23.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18.xml"/><Relationship Id="rId6" Type="http://schemas.openxmlformats.org/officeDocument/2006/relationships/image" Target="../media/image43.svg"/><Relationship Id="rId5" Type="http://schemas.openxmlformats.org/officeDocument/2006/relationships/image" Target="../media/image42.png"/><Relationship Id="rId4" Type="http://schemas.openxmlformats.org/officeDocument/2006/relationships/image" Target="../media/image11.svg"/></Relationships>
</file>

<file path=ppt/slides/_rels/slide28.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10.xml"/><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8.xml"/><Relationship Id="rId4" Type="http://schemas.openxmlformats.org/officeDocument/2006/relationships/image" Target="../media/image11.sv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7.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44.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51.gif"/><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52.jp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53.jp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55.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56.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60.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61.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62.xml.rels><?xml version="1.0" encoding="UTF-8" standalone="yes"?>
<Relationships xmlns="http://schemas.openxmlformats.org/package/2006/relationships"><Relationship Id="rId3" Type="http://schemas.openxmlformats.org/officeDocument/2006/relationships/diagramData" Target="../diagrams/data11.xml"/><Relationship Id="rId7" Type="http://schemas.microsoft.com/office/2007/relationships/diagramDrawing" Target="../diagrams/drawing11.xml"/><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diagramColors" Target="../diagrams/colors11.xml"/><Relationship Id="rId5" Type="http://schemas.openxmlformats.org/officeDocument/2006/relationships/diagramQuickStyle" Target="../diagrams/quickStyle11.xml"/><Relationship Id="rId4" Type="http://schemas.openxmlformats.org/officeDocument/2006/relationships/diagramLayout" Target="../diagrams/layout11.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3" Type="http://schemas.openxmlformats.org/officeDocument/2006/relationships/image" Target="../media/image37.svg"/><Relationship Id="rId7" Type="http://schemas.openxmlformats.org/officeDocument/2006/relationships/image" Target="../media/image18.svg"/><Relationship Id="rId2" Type="http://schemas.openxmlformats.org/officeDocument/2006/relationships/image" Target="../media/image36.png"/><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16.svg"/><Relationship Id="rId4" Type="http://schemas.openxmlformats.org/officeDocument/2006/relationships/image" Target="../media/image15.png"/></Relationships>
</file>

<file path=ppt/slides/_rels/slide67.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2.jpg"/><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16.svg"/><Relationship Id="rId5" Type="http://schemas.openxmlformats.org/officeDocument/2006/relationships/image" Target="../media/image15.png"/><Relationship Id="rId4" Type="http://schemas.openxmlformats.org/officeDocument/2006/relationships/image" Target="../media/image19.png"/></Relationships>
</file>

<file path=ppt/slides/_rels/slide68.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2.jpg"/><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16.svg"/><Relationship Id="rId5" Type="http://schemas.openxmlformats.org/officeDocument/2006/relationships/image" Target="../media/image15.png"/><Relationship Id="rId4" Type="http://schemas.openxmlformats.org/officeDocument/2006/relationships/image" Target="../media/image60.png"/></Relationships>
</file>

<file path=ppt/slides/_rels/slide69.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16.svg"/><Relationship Id="rId5" Type="http://schemas.openxmlformats.org/officeDocument/2006/relationships/image" Target="../media/image15.png"/><Relationship Id="rId4" Type="http://schemas.openxmlformats.org/officeDocument/2006/relationships/image" Target="../media/image19.png"/></Relationships>
</file>

<file path=ppt/slides/_rels/slide70.xml.rels><?xml version="1.0" encoding="UTF-8" standalone="yes"?>
<Relationships xmlns="http://schemas.openxmlformats.org/package/2006/relationships"><Relationship Id="rId8" Type="http://schemas.openxmlformats.org/officeDocument/2006/relationships/image" Target="../media/image61.jpg"/><Relationship Id="rId3" Type="http://schemas.openxmlformats.org/officeDocument/2006/relationships/image" Target="../media/image11.svg"/><Relationship Id="rId7" Type="http://schemas.openxmlformats.org/officeDocument/2006/relationships/image" Target="../media/image16.svg"/><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40.svg"/><Relationship Id="rId4" Type="http://schemas.openxmlformats.org/officeDocument/2006/relationships/image" Target="../media/image39.png"/></Relationships>
</file>

<file path=ppt/slides/_rels/slide71.xml.rels><?xml version="1.0" encoding="UTF-8" standalone="yes"?>
<Relationships xmlns="http://schemas.openxmlformats.org/package/2006/relationships"><Relationship Id="rId8" Type="http://schemas.openxmlformats.org/officeDocument/2006/relationships/image" Target="../media/image57.jpeg"/><Relationship Id="rId3" Type="http://schemas.openxmlformats.org/officeDocument/2006/relationships/image" Target="../media/image11.svg"/><Relationship Id="rId7" Type="http://schemas.openxmlformats.org/officeDocument/2006/relationships/image" Target="../media/image16.svg"/><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40.svg"/><Relationship Id="rId4" Type="http://schemas.openxmlformats.org/officeDocument/2006/relationships/image" Target="../media/image39.png"/></Relationships>
</file>

<file path=ppt/slides/_rels/slide72.xml.rels><?xml version="1.0" encoding="UTF-8" standalone="yes"?>
<Relationships xmlns="http://schemas.openxmlformats.org/package/2006/relationships"><Relationship Id="rId3" Type="http://schemas.openxmlformats.org/officeDocument/2006/relationships/image" Target="../media/image14.svg"/><Relationship Id="rId7" Type="http://schemas.openxmlformats.org/officeDocument/2006/relationships/image" Target="../media/image18.svg"/><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16.svg"/><Relationship Id="rId4" Type="http://schemas.openxmlformats.org/officeDocument/2006/relationships/image" Target="../media/image15.png"/></Relationships>
</file>

<file path=ppt/slides/_rels/slide73.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18.svg"/><Relationship Id="rId4" Type="http://schemas.openxmlformats.org/officeDocument/2006/relationships/image" Target="../media/image17.png"/></Relationships>
</file>

<file path=ppt/slides/_rels/slide74.xml.rels><?xml version="1.0" encoding="UTF-8" standalone="yes"?>
<Relationships xmlns="http://schemas.openxmlformats.org/package/2006/relationships"><Relationship Id="rId8" Type="http://schemas.openxmlformats.org/officeDocument/2006/relationships/image" Target="../media/image62.jpg"/><Relationship Id="rId3" Type="http://schemas.openxmlformats.org/officeDocument/2006/relationships/image" Target="../media/image4.svg"/><Relationship Id="rId7" Type="http://schemas.openxmlformats.org/officeDocument/2006/relationships/image" Target="../media/image8.sv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 Id="rId9" Type="http://schemas.openxmlformats.org/officeDocument/2006/relationships/image" Target="../media/image63.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B159E1"/>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5400000" flipH="1">
            <a:off x="8001000" y="0"/>
            <a:ext cx="10287000" cy="10287000"/>
          </a:xfrm>
          <a:prstGeom prst="rect">
            <a:avLst/>
          </a:prstGeom>
        </p:spPr>
      </p:pic>
      <p:pic>
        <p:nvPicPr>
          <p:cNvPr id="3" name="Picture 3"/>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5400000" flipH="1">
            <a:off x="-12938" y="-1"/>
            <a:ext cx="10287000" cy="10287000"/>
          </a:xfrm>
          <a:prstGeom prst="rect">
            <a:avLst/>
          </a:prstGeom>
        </p:spPr>
      </p:pic>
      <p:grpSp>
        <p:nvGrpSpPr>
          <p:cNvPr id="4" name="Group 4"/>
          <p:cNvGrpSpPr/>
          <p:nvPr/>
        </p:nvGrpSpPr>
        <p:grpSpPr>
          <a:xfrm>
            <a:off x="-197144" y="2509991"/>
            <a:ext cx="7858135" cy="752388"/>
            <a:chOff x="0" y="0"/>
            <a:chExt cx="3755618" cy="631810"/>
          </a:xfrm>
        </p:grpSpPr>
        <p:grpSp>
          <p:nvGrpSpPr>
            <p:cNvPr id="5" name="Group 5"/>
            <p:cNvGrpSpPr/>
            <p:nvPr/>
          </p:nvGrpSpPr>
          <p:grpSpPr>
            <a:xfrm>
              <a:off x="0" y="0"/>
              <a:ext cx="631810" cy="631810"/>
              <a:chOff x="0" y="0"/>
              <a:chExt cx="812800" cy="812800"/>
            </a:xfrm>
          </p:grpSpPr>
          <p:sp>
            <p:nvSpPr>
              <p:cNvPr id="6" name="Freeform 6"/>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7" name="TextBox 7"/>
              <p:cNvSpPr txBox="1"/>
              <p:nvPr/>
            </p:nvSpPr>
            <p:spPr>
              <a:xfrm>
                <a:off x="76200" y="104775"/>
                <a:ext cx="660400" cy="631825"/>
              </a:xfrm>
              <a:prstGeom prst="rect">
                <a:avLst/>
              </a:prstGeom>
            </p:spPr>
            <p:txBody>
              <a:bodyPr lIns="50800" tIns="50800" rIns="50800" bIns="50800" rtlCol="0" anchor="ctr"/>
              <a:lstStyle/>
              <a:p>
                <a:pPr algn="ctr">
                  <a:lnSpc>
                    <a:spcPts val="2000"/>
                  </a:lnSpc>
                </a:pPr>
                <a:endParaRPr sz="3200"/>
              </a:p>
            </p:txBody>
          </p:sp>
        </p:grpSp>
        <p:grpSp>
          <p:nvGrpSpPr>
            <p:cNvPr id="8" name="Group 8"/>
            <p:cNvGrpSpPr/>
            <p:nvPr/>
          </p:nvGrpSpPr>
          <p:grpSpPr>
            <a:xfrm>
              <a:off x="3123808" y="0"/>
              <a:ext cx="631810" cy="631810"/>
              <a:chOff x="0" y="0"/>
              <a:chExt cx="812800" cy="812800"/>
            </a:xfrm>
          </p:grpSpPr>
          <p:sp>
            <p:nvSpPr>
              <p:cNvPr id="9" name="Freeform 9"/>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10" name="TextBox 10"/>
              <p:cNvSpPr txBox="1"/>
              <p:nvPr/>
            </p:nvSpPr>
            <p:spPr>
              <a:xfrm>
                <a:off x="76200" y="104775"/>
                <a:ext cx="660400" cy="631825"/>
              </a:xfrm>
              <a:prstGeom prst="rect">
                <a:avLst/>
              </a:prstGeom>
            </p:spPr>
            <p:txBody>
              <a:bodyPr lIns="50800" tIns="50800" rIns="50800" bIns="50800" rtlCol="0" anchor="ctr"/>
              <a:lstStyle/>
              <a:p>
                <a:pPr algn="ctr">
                  <a:lnSpc>
                    <a:spcPts val="2000"/>
                  </a:lnSpc>
                </a:pPr>
                <a:endParaRPr sz="3200"/>
              </a:p>
            </p:txBody>
          </p:sp>
        </p:grpSp>
        <p:grpSp>
          <p:nvGrpSpPr>
            <p:cNvPr id="11" name="Group 11"/>
            <p:cNvGrpSpPr/>
            <p:nvPr/>
          </p:nvGrpSpPr>
          <p:grpSpPr>
            <a:xfrm>
              <a:off x="315905" y="0"/>
              <a:ext cx="3123808" cy="631810"/>
              <a:chOff x="0" y="0"/>
              <a:chExt cx="617048" cy="124802"/>
            </a:xfrm>
          </p:grpSpPr>
          <p:sp>
            <p:nvSpPr>
              <p:cNvPr id="12" name="Freeform 12"/>
              <p:cNvSpPr/>
              <p:nvPr/>
            </p:nvSpPr>
            <p:spPr>
              <a:xfrm>
                <a:off x="0" y="0"/>
                <a:ext cx="617048" cy="124802"/>
              </a:xfrm>
              <a:custGeom>
                <a:avLst/>
                <a:gdLst/>
                <a:ahLst/>
                <a:cxnLst/>
                <a:rect l="l" t="t" r="r" b="b"/>
                <a:pathLst>
                  <a:path w="617048" h="124802">
                    <a:moveTo>
                      <a:pt x="0" y="0"/>
                    </a:moveTo>
                    <a:lnTo>
                      <a:pt x="617048" y="0"/>
                    </a:lnTo>
                    <a:lnTo>
                      <a:pt x="617048" y="124802"/>
                    </a:lnTo>
                    <a:lnTo>
                      <a:pt x="0" y="124802"/>
                    </a:lnTo>
                    <a:close/>
                  </a:path>
                </a:pathLst>
              </a:custGeom>
              <a:solidFill>
                <a:srgbClr val="24225C"/>
              </a:solidFill>
            </p:spPr>
            <p:txBody>
              <a:bodyPr/>
              <a:lstStyle/>
              <a:p>
                <a:endParaRPr lang="en-US"/>
              </a:p>
            </p:txBody>
          </p:sp>
          <p:sp>
            <p:nvSpPr>
              <p:cNvPr id="13" name="TextBox 13"/>
              <p:cNvSpPr txBox="1"/>
              <p:nvPr/>
            </p:nvSpPr>
            <p:spPr>
              <a:xfrm>
                <a:off x="0" y="28575"/>
                <a:ext cx="812800" cy="784225"/>
              </a:xfrm>
              <a:prstGeom prst="rect">
                <a:avLst/>
              </a:prstGeom>
            </p:spPr>
            <p:txBody>
              <a:bodyPr lIns="50800" tIns="50800" rIns="50800" bIns="50800" rtlCol="0" anchor="ctr"/>
              <a:lstStyle/>
              <a:p>
                <a:pPr algn="ctr">
                  <a:lnSpc>
                    <a:spcPts val="2000"/>
                  </a:lnSpc>
                </a:pPr>
                <a:endParaRPr sz="3200"/>
              </a:p>
            </p:txBody>
          </p:sp>
        </p:grpSp>
        <p:sp>
          <p:nvSpPr>
            <p:cNvPr id="14" name="TextBox 14"/>
            <p:cNvSpPr txBox="1"/>
            <p:nvPr/>
          </p:nvSpPr>
          <p:spPr>
            <a:xfrm>
              <a:off x="356712" y="80771"/>
              <a:ext cx="3140354" cy="465160"/>
            </a:xfrm>
            <a:prstGeom prst="rect">
              <a:avLst/>
            </a:prstGeom>
          </p:spPr>
          <p:txBody>
            <a:bodyPr lIns="0" tIns="0" rIns="0" bIns="0" rtlCol="0" anchor="t">
              <a:spAutoFit/>
            </a:bodyPr>
            <a:lstStyle/>
            <a:p>
              <a:pPr algn="ctr">
                <a:lnSpc>
                  <a:spcPts val="2000"/>
                </a:lnSpc>
              </a:pPr>
              <a:endParaRPr lang="en-US" sz="3600" dirty="0">
                <a:solidFill>
                  <a:srgbClr val="FEFEFE"/>
                </a:solidFill>
                <a:latin typeface="Arial" panose="020B0604020202020204" pitchFamily="34" charset="0"/>
                <a:cs typeface="Arial" panose="020B0604020202020204" pitchFamily="34" charset="0"/>
              </a:endParaRPr>
            </a:p>
            <a:p>
              <a:pPr algn="ctr">
                <a:lnSpc>
                  <a:spcPts val="2000"/>
                </a:lnSpc>
              </a:pPr>
              <a:r>
                <a:rPr lang="en-US" sz="3600" dirty="0">
                  <a:solidFill>
                    <a:srgbClr val="FEFEFE"/>
                  </a:solidFill>
                  <a:latin typeface="Arial" panose="020B0604020202020204" pitchFamily="34" charset="0"/>
                  <a:cs typeface="Arial" panose="020B0604020202020204" pitchFamily="34" charset="0"/>
                </a:rPr>
                <a:t>CAO ĐẲNG LÝ TỰ TRỌNG</a:t>
              </a:r>
            </a:p>
          </p:txBody>
        </p:sp>
      </p:grpSp>
      <p:pic>
        <p:nvPicPr>
          <p:cNvPr id="15" name="Picture 15"/>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1910927" flipV="1">
            <a:off x="12405937" y="62409"/>
            <a:ext cx="7341401" cy="3400090"/>
          </a:xfrm>
          <a:prstGeom prst="rect">
            <a:avLst/>
          </a:prstGeom>
        </p:spPr>
      </p:pic>
      <p:pic>
        <p:nvPicPr>
          <p:cNvPr id="16" name="Picture 16"/>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rot="-4233034" flipH="1">
            <a:off x="12741166" y="4943717"/>
            <a:ext cx="7500463" cy="4804774"/>
          </a:xfrm>
          <a:prstGeom prst="rect">
            <a:avLst/>
          </a:prstGeom>
        </p:spPr>
      </p:pic>
      <p:sp>
        <p:nvSpPr>
          <p:cNvPr id="17" name="TextBox 17"/>
          <p:cNvSpPr txBox="1"/>
          <p:nvPr/>
        </p:nvSpPr>
        <p:spPr>
          <a:xfrm>
            <a:off x="1595448" y="7343429"/>
            <a:ext cx="8110538" cy="355162"/>
          </a:xfrm>
          <a:prstGeom prst="rect">
            <a:avLst/>
          </a:prstGeom>
        </p:spPr>
        <p:txBody>
          <a:bodyPr lIns="0" tIns="0" rIns="0" bIns="0" rtlCol="0" anchor="t">
            <a:spAutoFit/>
          </a:bodyPr>
          <a:lstStyle/>
          <a:p>
            <a:pPr>
              <a:lnSpc>
                <a:spcPts val="2600"/>
              </a:lnSpc>
            </a:pPr>
            <a:r>
              <a:rPr lang="en-US" sz="3600" dirty="0">
                <a:solidFill>
                  <a:srgbClr val="953EC5"/>
                </a:solidFill>
                <a:latin typeface="Arial" panose="020B0604020202020204" pitchFamily="34" charset="0"/>
                <a:cs typeface="Arial" panose="020B0604020202020204" pitchFamily="34" charset="0"/>
              </a:rPr>
              <a:t>Presenter: MBA Huỳnh Kim Liên</a:t>
            </a:r>
          </a:p>
        </p:txBody>
      </p:sp>
      <p:sp>
        <p:nvSpPr>
          <p:cNvPr id="18" name="TextBox 18"/>
          <p:cNvSpPr txBox="1"/>
          <p:nvPr/>
        </p:nvSpPr>
        <p:spPr>
          <a:xfrm>
            <a:off x="-57149" y="3550088"/>
            <a:ext cx="8110537" cy="3462486"/>
          </a:xfrm>
          <a:prstGeom prst="rect">
            <a:avLst/>
          </a:prstGeom>
        </p:spPr>
        <p:txBody>
          <a:bodyPr lIns="0" tIns="0" rIns="0" bIns="0" rtlCol="0" anchor="t">
            <a:spAutoFit/>
          </a:bodyPr>
          <a:lstStyle/>
          <a:p>
            <a:pPr algn="ctr">
              <a:lnSpc>
                <a:spcPts val="9000"/>
              </a:lnSpc>
            </a:pPr>
            <a:r>
              <a:rPr lang="en-US" sz="6000" b="1" dirty="0">
                <a:solidFill>
                  <a:srgbClr val="953EC5"/>
                </a:solidFill>
                <a:latin typeface="Arial" panose="020B0604020202020204" pitchFamily="34" charset="0"/>
                <a:cs typeface="Arial" panose="020B0604020202020204" pitchFamily="34" charset="0"/>
              </a:rPr>
              <a:t>CHIẾN LƯỢC VÀ CHÍNH SÁCH KINH DOANH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par>
                          <p:cTn id="8" fill="hold">
                            <p:stCondLst>
                              <p:cond delay="500"/>
                            </p:stCondLst>
                            <p:childTnLst>
                              <p:par>
                                <p:cTn id="9" presetID="16" presetClass="entr" presetSubtype="21" fill="hold" grpId="0" nodeType="after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barn(inVertical)">
                                      <p:cBhvr>
                                        <p:cTn id="11" dur="500"/>
                                        <p:tgtEl>
                                          <p:spTgt spid="18"/>
                                        </p:tgtEl>
                                      </p:cBhvr>
                                    </p:animEffect>
                                  </p:childTnLst>
                                </p:cTn>
                              </p:par>
                            </p:childTnLst>
                          </p:cTn>
                        </p:par>
                        <p:par>
                          <p:cTn id="12" fill="hold">
                            <p:stCondLst>
                              <p:cond delay="1000"/>
                            </p:stCondLst>
                            <p:childTnLst>
                              <p:par>
                                <p:cTn id="13" presetID="16" presetClass="entr" presetSubtype="21" fill="hold" grpId="0" nodeType="after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barn(inVertical)">
                                      <p:cBhvr>
                                        <p:cTn id="15"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88294908-8B00-4F58-BBBA-20F71A40AA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00" cy="10287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Freeform: Shape 12">
            <a:extLst>
              <a:ext uri="{FF2B5EF4-FFF2-40B4-BE49-F238E27FC236}">
                <a16:creationId xmlns:a16="http://schemas.microsoft.com/office/drawing/2014/main" id="{4364C879-1404-4203-8E9D-CC5DE0A621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24173" y="-2079252"/>
            <a:ext cx="3637310" cy="5416787"/>
          </a:xfrm>
          <a:custGeom>
            <a:avLst/>
            <a:gdLst>
              <a:gd name="connsiteX0" fmla="*/ 0 w 2424873"/>
              <a:gd name="connsiteY0" fmla="*/ 2424874 h 3611191"/>
              <a:gd name="connsiteX1" fmla="*/ 2424873 w 2424873"/>
              <a:gd name="connsiteY1" fmla="*/ 0 h 3611191"/>
              <a:gd name="connsiteX2" fmla="*/ 2424873 w 2424873"/>
              <a:gd name="connsiteY2" fmla="*/ 3611191 h 3611191"/>
              <a:gd name="connsiteX3" fmla="*/ 1186317 w 2424873"/>
              <a:gd name="connsiteY3" fmla="*/ 3611191 h 3611191"/>
            </a:gdLst>
            <a:ahLst/>
            <a:cxnLst>
              <a:cxn ang="0">
                <a:pos x="connsiteX0" y="connsiteY0"/>
              </a:cxn>
              <a:cxn ang="0">
                <a:pos x="connsiteX1" y="connsiteY1"/>
              </a:cxn>
              <a:cxn ang="0">
                <a:pos x="connsiteX2" y="connsiteY2"/>
              </a:cxn>
              <a:cxn ang="0">
                <a:pos x="connsiteX3" y="connsiteY3"/>
              </a:cxn>
            </a:cxnLst>
            <a:rect l="l" t="t" r="r" b="b"/>
            <a:pathLst>
              <a:path w="2424873" h="3611191">
                <a:moveTo>
                  <a:pt x="0" y="2424874"/>
                </a:moveTo>
                <a:lnTo>
                  <a:pt x="2424873" y="0"/>
                </a:lnTo>
                <a:lnTo>
                  <a:pt x="2424873" y="3611191"/>
                </a:lnTo>
                <a:lnTo>
                  <a:pt x="1186317" y="3611191"/>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Freeform: Shape 14">
            <a:extLst>
              <a:ext uri="{FF2B5EF4-FFF2-40B4-BE49-F238E27FC236}">
                <a16:creationId xmlns:a16="http://schemas.microsoft.com/office/drawing/2014/main" id="{84617302-4B0D-4351-A6BB-6F0930D943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2356500" y="-507873"/>
            <a:ext cx="2453933" cy="2453933"/>
          </a:xfrm>
          <a:custGeom>
            <a:avLst/>
            <a:gdLst>
              <a:gd name="connsiteX0" fmla="*/ 0 w 1635955"/>
              <a:gd name="connsiteY0" fmla="*/ 957987 h 1635955"/>
              <a:gd name="connsiteX1" fmla="*/ 957987 w 1635955"/>
              <a:gd name="connsiteY1" fmla="*/ 0 h 1635955"/>
              <a:gd name="connsiteX2" fmla="*/ 1635955 w 1635955"/>
              <a:gd name="connsiteY2" fmla="*/ 0 h 1635955"/>
              <a:gd name="connsiteX3" fmla="*/ 1635955 w 1635955"/>
              <a:gd name="connsiteY3" fmla="*/ 1635955 h 1635955"/>
              <a:gd name="connsiteX4" fmla="*/ 0 w 1635955"/>
              <a:gd name="connsiteY4" fmla="*/ 1635955 h 16359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35955" h="1635955">
                <a:moveTo>
                  <a:pt x="0" y="957987"/>
                </a:moveTo>
                <a:lnTo>
                  <a:pt x="957987" y="0"/>
                </a:lnTo>
                <a:lnTo>
                  <a:pt x="1635955" y="0"/>
                </a:lnTo>
                <a:lnTo>
                  <a:pt x="1635955" y="1635955"/>
                </a:lnTo>
                <a:lnTo>
                  <a:pt x="0" y="1635955"/>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7" name="Freeform: Shape 16">
            <a:extLst>
              <a:ext uri="{FF2B5EF4-FFF2-40B4-BE49-F238E27FC236}">
                <a16:creationId xmlns:a16="http://schemas.microsoft.com/office/drawing/2014/main" id="{DA2C7802-C2E0-4218-8F89-8DD7CCD2CD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4441978" y="-9882"/>
            <a:ext cx="6089090" cy="3822165"/>
          </a:xfrm>
          <a:custGeom>
            <a:avLst/>
            <a:gdLst>
              <a:gd name="connsiteX0" fmla="*/ 0 w 4059393"/>
              <a:gd name="connsiteY0" fmla="*/ 1511282 h 2548110"/>
              <a:gd name="connsiteX1" fmla="*/ 1511282 w 4059393"/>
              <a:gd name="connsiteY1" fmla="*/ 0 h 2548110"/>
              <a:gd name="connsiteX2" fmla="*/ 4059393 w 4059393"/>
              <a:gd name="connsiteY2" fmla="*/ 2548110 h 2548110"/>
              <a:gd name="connsiteX3" fmla="*/ 0 w 4059393"/>
              <a:gd name="connsiteY3" fmla="*/ 2548110 h 2548110"/>
            </a:gdLst>
            <a:ahLst/>
            <a:cxnLst>
              <a:cxn ang="0">
                <a:pos x="connsiteX0" y="connsiteY0"/>
              </a:cxn>
              <a:cxn ang="0">
                <a:pos x="connsiteX1" y="connsiteY1"/>
              </a:cxn>
              <a:cxn ang="0">
                <a:pos x="connsiteX2" y="connsiteY2"/>
              </a:cxn>
              <a:cxn ang="0">
                <a:pos x="connsiteX3" y="connsiteY3"/>
              </a:cxn>
            </a:cxnLst>
            <a:rect l="l" t="t" r="r" b="b"/>
            <a:pathLst>
              <a:path w="4059393" h="2548110">
                <a:moveTo>
                  <a:pt x="0" y="1511282"/>
                </a:moveTo>
                <a:lnTo>
                  <a:pt x="1511282" y="0"/>
                </a:lnTo>
                <a:lnTo>
                  <a:pt x="4059393" y="2548110"/>
                </a:lnTo>
                <a:lnTo>
                  <a:pt x="0" y="2548110"/>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9" name="Rectangle 18">
            <a:extLst>
              <a:ext uri="{FF2B5EF4-FFF2-40B4-BE49-F238E27FC236}">
                <a16:creationId xmlns:a16="http://schemas.microsoft.com/office/drawing/2014/main" id="{A6D7111A-21E5-4EE9-8A78-10E5530F01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5394386" y="2198670"/>
            <a:ext cx="1778562" cy="1778562"/>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1" name="Freeform: Shape 20">
            <a:extLst>
              <a:ext uri="{FF2B5EF4-FFF2-40B4-BE49-F238E27FC236}">
                <a16:creationId xmlns:a16="http://schemas.microsoft.com/office/drawing/2014/main" id="{A3969E80-A77B-49FC-9122-D89AFD5EE1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4336" y="7798115"/>
            <a:ext cx="3667361" cy="3549174"/>
          </a:xfrm>
          <a:custGeom>
            <a:avLst/>
            <a:gdLst>
              <a:gd name="connsiteX0" fmla="*/ 0 w 2203753"/>
              <a:gd name="connsiteY0" fmla="*/ 0 h 2132734"/>
              <a:gd name="connsiteX1" fmla="*/ 2203753 w 2203753"/>
              <a:gd name="connsiteY1" fmla="*/ 0 h 2132734"/>
              <a:gd name="connsiteX2" fmla="*/ 2203753 w 2203753"/>
              <a:gd name="connsiteY2" fmla="*/ 576461 h 2132734"/>
              <a:gd name="connsiteX3" fmla="*/ 647480 w 2203753"/>
              <a:gd name="connsiteY3" fmla="*/ 2132734 h 2132734"/>
              <a:gd name="connsiteX4" fmla="*/ 0 w 2203753"/>
              <a:gd name="connsiteY4" fmla="*/ 1485255 h 21327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03753" h="2132734">
                <a:moveTo>
                  <a:pt x="0" y="0"/>
                </a:moveTo>
                <a:lnTo>
                  <a:pt x="2203753" y="0"/>
                </a:lnTo>
                <a:lnTo>
                  <a:pt x="2203753" y="576461"/>
                </a:lnTo>
                <a:lnTo>
                  <a:pt x="647480" y="2132734"/>
                </a:lnTo>
                <a:lnTo>
                  <a:pt x="0" y="1485255"/>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3" name="Rectangle 22">
            <a:extLst>
              <a:ext uri="{FF2B5EF4-FFF2-40B4-BE49-F238E27FC236}">
                <a16:creationId xmlns:a16="http://schemas.microsoft.com/office/drawing/2014/main" id="{1849CA57-76BD-4CF2-80BA-D7A46A01B7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2654681" y="8159840"/>
            <a:ext cx="1392701" cy="1392701"/>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rgbClr val="FFFFFF"/>
              </a:solidFill>
              <a:effectLst>
                <a:outerShdw blurRad="38100" dist="38100" dir="2700000" algn="tl">
                  <a:srgbClr val="000000">
                    <a:alpha val="43137"/>
                  </a:srgbClr>
                </a:outerShdw>
              </a:effectLst>
            </a:endParaRPr>
          </a:p>
        </p:txBody>
      </p:sp>
      <p:sp>
        <p:nvSpPr>
          <p:cNvPr id="25" name="Freeform: Shape 24">
            <a:extLst>
              <a:ext uri="{FF2B5EF4-FFF2-40B4-BE49-F238E27FC236}">
                <a16:creationId xmlns:a16="http://schemas.microsoft.com/office/drawing/2014/main" id="{35E9085E-E730-4768-83D4-6CB7E98971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5101967" y="1101467"/>
            <a:ext cx="8084069" cy="8084069"/>
          </a:xfrm>
          <a:custGeom>
            <a:avLst/>
            <a:gdLst>
              <a:gd name="connsiteX0" fmla="*/ 0 w 5389379"/>
              <a:gd name="connsiteY0" fmla="*/ 540040 h 5389379"/>
              <a:gd name="connsiteX1" fmla="*/ 540040 w 5389379"/>
              <a:gd name="connsiteY1" fmla="*/ 0 h 5389379"/>
              <a:gd name="connsiteX2" fmla="*/ 5389379 w 5389379"/>
              <a:gd name="connsiteY2" fmla="*/ 0 h 5389379"/>
              <a:gd name="connsiteX3" fmla="*/ 5389379 w 5389379"/>
              <a:gd name="connsiteY3" fmla="*/ 4838655 h 5389379"/>
              <a:gd name="connsiteX4" fmla="*/ 4838655 w 5389379"/>
              <a:gd name="connsiteY4" fmla="*/ 5389379 h 5389379"/>
              <a:gd name="connsiteX5" fmla="*/ 0 w 5389379"/>
              <a:gd name="connsiteY5" fmla="*/ 5389379 h 538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89379" h="5389379">
                <a:moveTo>
                  <a:pt x="0" y="540040"/>
                </a:moveTo>
                <a:lnTo>
                  <a:pt x="540040" y="0"/>
                </a:lnTo>
                <a:lnTo>
                  <a:pt x="5389379" y="0"/>
                </a:lnTo>
                <a:lnTo>
                  <a:pt x="5389379" y="4838655"/>
                </a:lnTo>
                <a:lnTo>
                  <a:pt x="4838655" y="5389379"/>
                </a:lnTo>
                <a:lnTo>
                  <a:pt x="0" y="5389379"/>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 name="TextBox 4">
            <a:extLst>
              <a:ext uri="{FF2B5EF4-FFF2-40B4-BE49-F238E27FC236}">
                <a16:creationId xmlns:a16="http://schemas.microsoft.com/office/drawing/2014/main" id="{C759258B-3668-ECC9-2754-18525CD35D58}"/>
              </a:ext>
            </a:extLst>
          </p:cNvPr>
          <p:cNvSpPr txBox="1"/>
          <p:nvPr/>
        </p:nvSpPr>
        <p:spPr>
          <a:xfrm>
            <a:off x="4806963" y="3530461"/>
            <a:ext cx="8674074" cy="4340941"/>
          </a:xfrm>
          <a:prstGeom prst="rect">
            <a:avLst/>
          </a:prstGeom>
          <a:noFill/>
        </p:spPr>
        <p:txBody>
          <a:bodyPr vert="horz" lIns="91440" tIns="45720" rIns="91440" bIns="45720" rtlCol="0" anchor="ctr">
            <a:normAutofit/>
          </a:bodyPr>
          <a:lstStyle/>
          <a:p>
            <a:pPr algn="ctr">
              <a:lnSpc>
                <a:spcPct val="90000"/>
              </a:lnSpc>
              <a:spcBef>
                <a:spcPct val="0"/>
              </a:spcBef>
              <a:spcAft>
                <a:spcPts val="600"/>
              </a:spcAft>
            </a:pPr>
            <a:r>
              <a:rPr lang="en-US" sz="6600" b="1" kern="1200" dirty="0">
                <a:solidFill>
                  <a:srgbClr val="7030A0"/>
                </a:solidFill>
                <a:latin typeface="Arial" panose="020B0604020202020204" pitchFamily="34" charset="0"/>
                <a:ea typeface="+mj-ea"/>
                <a:cs typeface="Arial" panose="020B0604020202020204" pitchFamily="34" charset="0"/>
              </a:rPr>
              <a:t>CHƯƠNG 2</a:t>
            </a:r>
          </a:p>
          <a:p>
            <a:pPr algn="ctr">
              <a:lnSpc>
                <a:spcPct val="90000"/>
              </a:lnSpc>
              <a:spcBef>
                <a:spcPct val="0"/>
              </a:spcBef>
              <a:spcAft>
                <a:spcPts val="600"/>
              </a:spcAft>
            </a:pPr>
            <a:r>
              <a:rPr lang="en-US" sz="4800" b="1" kern="1200" dirty="0">
                <a:solidFill>
                  <a:srgbClr val="7030A0"/>
                </a:solidFill>
                <a:effectLst/>
                <a:latin typeface="Arial" panose="020B0604020202020204" pitchFamily="34" charset="0"/>
                <a:ea typeface="+mj-ea"/>
                <a:cs typeface="Arial" panose="020B0604020202020204" pitchFamily="34" charset="0"/>
              </a:rPr>
              <a:t>CÔNG CỤ PHÂN TÍCH VÀ LỰA CHỌN CHIẾN LƯỢC</a:t>
            </a:r>
            <a:endParaRPr lang="en-US" sz="4800" kern="1200" dirty="0">
              <a:solidFill>
                <a:srgbClr val="7030A0"/>
              </a:solidFill>
              <a:effectLst/>
              <a:latin typeface="Arial" panose="020B0604020202020204" pitchFamily="34" charset="0"/>
              <a:ea typeface="+mj-ea"/>
              <a:cs typeface="Arial" panose="020B0604020202020204" pitchFamily="34" charset="0"/>
            </a:endParaRPr>
          </a:p>
          <a:p>
            <a:pPr algn="ctr">
              <a:lnSpc>
                <a:spcPct val="90000"/>
              </a:lnSpc>
              <a:spcBef>
                <a:spcPct val="0"/>
              </a:spcBef>
              <a:spcAft>
                <a:spcPts val="600"/>
              </a:spcAft>
            </a:pPr>
            <a:endParaRPr lang="en-US" sz="5400" kern="1200" dirty="0">
              <a:solidFill>
                <a:srgbClr val="080808"/>
              </a:solidFill>
              <a:latin typeface="Arial" panose="020B0604020202020204" pitchFamily="34" charset="0"/>
              <a:ea typeface="+mj-ea"/>
              <a:cs typeface="Arial" panose="020B0604020202020204" pitchFamily="34" charset="0"/>
            </a:endParaRPr>
          </a:p>
        </p:txBody>
      </p:sp>
      <p:sp>
        <p:nvSpPr>
          <p:cNvPr id="27" name="Freeform: Shape 26">
            <a:extLst>
              <a:ext uri="{FF2B5EF4-FFF2-40B4-BE49-F238E27FC236}">
                <a16:creationId xmlns:a16="http://schemas.microsoft.com/office/drawing/2014/main" id="{973272FE-A474-4CAE-8CA2-BCC8B476C3F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050425" y="49925"/>
            <a:ext cx="10187153" cy="10187153"/>
          </a:xfrm>
          <a:custGeom>
            <a:avLst/>
            <a:gdLst>
              <a:gd name="connsiteX0" fmla="*/ 1860938 w 6791435"/>
              <a:gd name="connsiteY0" fmla="*/ 81158 h 6791435"/>
              <a:gd name="connsiteX1" fmla="*/ 1942096 w 6791435"/>
              <a:gd name="connsiteY1" fmla="*/ 0 h 6791435"/>
              <a:gd name="connsiteX2" fmla="*/ 6791435 w 6791435"/>
              <a:gd name="connsiteY2" fmla="*/ 0 h 6791435"/>
              <a:gd name="connsiteX3" fmla="*/ 6791435 w 6791435"/>
              <a:gd name="connsiteY3" fmla="*/ 4838655 h 6791435"/>
              <a:gd name="connsiteX4" fmla="*/ 6710277 w 6791435"/>
              <a:gd name="connsiteY4" fmla="*/ 4919813 h 6791435"/>
              <a:gd name="connsiteX5" fmla="*/ 6710277 w 6791435"/>
              <a:gd name="connsiteY5" fmla="*/ 81158 h 6791435"/>
              <a:gd name="connsiteX6" fmla="*/ 0 w 6791435"/>
              <a:gd name="connsiteY6" fmla="*/ 1942096 h 6791435"/>
              <a:gd name="connsiteX7" fmla="*/ 81158 w 6791435"/>
              <a:gd name="connsiteY7" fmla="*/ 1860938 h 6791435"/>
              <a:gd name="connsiteX8" fmla="*/ 81158 w 6791435"/>
              <a:gd name="connsiteY8" fmla="*/ 6710277 h 6791435"/>
              <a:gd name="connsiteX9" fmla="*/ 4919813 w 6791435"/>
              <a:gd name="connsiteY9" fmla="*/ 6710277 h 6791435"/>
              <a:gd name="connsiteX10" fmla="*/ 4838655 w 6791435"/>
              <a:gd name="connsiteY10" fmla="*/ 6791435 h 6791435"/>
              <a:gd name="connsiteX11" fmla="*/ 0 w 6791435"/>
              <a:gd name="connsiteY11" fmla="*/ 6791435 h 67914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791435" h="6791435">
                <a:moveTo>
                  <a:pt x="1860938" y="81158"/>
                </a:moveTo>
                <a:lnTo>
                  <a:pt x="1942096" y="0"/>
                </a:lnTo>
                <a:lnTo>
                  <a:pt x="6791435" y="0"/>
                </a:lnTo>
                <a:lnTo>
                  <a:pt x="6791435" y="4838655"/>
                </a:lnTo>
                <a:lnTo>
                  <a:pt x="6710277" y="4919813"/>
                </a:lnTo>
                <a:lnTo>
                  <a:pt x="6710277" y="81158"/>
                </a:lnTo>
                <a:close/>
                <a:moveTo>
                  <a:pt x="0" y="1942096"/>
                </a:moveTo>
                <a:lnTo>
                  <a:pt x="81158" y="1860938"/>
                </a:lnTo>
                <a:lnTo>
                  <a:pt x="81158" y="6710277"/>
                </a:lnTo>
                <a:lnTo>
                  <a:pt x="4919813" y="6710277"/>
                </a:lnTo>
                <a:lnTo>
                  <a:pt x="4838655" y="6791435"/>
                </a:lnTo>
                <a:lnTo>
                  <a:pt x="0" y="6791435"/>
                </a:ln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tx1"/>
              </a:solidFill>
            </a:endParaRPr>
          </a:p>
        </p:txBody>
      </p:sp>
      <p:sp>
        <p:nvSpPr>
          <p:cNvPr id="29" name="Freeform: Shape 28">
            <a:extLst>
              <a:ext uri="{FF2B5EF4-FFF2-40B4-BE49-F238E27FC236}">
                <a16:creationId xmlns:a16="http://schemas.microsoft.com/office/drawing/2014/main" id="{E07981EA-05A6-437C-88D7-B377B92B03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4444735" y="8186387"/>
            <a:ext cx="3347691" cy="3853217"/>
          </a:xfrm>
          <a:custGeom>
            <a:avLst/>
            <a:gdLst>
              <a:gd name="connsiteX0" fmla="*/ 0 w 2940086"/>
              <a:gd name="connsiteY0" fmla="*/ 0 h 3384061"/>
              <a:gd name="connsiteX1" fmla="*/ 2496112 w 2940086"/>
              <a:gd name="connsiteY1" fmla="*/ 0 h 3384061"/>
              <a:gd name="connsiteX2" fmla="*/ 2940086 w 2940086"/>
              <a:gd name="connsiteY2" fmla="*/ 443975 h 3384061"/>
              <a:gd name="connsiteX3" fmla="*/ 0 w 2940086"/>
              <a:gd name="connsiteY3" fmla="*/ 3384061 h 3384061"/>
            </a:gdLst>
            <a:ahLst/>
            <a:cxnLst>
              <a:cxn ang="0">
                <a:pos x="connsiteX0" y="connsiteY0"/>
              </a:cxn>
              <a:cxn ang="0">
                <a:pos x="connsiteX1" y="connsiteY1"/>
              </a:cxn>
              <a:cxn ang="0">
                <a:pos x="connsiteX2" y="connsiteY2"/>
              </a:cxn>
              <a:cxn ang="0">
                <a:pos x="connsiteX3" y="connsiteY3"/>
              </a:cxn>
            </a:cxnLst>
            <a:rect l="l" t="t" r="r" b="b"/>
            <a:pathLst>
              <a:path w="2940086" h="3384061">
                <a:moveTo>
                  <a:pt x="0" y="0"/>
                </a:moveTo>
                <a:lnTo>
                  <a:pt x="2496112" y="0"/>
                </a:lnTo>
                <a:lnTo>
                  <a:pt x="2940086" y="443975"/>
                </a:lnTo>
                <a:lnTo>
                  <a:pt x="0" y="3384061"/>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1" name="Rectangle 30">
            <a:extLst>
              <a:ext uri="{FF2B5EF4-FFF2-40B4-BE49-F238E27FC236}">
                <a16:creationId xmlns:a16="http://schemas.microsoft.com/office/drawing/2014/main" id="{15E3C750-986E-4769-B1AE-49289FBEE7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4580089" y="7865318"/>
            <a:ext cx="1439978" cy="1439978"/>
          </a:xfrm>
          <a:prstGeom prst="rect">
            <a:avLst/>
          </a:pr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trips(downRight)">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B159E1"/>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5400000" flipH="1">
            <a:off x="9139238" y="0"/>
            <a:ext cx="10287000" cy="10287000"/>
          </a:xfrm>
          <a:prstGeom prst="rect">
            <a:avLst/>
          </a:prstGeom>
        </p:spPr>
      </p:pic>
      <p:pic>
        <p:nvPicPr>
          <p:cNvPr id="3" name="Picture 3"/>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5400000" flipH="1">
            <a:off x="-1143000" y="0"/>
            <a:ext cx="10287000" cy="10287000"/>
          </a:xfrm>
          <a:prstGeom prst="rect">
            <a:avLst/>
          </a:prstGeom>
        </p:spPr>
      </p:pic>
      <p:pic>
        <p:nvPicPr>
          <p:cNvPr id="15" name="Picture 15"/>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1910927" flipV="1">
            <a:off x="13544175" y="62409"/>
            <a:ext cx="7341401" cy="3400090"/>
          </a:xfrm>
          <a:prstGeom prst="rect">
            <a:avLst/>
          </a:prstGeom>
        </p:spPr>
      </p:pic>
      <p:pic>
        <p:nvPicPr>
          <p:cNvPr id="16" name="Picture 16"/>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rot="-4233034" flipH="1">
            <a:off x="13879404" y="4943717"/>
            <a:ext cx="7500463" cy="4804774"/>
          </a:xfrm>
          <a:prstGeom prst="rect">
            <a:avLst/>
          </a:prstGeom>
        </p:spPr>
      </p:pic>
      <p:sp>
        <p:nvSpPr>
          <p:cNvPr id="17" name="TextBox 17"/>
          <p:cNvSpPr txBox="1"/>
          <p:nvPr/>
        </p:nvSpPr>
        <p:spPr>
          <a:xfrm>
            <a:off x="6934200" y="8699719"/>
            <a:ext cx="8110538" cy="355162"/>
          </a:xfrm>
          <a:prstGeom prst="rect">
            <a:avLst/>
          </a:prstGeom>
        </p:spPr>
        <p:txBody>
          <a:bodyPr lIns="0" tIns="0" rIns="0" bIns="0" rtlCol="0" anchor="t">
            <a:spAutoFit/>
          </a:bodyPr>
          <a:lstStyle/>
          <a:p>
            <a:pPr marL="0" marR="0" lvl="0" indent="0" algn="l" defTabSz="914400" rtl="0" eaLnBrk="1" fontAlgn="auto" latinLnBrk="0" hangingPunct="1">
              <a:lnSpc>
                <a:spcPts val="2600"/>
              </a:lnSpc>
              <a:spcBef>
                <a:spcPts val="0"/>
              </a:spcBef>
              <a:spcAft>
                <a:spcPts val="0"/>
              </a:spcAft>
              <a:buClrTx/>
              <a:buSzTx/>
              <a:buFontTx/>
              <a:buNone/>
              <a:tabLst/>
              <a:defRPr/>
            </a:pPr>
            <a:r>
              <a:rPr kumimoji="0" lang="en-US" sz="3600" b="0" i="0" u="none" strike="noStrike" kern="1200" cap="none" spc="0" normalizeH="0" baseline="0" noProof="0" dirty="0">
                <a:ln>
                  <a:noFill/>
                </a:ln>
                <a:solidFill>
                  <a:srgbClr val="953EC5"/>
                </a:solidFill>
                <a:effectLst/>
                <a:uLnTx/>
                <a:uFillTx/>
                <a:latin typeface="Arial" panose="020B0604020202020204" pitchFamily="34" charset="0"/>
                <a:ea typeface="+mn-ea"/>
                <a:cs typeface="Arial" panose="020B0604020202020204" pitchFamily="34" charset="0"/>
              </a:rPr>
              <a:t>Presenter: MBA Huỳnh Kim Liên</a:t>
            </a:r>
          </a:p>
        </p:txBody>
      </p:sp>
      <p:graphicFrame>
        <p:nvGraphicFramePr>
          <p:cNvPr id="19" name="Diagram 18">
            <a:extLst>
              <a:ext uri="{FF2B5EF4-FFF2-40B4-BE49-F238E27FC236}">
                <a16:creationId xmlns:a16="http://schemas.microsoft.com/office/drawing/2014/main" id="{C24BDD34-518A-848A-2816-4C627CAC59BE}"/>
              </a:ext>
            </a:extLst>
          </p:cNvPr>
          <p:cNvGraphicFramePr/>
          <p:nvPr>
            <p:extLst>
              <p:ext uri="{D42A27DB-BD31-4B8C-83A1-F6EECF244321}">
                <p14:modId xmlns:p14="http://schemas.microsoft.com/office/powerpoint/2010/main" val="479152398"/>
              </p:ext>
            </p:extLst>
          </p:nvPr>
        </p:nvGraphicFramePr>
        <p:xfrm>
          <a:off x="263402" y="1415918"/>
          <a:ext cx="13335000" cy="6299332"/>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extLst>
      <p:ext uri="{BB962C8B-B14F-4D97-AF65-F5344CB8AC3E}">
        <p14:creationId xmlns:p14="http://schemas.microsoft.com/office/powerpoint/2010/main" val="19555692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barn(inVertical)">
                                      <p:cBhvr>
                                        <p:cTn id="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Freeform 5">
            <a:extLst>
              <a:ext uri="{FF2B5EF4-FFF2-40B4-BE49-F238E27FC236}">
                <a16:creationId xmlns:a16="http://schemas.microsoft.com/office/drawing/2014/main" id="{07322A9E-F1EC-405E-8971-BA906EFFCC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94511" y="1936363"/>
            <a:ext cx="14554200" cy="8360268"/>
          </a:xfrm>
          <a:custGeom>
            <a:avLst/>
            <a:gdLst>
              <a:gd name="T0" fmla="*/ 1752 w 2038"/>
              <a:gd name="T1" fmla="*/ 1169 h 1169"/>
              <a:gd name="T2" fmla="*/ 1487 w 2038"/>
              <a:gd name="T3" fmla="*/ 334 h 1169"/>
              <a:gd name="T4" fmla="*/ 860 w 2038"/>
              <a:gd name="T5" fmla="*/ 22 h 1169"/>
              <a:gd name="T6" fmla="*/ 199 w 2038"/>
              <a:gd name="T7" fmla="*/ 318 h 1169"/>
              <a:gd name="T8" fmla="*/ 399 w 2038"/>
              <a:gd name="T9" fmla="*/ 1165 h 1169"/>
            </a:gdLst>
            <a:ahLst/>
            <a:cxnLst>
              <a:cxn ang="0">
                <a:pos x="T0" y="T1"/>
              </a:cxn>
              <a:cxn ang="0">
                <a:pos x="T2" y="T3"/>
              </a:cxn>
              <a:cxn ang="0">
                <a:pos x="T4" y="T5"/>
              </a:cxn>
              <a:cxn ang="0">
                <a:pos x="T6" y="T7"/>
              </a:cxn>
              <a:cxn ang="0">
                <a:pos x="T8" y="T9"/>
              </a:cxn>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5" name="Freeform 6">
            <a:extLst>
              <a:ext uri="{FF2B5EF4-FFF2-40B4-BE49-F238E27FC236}">
                <a16:creationId xmlns:a16="http://schemas.microsoft.com/office/drawing/2014/main" id="{A5704422-1118-4FD1-95AD-29A064EB80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005676" y="3016111"/>
            <a:ext cx="11060907" cy="7273338"/>
          </a:xfrm>
          <a:custGeom>
            <a:avLst/>
            <a:gdLst>
              <a:gd name="T0" fmla="*/ 1025 w 1549"/>
              <a:gd name="T1" fmla="*/ 1016 h 1017"/>
              <a:gd name="T2" fmla="*/ 1443 w 1549"/>
              <a:gd name="T3" fmla="*/ 592 h 1017"/>
              <a:gd name="T4" fmla="*/ 782 w 1549"/>
              <a:gd name="T5" fmla="*/ 53 h 1017"/>
              <a:gd name="T6" fmla="*/ 150 w 1549"/>
              <a:gd name="T7" fmla="*/ 329 h 1017"/>
              <a:gd name="T8" fmla="*/ 477 w 1549"/>
              <a:gd name="T9" fmla="*/ 1017 h 1017"/>
            </a:gdLst>
            <a:ahLst/>
            <a:cxnLst>
              <a:cxn ang="0">
                <a:pos x="T0" y="T1"/>
              </a:cxn>
              <a:cxn ang="0">
                <a:pos x="T2" y="T3"/>
              </a:cxn>
              <a:cxn ang="0">
                <a:pos x="T4" y="T5"/>
              </a:cxn>
              <a:cxn ang="0">
                <a:pos x="T6" y="T7"/>
              </a:cxn>
              <a:cxn ang="0">
                <a:pos x="T8" y="T9"/>
              </a:cxn>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2" name="Freeform 7">
            <a:extLst>
              <a:ext uri="{FF2B5EF4-FFF2-40B4-BE49-F238E27FC236}">
                <a16:creationId xmlns:a16="http://schemas.microsoft.com/office/drawing/2014/main" id="{A88B2AAA-B805-498E-A9E6-98B8858554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377026" y="2671357"/>
            <a:ext cx="12053888" cy="7625274"/>
          </a:xfrm>
          <a:custGeom>
            <a:avLst/>
            <a:gdLst>
              <a:gd name="T0" fmla="*/ 1302 w 1688"/>
              <a:gd name="T1" fmla="*/ 1066 h 1066"/>
              <a:gd name="T2" fmla="*/ 1613 w 1688"/>
              <a:gd name="T3" fmla="*/ 850 h 1066"/>
              <a:gd name="T4" fmla="*/ 1517 w 1688"/>
              <a:gd name="T5" fmla="*/ 471 h 1066"/>
              <a:gd name="T6" fmla="*/ 798 w 1688"/>
              <a:gd name="T7" fmla="*/ 28 h 1066"/>
              <a:gd name="T8" fmla="*/ 181 w 1688"/>
              <a:gd name="T9" fmla="*/ 333 h 1066"/>
              <a:gd name="T10" fmla="*/ 420 w 1688"/>
              <a:gd name="T11" fmla="*/ 1066 h 1066"/>
            </a:gdLst>
            <a:ahLst/>
            <a:cxnLst>
              <a:cxn ang="0">
                <a:pos x="T0" y="T1"/>
              </a:cxn>
              <a:cxn ang="0">
                <a:pos x="T2" y="T3"/>
              </a:cxn>
              <a:cxn ang="0">
                <a:pos x="T4" y="T5"/>
              </a:cxn>
              <a:cxn ang="0">
                <a:pos x="T6" y="T7"/>
              </a:cxn>
              <a:cxn ang="0">
                <a:pos x="T8" y="T9"/>
              </a:cxn>
              <a:cxn ang="0">
                <a:pos x="T10" y="T11"/>
              </a:cxn>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4" name="Freeform 8">
            <a:extLst>
              <a:ext uri="{FF2B5EF4-FFF2-40B4-BE49-F238E27FC236}">
                <a16:creationId xmlns:a16="http://schemas.microsoft.com/office/drawing/2014/main" id="{9B8051E0-19D7-43E1-BFD9-E6DBFEB3A3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591" y="813520"/>
            <a:ext cx="15501937" cy="9483113"/>
          </a:xfrm>
          <a:custGeom>
            <a:avLst/>
            <a:gdLst>
              <a:gd name="T0" fmla="*/ 1873 w 2171"/>
              <a:gd name="T1" fmla="*/ 1326 h 1326"/>
              <a:gd name="T2" fmla="*/ 1609 w 2171"/>
              <a:gd name="T3" fmla="*/ 473 h 1326"/>
              <a:gd name="T4" fmla="*/ 880 w 2171"/>
              <a:gd name="T5" fmla="*/ 63 h 1326"/>
              <a:gd name="T6" fmla="*/ 0 w 2171"/>
              <a:gd name="T7" fmla="*/ 423 h 1326"/>
            </a:gdLst>
            <a:ahLst/>
            <a:cxnLst>
              <a:cxn ang="0">
                <a:pos x="T0" y="T1"/>
              </a:cxn>
              <a:cxn ang="0">
                <a:pos x="T2" y="T3"/>
              </a:cxn>
              <a:cxn ang="0">
                <a:pos x="T4" y="T5"/>
              </a:cxn>
              <a:cxn ang="0">
                <a:pos x="T6" y="T7"/>
              </a:cxn>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6" name="Freeform 9">
            <a:extLst>
              <a:ext uri="{FF2B5EF4-FFF2-40B4-BE49-F238E27FC236}">
                <a16:creationId xmlns:a16="http://schemas.microsoft.com/office/drawing/2014/main" id="{4EDB2B02-86A2-46F5-A4BE-B7D9B10411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5551" y="9268126"/>
            <a:ext cx="757238" cy="1022291"/>
          </a:xfrm>
          <a:custGeom>
            <a:avLst/>
            <a:gdLst>
              <a:gd name="T0" fmla="*/ 0 w 106"/>
              <a:gd name="T1" fmla="*/ 0 h 143"/>
              <a:gd name="T2" fmla="*/ 106 w 106"/>
              <a:gd name="T3" fmla="*/ 143 h 143"/>
            </a:gdLst>
            <a:ahLst/>
            <a:cxnLst>
              <a:cxn ang="0">
                <a:pos x="T0" y="T1"/>
              </a:cxn>
              <a:cxn ang="0">
                <a:pos x="T2" y="T3"/>
              </a:cxn>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8" name="Freeform 10">
            <a:extLst>
              <a:ext uri="{FF2B5EF4-FFF2-40B4-BE49-F238E27FC236}">
                <a16:creationId xmlns:a16="http://schemas.microsoft.com/office/drawing/2014/main" id="{43954639-FB5D-41F4-9560-6F6DFE7784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591" y="-89064"/>
            <a:ext cx="16637794" cy="10385694"/>
          </a:xfrm>
          <a:custGeom>
            <a:avLst/>
            <a:gdLst>
              <a:gd name="T0" fmla="*/ 2046 w 2330"/>
              <a:gd name="T1" fmla="*/ 1452 h 1452"/>
              <a:gd name="T2" fmla="*/ 1813 w 2330"/>
              <a:gd name="T3" fmla="*/ 601 h 1452"/>
              <a:gd name="T4" fmla="*/ 956 w 2330"/>
              <a:gd name="T5" fmla="*/ 97 h 1452"/>
              <a:gd name="T6" fmla="*/ 0 w 2330"/>
              <a:gd name="T7" fmla="*/ 366 h 1452"/>
            </a:gdLst>
            <a:ahLst/>
            <a:cxnLst>
              <a:cxn ang="0">
                <a:pos x="T0" y="T1"/>
              </a:cxn>
              <a:cxn ang="0">
                <a:pos x="T2" y="T3"/>
              </a:cxn>
              <a:cxn ang="0">
                <a:pos x="T4" y="T5"/>
              </a:cxn>
              <a:cxn ang="0">
                <a:pos x="T6" y="T7"/>
              </a:cxn>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0" name="Freeform 12">
            <a:extLst>
              <a:ext uri="{FF2B5EF4-FFF2-40B4-BE49-F238E27FC236}">
                <a16:creationId xmlns:a16="http://schemas.microsoft.com/office/drawing/2014/main" id="{E898931C-0323-41FA-A036-20F818B1FF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591" y="-2874"/>
            <a:ext cx="1585912" cy="921736"/>
          </a:xfrm>
          <a:custGeom>
            <a:avLst/>
            <a:gdLst>
              <a:gd name="T0" fmla="*/ 222 w 222"/>
              <a:gd name="T1" fmla="*/ 0 h 129"/>
              <a:gd name="T2" fmla="*/ 0 w 222"/>
              <a:gd name="T3" fmla="*/ 129 h 129"/>
            </a:gdLst>
            <a:ahLst/>
            <a:cxnLst>
              <a:cxn ang="0">
                <a:pos x="T0" y="T1"/>
              </a:cxn>
              <a:cxn ang="0">
                <a:pos x="T2" y="T3"/>
              </a:cxn>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2" name="Freeform 14">
            <a:extLst>
              <a:ext uri="{FF2B5EF4-FFF2-40B4-BE49-F238E27FC236}">
                <a16:creationId xmlns:a16="http://schemas.microsoft.com/office/drawing/2014/main" id="{89AFE9DD-0792-4B98-B4EB-97ACA17E6A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5551" y="-10057"/>
            <a:ext cx="892970" cy="529100"/>
          </a:xfrm>
          <a:custGeom>
            <a:avLst/>
            <a:gdLst>
              <a:gd name="T0" fmla="*/ 125 w 125"/>
              <a:gd name="T1" fmla="*/ 0 h 74"/>
              <a:gd name="T2" fmla="*/ 0 w 125"/>
              <a:gd name="T3" fmla="*/ 74 h 74"/>
            </a:gdLst>
            <a:ahLst/>
            <a:cxnLst>
              <a:cxn ang="0">
                <a:pos x="T0" y="T1"/>
              </a:cxn>
              <a:cxn ang="0">
                <a:pos x="T2" y="T3"/>
              </a:cxn>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4" name="Freeform 16">
            <a:extLst>
              <a:ext uri="{FF2B5EF4-FFF2-40B4-BE49-F238E27FC236}">
                <a16:creationId xmlns:a16="http://schemas.microsoft.com/office/drawing/2014/main" id="{3981F5C4-9AE1-404E-AF44-A4E6DB374F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591" y="-2874"/>
            <a:ext cx="535781" cy="320812"/>
          </a:xfrm>
          <a:custGeom>
            <a:avLst/>
            <a:gdLst>
              <a:gd name="T0" fmla="*/ 75 w 75"/>
              <a:gd name="T1" fmla="*/ 0 h 45"/>
              <a:gd name="T2" fmla="*/ 0 w 75"/>
              <a:gd name="T3" fmla="*/ 45 h 45"/>
            </a:gdLst>
            <a:ahLst/>
            <a:cxnLst>
              <a:cxn ang="0">
                <a:pos x="T0" y="T1"/>
              </a:cxn>
              <a:cxn ang="0">
                <a:pos x="T2" y="T3"/>
              </a:cxn>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6" name="Freeform 11">
            <a:extLst>
              <a:ext uri="{FF2B5EF4-FFF2-40B4-BE49-F238E27FC236}">
                <a16:creationId xmlns:a16="http://schemas.microsoft.com/office/drawing/2014/main" id="{763C1781-8726-4FAC-8C45-FF40376BE4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8139901" y="-2874"/>
            <a:ext cx="8682038" cy="10270776"/>
          </a:xfrm>
          <a:custGeom>
            <a:avLst/>
            <a:gdLst>
              <a:gd name="T0" fmla="*/ 1094 w 1216"/>
              <a:gd name="T1" fmla="*/ 1436 h 1436"/>
              <a:gd name="T2" fmla="*/ 709 w 1216"/>
              <a:gd name="T3" fmla="*/ 551 h 1436"/>
              <a:gd name="T4" fmla="*/ 0 w 1216"/>
              <a:gd name="T5" fmla="*/ 0 h 1436"/>
            </a:gdLst>
            <a:ahLst/>
            <a:cxnLst>
              <a:cxn ang="0">
                <a:pos x="T0" y="T1"/>
              </a:cxn>
              <a:cxn ang="0">
                <a:pos x="T2" y="T3"/>
              </a:cxn>
              <a:cxn ang="0">
                <a:pos x="T4" y="T5"/>
              </a:cxn>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8" name="Freeform 21">
            <a:extLst>
              <a:ext uri="{FF2B5EF4-FFF2-40B4-BE49-F238E27FC236}">
                <a16:creationId xmlns:a16="http://schemas.microsoft.com/office/drawing/2014/main" id="{301491B5-56C7-43DC-A3D9-861EECCA05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3852521" y="4308"/>
            <a:ext cx="4426744" cy="3832987"/>
          </a:xfrm>
          <a:custGeom>
            <a:avLst/>
            <a:gdLst>
              <a:gd name="T0" fmla="*/ 620 w 620"/>
              <a:gd name="T1" fmla="*/ 536 h 536"/>
              <a:gd name="T2" fmla="*/ 0 w 620"/>
              <a:gd name="T3" fmla="*/ 0 h 536"/>
            </a:gdLst>
            <a:ahLst/>
            <a:cxnLst>
              <a:cxn ang="0">
                <a:pos x="T0" y="T1"/>
              </a:cxn>
              <a:cxn ang="0">
                <a:pos x="T2" y="T3"/>
              </a:cxn>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 name="TextBox 2">
            <a:extLst>
              <a:ext uri="{FF2B5EF4-FFF2-40B4-BE49-F238E27FC236}">
                <a16:creationId xmlns:a16="http://schemas.microsoft.com/office/drawing/2014/main" id="{FE125671-E764-289C-024B-2734B0DAD0D7}"/>
              </a:ext>
            </a:extLst>
          </p:cNvPr>
          <p:cNvSpPr txBox="1"/>
          <p:nvPr/>
        </p:nvSpPr>
        <p:spPr>
          <a:xfrm>
            <a:off x="13072422" y="1816657"/>
            <a:ext cx="4742499" cy="3703320"/>
          </a:xfrm>
          <a:prstGeom prst="rect">
            <a:avLst/>
          </a:prstGeom>
          <a:noFill/>
        </p:spPr>
        <p:txBody>
          <a:bodyPr vert="horz" lIns="91440" tIns="45720" rIns="91440" bIns="45720" rtlCol="0" anchor="b">
            <a:normAutofit/>
          </a:bodyPr>
          <a:lstStyle/>
          <a:p>
            <a:pPr algn="ctr">
              <a:lnSpc>
                <a:spcPct val="90000"/>
              </a:lnSpc>
              <a:spcBef>
                <a:spcPct val="0"/>
              </a:spcBef>
              <a:spcAft>
                <a:spcPts val="600"/>
              </a:spcAft>
            </a:pPr>
            <a:r>
              <a:rPr lang="en-US" sz="5400" b="1" i="1" dirty="0">
                <a:solidFill>
                  <a:srgbClr val="4A206A"/>
                </a:solidFill>
                <a:latin typeface="Arial" panose="020B0604020202020204" pitchFamily="34" charset="0"/>
                <a:ea typeface="+mj-ea"/>
                <a:cs typeface="Arial" panose="020B0604020202020204" pitchFamily="34" charset="0"/>
              </a:rPr>
              <a:t>2.1. </a:t>
            </a:r>
            <a:r>
              <a:rPr lang="en-US" sz="5400" b="1" i="1" dirty="0" err="1">
                <a:solidFill>
                  <a:srgbClr val="4A206A"/>
                </a:solidFill>
                <a:latin typeface="Arial" panose="020B0604020202020204" pitchFamily="34" charset="0"/>
                <a:ea typeface="+mj-ea"/>
                <a:cs typeface="Arial" panose="020B0604020202020204" pitchFamily="34" charset="0"/>
              </a:rPr>
              <a:t>Quy</a:t>
            </a:r>
            <a:r>
              <a:rPr lang="en-US" sz="5400" b="1" i="1" dirty="0">
                <a:solidFill>
                  <a:srgbClr val="4A206A"/>
                </a:solidFill>
                <a:latin typeface="Arial" panose="020B0604020202020204" pitchFamily="34" charset="0"/>
                <a:ea typeface="+mj-ea"/>
                <a:cs typeface="Arial" panose="020B0604020202020204" pitchFamily="34" charset="0"/>
              </a:rPr>
              <a:t> </a:t>
            </a:r>
            <a:r>
              <a:rPr lang="en-US" sz="5400" b="1" i="1" dirty="0" err="1">
                <a:solidFill>
                  <a:srgbClr val="4A206A"/>
                </a:solidFill>
                <a:latin typeface="Arial" panose="020B0604020202020204" pitchFamily="34" charset="0"/>
                <a:ea typeface="+mj-ea"/>
                <a:cs typeface="Arial" panose="020B0604020202020204" pitchFamily="34" charset="0"/>
              </a:rPr>
              <a:t>trình</a:t>
            </a:r>
            <a:r>
              <a:rPr lang="en-US" sz="5400" b="1" i="1" dirty="0">
                <a:solidFill>
                  <a:srgbClr val="4A206A"/>
                </a:solidFill>
                <a:latin typeface="Arial" panose="020B0604020202020204" pitchFamily="34" charset="0"/>
                <a:ea typeface="+mj-ea"/>
                <a:cs typeface="Arial" panose="020B0604020202020204" pitchFamily="34" charset="0"/>
              </a:rPr>
              <a:t> </a:t>
            </a:r>
            <a:r>
              <a:rPr lang="en-US" sz="5400" b="1" i="1" dirty="0" err="1">
                <a:solidFill>
                  <a:srgbClr val="4A206A"/>
                </a:solidFill>
                <a:latin typeface="Arial" panose="020B0604020202020204" pitchFamily="34" charset="0"/>
                <a:ea typeface="+mj-ea"/>
                <a:cs typeface="Arial" panose="020B0604020202020204" pitchFamily="34" charset="0"/>
              </a:rPr>
              <a:t>lựa</a:t>
            </a:r>
            <a:r>
              <a:rPr lang="en-US" sz="5400" b="1" i="1" dirty="0">
                <a:solidFill>
                  <a:srgbClr val="4A206A"/>
                </a:solidFill>
                <a:latin typeface="Arial" panose="020B0604020202020204" pitchFamily="34" charset="0"/>
                <a:ea typeface="+mj-ea"/>
                <a:cs typeface="Arial" panose="020B0604020202020204" pitchFamily="34" charset="0"/>
              </a:rPr>
              <a:t> </a:t>
            </a:r>
            <a:r>
              <a:rPr lang="en-US" sz="5400" b="1" i="1" dirty="0" err="1">
                <a:solidFill>
                  <a:srgbClr val="4A206A"/>
                </a:solidFill>
                <a:latin typeface="Arial" panose="020B0604020202020204" pitchFamily="34" charset="0"/>
                <a:ea typeface="+mj-ea"/>
                <a:cs typeface="Arial" panose="020B0604020202020204" pitchFamily="34" charset="0"/>
              </a:rPr>
              <a:t>chọn</a:t>
            </a:r>
            <a:r>
              <a:rPr lang="en-US" sz="5400" b="1" i="1" dirty="0">
                <a:solidFill>
                  <a:srgbClr val="4A206A"/>
                </a:solidFill>
                <a:latin typeface="Arial" panose="020B0604020202020204" pitchFamily="34" charset="0"/>
                <a:ea typeface="+mj-ea"/>
                <a:cs typeface="Arial" panose="020B0604020202020204" pitchFamily="34" charset="0"/>
              </a:rPr>
              <a:t> </a:t>
            </a:r>
            <a:r>
              <a:rPr lang="en-US" sz="5400" b="1" i="1" dirty="0" err="1">
                <a:solidFill>
                  <a:srgbClr val="4A206A"/>
                </a:solidFill>
                <a:latin typeface="Arial" panose="020B0604020202020204" pitchFamily="34" charset="0"/>
                <a:ea typeface="+mj-ea"/>
                <a:cs typeface="Arial" panose="020B0604020202020204" pitchFamily="34" charset="0"/>
              </a:rPr>
              <a:t>chiến</a:t>
            </a:r>
            <a:r>
              <a:rPr lang="en-US" sz="5400" b="1" i="1" dirty="0">
                <a:solidFill>
                  <a:srgbClr val="4A206A"/>
                </a:solidFill>
                <a:latin typeface="Arial" panose="020B0604020202020204" pitchFamily="34" charset="0"/>
                <a:ea typeface="+mj-ea"/>
                <a:cs typeface="Arial" panose="020B0604020202020204" pitchFamily="34" charset="0"/>
              </a:rPr>
              <a:t> </a:t>
            </a:r>
            <a:r>
              <a:rPr lang="en-US" sz="5400" b="1" i="1" dirty="0" err="1">
                <a:solidFill>
                  <a:srgbClr val="4A206A"/>
                </a:solidFill>
                <a:latin typeface="Arial" panose="020B0604020202020204" pitchFamily="34" charset="0"/>
                <a:ea typeface="+mj-ea"/>
                <a:cs typeface="Arial" panose="020B0604020202020204" pitchFamily="34" charset="0"/>
              </a:rPr>
              <a:t>lược</a:t>
            </a:r>
            <a:r>
              <a:rPr lang="en-US" sz="5400" b="1" i="1" dirty="0">
                <a:solidFill>
                  <a:srgbClr val="4A206A"/>
                </a:solidFill>
                <a:latin typeface="Arial" panose="020B0604020202020204" pitchFamily="34" charset="0"/>
                <a:ea typeface="+mj-ea"/>
                <a:cs typeface="Arial" panose="020B0604020202020204" pitchFamily="34" charset="0"/>
              </a:rPr>
              <a:t> </a:t>
            </a:r>
          </a:p>
          <a:p>
            <a:pPr algn="ctr">
              <a:lnSpc>
                <a:spcPct val="90000"/>
              </a:lnSpc>
              <a:spcBef>
                <a:spcPct val="0"/>
              </a:spcBef>
              <a:spcAft>
                <a:spcPts val="600"/>
              </a:spcAft>
            </a:pPr>
            <a:endParaRPr lang="en-US" sz="5400" b="1" i="1" dirty="0">
              <a:solidFill>
                <a:srgbClr val="4A206A"/>
              </a:solidFill>
              <a:latin typeface="Arial" panose="020B0604020202020204" pitchFamily="34" charset="0"/>
              <a:ea typeface="+mj-ea"/>
              <a:cs typeface="Arial" panose="020B0604020202020204" pitchFamily="34" charset="0"/>
            </a:endParaRPr>
          </a:p>
        </p:txBody>
      </p:sp>
      <p:sp>
        <p:nvSpPr>
          <p:cNvPr id="30" name="Freeform 22">
            <a:extLst>
              <a:ext uri="{FF2B5EF4-FFF2-40B4-BE49-F238E27FC236}">
                <a16:creationId xmlns:a16="http://schemas.microsoft.com/office/drawing/2014/main" id="{237E2353-22DF-46E0-A200-FB30F8F394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5031239" y="-2874"/>
            <a:ext cx="3248025" cy="2037397"/>
          </a:xfrm>
          <a:custGeom>
            <a:avLst/>
            <a:gdLst>
              <a:gd name="T0" fmla="*/ 0 w 455"/>
              <a:gd name="T1" fmla="*/ 0 h 285"/>
              <a:gd name="T2" fmla="*/ 455 w 455"/>
              <a:gd name="T3" fmla="*/ 285 h 285"/>
            </a:gdLst>
            <a:ahLst/>
            <a:cxnLst>
              <a:cxn ang="0">
                <a:pos x="T0" y="T1"/>
              </a:cxn>
              <a:cxn ang="0">
                <a:pos x="T2" y="T3"/>
              </a:cxn>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2" name="Freeform 23">
            <a:extLst>
              <a:ext uri="{FF2B5EF4-FFF2-40B4-BE49-F238E27FC236}">
                <a16:creationId xmlns:a16="http://schemas.microsoft.com/office/drawing/2014/main" id="{DD6138DB-057B-45F7-A5F4-E7BFDA20D0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6936239" y="-2874"/>
            <a:ext cx="1343025" cy="802030"/>
          </a:xfrm>
          <a:custGeom>
            <a:avLst/>
            <a:gdLst>
              <a:gd name="T0" fmla="*/ 0 w 188"/>
              <a:gd name="T1" fmla="*/ 0 h 112"/>
              <a:gd name="T2" fmla="*/ 188 w 188"/>
              <a:gd name="T3" fmla="*/ 112 h 112"/>
            </a:gdLst>
            <a:ahLst/>
            <a:cxnLst>
              <a:cxn ang="0">
                <a:pos x="T0" y="T1"/>
              </a:cxn>
              <a:cxn ang="0">
                <a:pos x="T2" y="T3"/>
              </a:cxn>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4" name="Freeform: Shape 33">
            <a:extLst>
              <a:ext uri="{FF2B5EF4-FFF2-40B4-BE49-F238E27FC236}">
                <a16:creationId xmlns:a16="http://schemas.microsoft.com/office/drawing/2014/main" id="{79A54AB1-B64F-4843-BFAB-81CB74E66B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931529">
            <a:off x="1128117" y="3327060"/>
            <a:ext cx="6628135" cy="6389413"/>
          </a:xfrm>
          <a:custGeom>
            <a:avLst/>
            <a:gdLst>
              <a:gd name="connsiteX0" fmla="*/ 404107 w 4507111"/>
              <a:gd name="connsiteY0" fmla="*/ 0 h 4344781"/>
              <a:gd name="connsiteX1" fmla="*/ 371857 w 4507111"/>
              <a:gd name="connsiteY1" fmla="*/ 117359 h 4344781"/>
              <a:gd name="connsiteX2" fmla="*/ 307833 w 4507111"/>
              <a:gd name="connsiteY2" fmla="*/ 632970 h 4344781"/>
              <a:gd name="connsiteX3" fmla="*/ 3569418 w 4507111"/>
              <a:gd name="connsiteY3" fmla="*/ 4141149 h 4344781"/>
              <a:gd name="connsiteX4" fmla="*/ 4440861 w 4507111"/>
              <a:gd name="connsiteY4" fmla="*/ 4332480 h 4344781"/>
              <a:gd name="connsiteX5" fmla="*/ 4507111 w 4507111"/>
              <a:gd name="connsiteY5" fmla="*/ 4341752 h 4344781"/>
              <a:gd name="connsiteX6" fmla="*/ 4296045 w 4507111"/>
              <a:gd name="connsiteY6" fmla="*/ 4344781 h 4344781"/>
              <a:gd name="connsiteX7" fmla="*/ 3749565 w 4507111"/>
              <a:gd name="connsiteY7" fmla="*/ 4321853 h 4344781"/>
              <a:gd name="connsiteX8" fmla="*/ 36764 w 4507111"/>
              <a:gd name="connsiteY8" fmla="*/ 1629794 h 4344781"/>
              <a:gd name="connsiteX9" fmla="*/ 300069 w 4507111"/>
              <a:gd name="connsiteY9" fmla="*/ 144750 h 43447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507111" h="4344781">
                <a:moveTo>
                  <a:pt x="404107" y="0"/>
                </a:moveTo>
                <a:lnTo>
                  <a:pt x="371857" y="117359"/>
                </a:lnTo>
                <a:cubicBezTo>
                  <a:pt x="333827" y="278567"/>
                  <a:pt x="311875" y="450459"/>
                  <a:pt x="307833" y="632970"/>
                </a:cubicBezTo>
                <a:cubicBezTo>
                  <a:pt x="264711" y="2579752"/>
                  <a:pt x="2253987" y="3769243"/>
                  <a:pt x="3569418" y="4141149"/>
                </a:cubicBezTo>
                <a:cubicBezTo>
                  <a:pt x="3816061" y="4210881"/>
                  <a:pt x="4114807" y="4279754"/>
                  <a:pt x="4440861" y="4332480"/>
                </a:cubicBezTo>
                <a:lnTo>
                  <a:pt x="4507111" y="4341752"/>
                </a:lnTo>
                <a:lnTo>
                  <a:pt x="4296045" y="4344781"/>
                </a:lnTo>
                <a:cubicBezTo>
                  <a:pt x="4097363" y="4343711"/>
                  <a:pt x="3912623" y="4335104"/>
                  <a:pt x="3749565" y="4321853"/>
                </a:cubicBezTo>
                <a:cubicBezTo>
                  <a:pt x="2445102" y="4215850"/>
                  <a:pt x="356405" y="3466499"/>
                  <a:pt x="36764" y="1629794"/>
                </a:cubicBezTo>
                <a:cubicBezTo>
                  <a:pt x="-63123" y="1055823"/>
                  <a:pt x="45741" y="555869"/>
                  <a:pt x="300069" y="144750"/>
                </a:cubicBezTo>
                <a:close/>
              </a:path>
            </a:pathLst>
          </a:cu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panose="02060603020205020403"/>
              <a:ea typeface="+mn-ea"/>
              <a:cs typeface="+mn-cs"/>
            </a:endParaRPr>
          </a:p>
        </p:txBody>
      </p:sp>
      <p:pic>
        <p:nvPicPr>
          <p:cNvPr id="2" name="Picture 1">
            <a:extLst>
              <a:ext uri="{FF2B5EF4-FFF2-40B4-BE49-F238E27FC236}">
                <a16:creationId xmlns:a16="http://schemas.microsoft.com/office/drawing/2014/main" id="{4F1F577B-BDB9-8CC3-99B2-301540CE2852}"/>
              </a:ext>
            </a:extLst>
          </p:cNvPr>
          <p:cNvPicPr>
            <a:picLocks noChangeAspect="1"/>
          </p:cNvPicPr>
          <p:nvPr/>
        </p:nvPicPr>
        <p:blipFill rotWithShape="1">
          <a:blip r:embed="rId2">
            <a:extLst>
              <a:ext uri="{28A0092B-C50C-407E-A947-70E740481C1C}">
                <a14:useLocalDpi xmlns:a14="http://schemas.microsoft.com/office/drawing/2010/main" val="0"/>
              </a:ext>
            </a:extLst>
          </a:blip>
          <a:srcRect r="-1" b="6977"/>
          <a:stretch/>
        </p:blipFill>
        <p:spPr>
          <a:xfrm>
            <a:off x="1382865" y="697864"/>
            <a:ext cx="11642886" cy="8014598"/>
          </a:xfrm>
          <a:custGeom>
            <a:avLst/>
            <a:gdLst/>
            <a:ahLst/>
            <a:cxnLst/>
            <a:rect l="l" t="t" r="r" b="b"/>
            <a:pathLst>
              <a:path w="7761924" h="5343065">
                <a:moveTo>
                  <a:pt x="3025687" y="76"/>
                </a:moveTo>
                <a:cubicBezTo>
                  <a:pt x="3140786" y="756"/>
                  <a:pt x="3256631" y="6055"/>
                  <a:pt x="3372722" y="16088"/>
                </a:cubicBezTo>
                <a:cubicBezTo>
                  <a:pt x="5230178" y="176616"/>
                  <a:pt x="7761924" y="1424594"/>
                  <a:pt x="7761924" y="3316816"/>
                </a:cubicBezTo>
                <a:cubicBezTo>
                  <a:pt x="7646022" y="5237647"/>
                  <a:pt x="4988715" y="5423921"/>
                  <a:pt x="3701109" y="5320611"/>
                </a:cubicBezTo>
                <a:cubicBezTo>
                  <a:pt x="2413504" y="5217301"/>
                  <a:pt x="351800" y="4486992"/>
                  <a:pt x="36290" y="2696959"/>
                </a:cubicBezTo>
                <a:cubicBezTo>
                  <a:pt x="-259500" y="1018804"/>
                  <a:pt x="1299198" y="-10133"/>
                  <a:pt x="3025687" y="76"/>
                </a:cubicBezTo>
                <a:close/>
              </a:path>
            </a:pathLst>
          </a:custGeom>
        </p:spPr>
      </p:pic>
    </p:spTree>
    <p:extLst>
      <p:ext uri="{BB962C8B-B14F-4D97-AF65-F5344CB8AC3E}">
        <p14:creationId xmlns:p14="http://schemas.microsoft.com/office/powerpoint/2010/main" val="29785785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3"/>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5400000" flipH="1">
            <a:off x="1898098" y="-196299"/>
            <a:ext cx="4357755" cy="5715553"/>
          </a:xfrm>
          <a:prstGeom prst="rect">
            <a:avLst/>
          </a:prstGeom>
        </p:spPr>
      </p:pic>
      <p:pic>
        <p:nvPicPr>
          <p:cNvPr id="8" name="Picture 7" descr="Icon&#10;&#10;Description automatically generated with medium confidence">
            <a:extLst>
              <a:ext uri="{FF2B5EF4-FFF2-40B4-BE49-F238E27FC236}">
                <a16:creationId xmlns:a16="http://schemas.microsoft.com/office/drawing/2014/main" id="{463825F3-DCA9-2560-F1E8-4429D70303A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69493" y="5446644"/>
            <a:ext cx="6572761" cy="4140840"/>
          </a:xfrm>
          <a:prstGeom prst="rect">
            <a:avLst/>
          </a:prstGeom>
        </p:spPr>
      </p:pic>
      <p:sp>
        <p:nvSpPr>
          <p:cNvPr id="13" name="Rectangle 12">
            <a:extLst>
              <a:ext uri="{FF2B5EF4-FFF2-40B4-BE49-F238E27FC236}">
                <a16:creationId xmlns:a16="http://schemas.microsoft.com/office/drawing/2014/main" id="{799448F2-0E5B-42DA-B2D1-11A14E947B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075420" y="0"/>
            <a:ext cx="137160" cy="10287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4E8A7552-20E1-4F34-ADAB-C1DB6634D4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074920"/>
            <a:ext cx="9189720" cy="13716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2"/>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5400000" flipH="1">
            <a:off x="9462050" y="964969"/>
            <a:ext cx="8140146" cy="8140146"/>
          </a:xfrm>
          <a:prstGeom prst="rect">
            <a:avLst/>
          </a:prstGeom>
        </p:spPr>
      </p:pic>
      <p:graphicFrame>
        <p:nvGraphicFramePr>
          <p:cNvPr id="5" name="Diagram 4">
            <a:extLst>
              <a:ext uri="{FF2B5EF4-FFF2-40B4-BE49-F238E27FC236}">
                <a16:creationId xmlns:a16="http://schemas.microsoft.com/office/drawing/2014/main" id="{004BA47E-A302-EBA0-DD1D-396CC2842E71}"/>
              </a:ext>
            </a:extLst>
          </p:cNvPr>
          <p:cNvGraphicFramePr/>
          <p:nvPr>
            <p:extLst>
              <p:ext uri="{D42A27DB-BD31-4B8C-83A1-F6EECF244321}">
                <p14:modId xmlns:p14="http://schemas.microsoft.com/office/powerpoint/2010/main" val="2906567201"/>
              </p:ext>
            </p:extLst>
          </p:nvPr>
        </p:nvGraphicFramePr>
        <p:xfrm>
          <a:off x="5638800" y="565150"/>
          <a:ext cx="15544800" cy="9232900"/>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11" name="TextBox 10">
            <a:extLst>
              <a:ext uri="{FF2B5EF4-FFF2-40B4-BE49-F238E27FC236}">
                <a16:creationId xmlns:a16="http://schemas.microsoft.com/office/drawing/2014/main" id="{141378B3-E824-2118-8628-D7E1AFF83AEE}"/>
              </a:ext>
            </a:extLst>
          </p:cNvPr>
          <p:cNvSpPr txBox="1"/>
          <p:nvPr/>
        </p:nvSpPr>
        <p:spPr>
          <a:xfrm>
            <a:off x="1400360" y="924150"/>
            <a:ext cx="5465259" cy="4247317"/>
          </a:xfrm>
          <a:prstGeom prst="rect">
            <a:avLst/>
          </a:prstGeom>
          <a:noFill/>
        </p:spPr>
        <p:txBody>
          <a:bodyPr wrap="square" rtlCol="0">
            <a:spAutoFit/>
          </a:bodyPr>
          <a:lstStyle/>
          <a:p>
            <a:pPr algn="ctr"/>
            <a:r>
              <a:rPr lang="en-US" sz="5400" b="1" dirty="0">
                <a:solidFill>
                  <a:srgbClr val="4A206A"/>
                </a:solidFill>
                <a:latin typeface="Arial" panose="020B0604020202020204" pitchFamily="34" charset="0"/>
                <a:cs typeface="Arial" panose="020B0604020202020204" pitchFamily="34" charset="0"/>
              </a:rPr>
              <a:t>2.1.1. </a:t>
            </a:r>
          </a:p>
          <a:p>
            <a:pPr algn="ctr"/>
            <a:r>
              <a:rPr lang="en-US" sz="5400" b="1" dirty="0" err="1">
                <a:solidFill>
                  <a:srgbClr val="4A206A"/>
                </a:solidFill>
                <a:latin typeface="Arial" panose="020B0604020202020204" pitchFamily="34" charset="0"/>
                <a:cs typeface="Arial" panose="020B0604020202020204" pitchFamily="34" charset="0"/>
              </a:rPr>
              <a:t>Yêu</a:t>
            </a:r>
            <a:r>
              <a:rPr lang="en-US" sz="5400" b="1" dirty="0">
                <a:solidFill>
                  <a:srgbClr val="4A206A"/>
                </a:solidFill>
                <a:latin typeface="Arial" panose="020B0604020202020204" pitchFamily="34" charset="0"/>
                <a:cs typeface="Arial" panose="020B0604020202020204" pitchFamily="34" charset="0"/>
              </a:rPr>
              <a:t> </a:t>
            </a:r>
            <a:r>
              <a:rPr lang="en-US" sz="5400" b="1" dirty="0" err="1">
                <a:solidFill>
                  <a:srgbClr val="4A206A"/>
                </a:solidFill>
                <a:latin typeface="Arial" panose="020B0604020202020204" pitchFamily="34" charset="0"/>
                <a:cs typeface="Arial" panose="020B0604020202020204" pitchFamily="34" charset="0"/>
              </a:rPr>
              <a:t>cầu</a:t>
            </a:r>
            <a:r>
              <a:rPr lang="en-US" sz="5400" b="1" dirty="0">
                <a:solidFill>
                  <a:srgbClr val="4A206A"/>
                </a:solidFill>
                <a:latin typeface="Arial" panose="020B0604020202020204" pitchFamily="34" charset="0"/>
                <a:cs typeface="Arial" panose="020B0604020202020204" pitchFamily="34" charset="0"/>
              </a:rPr>
              <a:t> </a:t>
            </a:r>
            <a:r>
              <a:rPr lang="en-US" sz="5400" b="1" dirty="0" err="1">
                <a:solidFill>
                  <a:srgbClr val="4A206A"/>
                </a:solidFill>
                <a:latin typeface="Arial" panose="020B0604020202020204" pitchFamily="34" charset="0"/>
                <a:cs typeface="Arial" panose="020B0604020202020204" pitchFamily="34" charset="0"/>
              </a:rPr>
              <a:t>của</a:t>
            </a:r>
            <a:r>
              <a:rPr lang="en-US" sz="5400" b="1" dirty="0">
                <a:solidFill>
                  <a:srgbClr val="4A206A"/>
                </a:solidFill>
                <a:latin typeface="Arial" panose="020B0604020202020204" pitchFamily="34" charset="0"/>
                <a:cs typeface="Arial" panose="020B0604020202020204" pitchFamily="34" charset="0"/>
              </a:rPr>
              <a:t> </a:t>
            </a:r>
            <a:r>
              <a:rPr lang="en-US" sz="5400" b="1" dirty="0" err="1">
                <a:solidFill>
                  <a:srgbClr val="4A206A"/>
                </a:solidFill>
                <a:latin typeface="Arial" panose="020B0604020202020204" pitchFamily="34" charset="0"/>
                <a:cs typeface="Arial" panose="020B0604020202020204" pitchFamily="34" charset="0"/>
              </a:rPr>
              <a:t>lựa</a:t>
            </a:r>
            <a:r>
              <a:rPr lang="en-US" sz="5400" b="1" dirty="0">
                <a:solidFill>
                  <a:srgbClr val="4A206A"/>
                </a:solidFill>
                <a:latin typeface="Arial" panose="020B0604020202020204" pitchFamily="34" charset="0"/>
                <a:cs typeface="Arial" panose="020B0604020202020204" pitchFamily="34" charset="0"/>
              </a:rPr>
              <a:t> </a:t>
            </a:r>
            <a:r>
              <a:rPr lang="en-US" sz="5400" b="1" dirty="0" err="1">
                <a:solidFill>
                  <a:srgbClr val="4A206A"/>
                </a:solidFill>
                <a:latin typeface="Arial" panose="020B0604020202020204" pitchFamily="34" charset="0"/>
                <a:cs typeface="Arial" panose="020B0604020202020204" pitchFamily="34" charset="0"/>
              </a:rPr>
              <a:t>chọn</a:t>
            </a:r>
            <a:r>
              <a:rPr lang="en-US" sz="5400" b="1" dirty="0">
                <a:solidFill>
                  <a:srgbClr val="4A206A"/>
                </a:solidFill>
                <a:latin typeface="Arial" panose="020B0604020202020204" pitchFamily="34" charset="0"/>
                <a:cs typeface="Arial" panose="020B0604020202020204" pitchFamily="34" charset="0"/>
              </a:rPr>
              <a:t> </a:t>
            </a:r>
            <a:r>
              <a:rPr lang="en-US" sz="5400" b="1" dirty="0" err="1">
                <a:solidFill>
                  <a:srgbClr val="4A206A"/>
                </a:solidFill>
                <a:latin typeface="Arial" panose="020B0604020202020204" pitchFamily="34" charset="0"/>
                <a:cs typeface="Arial" panose="020B0604020202020204" pitchFamily="34" charset="0"/>
              </a:rPr>
              <a:t>chiến</a:t>
            </a:r>
            <a:r>
              <a:rPr lang="en-US" sz="5400" b="1" dirty="0">
                <a:solidFill>
                  <a:srgbClr val="4A206A"/>
                </a:solidFill>
                <a:latin typeface="Arial" panose="020B0604020202020204" pitchFamily="34" charset="0"/>
                <a:cs typeface="Arial" panose="020B0604020202020204" pitchFamily="34" charset="0"/>
              </a:rPr>
              <a:t> </a:t>
            </a:r>
            <a:r>
              <a:rPr lang="en-US" sz="5400" b="1" dirty="0" err="1">
                <a:solidFill>
                  <a:srgbClr val="4A206A"/>
                </a:solidFill>
                <a:latin typeface="Arial" panose="020B0604020202020204" pitchFamily="34" charset="0"/>
                <a:cs typeface="Arial" panose="020B0604020202020204" pitchFamily="34" charset="0"/>
              </a:rPr>
              <a:t>lược</a:t>
            </a:r>
            <a:endParaRPr lang="en-US" sz="5400" b="1" dirty="0">
              <a:solidFill>
                <a:srgbClr val="4A206A"/>
              </a:solidFill>
              <a:latin typeface="Arial" panose="020B0604020202020204" pitchFamily="34" charset="0"/>
              <a:cs typeface="Arial" panose="020B0604020202020204" pitchFamily="34" charset="0"/>
            </a:endParaRPr>
          </a:p>
          <a:p>
            <a:pPr algn="ctr"/>
            <a:endParaRPr lang="en-US" sz="5400" dirty="0">
              <a:solidFill>
                <a:srgbClr val="4A206A"/>
              </a:solidFill>
            </a:endParaRPr>
          </a:p>
        </p:txBody>
      </p:sp>
    </p:spTree>
    <p:extLst>
      <p:ext uri="{BB962C8B-B14F-4D97-AF65-F5344CB8AC3E}">
        <p14:creationId xmlns:p14="http://schemas.microsoft.com/office/powerpoint/2010/main" val="395898823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1138238" y="0"/>
            <a:ext cx="10287000" cy="10287000"/>
          </a:xfrm>
          <a:prstGeom prst="rect">
            <a:avLst/>
          </a:prstGeom>
        </p:spPr>
      </p:pic>
      <p:sp>
        <p:nvSpPr>
          <p:cNvPr id="4" name="TextBox 4"/>
          <p:cNvSpPr txBox="1"/>
          <p:nvPr/>
        </p:nvSpPr>
        <p:spPr>
          <a:xfrm>
            <a:off x="485427" y="1508710"/>
            <a:ext cx="4238973" cy="5106719"/>
          </a:xfrm>
          <a:prstGeom prst="rect">
            <a:avLst/>
          </a:prstGeom>
        </p:spPr>
        <p:txBody>
          <a:bodyPr wrap="square" lIns="0" tIns="0" rIns="0" bIns="0" rtlCol="0" anchor="t">
            <a:spAutoFit/>
          </a:bodyPr>
          <a:lstStyle/>
          <a:p>
            <a:pPr lvl="0" algn="ctr"/>
            <a:r>
              <a:rPr lang="en-US" sz="5400" b="1" dirty="0">
                <a:solidFill>
                  <a:srgbClr val="FF0000"/>
                </a:solidFill>
                <a:latin typeface="Arial" panose="020B0604020202020204" pitchFamily="34" charset="0"/>
                <a:cs typeface="Arial" panose="020B0604020202020204" pitchFamily="34" charset="0"/>
              </a:rPr>
              <a:t>THỨ NHẤT </a:t>
            </a:r>
          </a:p>
          <a:p>
            <a:pPr lvl="0" algn="ctr"/>
            <a:r>
              <a:rPr lang="en-US" sz="4400" b="1" dirty="0">
                <a:solidFill>
                  <a:srgbClr val="4A206A"/>
                </a:solidFill>
                <a:latin typeface="Arial" panose="020B0604020202020204" pitchFamily="34" charset="0"/>
                <a:cs typeface="Arial" panose="020B0604020202020204" pitchFamily="34" charset="0"/>
              </a:rPr>
              <a:t>BẢO ĐẢM TÍNH HIỆU QUẢ LÂU DÀI CỦA QUÁ TRÌNH KINH DOANH</a:t>
            </a:r>
          </a:p>
          <a:p>
            <a:pPr marL="0" marR="0" lvl="0" indent="0" algn="ctr" defTabSz="914400" rtl="0" eaLnBrk="1" fontAlgn="auto" latinLnBrk="0" hangingPunct="1">
              <a:lnSpc>
                <a:spcPct val="150000"/>
              </a:lnSpc>
              <a:spcBef>
                <a:spcPts val="0"/>
              </a:spcBef>
              <a:spcAft>
                <a:spcPts val="0"/>
              </a:spcAft>
              <a:buClrTx/>
              <a:buSzTx/>
              <a:buFontTx/>
              <a:buNone/>
              <a:tabLst/>
              <a:defRPr/>
            </a:pPr>
            <a:endParaRPr kumimoji="0" lang="en-US" sz="4400" b="1" i="0" u="none" strike="noStrike" kern="1200" cap="none" spc="0" normalizeH="0" baseline="0" noProof="0" dirty="0">
              <a:ln>
                <a:noFill/>
              </a:ln>
              <a:solidFill>
                <a:srgbClr val="4A206A"/>
              </a:solidFill>
              <a:effectLst/>
              <a:uLnTx/>
              <a:uFillTx/>
              <a:latin typeface="Arial" panose="020B0604020202020204" pitchFamily="34" charset="0"/>
              <a:ea typeface="+mn-ea"/>
              <a:cs typeface="Arial" panose="020B0604020202020204" pitchFamily="34" charset="0"/>
            </a:endParaRPr>
          </a:p>
        </p:txBody>
      </p:sp>
      <p:grpSp>
        <p:nvGrpSpPr>
          <p:cNvPr id="19" name="Group 19"/>
          <p:cNvGrpSpPr/>
          <p:nvPr/>
        </p:nvGrpSpPr>
        <p:grpSpPr>
          <a:xfrm>
            <a:off x="8674905" y="9544050"/>
            <a:ext cx="473857" cy="473857"/>
            <a:chOff x="0" y="0"/>
            <a:chExt cx="812800" cy="812800"/>
          </a:xfrm>
        </p:grpSpPr>
        <p:sp>
          <p:nvSpPr>
            <p:cNvPr id="20" name="Freeform 20"/>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21" name="TextBox 21"/>
            <p:cNvSpPr txBox="1"/>
            <p:nvPr/>
          </p:nvSpPr>
          <p:spPr>
            <a:xfrm>
              <a:off x="76200" y="104775"/>
              <a:ext cx="660400" cy="6318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22" name="Group 22"/>
          <p:cNvGrpSpPr/>
          <p:nvPr/>
        </p:nvGrpSpPr>
        <p:grpSpPr>
          <a:xfrm>
            <a:off x="9139238" y="9544050"/>
            <a:ext cx="473857" cy="473857"/>
            <a:chOff x="0" y="0"/>
            <a:chExt cx="812800" cy="812800"/>
          </a:xfrm>
        </p:grpSpPr>
        <p:sp>
          <p:nvSpPr>
            <p:cNvPr id="23" name="Freeform 23"/>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24" name="TextBox 24"/>
            <p:cNvSpPr txBox="1"/>
            <p:nvPr/>
          </p:nvSpPr>
          <p:spPr>
            <a:xfrm>
              <a:off x="76200" y="104775"/>
              <a:ext cx="660400" cy="6318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28" name="Group 28"/>
          <p:cNvGrpSpPr/>
          <p:nvPr/>
        </p:nvGrpSpPr>
        <p:grpSpPr>
          <a:xfrm>
            <a:off x="8911834" y="9544050"/>
            <a:ext cx="464332" cy="473857"/>
            <a:chOff x="0" y="0"/>
            <a:chExt cx="122293" cy="124802"/>
          </a:xfrm>
        </p:grpSpPr>
        <p:sp>
          <p:nvSpPr>
            <p:cNvPr id="29" name="Freeform 29"/>
            <p:cNvSpPr/>
            <p:nvPr/>
          </p:nvSpPr>
          <p:spPr>
            <a:xfrm>
              <a:off x="0" y="0"/>
              <a:ext cx="122293" cy="124802"/>
            </a:xfrm>
            <a:custGeom>
              <a:avLst/>
              <a:gdLst/>
              <a:ahLst/>
              <a:cxnLst/>
              <a:rect l="l" t="t" r="r" b="b"/>
              <a:pathLst>
                <a:path w="122293" h="124802">
                  <a:moveTo>
                    <a:pt x="0" y="0"/>
                  </a:moveTo>
                  <a:lnTo>
                    <a:pt x="122293" y="0"/>
                  </a:lnTo>
                  <a:lnTo>
                    <a:pt x="122293" y="124802"/>
                  </a:lnTo>
                  <a:lnTo>
                    <a:pt x="0" y="124802"/>
                  </a:lnTo>
                  <a:close/>
                </a:path>
              </a:pathLst>
            </a:custGeom>
            <a:solidFill>
              <a:srgbClr val="24225C"/>
            </a:solidFill>
          </p:spPr>
          <p:txBody>
            <a:bodyPr/>
            <a:lstStyle/>
            <a:p>
              <a:endParaRPr lang="en-US"/>
            </a:p>
          </p:txBody>
        </p:sp>
        <p:sp>
          <p:nvSpPr>
            <p:cNvPr id="30" name="TextBox 30"/>
            <p:cNvSpPr txBox="1"/>
            <p:nvPr/>
          </p:nvSpPr>
          <p:spPr>
            <a:xfrm>
              <a:off x="0" y="28575"/>
              <a:ext cx="812800" cy="7842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31" name="Group 31"/>
          <p:cNvGrpSpPr/>
          <p:nvPr/>
        </p:nvGrpSpPr>
        <p:grpSpPr>
          <a:xfrm>
            <a:off x="15701935" y="9544050"/>
            <a:ext cx="473857" cy="473857"/>
            <a:chOff x="0" y="0"/>
            <a:chExt cx="812800" cy="812800"/>
          </a:xfrm>
        </p:grpSpPr>
        <p:sp>
          <p:nvSpPr>
            <p:cNvPr id="32" name="Freeform 32"/>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33" name="TextBox 33"/>
            <p:cNvSpPr txBox="1"/>
            <p:nvPr/>
          </p:nvSpPr>
          <p:spPr>
            <a:xfrm>
              <a:off x="76200" y="104775"/>
              <a:ext cx="660400" cy="6318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34" name="Group 34"/>
          <p:cNvGrpSpPr/>
          <p:nvPr/>
        </p:nvGrpSpPr>
        <p:grpSpPr>
          <a:xfrm>
            <a:off x="16790205" y="9544050"/>
            <a:ext cx="473857" cy="473857"/>
            <a:chOff x="0" y="0"/>
            <a:chExt cx="812800" cy="812800"/>
          </a:xfrm>
        </p:grpSpPr>
        <p:sp>
          <p:nvSpPr>
            <p:cNvPr id="35" name="Freeform 35"/>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36" name="TextBox 36"/>
            <p:cNvSpPr txBox="1"/>
            <p:nvPr/>
          </p:nvSpPr>
          <p:spPr>
            <a:xfrm>
              <a:off x="76200" y="104775"/>
              <a:ext cx="660400" cy="6318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37" name="Group 37"/>
          <p:cNvGrpSpPr/>
          <p:nvPr/>
        </p:nvGrpSpPr>
        <p:grpSpPr>
          <a:xfrm>
            <a:off x="15938863" y="9544050"/>
            <a:ext cx="1088270" cy="473857"/>
            <a:chOff x="0" y="0"/>
            <a:chExt cx="286623" cy="124802"/>
          </a:xfrm>
        </p:grpSpPr>
        <p:sp>
          <p:nvSpPr>
            <p:cNvPr id="38" name="Freeform 38"/>
            <p:cNvSpPr/>
            <p:nvPr/>
          </p:nvSpPr>
          <p:spPr>
            <a:xfrm>
              <a:off x="0" y="0"/>
              <a:ext cx="286623" cy="124802"/>
            </a:xfrm>
            <a:custGeom>
              <a:avLst/>
              <a:gdLst/>
              <a:ahLst/>
              <a:cxnLst/>
              <a:rect l="l" t="t" r="r" b="b"/>
              <a:pathLst>
                <a:path w="286623" h="124802">
                  <a:moveTo>
                    <a:pt x="0" y="0"/>
                  </a:moveTo>
                  <a:lnTo>
                    <a:pt x="286623" y="0"/>
                  </a:lnTo>
                  <a:lnTo>
                    <a:pt x="286623" y="124802"/>
                  </a:lnTo>
                  <a:lnTo>
                    <a:pt x="0" y="124802"/>
                  </a:lnTo>
                  <a:close/>
                </a:path>
              </a:pathLst>
            </a:custGeom>
            <a:solidFill>
              <a:srgbClr val="24225C"/>
            </a:solidFill>
          </p:spPr>
          <p:txBody>
            <a:bodyPr/>
            <a:lstStyle/>
            <a:p>
              <a:endParaRPr lang="en-US"/>
            </a:p>
          </p:txBody>
        </p:sp>
        <p:sp>
          <p:nvSpPr>
            <p:cNvPr id="39" name="TextBox 39"/>
            <p:cNvSpPr txBox="1"/>
            <p:nvPr/>
          </p:nvSpPr>
          <p:spPr>
            <a:xfrm>
              <a:off x="0" y="28575"/>
              <a:ext cx="812800" cy="7842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pic>
        <p:nvPicPr>
          <p:cNvPr id="41" name="Picture 41"/>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8973740" y="9648895"/>
            <a:ext cx="350045" cy="281309"/>
          </a:xfrm>
          <a:prstGeom prst="rect">
            <a:avLst/>
          </a:prstGeom>
        </p:spPr>
      </p:pic>
      <p:sp>
        <p:nvSpPr>
          <p:cNvPr id="57" name="TextBox 57"/>
          <p:cNvSpPr txBox="1"/>
          <p:nvPr/>
        </p:nvSpPr>
        <p:spPr>
          <a:xfrm>
            <a:off x="15938863" y="9660329"/>
            <a:ext cx="1088270" cy="269875"/>
          </a:xfrm>
          <a:prstGeom prst="rect">
            <a:avLst/>
          </a:prstGeom>
        </p:spPr>
        <p:txBody>
          <a:bodyPr lIns="0" tIns="0" rIns="0" bIns="0" rtlCol="0" anchor="t">
            <a:spAutoFit/>
          </a:bodyPr>
          <a:lstStyle/>
          <a:p>
            <a:pPr marL="0" marR="0" lvl="0" indent="0" algn="ctr" defTabSz="914400" rtl="0" eaLnBrk="1" fontAlgn="auto" latinLnBrk="0" hangingPunct="1">
              <a:lnSpc>
                <a:spcPts val="2000"/>
              </a:lnSpc>
              <a:spcBef>
                <a:spcPts val="0"/>
              </a:spcBef>
              <a:spcAft>
                <a:spcPts val="0"/>
              </a:spcAft>
              <a:buClrTx/>
              <a:buSzTx/>
              <a:buFontTx/>
              <a:buNone/>
              <a:tabLst/>
              <a:defRPr/>
            </a:pPr>
            <a:r>
              <a:rPr kumimoji="0" lang="en-US" sz="2000" b="0" i="0" u="none" strike="noStrike" kern="1200" cap="none" spc="0" normalizeH="0" baseline="0" noProof="0">
                <a:ln>
                  <a:noFill/>
                </a:ln>
                <a:solidFill>
                  <a:srgbClr val="FFFFFF"/>
                </a:solidFill>
                <a:effectLst/>
                <a:uLnTx/>
                <a:uFillTx/>
                <a:latin typeface="Kollektif" panose="020B0604020101010102"/>
                <a:ea typeface="+mn-ea"/>
                <a:cs typeface="+mn-cs"/>
              </a:rPr>
              <a:t>02/12</a:t>
            </a:r>
          </a:p>
        </p:txBody>
      </p:sp>
      <p:sp>
        <p:nvSpPr>
          <p:cNvPr id="58" name="TextBox 57">
            <a:extLst>
              <a:ext uri="{FF2B5EF4-FFF2-40B4-BE49-F238E27FC236}">
                <a16:creationId xmlns:a16="http://schemas.microsoft.com/office/drawing/2014/main" id="{4DB7D8E8-7894-59D9-6D4A-7DE601E38046}"/>
              </a:ext>
            </a:extLst>
          </p:cNvPr>
          <p:cNvSpPr txBox="1"/>
          <p:nvPr/>
        </p:nvSpPr>
        <p:spPr>
          <a:xfrm>
            <a:off x="4767767" y="1238369"/>
            <a:ext cx="12311067" cy="9048631"/>
          </a:xfrm>
          <a:prstGeom prst="rect">
            <a:avLst/>
          </a:prstGeom>
          <a:noFill/>
        </p:spPr>
        <p:txBody>
          <a:bodyPr wrap="square" rtlCol="0">
            <a:spAutoFit/>
          </a:bodyPr>
          <a:lstStyle/>
          <a:p>
            <a:pPr marL="457200" lvl="0" indent="-457200" algn="just">
              <a:buFont typeface="Wingdings" panose="05000000000000000000" pitchFamily="2" charset="2"/>
              <a:buChar char="ü"/>
            </a:pPr>
            <a:r>
              <a:rPr lang="vi-VN" sz="4400" dirty="0">
                <a:solidFill>
                  <a:srgbClr val="532476"/>
                </a:solidFill>
                <a:latin typeface="Arial" panose="020B0604020202020204" pitchFamily="34" charset="0"/>
                <a:cs typeface="Arial" panose="020B0604020202020204" pitchFamily="34" charset="0"/>
              </a:rPr>
              <a:t>Quá trình xây dựng và lựa chọn chiến lược phải chú trọng khai thác các cơ hội kinh doanh, các khả năng nguồn lực đang và sẽ xuất hiện</a:t>
            </a:r>
            <a:r>
              <a:rPr lang="en-US" sz="4400" dirty="0">
                <a:solidFill>
                  <a:srgbClr val="532476"/>
                </a:solidFill>
                <a:latin typeface="Arial" panose="020B0604020202020204" pitchFamily="34" charset="0"/>
                <a:cs typeface="Arial" panose="020B0604020202020204" pitchFamily="34" charset="0"/>
              </a:rPr>
              <a:t>.</a:t>
            </a:r>
          </a:p>
          <a:p>
            <a:pPr marL="457200" lvl="0" indent="-457200" algn="just">
              <a:buFont typeface="Wingdings" panose="05000000000000000000" pitchFamily="2" charset="2"/>
              <a:buChar char="ü"/>
            </a:pPr>
            <a:r>
              <a:rPr lang="vi-VN" sz="4400" dirty="0">
                <a:solidFill>
                  <a:srgbClr val="532476"/>
                </a:solidFill>
                <a:latin typeface="Arial" panose="020B0604020202020204" pitchFamily="34" charset="0"/>
                <a:cs typeface="Arial" panose="020B0604020202020204" pitchFamily="34" charset="0"/>
              </a:rPr>
              <a:t>Hạn chế và xóa bỏ các hạn hẹp cũng như khắc phục những điểm yếu đang tồn tại và có thể xuất</a:t>
            </a:r>
            <a:r>
              <a:rPr lang="en-US" sz="4400" dirty="0">
                <a:solidFill>
                  <a:srgbClr val="532476"/>
                </a:solidFill>
                <a:latin typeface="Arial" panose="020B0604020202020204" pitchFamily="34" charset="0"/>
                <a:cs typeface="Arial" panose="020B0604020202020204" pitchFamily="34" charset="0"/>
              </a:rPr>
              <a:t> </a:t>
            </a:r>
            <a:r>
              <a:rPr lang="vi-VN" sz="4400" dirty="0">
                <a:solidFill>
                  <a:srgbClr val="532476"/>
                </a:solidFill>
                <a:latin typeface="Arial" panose="020B0604020202020204" pitchFamily="34" charset="0"/>
                <a:cs typeface="Arial" panose="020B0604020202020204" pitchFamily="34" charset="0"/>
              </a:rPr>
              <a:t>hiện để xác định các giải pháp chiến lược.</a:t>
            </a:r>
            <a:endParaRPr lang="en-US" sz="4400" dirty="0">
              <a:solidFill>
                <a:srgbClr val="532476"/>
              </a:solidFill>
              <a:latin typeface="Arial" panose="020B0604020202020204" pitchFamily="34" charset="0"/>
              <a:cs typeface="Arial" panose="020B0604020202020204" pitchFamily="34" charset="0"/>
            </a:endParaRPr>
          </a:p>
          <a:p>
            <a:pPr marL="457200" indent="-457200" algn="just">
              <a:buFont typeface="Wingdings" panose="05000000000000000000" pitchFamily="2" charset="2"/>
              <a:buChar char="ü"/>
            </a:pPr>
            <a:r>
              <a:rPr lang="vi-VN" sz="4400" dirty="0">
                <a:solidFill>
                  <a:srgbClr val="532476"/>
                </a:solidFill>
                <a:latin typeface="Arial" panose="020B0604020202020204" pitchFamily="34" charset="0"/>
                <a:cs typeface="Arial" panose="020B0604020202020204" pitchFamily="34" charset="0"/>
              </a:rPr>
              <a:t>Mọi phương án chiến lược được đưa ra và phương án chiến lược được lựa chọn phải dựa trên cơ sở tính toán hiệu quả kinh doanh và hiệu quả kinh tế - xã hội lâu dài.</a:t>
            </a:r>
            <a:endParaRPr lang="en-US" sz="4400" dirty="0">
              <a:solidFill>
                <a:srgbClr val="532476"/>
              </a:solidFill>
              <a:latin typeface="Arial" panose="020B0604020202020204" pitchFamily="34" charset="0"/>
              <a:cs typeface="Arial" panose="020B0604020202020204" pitchFamily="34" charset="0"/>
            </a:endParaRPr>
          </a:p>
          <a:p>
            <a:pPr lvl="0" algn="just"/>
            <a:endParaRPr kumimoji="0" lang="en-US" sz="5400" i="0" u="none" strike="noStrike" kern="1200" cap="none" spc="0" normalizeH="0" baseline="0" noProof="0" dirty="0">
              <a:ln>
                <a:noFill/>
              </a:ln>
              <a:solidFill>
                <a:srgbClr val="002060"/>
              </a:solidFill>
              <a:effectLst/>
              <a:uLnTx/>
              <a:uFillTx/>
              <a:latin typeface="Calibri"/>
            </a:endParaRPr>
          </a:p>
        </p:txBody>
      </p:sp>
      <p:grpSp>
        <p:nvGrpSpPr>
          <p:cNvPr id="3" name="Group 17">
            <a:extLst>
              <a:ext uri="{FF2B5EF4-FFF2-40B4-BE49-F238E27FC236}">
                <a16:creationId xmlns:a16="http://schemas.microsoft.com/office/drawing/2014/main" id="{63CA7EEB-7E8E-DFA5-99E6-8FC22C44AFEC}"/>
              </a:ext>
            </a:extLst>
          </p:cNvPr>
          <p:cNvGrpSpPr/>
          <p:nvPr/>
        </p:nvGrpSpPr>
        <p:grpSpPr>
          <a:xfrm>
            <a:off x="1028700" y="9544050"/>
            <a:ext cx="473857" cy="473857"/>
            <a:chOff x="0" y="0"/>
            <a:chExt cx="812800" cy="812800"/>
          </a:xfrm>
        </p:grpSpPr>
        <p:sp>
          <p:nvSpPr>
            <p:cNvPr id="5" name="Freeform 18">
              <a:extLst>
                <a:ext uri="{FF2B5EF4-FFF2-40B4-BE49-F238E27FC236}">
                  <a16:creationId xmlns:a16="http://schemas.microsoft.com/office/drawing/2014/main" id="{A7986554-1AB3-4FF9-DA5C-EFE8C7377325}"/>
                </a:ext>
              </a:extLst>
            </p:cNvPr>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6" name="TextBox 19">
              <a:extLst>
                <a:ext uri="{FF2B5EF4-FFF2-40B4-BE49-F238E27FC236}">
                  <a16:creationId xmlns:a16="http://schemas.microsoft.com/office/drawing/2014/main" id="{9E86C04D-76F9-8196-CDAC-13C1652E5376}"/>
                </a:ext>
              </a:extLst>
            </p:cNvPr>
            <p:cNvSpPr txBox="1"/>
            <p:nvPr/>
          </p:nvSpPr>
          <p:spPr>
            <a:xfrm>
              <a:off x="76200" y="104775"/>
              <a:ext cx="660400" cy="6318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7" name="Group 20">
            <a:extLst>
              <a:ext uri="{FF2B5EF4-FFF2-40B4-BE49-F238E27FC236}">
                <a16:creationId xmlns:a16="http://schemas.microsoft.com/office/drawing/2014/main" id="{FBD71148-467B-119B-5EF2-BA0783B78960}"/>
              </a:ext>
            </a:extLst>
          </p:cNvPr>
          <p:cNvGrpSpPr/>
          <p:nvPr/>
        </p:nvGrpSpPr>
        <p:grpSpPr>
          <a:xfrm>
            <a:off x="3371556" y="9544050"/>
            <a:ext cx="473857" cy="473857"/>
            <a:chOff x="0" y="0"/>
            <a:chExt cx="812800" cy="812800"/>
          </a:xfrm>
        </p:grpSpPr>
        <p:sp>
          <p:nvSpPr>
            <p:cNvPr id="8" name="Freeform 21">
              <a:extLst>
                <a:ext uri="{FF2B5EF4-FFF2-40B4-BE49-F238E27FC236}">
                  <a16:creationId xmlns:a16="http://schemas.microsoft.com/office/drawing/2014/main" id="{4B564BF4-CEE4-6AD8-BBA2-59D59F3410FE}"/>
                </a:ext>
              </a:extLst>
            </p:cNvPr>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9" name="TextBox 22">
              <a:extLst>
                <a:ext uri="{FF2B5EF4-FFF2-40B4-BE49-F238E27FC236}">
                  <a16:creationId xmlns:a16="http://schemas.microsoft.com/office/drawing/2014/main" id="{E844D18E-D4BC-1A1C-7799-35943D920E2B}"/>
                </a:ext>
              </a:extLst>
            </p:cNvPr>
            <p:cNvSpPr txBox="1"/>
            <p:nvPr/>
          </p:nvSpPr>
          <p:spPr>
            <a:xfrm>
              <a:off x="76200" y="104775"/>
              <a:ext cx="660400" cy="6318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0" name="Group 23">
            <a:extLst>
              <a:ext uri="{FF2B5EF4-FFF2-40B4-BE49-F238E27FC236}">
                <a16:creationId xmlns:a16="http://schemas.microsoft.com/office/drawing/2014/main" id="{87321DD1-551F-63DE-436E-886BA2CF58F5}"/>
              </a:ext>
            </a:extLst>
          </p:cNvPr>
          <p:cNvGrpSpPr/>
          <p:nvPr/>
        </p:nvGrpSpPr>
        <p:grpSpPr>
          <a:xfrm>
            <a:off x="1265629" y="9544050"/>
            <a:ext cx="2342856" cy="473857"/>
            <a:chOff x="0" y="0"/>
            <a:chExt cx="617048" cy="124802"/>
          </a:xfrm>
        </p:grpSpPr>
        <p:sp>
          <p:nvSpPr>
            <p:cNvPr id="42" name="Freeform 24">
              <a:extLst>
                <a:ext uri="{FF2B5EF4-FFF2-40B4-BE49-F238E27FC236}">
                  <a16:creationId xmlns:a16="http://schemas.microsoft.com/office/drawing/2014/main" id="{831888FE-C37F-5759-FF50-E7401A48BDA7}"/>
                </a:ext>
              </a:extLst>
            </p:cNvPr>
            <p:cNvSpPr/>
            <p:nvPr/>
          </p:nvSpPr>
          <p:spPr>
            <a:xfrm>
              <a:off x="0" y="0"/>
              <a:ext cx="617048" cy="124802"/>
            </a:xfrm>
            <a:custGeom>
              <a:avLst/>
              <a:gdLst/>
              <a:ahLst/>
              <a:cxnLst/>
              <a:rect l="l" t="t" r="r" b="b"/>
              <a:pathLst>
                <a:path w="617048" h="124802">
                  <a:moveTo>
                    <a:pt x="0" y="0"/>
                  </a:moveTo>
                  <a:lnTo>
                    <a:pt x="617048" y="0"/>
                  </a:lnTo>
                  <a:lnTo>
                    <a:pt x="617048" y="124802"/>
                  </a:lnTo>
                  <a:lnTo>
                    <a:pt x="0" y="124802"/>
                  </a:lnTo>
                  <a:close/>
                </a:path>
              </a:pathLst>
            </a:custGeom>
            <a:solidFill>
              <a:srgbClr val="24225C"/>
            </a:solidFill>
          </p:spPr>
          <p:txBody>
            <a:bodyPr/>
            <a:lstStyle/>
            <a:p>
              <a:endParaRPr lang="en-US"/>
            </a:p>
          </p:txBody>
        </p:sp>
        <p:sp>
          <p:nvSpPr>
            <p:cNvPr id="43" name="TextBox 25">
              <a:extLst>
                <a:ext uri="{FF2B5EF4-FFF2-40B4-BE49-F238E27FC236}">
                  <a16:creationId xmlns:a16="http://schemas.microsoft.com/office/drawing/2014/main" id="{4750FDDC-0AA0-4A22-CE85-DCDAE95DD61A}"/>
                </a:ext>
              </a:extLst>
            </p:cNvPr>
            <p:cNvSpPr txBox="1"/>
            <p:nvPr/>
          </p:nvSpPr>
          <p:spPr>
            <a:xfrm>
              <a:off x="0" y="28575"/>
              <a:ext cx="812800" cy="7842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44" name="TextBox 26">
            <a:extLst>
              <a:ext uri="{FF2B5EF4-FFF2-40B4-BE49-F238E27FC236}">
                <a16:creationId xmlns:a16="http://schemas.microsoft.com/office/drawing/2014/main" id="{0C23BA1C-2F4E-62FE-E165-2EFB60055D5B}"/>
              </a:ext>
            </a:extLst>
          </p:cNvPr>
          <p:cNvSpPr txBox="1"/>
          <p:nvPr/>
        </p:nvSpPr>
        <p:spPr>
          <a:xfrm>
            <a:off x="1253218" y="9660329"/>
            <a:ext cx="2355266" cy="256480"/>
          </a:xfrm>
          <a:prstGeom prst="rect">
            <a:avLst/>
          </a:prstGeom>
        </p:spPr>
        <p:txBody>
          <a:bodyPr lIns="0" tIns="0" rIns="0" bIns="0" rtlCol="0" anchor="t">
            <a:spAutoFit/>
          </a:bodyPr>
          <a:lstStyle/>
          <a:p>
            <a:pPr marL="0" marR="0" lvl="0" indent="0" algn="ctr" defTabSz="914400" rtl="0" eaLnBrk="1" fontAlgn="auto" latinLnBrk="0" hangingPunct="1">
              <a:lnSpc>
                <a:spcPts val="2000"/>
              </a:lnSpc>
              <a:spcBef>
                <a:spcPts val="0"/>
              </a:spcBef>
              <a:spcAft>
                <a:spcPts val="0"/>
              </a:spcAft>
              <a:buClrTx/>
              <a:buSzTx/>
              <a:buFontTx/>
              <a:buNone/>
              <a:tabLst/>
              <a:defRPr/>
            </a:pPr>
            <a:r>
              <a:rPr kumimoji="0" lang="en-US" sz="2000" b="1"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Chiến</a:t>
            </a:r>
            <a:r>
              <a:rPr kumimoji="0" lang="en-US" sz="20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en-US" sz="2000" b="1"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lược</a:t>
            </a:r>
            <a:r>
              <a:rPr kumimoji="0" lang="en-US" sz="20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KD</a:t>
            </a:r>
          </a:p>
        </p:txBody>
      </p:sp>
      <p:pic>
        <p:nvPicPr>
          <p:cNvPr id="12" name="Picture 12">
            <a:extLst>
              <a:ext uri="{FF2B5EF4-FFF2-40B4-BE49-F238E27FC236}">
                <a16:creationId xmlns:a16="http://schemas.microsoft.com/office/drawing/2014/main" id="{4D27CA03-5ADC-EA5C-32EB-76EF70A393EA}"/>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rot="3414681">
            <a:off x="-1614594" y="7683802"/>
            <a:ext cx="5052689" cy="2188974"/>
          </a:xfrm>
          <a:prstGeom prst="rect">
            <a:avLst/>
          </a:prstGeom>
        </p:spPr>
      </p:pic>
      <p:pic>
        <p:nvPicPr>
          <p:cNvPr id="13" name="Picture 11">
            <a:extLst>
              <a:ext uri="{FF2B5EF4-FFF2-40B4-BE49-F238E27FC236}">
                <a16:creationId xmlns:a16="http://schemas.microsoft.com/office/drawing/2014/main" id="{18219E3A-6507-6453-64BE-17D3172F5679}"/>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rot="-7268617">
            <a:off x="14938597" y="516693"/>
            <a:ext cx="5086622" cy="1984036"/>
          </a:xfrm>
          <a:prstGeom prst="rect">
            <a:avLst/>
          </a:prstGeom>
        </p:spPr>
      </p:pic>
    </p:spTree>
    <p:extLst>
      <p:ext uri="{BB962C8B-B14F-4D97-AF65-F5344CB8AC3E}">
        <p14:creationId xmlns:p14="http://schemas.microsoft.com/office/powerpoint/2010/main" val="35638330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1000" fill="hold"/>
                                        <p:tgtEl>
                                          <p:spTgt spid="4"/>
                                        </p:tgtEl>
                                        <p:attrNameLst>
                                          <p:attrName>ppt_x</p:attrName>
                                        </p:attrNameLst>
                                      </p:cBhvr>
                                      <p:tavLst>
                                        <p:tav tm="0">
                                          <p:val>
                                            <p:strVal val="#ppt_x"/>
                                          </p:val>
                                        </p:tav>
                                        <p:tav tm="100000">
                                          <p:val>
                                            <p:strVal val="#ppt_x"/>
                                          </p:val>
                                        </p:tav>
                                      </p:tavLst>
                                    </p:anim>
                                    <p:anim calcmode="lin" valueType="num">
                                      <p:cBhvr additive="base">
                                        <p:cTn id="8" dur="1000" fill="hold"/>
                                        <p:tgtEl>
                                          <p:spTgt spid="4"/>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2" presetClass="entr" presetSubtype="4" fill="hold" grpId="0" nodeType="afterEffect">
                                  <p:stCondLst>
                                    <p:cond delay="0"/>
                                  </p:stCondLst>
                                  <p:childTnLst>
                                    <p:set>
                                      <p:cBhvr>
                                        <p:cTn id="11" dur="1" fill="hold">
                                          <p:stCondLst>
                                            <p:cond delay="0"/>
                                          </p:stCondLst>
                                        </p:cTn>
                                        <p:tgtEl>
                                          <p:spTgt spid="58"/>
                                        </p:tgtEl>
                                        <p:attrNameLst>
                                          <p:attrName>style.visibility</p:attrName>
                                        </p:attrNameLst>
                                      </p:cBhvr>
                                      <p:to>
                                        <p:strVal val="visible"/>
                                      </p:to>
                                    </p:set>
                                    <p:anim calcmode="lin" valueType="num">
                                      <p:cBhvr additive="base">
                                        <p:cTn id="12" dur="1000" fill="hold"/>
                                        <p:tgtEl>
                                          <p:spTgt spid="58"/>
                                        </p:tgtEl>
                                        <p:attrNameLst>
                                          <p:attrName>ppt_x</p:attrName>
                                        </p:attrNameLst>
                                      </p:cBhvr>
                                      <p:tavLst>
                                        <p:tav tm="0">
                                          <p:val>
                                            <p:strVal val="#ppt_x"/>
                                          </p:val>
                                        </p:tav>
                                        <p:tav tm="100000">
                                          <p:val>
                                            <p:strVal val="#ppt_x"/>
                                          </p:val>
                                        </p:tav>
                                      </p:tavLst>
                                    </p:anim>
                                    <p:anim calcmode="lin" valueType="num">
                                      <p:cBhvr additive="base">
                                        <p:cTn id="13" dur="1000" fill="hold"/>
                                        <p:tgtEl>
                                          <p:spTgt spid="5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473677" y="-773491"/>
            <a:ext cx="6347775" cy="10287000"/>
          </a:xfrm>
          <a:prstGeom prst="rect">
            <a:avLst/>
          </a:prstGeom>
        </p:spPr>
      </p:pic>
      <p:sp>
        <p:nvSpPr>
          <p:cNvPr id="4" name="TextBox 4"/>
          <p:cNvSpPr txBox="1"/>
          <p:nvPr/>
        </p:nvSpPr>
        <p:spPr>
          <a:xfrm>
            <a:off x="434250" y="1333500"/>
            <a:ext cx="3861658" cy="5260607"/>
          </a:xfrm>
          <a:prstGeom prst="rect">
            <a:avLst/>
          </a:prstGeom>
        </p:spPr>
        <p:txBody>
          <a:bodyPr wrap="square" lIns="0" tIns="0" rIns="0" bIns="0" rtlCol="0" anchor="t">
            <a:spAutoFit/>
          </a:bodyPr>
          <a:lstStyle/>
          <a:p>
            <a:pPr lvl="0" algn="ctr"/>
            <a:r>
              <a:rPr lang="en-US" sz="5400" b="1" dirty="0">
                <a:solidFill>
                  <a:srgbClr val="FF0000"/>
                </a:solidFill>
                <a:latin typeface="Arial" panose="020B0604020202020204" pitchFamily="34" charset="0"/>
                <a:cs typeface="Arial" panose="020B0604020202020204" pitchFamily="34" charset="0"/>
              </a:rPr>
              <a:t>THỨ HAI</a:t>
            </a:r>
          </a:p>
          <a:p>
            <a:pPr lvl="0" algn="ctr"/>
            <a:r>
              <a:rPr lang="en-US" sz="5400" b="1" dirty="0">
                <a:solidFill>
                  <a:srgbClr val="FF0000"/>
                </a:solidFill>
                <a:latin typeface="Arial" panose="020B0604020202020204" pitchFamily="34" charset="0"/>
                <a:cs typeface="Arial" panose="020B0604020202020204" pitchFamily="34" charset="0"/>
              </a:rPr>
              <a:t> </a:t>
            </a:r>
            <a:r>
              <a:rPr lang="en-US" sz="4400" b="1" dirty="0">
                <a:solidFill>
                  <a:srgbClr val="4A206A"/>
                </a:solidFill>
                <a:latin typeface="Arial" panose="020B0604020202020204" pitchFamily="34" charset="0"/>
                <a:cs typeface="Arial" panose="020B0604020202020204" pitchFamily="34" charset="0"/>
              </a:rPr>
              <a:t>BẢO ĐẢM TÍNH LIÊN TỤC VÀ KHẢ THI CỦA CHIẾN LƯỢC</a:t>
            </a:r>
          </a:p>
          <a:p>
            <a:pPr marL="0" marR="0" lvl="0" indent="0" algn="ctr" defTabSz="914400" rtl="0" eaLnBrk="1" fontAlgn="auto" latinLnBrk="0" hangingPunct="1">
              <a:lnSpc>
                <a:spcPct val="150000"/>
              </a:lnSpc>
              <a:spcBef>
                <a:spcPts val="0"/>
              </a:spcBef>
              <a:spcAft>
                <a:spcPts val="0"/>
              </a:spcAft>
              <a:buClrTx/>
              <a:buSzTx/>
              <a:buFontTx/>
              <a:buNone/>
              <a:tabLst/>
              <a:defRPr/>
            </a:pPr>
            <a:endParaRPr kumimoji="0" lang="en-US" sz="4400" b="1" i="0" u="none" strike="noStrike" kern="1200" cap="none" spc="0" normalizeH="0" baseline="0" noProof="0" dirty="0">
              <a:ln>
                <a:noFill/>
              </a:ln>
              <a:solidFill>
                <a:srgbClr val="4A206A"/>
              </a:solidFill>
              <a:effectLst/>
              <a:uLnTx/>
              <a:uFillTx/>
              <a:latin typeface="Arial" panose="020B0604020202020204" pitchFamily="34" charset="0"/>
              <a:ea typeface="+mn-ea"/>
              <a:cs typeface="Arial" panose="020B0604020202020204" pitchFamily="34" charset="0"/>
            </a:endParaRPr>
          </a:p>
        </p:txBody>
      </p:sp>
      <p:grpSp>
        <p:nvGrpSpPr>
          <p:cNvPr id="19" name="Group 19"/>
          <p:cNvGrpSpPr/>
          <p:nvPr/>
        </p:nvGrpSpPr>
        <p:grpSpPr>
          <a:xfrm>
            <a:off x="8674905" y="9544050"/>
            <a:ext cx="473857" cy="473857"/>
            <a:chOff x="0" y="0"/>
            <a:chExt cx="812800" cy="812800"/>
          </a:xfrm>
        </p:grpSpPr>
        <p:sp>
          <p:nvSpPr>
            <p:cNvPr id="20" name="Freeform 20"/>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21" name="TextBox 21"/>
            <p:cNvSpPr txBox="1"/>
            <p:nvPr/>
          </p:nvSpPr>
          <p:spPr>
            <a:xfrm>
              <a:off x="76200" y="104775"/>
              <a:ext cx="660400" cy="6318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22" name="Group 22"/>
          <p:cNvGrpSpPr/>
          <p:nvPr/>
        </p:nvGrpSpPr>
        <p:grpSpPr>
          <a:xfrm>
            <a:off x="9139238" y="9544050"/>
            <a:ext cx="473857" cy="473857"/>
            <a:chOff x="0" y="0"/>
            <a:chExt cx="812800" cy="812800"/>
          </a:xfrm>
        </p:grpSpPr>
        <p:sp>
          <p:nvSpPr>
            <p:cNvPr id="23" name="Freeform 23"/>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24" name="TextBox 24"/>
            <p:cNvSpPr txBox="1"/>
            <p:nvPr/>
          </p:nvSpPr>
          <p:spPr>
            <a:xfrm>
              <a:off x="76200" y="104775"/>
              <a:ext cx="660400" cy="6318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28" name="Group 28"/>
          <p:cNvGrpSpPr/>
          <p:nvPr/>
        </p:nvGrpSpPr>
        <p:grpSpPr>
          <a:xfrm>
            <a:off x="8911834" y="9544050"/>
            <a:ext cx="464332" cy="473857"/>
            <a:chOff x="0" y="0"/>
            <a:chExt cx="122293" cy="124802"/>
          </a:xfrm>
        </p:grpSpPr>
        <p:sp>
          <p:nvSpPr>
            <p:cNvPr id="29" name="Freeform 29"/>
            <p:cNvSpPr/>
            <p:nvPr/>
          </p:nvSpPr>
          <p:spPr>
            <a:xfrm>
              <a:off x="0" y="0"/>
              <a:ext cx="122293" cy="124802"/>
            </a:xfrm>
            <a:custGeom>
              <a:avLst/>
              <a:gdLst/>
              <a:ahLst/>
              <a:cxnLst/>
              <a:rect l="l" t="t" r="r" b="b"/>
              <a:pathLst>
                <a:path w="122293" h="124802">
                  <a:moveTo>
                    <a:pt x="0" y="0"/>
                  </a:moveTo>
                  <a:lnTo>
                    <a:pt x="122293" y="0"/>
                  </a:lnTo>
                  <a:lnTo>
                    <a:pt x="122293" y="124802"/>
                  </a:lnTo>
                  <a:lnTo>
                    <a:pt x="0" y="124802"/>
                  </a:lnTo>
                  <a:close/>
                </a:path>
              </a:pathLst>
            </a:custGeom>
            <a:solidFill>
              <a:srgbClr val="24225C"/>
            </a:solidFill>
          </p:spPr>
          <p:txBody>
            <a:bodyPr/>
            <a:lstStyle/>
            <a:p>
              <a:endParaRPr lang="en-US"/>
            </a:p>
          </p:txBody>
        </p:sp>
        <p:sp>
          <p:nvSpPr>
            <p:cNvPr id="30" name="TextBox 30"/>
            <p:cNvSpPr txBox="1"/>
            <p:nvPr/>
          </p:nvSpPr>
          <p:spPr>
            <a:xfrm>
              <a:off x="0" y="28575"/>
              <a:ext cx="812800" cy="7842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31" name="Group 31"/>
          <p:cNvGrpSpPr/>
          <p:nvPr/>
        </p:nvGrpSpPr>
        <p:grpSpPr>
          <a:xfrm>
            <a:off x="15701935" y="9544050"/>
            <a:ext cx="473857" cy="473857"/>
            <a:chOff x="0" y="0"/>
            <a:chExt cx="812800" cy="812800"/>
          </a:xfrm>
        </p:grpSpPr>
        <p:sp>
          <p:nvSpPr>
            <p:cNvPr id="32" name="Freeform 32"/>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33" name="TextBox 33"/>
            <p:cNvSpPr txBox="1"/>
            <p:nvPr/>
          </p:nvSpPr>
          <p:spPr>
            <a:xfrm>
              <a:off x="76200" y="104775"/>
              <a:ext cx="660400" cy="6318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34" name="Group 34"/>
          <p:cNvGrpSpPr/>
          <p:nvPr/>
        </p:nvGrpSpPr>
        <p:grpSpPr>
          <a:xfrm>
            <a:off x="16790205" y="9544050"/>
            <a:ext cx="473857" cy="473857"/>
            <a:chOff x="0" y="0"/>
            <a:chExt cx="812800" cy="812800"/>
          </a:xfrm>
        </p:grpSpPr>
        <p:sp>
          <p:nvSpPr>
            <p:cNvPr id="35" name="Freeform 35"/>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36" name="TextBox 36"/>
            <p:cNvSpPr txBox="1"/>
            <p:nvPr/>
          </p:nvSpPr>
          <p:spPr>
            <a:xfrm>
              <a:off x="76200" y="104775"/>
              <a:ext cx="660400" cy="6318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37" name="Group 37"/>
          <p:cNvGrpSpPr/>
          <p:nvPr/>
        </p:nvGrpSpPr>
        <p:grpSpPr>
          <a:xfrm>
            <a:off x="15938863" y="9544050"/>
            <a:ext cx="1088270" cy="473857"/>
            <a:chOff x="0" y="0"/>
            <a:chExt cx="286623" cy="124802"/>
          </a:xfrm>
        </p:grpSpPr>
        <p:sp>
          <p:nvSpPr>
            <p:cNvPr id="38" name="Freeform 38"/>
            <p:cNvSpPr/>
            <p:nvPr/>
          </p:nvSpPr>
          <p:spPr>
            <a:xfrm>
              <a:off x="0" y="0"/>
              <a:ext cx="286623" cy="124802"/>
            </a:xfrm>
            <a:custGeom>
              <a:avLst/>
              <a:gdLst/>
              <a:ahLst/>
              <a:cxnLst/>
              <a:rect l="l" t="t" r="r" b="b"/>
              <a:pathLst>
                <a:path w="286623" h="124802">
                  <a:moveTo>
                    <a:pt x="0" y="0"/>
                  </a:moveTo>
                  <a:lnTo>
                    <a:pt x="286623" y="0"/>
                  </a:lnTo>
                  <a:lnTo>
                    <a:pt x="286623" y="124802"/>
                  </a:lnTo>
                  <a:lnTo>
                    <a:pt x="0" y="124802"/>
                  </a:lnTo>
                  <a:close/>
                </a:path>
              </a:pathLst>
            </a:custGeom>
            <a:solidFill>
              <a:srgbClr val="24225C"/>
            </a:solidFill>
          </p:spPr>
          <p:txBody>
            <a:bodyPr/>
            <a:lstStyle/>
            <a:p>
              <a:endParaRPr lang="en-US"/>
            </a:p>
          </p:txBody>
        </p:sp>
        <p:sp>
          <p:nvSpPr>
            <p:cNvPr id="39" name="TextBox 39"/>
            <p:cNvSpPr txBox="1"/>
            <p:nvPr/>
          </p:nvSpPr>
          <p:spPr>
            <a:xfrm>
              <a:off x="0" y="28575"/>
              <a:ext cx="812800" cy="7842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pic>
        <p:nvPicPr>
          <p:cNvPr id="41" name="Picture 41"/>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8973740" y="9648895"/>
            <a:ext cx="350045" cy="281309"/>
          </a:xfrm>
          <a:prstGeom prst="rect">
            <a:avLst/>
          </a:prstGeom>
        </p:spPr>
      </p:pic>
      <p:sp>
        <p:nvSpPr>
          <p:cNvPr id="57" name="TextBox 57"/>
          <p:cNvSpPr txBox="1"/>
          <p:nvPr/>
        </p:nvSpPr>
        <p:spPr>
          <a:xfrm>
            <a:off x="15938863" y="9660329"/>
            <a:ext cx="1088270" cy="269875"/>
          </a:xfrm>
          <a:prstGeom prst="rect">
            <a:avLst/>
          </a:prstGeom>
        </p:spPr>
        <p:txBody>
          <a:bodyPr lIns="0" tIns="0" rIns="0" bIns="0" rtlCol="0" anchor="t">
            <a:spAutoFit/>
          </a:bodyPr>
          <a:lstStyle/>
          <a:p>
            <a:pPr marL="0" marR="0" lvl="0" indent="0" algn="ctr" defTabSz="914400" rtl="0" eaLnBrk="1" fontAlgn="auto" latinLnBrk="0" hangingPunct="1">
              <a:lnSpc>
                <a:spcPts val="2000"/>
              </a:lnSpc>
              <a:spcBef>
                <a:spcPts val="0"/>
              </a:spcBef>
              <a:spcAft>
                <a:spcPts val="0"/>
              </a:spcAft>
              <a:buClrTx/>
              <a:buSzTx/>
              <a:buFontTx/>
              <a:buNone/>
              <a:tabLst/>
              <a:defRPr/>
            </a:pPr>
            <a:r>
              <a:rPr kumimoji="0" lang="en-US" sz="2000" b="0" i="0" u="none" strike="noStrike" kern="1200" cap="none" spc="0" normalizeH="0" baseline="0" noProof="0">
                <a:ln>
                  <a:noFill/>
                </a:ln>
                <a:solidFill>
                  <a:srgbClr val="FFFFFF"/>
                </a:solidFill>
                <a:effectLst/>
                <a:uLnTx/>
                <a:uFillTx/>
                <a:latin typeface="Kollektif" panose="020B0604020101010102"/>
                <a:ea typeface="+mn-ea"/>
                <a:cs typeface="+mn-cs"/>
              </a:rPr>
              <a:t>02/12</a:t>
            </a:r>
          </a:p>
        </p:txBody>
      </p:sp>
      <p:sp>
        <p:nvSpPr>
          <p:cNvPr id="58" name="TextBox 57">
            <a:extLst>
              <a:ext uri="{FF2B5EF4-FFF2-40B4-BE49-F238E27FC236}">
                <a16:creationId xmlns:a16="http://schemas.microsoft.com/office/drawing/2014/main" id="{4DB7D8E8-7894-59D9-6D4A-7DE601E38046}"/>
              </a:ext>
            </a:extLst>
          </p:cNvPr>
          <p:cNvSpPr txBox="1"/>
          <p:nvPr/>
        </p:nvSpPr>
        <p:spPr>
          <a:xfrm>
            <a:off x="4193978" y="571500"/>
            <a:ext cx="13567632" cy="8710077"/>
          </a:xfrm>
          <a:prstGeom prst="rect">
            <a:avLst/>
          </a:prstGeom>
          <a:noFill/>
        </p:spPr>
        <p:txBody>
          <a:bodyPr wrap="square" rtlCol="0">
            <a:spAutoFit/>
          </a:bodyPr>
          <a:lstStyle/>
          <a:p>
            <a:pPr marL="457200" lvl="0" indent="-457200" algn="just">
              <a:buFont typeface="Wingdings" panose="05000000000000000000" pitchFamily="2" charset="2"/>
              <a:buChar char="ü"/>
            </a:pPr>
            <a:r>
              <a:rPr lang="vi-VN" sz="4000" dirty="0">
                <a:solidFill>
                  <a:srgbClr val="532476"/>
                </a:solidFill>
                <a:latin typeface="Arial" panose="020B0604020202020204" pitchFamily="34" charset="0"/>
                <a:cs typeface="Arial" panose="020B0604020202020204" pitchFamily="34" charset="0"/>
              </a:rPr>
              <a:t>Tính liên tục và kế thừa còn được ước định bởi các sự kiện và quá trình kinh tế cũng như bởi yêu cầu của các quy luật kinh tế khách quan vận động và chi phối các hoạt động sản xuất - kinh doanh</a:t>
            </a:r>
            <a:r>
              <a:rPr lang="en-US" sz="4000" dirty="0">
                <a:solidFill>
                  <a:srgbClr val="532476"/>
                </a:solidFill>
                <a:latin typeface="Arial" panose="020B0604020202020204" pitchFamily="34" charset="0"/>
                <a:cs typeface="Arial" panose="020B0604020202020204" pitchFamily="34" charset="0"/>
              </a:rPr>
              <a:t>.</a:t>
            </a:r>
          </a:p>
          <a:p>
            <a:pPr marL="457200" lvl="0" indent="-457200" algn="just">
              <a:buFont typeface="Wingdings" panose="05000000000000000000" pitchFamily="2" charset="2"/>
              <a:buChar char="ü"/>
            </a:pPr>
            <a:r>
              <a:rPr lang="vi-VN" sz="4000" dirty="0">
                <a:solidFill>
                  <a:srgbClr val="532476"/>
                </a:solidFill>
                <a:latin typeface="Arial" panose="020B0604020202020204" pitchFamily="34" charset="0"/>
                <a:cs typeface="Arial" panose="020B0604020202020204" pitchFamily="34" charset="0"/>
              </a:rPr>
              <a:t>Tính liên tục</a:t>
            </a:r>
            <a:r>
              <a:rPr lang="en-US" sz="4000" dirty="0">
                <a:solidFill>
                  <a:srgbClr val="532476"/>
                </a:solidFill>
                <a:latin typeface="Arial" panose="020B0604020202020204" pitchFamily="34" charset="0"/>
                <a:cs typeface="Arial" panose="020B0604020202020204" pitchFamily="34" charset="0"/>
              </a:rPr>
              <a:t>: </a:t>
            </a:r>
            <a:r>
              <a:rPr lang="vi-VN" sz="4000" dirty="0">
                <a:solidFill>
                  <a:srgbClr val="532476"/>
                </a:solidFill>
                <a:latin typeface="Arial" panose="020B0604020202020204" pitchFamily="34" charset="0"/>
                <a:cs typeface="Arial" panose="020B0604020202020204" pitchFamily="34" charset="0"/>
              </a:rPr>
              <a:t>các chiến lược phải kế tiếp nhau, không xảy ra bất cứ sự gián đoạn chiến lược</a:t>
            </a:r>
            <a:r>
              <a:rPr lang="en-US" sz="4000" dirty="0">
                <a:solidFill>
                  <a:srgbClr val="532476"/>
                </a:solidFill>
                <a:latin typeface="Arial" panose="020B0604020202020204" pitchFamily="34" charset="0"/>
                <a:cs typeface="Arial" panose="020B0604020202020204" pitchFamily="34" charset="0"/>
              </a:rPr>
              <a:t>.</a:t>
            </a:r>
          </a:p>
          <a:p>
            <a:pPr marL="457200" lvl="0" indent="-457200" algn="just">
              <a:buFont typeface="Wingdings" panose="05000000000000000000" pitchFamily="2" charset="2"/>
              <a:buChar char="ü"/>
            </a:pPr>
            <a:r>
              <a:rPr lang="vi-VN" sz="4000" dirty="0">
                <a:solidFill>
                  <a:srgbClr val="532476"/>
                </a:solidFill>
                <a:latin typeface="Arial" panose="020B0604020202020204" pitchFamily="34" charset="0"/>
                <a:cs typeface="Arial" panose="020B0604020202020204" pitchFamily="34" charset="0"/>
              </a:rPr>
              <a:t>Đây là điều kiện để </a:t>
            </a:r>
            <a:r>
              <a:rPr lang="en-US" sz="4000" dirty="0">
                <a:solidFill>
                  <a:srgbClr val="532476"/>
                </a:solidFill>
                <a:latin typeface="Arial" panose="020B0604020202020204" pitchFamily="34" charset="0"/>
                <a:cs typeface="Arial" panose="020B0604020202020204" pitchFamily="34" charset="0"/>
              </a:rPr>
              <a:t>DN </a:t>
            </a:r>
            <a:r>
              <a:rPr lang="vi-VN" sz="4000" dirty="0">
                <a:solidFill>
                  <a:srgbClr val="532476"/>
                </a:solidFill>
                <a:latin typeface="Arial" panose="020B0604020202020204" pitchFamily="34" charset="0"/>
                <a:cs typeface="Arial" panose="020B0604020202020204" pitchFamily="34" charset="0"/>
              </a:rPr>
              <a:t>theo đuổi các mục tiêu lâu dài của mình. </a:t>
            </a:r>
            <a:endParaRPr lang="en-US" sz="4000" dirty="0">
              <a:solidFill>
                <a:srgbClr val="532476"/>
              </a:solidFill>
              <a:latin typeface="Arial" panose="020B0604020202020204" pitchFamily="34" charset="0"/>
              <a:cs typeface="Arial" panose="020B0604020202020204" pitchFamily="34" charset="0"/>
            </a:endParaRPr>
          </a:p>
          <a:p>
            <a:pPr marL="457200" lvl="0" indent="-457200" algn="just">
              <a:buFont typeface="Wingdings" panose="05000000000000000000" pitchFamily="2" charset="2"/>
              <a:buChar char="ü"/>
            </a:pPr>
            <a:r>
              <a:rPr lang="en-US" sz="4000" dirty="0" err="1">
                <a:solidFill>
                  <a:srgbClr val="532476"/>
                </a:solidFill>
                <a:latin typeface="Arial" panose="020B0604020202020204" pitchFamily="34" charset="0"/>
                <a:cs typeface="Arial" panose="020B0604020202020204" pitchFamily="34" charset="0"/>
              </a:rPr>
              <a:t>Tính</a:t>
            </a:r>
            <a:r>
              <a:rPr lang="en-US" sz="4000" dirty="0">
                <a:solidFill>
                  <a:srgbClr val="532476"/>
                </a:solidFill>
                <a:latin typeface="Arial" panose="020B0604020202020204" pitchFamily="34" charset="0"/>
                <a:cs typeface="Arial" panose="020B0604020202020204" pitchFamily="34" charset="0"/>
              </a:rPr>
              <a:t> </a:t>
            </a:r>
            <a:r>
              <a:rPr lang="en-US" sz="4000" dirty="0" err="1">
                <a:solidFill>
                  <a:srgbClr val="532476"/>
                </a:solidFill>
                <a:latin typeface="Arial" panose="020B0604020202020204" pitchFamily="34" charset="0"/>
                <a:cs typeface="Arial" panose="020B0604020202020204" pitchFamily="34" charset="0"/>
              </a:rPr>
              <a:t>kế</a:t>
            </a:r>
            <a:r>
              <a:rPr lang="en-US" sz="4000" dirty="0">
                <a:solidFill>
                  <a:srgbClr val="532476"/>
                </a:solidFill>
                <a:latin typeface="Arial" panose="020B0604020202020204" pitchFamily="34" charset="0"/>
                <a:cs typeface="Arial" panose="020B0604020202020204" pitchFamily="34" charset="0"/>
              </a:rPr>
              <a:t> </a:t>
            </a:r>
            <a:r>
              <a:rPr lang="en-US" sz="4000" dirty="0" err="1">
                <a:solidFill>
                  <a:srgbClr val="532476"/>
                </a:solidFill>
                <a:latin typeface="Arial" panose="020B0604020202020204" pitchFamily="34" charset="0"/>
                <a:cs typeface="Arial" panose="020B0604020202020204" pitchFamily="34" charset="0"/>
              </a:rPr>
              <a:t>thừa</a:t>
            </a:r>
            <a:r>
              <a:rPr lang="en-US" sz="4000" dirty="0">
                <a:solidFill>
                  <a:srgbClr val="532476"/>
                </a:solidFill>
                <a:latin typeface="Arial" panose="020B0604020202020204" pitchFamily="34" charset="0"/>
                <a:cs typeface="Arial" panose="020B0604020202020204" pitchFamily="34" charset="0"/>
              </a:rPr>
              <a:t>: </a:t>
            </a:r>
            <a:r>
              <a:rPr lang="en-US" sz="4000" dirty="0" err="1">
                <a:solidFill>
                  <a:srgbClr val="532476"/>
                </a:solidFill>
                <a:latin typeface="Arial" panose="020B0604020202020204" pitchFamily="34" charset="0"/>
                <a:cs typeface="Arial" panose="020B0604020202020204" pitchFamily="34" charset="0"/>
              </a:rPr>
              <a:t>các</a:t>
            </a:r>
            <a:r>
              <a:rPr lang="en-US" sz="4000" dirty="0">
                <a:solidFill>
                  <a:srgbClr val="532476"/>
                </a:solidFill>
                <a:latin typeface="Arial" panose="020B0604020202020204" pitchFamily="34" charset="0"/>
                <a:cs typeface="Arial" panose="020B0604020202020204" pitchFamily="34" charset="0"/>
              </a:rPr>
              <a:t> </a:t>
            </a:r>
            <a:r>
              <a:rPr lang="vi-VN" sz="4000" dirty="0">
                <a:solidFill>
                  <a:srgbClr val="532476"/>
                </a:solidFill>
                <a:latin typeface="Arial" panose="020B0604020202020204" pitchFamily="34" charset="0"/>
                <a:cs typeface="Arial" panose="020B0604020202020204" pitchFamily="34" charset="0"/>
              </a:rPr>
              <a:t>giải pháp </a:t>
            </a:r>
            <a:r>
              <a:rPr lang="en-US" sz="4000" dirty="0">
                <a:solidFill>
                  <a:srgbClr val="532476"/>
                </a:solidFill>
                <a:latin typeface="Arial" panose="020B0604020202020204" pitchFamily="34" charset="0"/>
                <a:cs typeface="Arial" panose="020B0604020202020204" pitchFamily="34" charset="0"/>
              </a:rPr>
              <a:t>CL </a:t>
            </a:r>
            <a:r>
              <a:rPr lang="vi-VN" sz="4000" dirty="0">
                <a:solidFill>
                  <a:srgbClr val="532476"/>
                </a:solidFill>
                <a:latin typeface="Arial" panose="020B0604020202020204" pitchFamily="34" charset="0"/>
                <a:cs typeface="Arial" panose="020B0604020202020204" pitchFamily="34" charset="0"/>
              </a:rPr>
              <a:t>của thời kỳ </a:t>
            </a:r>
            <a:r>
              <a:rPr lang="en-US" sz="4000" dirty="0">
                <a:solidFill>
                  <a:srgbClr val="532476"/>
                </a:solidFill>
                <a:latin typeface="Arial" panose="020B0604020202020204" pitchFamily="34" charset="0"/>
                <a:cs typeface="Arial" panose="020B0604020202020204" pitchFamily="34" charset="0"/>
              </a:rPr>
              <a:t>CL </a:t>
            </a:r>
            <a:r>
              <a:rPr lang="vi-VN" sz="4000" dirty="0">
                <a:solidFill>
                  <a:srgbClr val="532476"/>
                </a:solidFill>
                <a:latin typeface="Arial" panose="020B0604020202020204" pitchFamily="34" charset="0"/>
                <a:cs typeface="Arial" panose="020B0604020202020204" pitchFamily="34" charset="0"/>
              </a:rPr>
              <a:t>sau phải kế thừa các tinh hoa giải pháp </a:t>
            </a:r>
            <a:r>
              <a:rPr lang="en-US" sz="4000" dirty="0">
                <a:solidFill>
                  <a:srgbClr val="532476"/>
                </a:solidFill>
                <a:latin typeface="Arial" panose="020B0604020202020204" pitchFamily="34" charset="0"/>
                <a:cs typeface="Arial" panose="020B0604020202020204" pitchFamily="34" charset="0"/>
              </a:rPr>
              <a:t>CL </a:t>
            </a:r>
            <a:r>
              <a:rPr lang="vi-VN" sz="4000" dirty="0">
                <a:solidFill>
                  <a:srgbClr val="532476"/>
                </a:solidFill>
                <a:latin typeface="Arial" panose="020B0604020202020204" pitchFamily="34" charset="0"/>
                <a:cs typeface="Arial" panose="020B0604020202020204" pitchFamily="34" charset="0"/>
              </a:rPr>
              <a:t>của thời kỳ </a:t>
            </a:r>
            <a:r>
              <a:rPr lang="en-US" sz="4000" dirty="0">
                <a:solidFill>
                  <a:srgbClr val="532476"/>
                </a:solidFill>
                <a:latin typeface="Arial" panose="020B0604020202020204" pitchFamily="34" charset="0"/>
                <a:cs typeface="Arial" panose="020B0604020202020204" pitchFamily="34" charset="0"/>
              </a:rPr>
              <a:t>CL </a:t>
            </a:r>
            <a:r>
              <a:rPr lang="vi-VN" sz="4000" dirty="0">
                <a:solidFill>
                  <a:srgbClr val="532476"/>
                </a:solidFill>
                <a:latin typeface="Arial" panose="020B0604020202020204" pitchFamily="34" charset="0"/>
                <a:cs typeface="Arial" panose="020B0604020202020204" pitchFamily="34" charset="0"/>
              </a:rPr>
              <a:t>trước.</a:t>
            </a:r>
            <a:endParaRPr lang="en-US" sz="4000" dirty="0">
              <a:solidFill>
                <a:srgbClr val="532476"/>
              </a:solidFill>
              <a:latin typeface="Arial" panose="020B0604020202020204" pitchFamily="34" charset="0"/>
              <a:cs typeface="Arial" panose="020B0604020202020204" pitchFamily="34" charset="0"/>
            </a:endParaRPr>
          </a:p>
          <a:p>
            <a:pPr marL="457200" lvl="0" indent="-457200" algn="just">
              <a:buFont typeface="Wingdings" panose="05000000000000000000" pitchFamily="2" charset="2"/>
              <a:buChar char="ü"/>
            </a:pPr>
            <a:r>
              <a:rPr lang="vi-VN" sz="4000" dirty="0">
                <a:solidFill>
                  <a:srgbClr val="532476"/>
                </a:solidFill>
                <a:latin typeface="Arial" panose="020B0604020202020204" pitchFamily="34" charset="0"/>
                <a:cs typeface="Arial" panose="020B0604020202020204" pitchFamily="34" charset="0"/>
              </a:rPr>
              <a:t>Đây là điều kiện để </a:t>
            </a:r>
            <a:r>
              <a:rPr lang="en-US" sz="4000" dirty="0">
                <a:solidFill>
                  <a:srgbClr val="532476"/>
                </a:solidFill>
                <a:latin typeface="Arial" panose="020B0604020202020204" pitchFamily="34" charset="0"/>
                <a:cs typeface="Arial" panose="020B0604020202020204" pitchFamily="34" charset="0"/>
              </a:rPr>
              <a:t>DN </a:t>
            </a:r>
            <a:r>
              <a:rPr lang="vi-VN" sz="4000" dirty="0">
                <a:solidFill>
                  <a:srgbClr val="532476"/>
                </a:solidFill>
                <a:latin typeface="Arial" panose="020B0604020202020204" pitchFamily="34" charset="0"/>
                <a:cs typeface="Arial" panose="020B0604020202020204" pitchFamily="34" charset="0"/>
              </a:rPr>
              <a:t>thường xuyên khai thác thế mạnh trong hoạch định chiến lược, vừa giảm thời gian tìm tòi, hoạch định </a:t>
            </a:r>
            <a:r>
              <a:rPr lang="en-US" sz="4000" dirty="0">
                <a:solidFill>
                  <a:srgbClr val="532476"/>
                </a:solidFill>
                <a:latin typeface="Arial" panose="020B0604020202020204" pitchFamily="34" charset="0"/>
                <a:cs typeface="Arial" panose="020B0604020202020204" pitchFamily="34" charset="0"/>
              </a:rPr>
              <a:t>CL </a:t>
            </a:r>
            <a:r>
              <a:rPr lang="vi-VN" sz="4000" dirty="0">
                <a:solidFill>
                  <a:srgbClr val="532476"/>
                </a:solidFill>
                <a:latin typeface="Arial" panose="020B0604020202020204" pitchFamily="34" charset="0"/>
                <a:cs typeface="Arial" panose="020B0604020202020204" pitchFamily="34" charset="0"/>
              </a:rPr>
              <a:t>vừa đảm bảo điều kiện để </a:t>
            </a:r>
            <a:r>
              <a:rPr lang="en-US" sz="4000" dirty="0">
                <a:solidFill>
                  <a:srgbClr val="532476"/>
                </a:solidFill>
                <a:latin typeface="Arial" panose="020B0604020202020204" pitchFamily="34" charset="0"/>
                <a:cs typeface="Arial" panose="020B0604020202020204" pitchFamily="34" charset="0"/>
              </a:rPr>
              <a:t>CL</a:t>
            </a:r>
            <a:r>
              <a:rPr lang="vi-VN" sz="4000" dirty="0">
                <a:solidFill>
                  <a:srgbClr val="532476"/>
                </a:solidFill>
                <a:latin typeface="Arial" panose="020B0604020202020204" pitchFamily="34" charset="0"/>
                <a:cs typeface="Arial" panose="020B0604020202020204" pitchFamily="34" charset="0"/>
              </a:rPr>
              <a:t> thành công.</a:t>
            </a:r>
            <a:endParaRPr lang="en-US" sz="4000" dirty="0">
              <a:solidFill>
                <a:srgbClr val="532476"/>
              </a:solidFill>
              <a:latin typeface="Arial" panose="020B0604020202020204" pitchFamily="34" charset="0"/>
              <a:cs typeface="Arial" panose="020B0604020202020204" pitchFamily="34" charset="0"/>
            </a:endParaRPr>
          </a:p>
        </p:txBody>
      </p:sp>
      <p:grpSp>
        <p:nvGrpSpPr>
          <p:cNvPr id="3" name="Group 17">
            <a:extLst>
              <a:ext uri="{FF2B5EF4-FFF2-40B4-BE49-F238E27FC236}">
                <a16:creationId xmlns:a16="http://schemas.microsoft.com/office/drawing/2014/main" id="{63CA7EEB-7E8E-DFA5-99E6-8FC22C44AFEC}"/>
              </a:ext>
            </a:extLst>
          </p:cNvPr>
          <p:cNvGrpSpPr/>
          <p:nvPr/>
        </p:nvGrpSpPr>
        <p:grpSpPr>
          <a:xfrm>
            <a:off x="1028700" y="9544050"/>
            <a:ext cx="473857" cy="473857"/>
            <a:chOff x="0" y="0"/>
            <a:chExt cx="812800" cy="812800"/>
          </a:xfrm>
        </p:grpSpPr>
        <p:sp>
          <p:nvSpPr>
            <p:cNvPr id="5" name="Freeform 18">
              <a:extLst>
                <a:ext uri="{FF2B5EF4-FFF2-40B4-BE49-F238E27FC236}">
                  <a16:creationId xmlns:a16="http://schemas.microsoft.com/office/drawing/2014/main" id="{A7986554-1AB3-4FF9-DA5C-EFE8C7377325}"/>
                </a:ext>
              </a:extLst>
            </p:cNvPr>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6" name="TextBox 19">
              <a:extLst>
                <a:ext uri="{FF2B5EF4-FFF2-40B4-BE49-F238E27FC236}">
                  <a16:creationId xmlns:a16="http://schemas.microsoft.com/office/drawing/2014/main" id="{9E86C04D-76F9-8196-CDAC-13C1652E5376}"/>
                </a:ext>
              </a:extLst>
            </p:cNvPr>
            <p:cNvSpPr txBox="1"/>
            <p:nvPr/>
          </p:nvSpPr>
          <p:spPr>
            <a:xfrm>
              <a:off x="76200" y="104775"/>
              <a:ext cx="660400" cy="6318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7" name="Group 20">
            <a:extLst>
              <a:ext uri="{FF2B5EF4-FFF2-40B4-BE49-F238E27FC236}">
                <a16:creationId xmlns:a16="http://schemas.microsoft.com/office/drawing/2014/main" id="{FBD71148-467B-119B-5EF2-BA0783B78960}"/>
              </a:ext>
            </a:extLst>
          </p:cNvPr>
          <p:cNvGrpSpPr/>
          <p:nvPr/>
        </p:nvGrpSpPr>
        <p:grpSpPr>
          <a:xfrm>
            <a:off x="3371556" y="9544050"/>
            <a:ext cx="473857" cy="473857"/>
            <a:chOff x="0" y="0"/>
            <a:chExt cx="812800" cy="812800"/>
          </a:xfrm>
        </p:grpSpPr>
        <p:sp>
          <p:nvSpPr>
            <p:cNvPr id="8" name="Freeform 21">
              <a:extLst>
                <a:ext uri="{FF2B5EF4-FFF2-40B4-BE49-F238E27FC236}">
                  <a16:creationId xmlns:a16="http://schemas.microsoft.com/office/drawing/2014/main" id="{4B564BF4-CEE4-6AD8-BBA2-59D59F3410FE}"/>
                </a:ext>
              </a:extLst>
            </p:cNvPr>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9" name="TextBox 22">
              <a:extLst>
                <a:ext uri="{FF2B5EF4-FFF2-40B4-BE49-F238E27FC236}">
                  <a16:creationId xmlns:a16="http://schemas.microsoft.com/office/drawing/2014/main" id="{E844D18E-D4BC-1A1C-7799-35943D920E2B}"/>
                </a:ext>
              </a:extLst>
            </p:cNvPr>
            <p:cNvSpPr txBox="1"/>
            <p:nvPr/>
          </p:nvSpPr>
          <p:spPr>
            <a:xfrm>
              <a:off x="76200" y="104775"/>
              <a:ext cx="660400" cy="6318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0" name="Group 23">
            <a:extLst>
              <a:ext uri="{FF2B5EF4-FFF2-40B4-BE49-F238E27FC236}">
                <a16:creationId xmlns:a16="http://schemas.microsoft.com/office/drawing/2014/main" id="{87321DD1-551F-63DE-436E-886BA2CF58F5}"/>
              </a:ext>
            </a:extLst>
          </p:cNvPr>
          <p:cNvGrpSpPr/>
          <p:nvPr/>
        </p:nvGrpSpPr>
        <p:grpSpPr>
          <a:xfrm>
            <a:off x="1265629" y="9544050"/>
            <a:ext cx="2342856" cy="473857"/>
            <a:chOff x="0" y="0"/>
            <a:chExt cx="617048" cy="124802"/>
          </a:xfrm>
        </p:grpSpPr>
        <p:sp>
          <p:nvSpPr>
            <p:cNvPr id="42" name="Freeform 24">
              <a:extLst>
                <a:ext uri="{FF2B5EF4-FFF2-40B4-BE49-F238E27FC236}">
                  <a16:creationId xmlns:a16="http://schemas.microsoft.com/office/drawing/2014/main" id="{831888FE-C37F-5759-FF50-E7401A48BDA7}"/>
                </a:ext>
              </a:extLst>
            </p:cNvPr>
            <p:cNvSpPr/>
            <p:nvPr/>
          </p:nvSpPr>
          <p:spPr>
            <a:xfrm>
              <a:off x="0" y="0"/>
              <a:ext cx="617048" cy="124802"/>
            </a:xfrm>
            <a:custGeom>
              <a:avLst/>
              <a:gdLst/>
              <a:ahLst/>
              <a:cxnLst/>
              <a:rect l="l" t="t" r="r" b="b"/>
              <a:pathLst>
                <a:path w="617048" h="124802">
                  <a:moveTo>
                    <a:pt x="0" y="0"/>
                  </a:moveTo>
                  <a:lnTo>
                    <a:pt x="617048" y="0"/>
                  </a:lnTo>
                  <a:lnTo>
                    <a:pt x="617048" y="124802"/>
                  </a:lnTo>
                  <a:lnTo>
                    <a:pt x="0" y="124802"/>
                  </a:lnTo>
                  <a:close/>
                </a:path>
              </a:pathLst>
            </a:custGeom>
            <a:solidFill>
              <a:srgbClr val="24225C"/>
            </a:solidFill>
          </p:spPr>
          <p:txBody>
            <a:bodyPr/>
            <a:lstStyle/>
            <a:p>
              <a:endParaRPr lang="en-US"/>
            </a:p>
          </p:txBody>
        </p:sp>
        <p:sp>
          <p:nvSpPr>
            <p:cNvPr id="43" name="TextBox 25">
              <a:extLst>
                <a:ext uri="{FF2B5EF4-FFF2-40B4-BE49-F238E27FC236}">
                  <a16:creationId xmlns:a16="http://schemas.microsoft.com/office/drawing/2014/main" id="{4750FDDC-0AA0-4A22-CE85-DCDAE95DD61A}"/>
                </a:ext>
              </a:extLst>
            </p:cNvPr>
            <p:cNvSpPr txBox="1"/>
            <p:nvPr/>
          </p:nvSpPr>
          <p:spPr>
            <a:xfrm>
              <a:off x="0" y="28575"/>
              <a:ext cx="812800" cy="7842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44" name="TextBox 26">
            <a:extLst>
              <a:ext uri="{FF2B5EF4-FFF2-40B4-BE49-F238E27FC236}">
                <a16:creationId xmlns:a16="http://schemas.microsoft.com/office/drawing/2014/main" id="{0C23BA1C-2F4E-62FE-E165-2EFB60055D5B}"/>
              </a:ext>
            </a:extLst>
          </p:cNvPr>
          <p:cNvSpPr txBox="1"/>
          <p:nvPr/>
        </p:nvSpPr>
        <p:spPr>
          <a:xfrm>
            <a:off x="1253218" y="9660329"/>
            <a:ext cx="2355266" cy="256480"/>
          </a:xfrm>
          <a:prstGeom prst="rect">
            <a:avLst/>
          </a:prstGeom>
        </p:spPr>
        <p:txBody>
          <a:bodyPr lIns="0" tIns="0" rIns="0" bIns="0" rtlCol="0" anchor="t">
            <a:spAutoFit/>
          </a:bodyPr>
          <a:lstStyle/>
          <a:p>
            <a:pPr marL="0" marR="0" lvl="0" indent="0" algn="ctr" defTabSz="914400" rtl="0" eaLnBrk="1" fontAlgn="auto" latinLnBrk="0" hangingPunct="1">
              <a:lnSpc>
                <a:spcPts val="2000"/>
              </a:lnSpc>
              <a:spcBef>
                <a:spcPts val="0"/>
              </a:spcBef>
              <a:spcAft>
                <a:spcPts val="0"/>
              </a:spcAft>
              <a:buClrTx/>
              <a:buSzTx/>
              <a:buFontTx/>
              <a:buNone/>
              <a:tabLst/>
              <a:defRPr/>
            </a:pPr>
            <a:r>
              <a:rPr kumimoji="0" lang="en-US" sz="2000" b="1"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Chiến</a:t>
            </a:r>
            <a:r>
              <a:rPr kumimoji="0" lang="en-US" sz="20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en-US" sz="2000" b="1"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lược</a:t>
            </a:r>
            <a:r>
              <a:rPr kumimoji="0" lang="en-US" sz="20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KD</a:t>
            </a:r>
          </a:p>
        </p:txBody>
      </p:sp>
      <p:pic>
        <p:nvPicPr>
          <p:cNvPr id="12" name="Picture 12">
            <a:extLst>
              <a:ext uri="{FF2B5EF4-FFF2-40B4-BE49-F238E27FC236}">
                <a16:creationId xmlns:a16="http://schemas.microsoft.com/office/drawing/2014/main" id="{4D27CA03-5ADC-EA5C-32EB-76EF70A393EA}"/>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rot="3414681">
            <a:off x="-1865858" y="7779761"/>
            <a:ext cx="5095352" cy="2207457"/>
          </a:xfrm>
          <a:prstGeom prst="rect">
            <a:avLst/>
          </a:prstGeom>
        </p:spPr>
      </p:pic>
      <p:pic>
        <p:nvPicPr>
          <p:cNvPr id="13" name="Picture 11">
            <a:extLst>
              <a:ext uri="{FF2B5EF4-FFF2-40B4-BE49-F238E27FC236}">
                <a16:creationId xmlns:a16="http://schemas.microsoft.com/office/drawing/2014/main" id="{18219E3A-6507-6453-64BE-17D3172F5679}"/>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rot="-7268617">
            <a:off x="14938597" y="516693"/>
            <a:ext cx="5086622" cy="1984036"/>
          </a:xfrm>
          <a:prstGeom prst="rect">
            <a:avLst/>
          </a:prstGeom>
        </p:spPr>
      </p:pic>
    </p:spTree>
    <p:extLst>
      <p:ext uri="{BB962C8B-B14F-4D97-AF65-F5344CB8AC3E}">
        <p14:creationId xmlns:p14="http://schemas.microsoft.com/office/powerpoint/2010/main" val="34713354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1000" fill="hold"/>
                                        <p:tgtEl>
                                          <p:spTgt spid="4"/>
                                        </p:tgtEl>
                                        <p:attrNameLst>
                                          <p:attrName>ppt_x</p:attrName>
                                        </p:attrNameLst>
                                      </p:cBhvr>
                                      <p:tavLst>
                                        <p:tav tm="0">
                                          <p:val>
                                            <p:strVal val="#ppt_x"/>
                                          </p:val>
                                        </p:tav>
                                        <p:tav tm="100000">
                                          <p:val>
                                            <p:strVal val="#ppt_x"/>
                                          </p:val>
                                        </p:tav>
                                      </p:tavLst>
                                    </p:anim>
                                    <p:anim calcmode="lin" valueType="num">
                                      <p:cBhvr additive="base">
                                        <p:cTn id="8" dur="1000" fill="hold"/>
                                        <p:tgtEl>
                                          <p:spTgt spid="4"/>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2" presetClass="entr" presetSubtype="4" fill="hold" grpId="0" nodeType="afterEffect">
                                  <p:stCondLst>
                                    <p:cond delay="0"/>
                                  </p:stCondLst>
                                  <p:childTnLst>
                                    <p:set>
                                      <p:cBhvr>
                                        <p:cTn id="11" dur="1" fill="hold">
                                          <p:stCondLst>
                                            <p:cond delay="0"/>
                                          </p:stCondLst>
                                        </p:cTn>
                                        <p:tgtEl>
                                          <p:spTgt spid="58"/>
                                        </p:tgtEl>
                                        <p:attrNameLst>
                                          <p:attrName>style.visibility</p:attrName>
                                        </p:attrNameLst>
                                      </p:cBhvr>
                                      <p:to>
                                        <p:strVal val="visible"/>
                                      </p:to>
                                    </p:set>
                                    <p:anim calcmode="lin" valueType="num">
                                      <p:cBhvr additive="base">
                                        <p:cTn id="12" dur="1000" fill="hold"/>
                                        <p:tgtEl>
                                          <p:spTgt spid="58"/>
                                        </p:tgtEl>
                                        <p:attrNameLst>
                                          <p:attrName>ppt_x</p:attrName>
                                        </p:attrNameLst>
                                      </p:cBhvr>
                                      <p:tavLst>
                                        <p:tav tm="0">
                                          <p:val>
                                            <p:strVal val="#ppt_x"/>
                                          </p:val>
                                        </p:tav>
                                        <p:tav tm="100000">
                                          <p:val>
                                            <p:strVal val="#ppt_x"/>
                                          </p:val>
                                        </p:tav>
                                      </p:tavLst>
                                    </p:anim>
                                    <p:anim calcmode="lin" valueType="num">
                                      <p:cBhvr additive="base">
                                        <p:cTn id="13" dur="1000" fill="hold"/>
                                        <p:tgtEl>
                                          <p:spTgt spid="5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5400000" flipH="1">
            <a:off x="10248900" y="2285999"/>
            <a:ext cx="10287000" cy="5791200"/>
          </a:xfrm>
          <a:prstGeom prst="rect">
            <a:avLst/>
          </a:prstGeom>
        </p:spPr>
      </p:pic>
      <p:pic>
        <p:nvPicPr>
          <p:cNvPr id="4" name="Picture 4"/>
          <p:cNvPicPr>
            <a:picLocks noChangeAspect="1"/>
          </p:cNvPicPr>
          <p:nvPr/>
        </p:nvPicPr>
        <p:blipFill>
          <a:blip r:embed="rId4"/>
          <a:srcRect/>
          <a:stretch>
            <a:fillRect/>
          </a:stretch>
        </p:blipFill>
        <p:spPr>
          <a:xfrm>
            <a:off x="11108050" y="8280628"/>
            <a:ext cx="4245101" cy="838407"/>
          </a:xfrm>
          <a:prstGeom prst="rect">
            <a:avLst/>
          </a:prstGeom>
        </p:spPr>
      </p:pic>
      <p:grpSp>
        <p:nvGrpSpPr>
          <p:cNvPr id="17" name="Group 17"/>
          <p:cNvGrpSpPr/>
          <p:nvPr/>
        </p:nvGrpSpPr>
        <p:grpSpPr>
          <a:xfrm>
            <a:off x="1028700" y="9544050"/>
            <a:ext cx="473857" cy="473857"/>
            <a:chOff x="0" y="0"/>
            <a:chExt cx="812800" cy="812800"/>
          </a:xfrm>
        </p:grpSpPr>
        <p:sp>
          <p:nvSpPr>
            <p:cNvPr id="18" name="Freeform 18"/>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19" name="TextBox 19"/>
            <p:cNvSpPr txBox="1"/>
            <p:nvPr/>
          </p:nvSpPr>
          <p:spPr>
            <a:xfrm>
              <a:off x="76200" y="104775"/>
              <a:ext cx="660400" cy="6318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20" name="Group 20"/>
          <p:cNvGrpSpPr/>
          <p:nvPr/>
        </p:nvGrpSpPr>
        <p:grpSpPr>
          <a:xfrm>
            <a:off x="3371556" y="9544050"/>
            <a:ext cx="473857" cy="473857"/>
            <a:chOff x="0" y="0"/>
            <a:chExt cx="812800" cy="812800"/>
          </a:xfrm>
        </p:grpSpPr>
        <p:sp>
          <p:nvSpPr>
            <p:cNvPr id="21" name="Freeform 21"/>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22" name="TextBox 22"/>
            <p:cNvSpPr txBox="1"/>
            <p:nvPr/>
          </p:nvSpPr>
          <p:spPr>
            <a:xfrm>
              <a:off x="76200" y="104775"/>
              <a:ext cx="660400" cy="6318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23" name="Group 23"/>
          <p:cNvGrpSpPr/>
          <p:nvPr/>
        </p:nvGrpSpPr>
        <p:grpSpPr>
          <a:xfrm>
            <a:off x="1265629" y="9544050"/>
            <a:ext cx="2342856" cy="473857"/>
            <a:chOff x="0" y="0"/>
            <a:chExt cx="617048" cy="124802"/>
          </a:xfrm>
        </p:grpSpPr>
        <p:sp>
          <p:nvSpPr>
            <p:cNvPr id="24" name="Freeform 24"/>
            <p:cNvSpPr/>
            <p:nvPr/>
          </p:nvSpPr>
          <p:spPr>
            <a:xfrm>
              <a:off x="0" y="0"/>
              <a:ext cx="617048" cy="124802"/>
            </a:xfrm>
            <a:custGeom>
              <a:avLst/>
              <a:gdLst/>
              <a:ahLst/>
              <a:cxnLst/>
              <a:rect l="l" t="t" r="r" b="b"/>
              <a:pathLst>
                <a:path w="617048" h="124802">
                  <a:moveTo>
                    <a:pt x="0" y="0"/>
                  </a:moveTo>
                  <a:lnTo>
                    <a:pt x="617048" y="0"/>
                  </a:lnTo>
                  <a:lnTo>
                    <a:pt x="617048" y="124802"/>
                  </a:lnTo>
                  <a:lnTo>
                    <a:pt x="0" y="124802"/>
                  </a:lnTo>
                  <a:close/>
                </a:path>
              </a:pathLst>
            </a:custGeom>
            <a:solidFill>
              <a:srgbClr val="24225C"/>
            </a:solidFill>
          </p:spPr>
          <p:txBody>
            <a:bodyPr/>
            <a:lstStyle/>
            <a:p>
              <a:endParaRPr lang="en-US"/>
            </a:p>
          </p:txBody>
        </p:sp>
        <p:sp>
          <p:nvSpPr>
            <p:cNvPr id="25" name="TextBox 25"/>
            <p:cNvSpPr txBox="1"/>
            <p:nvPr/>
          </p:nvSpPr>
          <p:spPr>
            <a:xfrm>
              <a:off x="0" y="28575"/>
              <a:ext cx="812800" cy="7842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26" name="TextBox 26"/>
          <p:cNvSpPr txBox="1"/>
          <p:nvPr/>
        </p:nvSpPr>
        <p:spPr>
          <a:xfrm>
            <a:off x="1253218" y="9660329"/>
            <a:ext cx="2355266" cy="256480"/>
          </a:xfrm>
          <a:prstGeom prst="rect">
            <a:avLst/>
          </a:prstGeom>
        </p:spPr>
        <p:txBody>
          <a:bodyPr lIns="0" tIns="0" rIns="0" bIns="0" rtlCol="0" anchor="t">
            <a:spAutoFit/>
          </a:bodyPr>
          <a:lstStyle/>
          <a:p>
            <a:pPr marL="0" marR="0" lvl="0" indent="0" algn="ctr" defTabSz="914400" rtl="0" eaLnBrk="1" fontAlgn="auto" latinLnBrk="0" hangingPunct="1">
              <a:lnSpc>
                <a:spcPts val="2000"/>
              </a:lnSpc>
              <a:spcBef>
                <a:spcPts val="0"/>
              </a:spcBef>
              <a:spcAft>
                <a:spcPts val="0"/>
              </a:spcAft>
              <a:buClrTx/>
              <a:buSzTx/>
              <a:buFontTx/>
              <a:buNone/>
              <a:tabLst/>
              <a:defRPr/>
            </a:pPr>
            <a:r>
              <a:rPr kumimoji="0" lang="en-US" sz="2000" b="1" i="0" u="none" strike="noStrike" kern="1200" cap="none" spc="0" normalizeH="0" baseline="0" noProof="0" dirty="0" err="1">
                <a:ln>
                  <a:noFill/>
                </a:ln>
                <a:solidFill>
                  <a:schemeClr val="bg1"/>
                </a:solidFill>
                <a:effectLst/>
                <a:uLnTx/>
                <a:uFillTx/>
                <a:latin typeface="Arial" panose="020B0604020202020204" pitchFamily="34" charset="0"/>
                <a:cs typeface="Arial" panose="020B0604020202020204" pitchFamily="34" charset="0"/>
              </a:rPr>
              <a:t>Chiến</a:t>
            </a:r>
            <a:r>
              <a:rPr kumimoji="0" lang="en-US" sz="2000" b="1" i="0" u="none" strike="noStrike" kern="1200" cap="none" spc="0" normalizeH="0" baseline="0" noProof="0" dirty="0">
                <a:ln>
                  <a:noFill/>
                </a:ln>
                <a:solidFill>
                  <a:schemeClr val="bg1"/>
                </a:solidFill>
                <a:effectLst/>
                <a:uLnTx/>
                <a:uFillTx/>
                <a:latin typeface="Arial" panose="020B0604020202020204" pitchFamily="34" charset="0"/>
                <a:cs typeface="Arial" panose="020B0604020202020204" pitchFamily="34" charset="0"/>
              </a:rPr>
              <a:t> </a:t>
            </a:r>
            <a:r>
              <a:rPr kumimoji="0" lang="en-US" sz="2000" b="1" i="0" u="none" strike="noStrike" kern="1200" cap="none" spc="0" normalizeH="0" baseline="0" noProof="0" dirty="0" err="1">
                <a:ln>
                  <a:noFill/>
                </a:ln>
                <a:solidFill>
                  <a:schemeClr val="bg1"/>
                </a:solidFill>
                <a:effectLst/>
                <a:uLnTx/>
                <a:uFillTx/>
                <a:latin typeface="Arial" panose="020B0604020202020204" pitchFamily="34" charset="0"/>
                <a:cs typeface="Arial" panose="020B0604020202020204" pitchFamily="34" charset="0"/>
              </a:rPr>
              <a:t>lược</a:t>
            </a:r>
            <a:r>
              <a:rPr kumimoji="0" lang="en-US" sz="2000" b="1" i="0" u="none" strike="noStrike" kern="1200" cap="none" spc="0" normalizeH="0" baseline="0" noProof="0" dirty="0">
                <a:ln>
                  <a:noFill/>
                </a:ln>
                <a:solidFill>
                  <a:schemeClr val="bg1"/>
                </a:solidFill>
                <a:effectLst/>
                <a:uLnTx/>
                <a:uFillTx/>
                <a:latin typeface="Arial" panose="020B0604020202020204" pitchFamily="34" charset="0"/>
                <a:cs typeface="Arial" panose="020B0604020202020204" pitchFamily="34" charset="0"/>
              </a:rPr>
              <a:t> KD</a:t>
            </a:r>
          </a:p>
        </p:txBody>
      </p:sp>
      <p:grpSp>
        <p:nvGrpSpPr>
          <p:cNvPr id="27" name="Group 27"/>
          <p:cNvGrpSpPr/>
          <p:nvPr/>
        </p:nvGrpSpPr>
        <p:grpSpPr>
          <a:xfrm>
            <a:off x="15701935" y="9544050"/>
            <a:ext cx="473857" cy="473857"/>
            <a:chOff x="0" y="0"/>
            <a:chExt cx="812800" cy="812800"/>
          </a:xfrm>
        </p:grpSpPr>
        <p:sp>
          <p:nvSpPr>
            <p:cNvPr id="28" name="Freeform 28"/>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29" name="TextBox 29"/>
            <p:cNvSpPr txBox="1"/>
            <p:nvPr/>
          </p:nvSpPr>
          <p:spPr>
            <a:xfrm>
              <a:off x="76200" y="104775"/>
              <a:ext cx="660400" cy="6318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30" name="Group 30"/>
          <p:cNvGrpSpPr/>
          <p:nvPr/>
        </p:nvGrpSpPr>
        <p:grpSpPr>
          <a:xfrm>
            <a:off x="16790205" y="9544050"/>
            <a:ext cx="473857" cy="473857"/>
            <a:chOff x="0" y="0"/>
            <a:chExt cx="812800" cy="812800"/>
          </a:xfrm>
        </p:grpSpPr>
        <p:sp>
          <p:nvSpPr>
            <p:cNvPr id="31" name="Freeform 31"/>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32" name="TextBox 32"/>
            <p:cNvSpPr txBox="1"/>
            <p:nvPr/>
          </p:nvSpPr>
          <p:spPr>
            <a:xfrm>
              <a:off x="76200" y="104775"/>
              <a:ext cx="660400" cy="6318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33" name="Group 33"/>
          <p:cNvGrpSpPr/>
          <p:nvPr/>
        </p:nvGrpSpPr>
        <p:grpSpPr>
          <a:xfrm>
            <a:off x="15938863" y="9544050"/>
            <a:ext cx="1088270" cy="473857"/>
            <a:chOff x="0" y="0"/>
            <a:chExt cx="286623" cy="124802"/>
          </a:xfrm>
        </p:grpSpPr>
        <p:sp>
          <p:nvSpPr>
            <p:cNvPr id="34" name="Freeform 34"/>
            <p:cNvSpPr/>
            <p:nvPr/>
          </p:nvSpPr>
          <p:spPr>
            <a:xfrm>
              <a:off x="0" y="0"/>
              <a:ext cx="286623" cy="124802"/>
            </a:xfrm>
            <a:custGeom>
              <a:avLst/>
              <a:gdLst/>
              <a:ahLst/>
              <a:cxnLst/>
              <a:rect l="l" t="t" r="r" b="b"/>
              <a:pathLst>
                <a:path w="286623" h="124802">
                  <a:moveTo>
                    <a:pt x="0" y="0"/>
                  </a:moveTo>
                  <a:lnTo>
                    <a:pt x="286623" y="0"/>
                  </a:lnTo>
                  <a:lnTo>
                    <a:pt x="286623" y="124802"/>
                  </a:lnTo>
                  <a:lnTo>
                    <a:pt x="0" y="124802"/>
                  </a:lnTo>
                  <a:close/>
                </a:path>
              </a:pathLst>
            </a:custGeom>
            <a:solidFill>
              <a:srgbClr val="24225C"/>
            </a:solidFill>
          </p:spPr>
          <p:txBody>
            <a:bodyPr/>
            <a:lstStyle/>
            <a:p>
              <a:endParaRPr lang="en-US"/>
            </a:p>
          </p:txBody>
        </p:sp>
        <p:sp>
          <p:nvSpPr>
            <p:cNvPr id="35" name="TextBox 35"/>
            <p:cNvSpPr txBox="1"/>
            <p:nvPr/>
          </p:nvSpPr>
          <p:spPr>
            <a:xfrm>
              <a:off x="0" y="28575"/>
              <a:ext cx="812800" cy="7842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36" name="TextBox 36"/>
          <p:cNvSpPr txBox="1"/>
          <p:nvPr/>
        </p:nvSpPr>
        <p:spPr>
          <a:xfrm>
            <a:off x="15938863" y="9660329"/>
            <a:ext cx="1088270" cy="269875"/>
          </a:xfrm>
          <a:prstGeom prst="rect">
            <a:avLst/>
          </a:prstGeom>
        </p:spPr>
        <p:txBody>
          <a:bodyPr lIns="0" tIns="0" rIns="0" bIns="0" rtlCol="0" anchor="t">
            <a:spAutoFit/>
          </a:bodyPr>
          <a:lstStyle/>
          <a:p>
            <a:pPr marL="0" marR="0" lvl="0" indent="0" algn="ctr" defTabSz="914400" rtl="0" eaLnBrk="1" fontAlgn="auto" latinLnBrk="0" hangingPunct="1">
              <a:lnSpc>
                <a:spcPts val="2000"/>
              </a:lnSpc>
              <a:spcBef>
                <a:spcPts val="0"/>
              </a:spcBef>
              <a:spcAft>
                <a:spcPts val="0"/>
              </a:spcAft>
              <a:buClrTx/>
              <a:buSzTx/>
              <a:buFontTx/>
              <a:buNone/>
              <a:tabLst/>
              <a:defRPr/>
            </a:pPr>
            <a:r>
              <a:rPr kumimoji="0" lang="en-US" sz="2000" b="0" i="0" u="none" strike="noStrike" kern="1200" cap="none" spc="0" normalizeH="0" baseline="0" noProof="0">
                <a:ln>
                  <a:noFill/>
                </a:ln>
                <a:solidFill>
                  <a:srgbClr val="FFFFFF"/>
                </a:solidFill>
                <a:effectLst/>
                <a:uLnTx/>
                <a:uFillTx/>
                <a:latin typeface="Kollektif" panose="020B0604020101010102"/>
                <a:ea typeface="+mn-ea"/>
                <a:cs typeface="+mn-cs"/>
              </a:rPr>
              <a:t>11/12</a:t>
            </a:r>
          </a:p>
        </p:txBody>
      </p:sp>
      <p:grpSp>
        <p:nvGrpSpPr>
          <p:cNvPr id="37" name="Group 37"/>
          <p:cNvGrpSpPr/>
          <p:nvPr/>
        </p:nvGrpSpPr>
        <p:grpSpPr>
          <a:xfrm>
            <a:off x="8674905" y="9544050"/>
            <a:ext cx="473857" cy="473857"/>
            <a:chOff x="0" y="0"/>
            <a:chExt cx="812800" cy="812800"/>
          </a:xfrm>
        </p:grpSpPr>
        <p:sp>
          <p:nvSpPr>
            <p:cNvPr id="38" name="Freeform 38"/>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39" name="TextBox 39"/>
            <p:cNvSpPr txBox="1"/>
            <p:nvPr/>
          </p:nvSpPr>
          <p:spPr>
            <a:xfrm>
              <a:off x="76200" y="104775"/>
              <a:ext cx="660400" cy="6318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40" name="Group 40"/>
          <p:cNvGrpSpPr/>
          <p:nvPr/>
        </p:nvGrpSpPr>
        <p:grpSpPr>
          <a:xfrm>
            <a:off x="9139238" y="9544050"/>
            <a:ext cx="473857" cy="473857"/>
            <a:chOff x="0" y="0"/>
            <a:chExt cx="812800" cy="812800"/>
          </a:xfrm>
        </p:grpSpPr>
        <p:sp>
          <p:nvSpPr>
            <p:cNvPr id="41" name="Freeform 41"/>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42" name="TextBox 42"/>
            <p:cNvSpPr txBox="1"/>
            <p:nvPr/>
          </p:nvSpPr>
          <p:spPr>
            <a:xfrm>
              <a:off x="76200" y="104775"/>
              <a:ext cx="660400" cy="6318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43" name="Group 43"/>
          <p:cNvGrpSpPr/>
          <p:nvPr/>
        </p:nvGrpSpPr>
        <p:grpSpPr>
          <a:xfrm>
            <a:off x="8911834" y="9544050"/>
            <a:ext cx="464332" cy="473857"/>
            <a:chOff x="0" y="0"/>
            <a:chExt cx="122293" cy="124802"/>
          </a:xfrm>
        </p:grpSpPr>
        <p:sp>
          <p:nvSpPr>
            <p:cNvPr id="44" name="Freeform 44"/>
            <p:cNvSpPr/>
            <p:nvPr/>
          </p:nvSpPr>
          <p:spPr>
            <a:xfrm>
              <a:off x="0" y="0"/>
              <a:ext cx="122293" cy="124802"/>
            </a:xfrm>
            <a:custGeom>
              <a:avLst/>
              <a:gdLst/>
              <a:ahLst/>
              <a:cxnLst/>
              <a:rect l="l" t="t" r="r" b="b"/>
              <a:pathLst>
                <a:path w="122293" h="124802">
                  <a:moveTo>
                    <a:pt x="0" y="0"/>
                  </a:moveTo>
                  <a:lnTo>
                    <a:pt x="122293" y="0"/>
                  </a:lnTo>
                  <a:lnTo>
                    <a:pt x="122293" y="124802"/>
                  </a:lnTo>
                  <a:lnTo>
                    <a:pt x="0" y="124802"/>
                  </a:lnTo>
                  <a:close/>
                </a:path>
              </a:pathLst>
            </a:custGeom>
            <a:solidFill>
              <a:srgbClr val="24225C"/>
            </a:solidFill>
          </p:spPr>
          <p:txBody>
            <a:bodyPr/>
            <a:lstStyle/>
            <a:p>
              <a:endParaRPr lang="en-US"/>
            </a:p>
          </p:txBody>
        </p:sp>
        <p:sp>
          <p:nvSpPr>
            <p:cNvPr id="45" name="TextBox 45"/>
            <p:cNvSpPr txBox="1"/>
            <p:nvPr/>
          </p:nvSpPr>
          <p:spPr>
            <a:xfrm>
              <a:off x="0" y="28575"/>
              <a:ext cx="812800" cy="7842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pic>
        <p:nvPicPr>
          <p:cNvPr id="46" name="Picture 46"/>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p:blipFill>
        <p:spPr>
          <a:xfrm>
            <a:off x="8973740" y="9648895"/>
            <a:ext cx="350045" cy="281309"/>
          </a:xfrm>
          <a:prstGeom prst="rect">
            <a:avLst/>
          </a:prstGeom>
        </p:spPr>
      </p:pic>
      <p:sp>
        <p:nvSpPr>
          <p:cNvPr id="59" name="TextBox 58">
            <a:extLst>
              <a:ext uri="{FF2B5EF4-FFF2-40B4-BE49-F238E27FC236}">
                <a16:creationId xmlns:a16="http://schemas.microsoft.com/office/drawing/2014/main" id="{5EF4F25F-C17D-5DF5-B954-BE95242450C1}"/>
              </a:ext>
            </a:extLst>
          </p:cNvPr>
          <p:cNvSpPr txBox="1"/>
          <p:nvPr/>
        </p:nvSpPr>
        <p:spPr>
          <a:xfrm>
            <a:off x="391684" y="428413"/>
            <a:ext cx="11793713" cy="8987076"/>
          </a:xfrm>
          <a:prstGeom prst="rect">
            <a:avLst/>
          </a:prstGeom>
          <a:noFill/>
        </p:spPr>
        <p:txBody>
          <a:bodyPr wrap="square" rtlCol="0">
            <a:spAutoFit/>
          </a:bodyPr>
          <a:lstStyle/>
          <a:p>
            <a:pPr marL="457200" indent="-457200" algn="just">
              <a:buFont typeface="Wingdings" panose="05000000000000000000" pitchFamily="2" charset="2"/>
              <a:buChar char="Ø"/>
            </a:pPr>
            <a:r>
              <a:rPr lang="vi-VN" sz="3400" dirty="0">
                <a:solidFill>
                  <a:srgbClr val="532476"/>
                </a:solidFill>
                <a:latin typeface="Arial" panose="020B0604020202020204" pitchFamily="34" charset="0"/>
                <a:cs typeface="Arial" panose="020B0604020202020204" pitchFamily="34" charset="0"/>
              </a:rPr>
              <a:t>Tính toàn diện</a:t>
            </a:r>
            <a:r>
              <a:rPr lang="en-US" sz="3400" dirty="0">
                <a:solidFill>
                  <a:srgbClr val="532476"/>
                </a:solidFill>
                <a:latin typeface="Arial" panose="020B0604020202020204" pitchFamily="34" charset="0"/>
                <a:cs typeface="Arial" panose="020B0604020202020204" pitchFamily="34" charset="0"/>
              </a:rPr>
              <a:t>: </a:t>
            </a:r>
            <a:r>
              <a:rPr lang="vi-VN" sz="3400" dirty="0">
                <a:solidFill>
                  <a:srgbClr val="532476"/>
                </a:solidFill>
                <a:latin typeface="Arial" panose="020B0604020202020204" pitchFamily="34" charset="0"/>
                <a:cs typeface="Arial" panose="020B0604020202020204" pitchFamily="34" charset="0"/>
              </a:rPr>
              <a:t>hệ thống mục tiêu mô tả và bao quát toàn bộ các mục đích cũng như các tiêu đích mà doanh nghiệp hướng tới trong thời kỳ </a:t>
            </a:r>
            <a:r>
              <a:rPr lang="en-US" sz="3400" dirty="0">
                <a:solidFill>
                  <a:srgbClr val="532476"/>
                </a:solidFill>
                <a:latin typeface="Arial" panose="020B0604020202020204" pitchFamily="34" charset="0"/>
                <a:cs typeface="Arial" panose="020B0604020202020204" pitchFamily="34" charset="0"/>
              </a:rPr>
              <a:t>CL </a:t>
            </a:r>
            <a:r>
              <a:rPr lang="vi-VN" sz="3400" dirty="0">
                <a:solidFill>
                  <a:srgbClr val="532476"/>
                </a:solidFill>
                <a:latin typeface="Arial" panose="020B0604020202020204" pitchFamily="34" charset="0"/>
                <a:cs typeface="Arial" panose="020B0604020202020204" pitchFamily="34" charset="0"/>
              </a:rPr>
              <a:t>cụ thể</a:t>
            </a:r>
            <a:r>
              <a:rPr lang="en-US" sz="3400" dirty="0">
                <a:solidFill>
                  <a:srgbClr val="532476"/>
                </a:solidFill>
                <a:latin typeface="Arial" panose="020B0604020202020204" pitchFamily="34" charset="0"/>
                <a:cs typeface="Arial" panose="020B0604020202020204" pitchFamily="34" charset="0"/>
              </a:rPr>
              <a:t>.</a:t>
            </a:r>
          </a:p>
          <a:p>
            <a:pPr marL="457200" indent="-457200" algn="just">
              <a:buFont typeface="Wingdings" panose="05000000000000000000" pitchFamily="2" charset="2"/>
              <a:buChar char="Ø"/>
            </a:pPr>
            <a:r>
              <a:rPr lang="vi-VN" sz="3400" dirty="0">
                <a:solidFill>
                  <a:srgbClr val="532476"/>
                </a:solidFill>
                <a:latin typeface="Arial" panose="020B0604020202020204" pitchFamily="34" charset="0"/>
                <a:cs typeface="Arial" panose="020B0604020202020204" pitchFamily="34" charset="0"/>
              </a:rPr>
              <a:t>Thể hiện ở sự bao quát của các giải pháp chiến lược. Các giải pháp chiến lược phải mang tính hệ thống, khai thác triệt để mọi thế mạnh, khắc phục triệt để mọi điểm yếu nhằm tận dụng mọi cơ hội, hạn chế và xóa bỏ mọi đe dọa có thể xuất hiện trong thời kỳ chiến lược.</a:t>
            </a:r>
            <a:endParaRPr lang="en-US" sz="3400" dirty="0">
              <a:solidFill>
                <a:srgbClr val="532476"/>
              </a:solidFill>
              <a:latin typeface="Arial" panose="020B0604020202020204" pitchFamily="34" charset="0"/>
              <a:cs typeface="Arial" panose="020B0604020202020204" pitchFamily="34" charset="0"/>
            </a:endParaRPr>
          </a:p>
          <a:p>
            <a:pPr marL="457200" indent="-457200" algn="just">
              <a:buFont typeface="Wingdings" panose="05000000000000000000" pitchFamily="2" charset="2"/>
              <a:buChar char="Ø"/>
            </a:pPr>
            <a:r>
              <a:rPr lang="vi-VN" sz="3400" dirty="0">
                <a:solidFill>
                  <a:srgbClr val="532476"/>
                </a:solidFill>
                <a:latin typeface="Arial" panose="020B0604020202020204" pitchFamily="34" charset="0"/>
                <a:cs typeface="Arial" panose="020B0604020202020204" pitchFamily="34" charset="0"/>
              </a:rPr>
              <a:t>Tính rõ ràng của chiến lược đòi hỏi cần phải làm rõ các vấn đề then chốt như thực trạng của doanh nghiệp (xuất phát điểm của chiến lược; mạnh, yếu gì?); cái gì sẽ xảy ra trong tương lai gắn với thời kỳ chiến lược; cách thức đạt được các mục tiêu đã vạch ra</a:t>
            </a:r>
            <a:endParaRPr lang="en-US" sz="3400" dirty="0">
              <a:solidFill>
                <a:srgbClr val="532476"/>
              </a:solidFill>
              <a:latin typeface="Arial" panose="020B0604020202020204" pitchFamily="34" charset="0"/>
              <a:cs typeface="Arial" panose="020B0604020202020204" pitchFamily="34" charset="0"/>
            </a:endParaRPr>
          </a:p>
          <a:p>
            <a:pPr marL="457200" indent="-457200" algn="just">
              <a:buFont typeface="Wingdings" panose="05000000000000000000" pitchFamily="2" charset="2"/>
              <a:buChar char="Ø"/>
            </a:pPr>
            <a:r>
              <a:rPr lang="vi-VN" sz="3400" dirty="0">
                <a:solidFill>
                  <a:srgbClr val="532476"/>
                </a:solidFill>
                <a:latin typeface="Arial" panose="020B0604020202020204" pitchFamily="34" charset="0"/>
                <a:cs typeface="Arial" panose="020B0604020202020204" pitchFamily="34" charset="0"/>
              </a:rPr>
              <a:t>Công cụ, phương tiện để kiểm soát xem đã được các mục tiêu ở mức độ nào?...</a:t>
            </a:r>
            <a:endParaRPr lang="en-US" sz="3400" dirty="0">
              <a:solidFill>
                <a:srgbClr val="532476"/>
              </a:solidFill>
              <a:latin typeface="Arial" panose="020B0604020202020204" pitchFamily="34" charset="0"/>
              <a:cs typeface="Arial" panose="020B0604020202020204" pitchFamily="34" charset="0"/>
            </a:endParaRPr>
          </a:p>
          <a:p>
            <a:pPr marL="457200" indent="-457200" algn="just">
              <a:buFont typeface="Wingdings" panose="05000000000000000000" pitchFamily="2" charset="2"/>
              <a:buChar char="Ø"/>
            </a:pPr>
            <a:endParaRPr lang="en-US" sz="3400" dirty="0">
              <a:solidFill>
                <a:srgbClr val="532476"/>
              </a:solidFill>
              <a:latin typeface="Arial" panose="020B0604020202020204" pitchFamily="34" charset="0"/>
              <a:cs typeface="Arial" panose="020B0604020202020204" pitchFamily="34" charset="0"/>
            </a:endParaRPr>
          </a:p>
          <a:p>
            <a:pPr marL="457200" indent="-457200" algn="just">
              <a:buFont typeface="Wingdings" panose="05000000000000000000" pitchFamily="2" charset="2"/>
              <a:buChar char="Ø"/>
            </a:pPr>
            <a:endParaRPr lang="en-US" sz="3400" dirty="0">
              <a:solidFill>
                <a:srgbClr val="4A206A"/>
              </a:solidFill>
              <a:latin typeface="Arial" panose="020B0604020202020204" pitchFamily="34" charset="0"/>
              <a:cs typeface="Arial" panose="020B0604020202020204" pitchFamily="34" charset="0"/>
            </a:endParaRPr>
          </a:p>
        </p:txBody>
      </p:sp>
      <p:sp>
        <p:nvSpPr>
          <p:cNvPr id="66" name="Rectangle 20">
            <a:extLst>
              <a:ext uri="{FF2B5EF4-FFF2-40B4-BE49-F238E27FC236}">
                <a16:creationId xmlns:a16="http://schemas.microsoft.com/office/drawing/2014/main" id="{ABCEF2F5-80D2-0D52-027F-00AAD7412E6E}"/>
              </a:ext>
            </a:extLst>
          </p:cNvPr>
          <p:cNvSpPr>
            <a:spLocks noChangeArrowheads="1"/>
          </p:cNvSpPr>
          <p:nvPr/>
        </p:nvSpPr>
        <p:spPr bwMode="auto">
          <a:xfrm>
            <a:off x="0" y="0"/>
            <a:ext cx="20955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6654" tIns="76176" rIns="66654" bIns="57132" numCol="1" anchor="ctr" anchorCtr="0" compatLnSpc="1">
            <a:prstTxWarp prst="textNoShape">
              <a:avLst/>
            </a:prstTxWarp>
            <a:spAutoFit/>
          </a:bodyPr>
          <a:lstStyle/>
          <a:p>
            <a:endParaRPr lang="en-US"/>
          </a:p>
        </p:txBody>
      </p:sp>
      <p:sp>
        <p:nvSpPr>
          <p:cNvPr id="67" name="Rectangle 23">
            <a:extLst>
              <a:ext uri="{FF2B5EF4-FFF2-40B4-BE49-F238E27FC236}">
                <a16:creationId xmlns:a16="http://schemas.microsoft.com/office/drawing/2014/main" id="{C6BF96D6-677D-3FA0-4D5D-BBEE48D9D016}"/>
              </a:ext>
            </a:extLst>
          </p:cNvPr>
          <p:cNvSpPr>
            <a:spLocks noChangeArrowheads="1"/>
          </p:cNvSpPr>
          <p:nvPr/>
        </p:nvSpPr>
        <p:spPr bwMode="auto">
          <a:xfrm>
            <a:off x="0" y="0"/>
            <a:ext cx="18288000" cy="38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endParaRPr lang="en-US"/>
          </a:p>
        </p:txBody>
      </p:sp>
      <p:sp>
        <p:nvSpPr>
          <p:cNvPr id="68" name="Rectangle 24">
            <a:extLst>
              <a:ext uri="{FF2B5EF4-FFF2-40B4-BE49-F238E27FC236}">
                <a16:creationId xmlns:a16="http://schemas.microsoft.com/office/drawing/2014/main" id="{D92D8663-6036-2890-8462-7C1FE9AA63B8}"/>
              </a:ext>
            </a:extLst>
          </p:cNvPr>
          <p:cNvSpPr>
            <a:spLocks noChangeArrowheads="1"/>
          </p:cNvSpPr>
          <p:nvPr/>
        </p:nvSpPr>
        <p:spPr bwMode="auto">
          <a:xfrm>
            <a:off x="0" y="0"/>
            <a:ext cx="18288000" cy="38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a:ln>
                  <a:noFill/>
                </a:ln>
                <a:solidFill>
                  <a:schemeClr val="tx1"/>
                </a:solidFill>
                <a:effectLst/>
                <a:latin typeface="Arial" panose="020B0604020202020204" pitchFamily="34" charset="0"/>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69" name="AutoShape 22">
            <a:extLst>
              <a:ext uri="{FF2B5EF4-FFF2-40B4-BE49-F238E27FC236}">
                <a16:creationId xmlns:a16="http://schemas.microsoft.com/office/drawing/2014/main" id="{62DB7A5E-7E19-DEF4-C121-C900A6806B08}"/>
              </a:ext>
            </a:extLst>
          </p:cNvPr>
          <p:cNvSpPr>
            <a:spLocks noChangeAspect="1" noChangeArrowheads="1"/>
          </p:cNvSpPr>
          <p:nvPr/>
        </p:nvSpPr>
        <p:spPr bwMode="auto">
          <a:xfrm>
            <a:off x="8991600" y="49911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 name="TextBox 6">
            <a:extLst>
              <a:ext uri="{FF2B5EF4-FFF2-40B4-BE49-F238E27FC236}">
                <a16:creationId xmlns:a16="http://schemas.microsoft.com/office/drawing/2014/main" id="{1D01D410-CA4D-8FF6-D022-DF043A075D45}"/>
              </a:ext>
            </a:extLst>
          </p:cNvPr>
          <p:cNvSpPr txBox="1"/>
          <p:nvPr/>
        </p:nvSpPr>
        <p:spPr>
          <a:xfrm>
            <a:off x="13324654" y="1167965"/>
            <a:ext cx="4245101" cy="5016758"/>
          </a:xfrm>
          <a:prstGeom prst="rect">
            <a:avLst/>
          </a:prstGeom>
          <a:noFill/>
        </p:spPr>
        <p:txBody>
          <a:bodyPr wrap="square" rtlCol="0">
            <a:spAutoFit/>
          </a:bodyPr>
          <a:lstStyle/>
          <a:p>
            <a:pPr lvl="0"/>
            <a:endParaRPr lang="en-US" dirty="0"/>
          </a:p>
          <a:p>
            <a:pPr lvl="0" algn="ctr"/>
            <a:r>
              <a:rPr lang="en-US" sz="5400" b="1" dirty="0">
                <a:solidFill>
                  <a:srgbClr val="FF0000"/>
                </a:solidFill>
                <a:latin typeface="Arial" panose="020B0604020202020204" pitchFamily="34" charset="0"/>
                <a:cs typeface="Arial" panose="020B0604020202020204" pitchFamily="34" charset="0"/>
              </a:rPr>
              <a:t>THỨ BA</a:t>
            </a:r>
          </a:p>
          <a:p>
            <a:pPr lvl="0" algn="ctr"/>
            <a:r>
              <a:rPr lang="en-US" sz="5400" b="1" dirty="0">
                <a:solidFill>
                  <a:srgbClr val="FF0000"/>
                </a:solidFill>
                <a:latin typeface="Arial" panose="020B0604020202020204" pitchFamily="34" charset="0"/>
                <a:cs typeface="Arial" panose="020B0604020202020204" pitchFamily="34" charset="0"/>
              </a:rPr>
              <a:t> </a:t>
            </a:r>
            <a:r>
              <a:rPr lang="en-US" sz="4400" b="1" dirty="0">
                <a:solidFill>
                  <a:srgbClr val="4A206A"/>
                </a:solidFill>
                <a:latin typeface="Arial" panose="020B0604020202020204" pitchFamily="34" charset="0"/>
                <a:cs typeface="Arial" panose="020B0604020202020204" pitchFamily="34" charset="0"/>
              </a:rPr>
              <a:t>CHIẾN LƯỢC PHẢI MANG TÍNH TOÀN DIỆN, RÕ RÀNG</a:t>
            </a:r>
          </a:p>
          <a:p>
            <a:endParaRPr lang="en-US" dirty="0"/>
          </a:p>
        </p:txBody>
      </p:sp>
    </p:spTree>
    <p:extLst>
      <p:ext uri="{BB962C8B-B14F-4D97-AF65-F5344CB8AC3E}">
        <p14:creationId xmlns:p14="http://schemas.microsoft.com/office/powerpoint/2010/main" val="18720986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59"/>
                                        </p:tgtEl>
                                        <p:attrNameLst>
                                          <p:attrName>style.visibility</p:attrName>
                                        </p:attrNameLst>
                                      </p:cBhvr>
                                      <p:to>
                                        <p:strVal val="visible"/>
                                      </p:to>
                                    </p:set>
                                    <p:animEffect transition="in" filter="randombar(horizontal)">
                                      <p:cBhvr>
                                        <p:cTn id="7" dur="10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5400000" flipH="1">
            <a:off x="-2658660" y="2522940"/>
            <a:ext cx="10287000" cy="5241120"/>
          </a:xfrm>
          <a:prstGeom prst="rect">
            <a:avLst/>
          </a:prstGeom>
        </p:spPr>
      </p:pic>
      <p:sp>
        <p:nvSpPr>
          <p:cNvPr id="38" name="TextBox 38"/>
          <p:cNvSpPr txBox="1"/>
          <p:nvPr/>
        </p:nvSpPr>
        <p:spPr>
          <a:xfrm>
            <a:off x="5241120" y="216098"/>
            <a:ext cx="12911160" cy="10464403"/>
          </a:xfrm>
          <a:prstGeom prst="rect">
            <a:avLst/>
          </a:prstGeom>
        </p:spPr>
        <p:txBody>
          <a:bodyPr wrap="square" lIns="0" tIns="0" rIns="0" bIns="0" rtlCol="0" anchor="t">
            <a:spAutoFit/>
          </a:bodyPr>
          <a:lstStyle/>
          <a:p>
            <a:pPr marL="571500" indent="-571500" algn="just">
              <a:buFont typeface="Wingdings" panose="05000000000000000000" pitchFamily="2" charset="2"/>
              <a:buChar char="§"/>
              <a:defRPr/>
            </a:pPr>
            <a:r>
              <a:rPr lang="vi-VN" sz="4000" dirty="0">
                <a:solidFill>
                  <a:srgbClr val="532476"/>
                </a:solidFill>
                <a:latin typeface="Arial" panose="020B0604020202020204" pitchFamily="34" charset="0"/>
                <a:cs typeface="Arial" panose="020B0604020202020204" pitchFamily="34" charset="0"/>
              </a:rPr>
              <a:t>Đảm bảo tính logic trong tư duy chiến lược.</a:t>
            </a:r>
            <a:endParaRPr lang="en-US" sz="4000" dirty="0">
              <a:solidFill>
                <a:srgbClr val="532476"/>
              </a:solidFill>
              <a:latin typeface="Arial" panose="020B0604020202020204" pitchFamily="34" charset="0"/>
              <a:cs typeface="Arial" panose="020B0604020202020204" pitchFamily="34" charset="0"/>
            </a:endParaRPr>
          </a:p>
          <a:p>
            <a:pPr marL="571500" indent="-571500" algn="just">
              <a:buFont typeface="Wingdings" panose="05000000000000000000" pitchFamily="2" charset="2"/>
              <a:buChar char="§"/>
              <a:defRPr/>
            </a:pPr>
            <a:r>
              <a:rPr lang="vi-VN" sz="4000" dirty="0">
                <a:solidFill>
                  <a:srgbClr val="532476"/>
                </a:solidFill>
                <a:latin typeface="Arial" panose="020B0604020202020204" pitchFamily="34" charset="0"/>
                <a:cs typeface="Arial" panose="020B0604020202020204" pitchFamily="34" charset="0"/>
              </a:rPr>
              <a:t>Chiến lược </a:t>
            </a:r>
            <a:r>
              <a:rPr lang="en-US" sz="4000" dirty="0">
                <a:solidFill>
                  <a:srgbClr val="532476"/>
                </a:solidFill>
                <a:latin typeface="Arial" panose="020B0604020202020204" pitchFamily="34" charset="0"/>
                <a:cs typeface="Arial" panose="020B0604020202020204" pitchFamily="34" charset="0"/>
              </a:rPr>
              <a:t>KD </a:t>
            </a:r>
            <a:r>
              <a:rPr lang="vi-VN" sz="4000" dirty="0">
                <a:solidFill>
                  <a:srgbClr val="532476"/>
                </a:solidFill>
                <a:latin typeface="Arial" panose="020B0604020202020204" pitchFamily="34" charset="0"/>
                <a:cs typeface="Arial" panose="020B0604020202020204" pitchFamily="34" charset="0"/>
              </a:rPr>
              <a:t>đặc điểm là rất bao quát. </a:t>
            </a:r>
            <a:endParaRPr lang="en-US" sz="4000" dirty="0">
              <a:solidFill>
                <a:srgbClr val="532476"/>
              </a:solidFill>
              <a:latin typeface="Arial" panose="020B0604020202020204" pitchFamily="34" charset="0"/>
              <a:cs typeface="Arial" panose="020B0604020202020204" pitchFamily="34" charset="0"/>
            </a:endParaRPr>
          </a:p>
          <a:p>
            <a:pPr marL="571500" indent="-571500" algn="just">
              <a:buFont typeface="Wingdings" panose="05000000000000000000" pitchFamily="2" charset="2"/>
              <a:buChar char="§"/>
              <a:defRPr/>
            </a:pPr>
            <a:r>
              <a:rPr lang="vi-VN" sz="4000" dirty="0">
                <a:solidFill>
                  <a:srgbClr val="532476"/>
                </a:solidFill>
                <a:latin typeface="Arial" panose="020B0604020202020204" pitchFamily="34" charset="0"/>
                <a:cs typeface="Arial" panose="020B0604020202020204" pitchFamily="34" charset="0"/>
              </a:rPr>
              <a:t>Hệ thống mục tiêu </a:t>
            </a:r>
            <a:r>
              <a:rPr lang="en-US" sz="4000" dirty="0">
                <a:solidFill>
                  <a:srgbClr val="532476"/>
                </a:solidFill>
                <a:latin typeface="Arial" panose="020B0604020202020204" pitchFamily="34" charset="0"/>
                <a:cs typeface="Arial" panose="020B0604020202020204" pitchFamily="34" charset="0"/>
              </a:rPr>
              <a:t>CL </a:t>
            </a:r>
            <a:r>
              <a:rPr lang="vi-VN" sz="4000" dirty="0">
                <a:solidFill>
                  <a:srgbClr val="532476"/>
                </a:solidFill>
                <a:latin typeface="Arial" panose="020B0604020202020204" pitchFamily="34" charset="0"/>
                <a:cs typeface="Arial" panose="020B0604020202020204" pitchFamily="34" charset="0"/>
              </a:rPr>
              <a:t>mang tính chất định tính cao. </a:t>
            </a:r>
            <a:endParaRPr lang="en-US" sz="4000" dirty="0">
              <a:solidFill>
                <a:srgbClr val="532476"/>
              </a:solidFill>
              <a:latin typeface="Arial" panose="020B0604020202020204" pitchFamily="34" charset="0"/>
              <a:cs typeface="Arial" panose="020B0604020202020204" pitchFamily="34" charset="0"/>
            </a:endParaRPr>
          </a:p>
          <a:p>
            <a:pPr marL="571500" indent="-571500" algn="just">
              <a:buFont typeface="Wingdings" panose="05000000000000000000" pitchFamily="2" charset="2"/>
              <a:buChar char="§"/>
              <a:defRPr/>
            </a:pPr>
            <a:r>
              <a:rPr lang="vi-VN" sz="4000" dirty="0">
                <a:solidFill>
                  <a:srgbClr val="532476"/>
                </a:solidFill>
                <a:latin typeface="Arial" panose="020B0604020202020204" pitchFamily="34" charset="0"/>
                <a:cs typeface="Arial" panose="020B0604020202020204" pitchFamily="34" charset="0"/>
              </a:rPr>
              <a:t>Các chiến lược chức năng và đóng vai trò là một bộ phận </a:t>
            </a:r>
            <a:r>
              <a:rPr lang="en-US" sz="4000" dirty="0">
                <a:solidFill>
                  <a:srgbClr val="532476"/>
                </a:solidFill>
                <a:latin typeface="Arial" panose="020B0604020202020204" pitchFamily="34" charset="0"/>
                <a:cs typeface="Arial" panose="020B0604020202020204" pitchFamily="34" charset="0"/>
              </a:rPr>
              <a:t>CL </a:t>
            </a:r>
            <a:r>
              <a:rPr lang="vi-VN" sz="4000" dirty="0">
                <a:solidFill>
                  <a:srgbClr val="532476"/>
                </a:solidFill>
                <a:latin typeface="Arial" panose="020B0604020202020204" pitchFamily="34" charset="0"/>
                <a:cs typeface="Arial" panose="020B0604020202020204" pitchFamily="34" charset="0"/>
              </a:rPr>
              <a:t>song lại vừa đóng vai trò là giải pháp để thực hiện các mục tiêu </a:t>
            </a:r>
            <a:r>
              <a:rPr lang="en-US" sz="4000" dirty="0">
                <a:solidFill>
                  <a:srgbClr val="532476"/>
                </a:solidFill>
                <a:latin typeface="Arial" panose="020B0604020202020204" pitchFamily="34" charset="0"/>
                <a:cs typeface="Arial" panose="020B0604020202020204" pitchFamily="34" charset="0"/>
              </a:rPr>
              <a:t>CL</a:t>
            </a:r>
            <a:r>
              <a:rPr lang="vi-VN" sz="4000" dirty="0">
                <a:solidFill>
                  <a:srgbClr val="532476"/>
                </a:solidFill>
                <a:latin typeface="Arial" panose="020B0604020202020204" pitchFamily="34" charset="0"/>
                <a:cs typeface="Arial" panose="020B0604020202020204" pitchFamily="34" charset="0"/>
              </a:rPr>
              <a:t>.</a:t>
            </a:r>
            <a:r>
              <a:rPr lang="en-US" sz="4000" dirty="0">
                <a:solidFill>
                  <a:srgbClr val="532476"/>
                </a:solidFill>
                <a:latin typeface="Arial" panose="020B0604020202020204" pitchFamily="34" charset="0"/>
                <a:cs typeface="Arial" panose="020B0604020202020204" pitchFamily="34" charset="0"/>
              </a:rPr>
              <a:t> </a:t>
            </a:r>
          </a:p>
          <a:p>
            <a:pPr marL="571500" indent="-571500" algn="just">
              <a:buFont typeface="Wingdings" panose="05000000000000000000" pitchFamily="2" charset="2"/>
              <a:buChar char="§"/>
              <a:defRPr/>
            </a:pPr>
            <a:r>
              <a:rPr lang="vi-VN" sz="4000" dirty="0">
                <a:solidFill>
                  <a:srgbClr val="532476"/>
                </a:solidFill>
                <a:latin typeface="Arial" panose="020B0604020202020204" pitchFamily="34" charset="0"/>
                <a:cs typeface="Arial" panose="020B0604020202020204" pitchFamily="34" charset="0"/>
              </a:rPr>
              <a:t>Sự gắn </a:t>
            </a:r>
            <a:r>
              <a:rPr lang="en-US" sz="4000" dirty="0">
                <a:solidFill>
                  <a:srgbClr val="532476"/>
                </a:solidFill>
                <a:latin typeface="Arial" panose="020B0604020202020204" pitchFamily="34" charset="0"/>
                <a:cs typeface="Arial" panose="020B0604020202020204" pitchFamily="34" charset="0"/>
              </a:rPr>
              <a:t>b</a:t>
            </a:r>
            <a:r>
              <a:rPr lang="vi-VN" sz="4000" dirty="0">
                <a:solidFill>
                  <a:srgbClr val="532476"/>
                </a:solidFill>
                <a:latin typeface="Arial" panose="020B0604020202020204" pitchFamily="34" charset="0"/>
                <a:cs typeface="Arial" panose="020B0604020202020204" pitchFamily="34" charset="0"/>
              </a:rPr>
              <a:t>ó hữu cơ giữa mục tiêu và giải pháp </a:t>
            </a:r>
            <a:r>
              <a:rPr lang="en-US" sz="4000" dirty="0">
                <a:solidFill>
                  <a:srgbClr val="532476"/>
                </a:solidFill>
                <a:latin typeface="Arial" panose="020B0604020202020204" pitchFamily="34" charset="0"/>
                <a:cs typeface="Arial" panose="020B0604020202020204" pitchFamily="34" charset="0"/>
              </a:rPr>
              <a:t>CL</a:t>
            </a:r>
            <a:r>
              <a:rPr lang="vi-VN" sz="4000" dirty="0">
                <a:solidFill>
                  <a:srgbClr val="532476"/>
                </a:solidFill>
                <a:latin typeface="Arial" panose="020B0604020202020204" pitchFamily="34" charset="0"/>
                <a:cs typeface="Arial" panose="020B0604020202020204" pitchFamily="34" charset="0"/>
              </a:rPr>
              <a:t> trong điều kiện nhiều mục tiêu chỉ có thể định tính, đòi hỏi những nhà quản trị hoạch định </a:t>
            </a:r>
            <a:r>
              <a:rPr lang="en-US" sz="4000" dirty="0">
                <a:solidFill>
                  <a:srgbClr val="532476"/>
                </a:solidFill>
                <a:latin typeface="Arial" panose="020B0604020202020204" pitchFamily="34" charset="0"/>
                <a:cs typeface="Arial" panose="020B0604020202020204" pitchFamily="34" charset="0"/>
              </a:rPr>
              <a:t>CL </a:t>
            </a:r>
            <a:r>
              <a:rPr lang="vi-VN" sz="4000" dirty="0">
                <a:solidFill>
                  <a:srgbClr val="532476"/>
                </a:solidFill>
                <a:latin typeface="Arial" panose="020B0604020202020204" pitchFamily="34" charset="0"/>
                <a:cs typeface="Arial" panose="020B0604020202020204" pitchFamily="34" charset="0"/>
              </a:rPr>
              <a:t>phải có tư duy logic.</a:t>
            </a:r>
            <a:endParaRPr lang="en-US" sz="4000" dirty="0">
              <a:solidFill>
                <a:srgbClr val="532476"/>
              </a:solidFill>
              <a:latin typeface="Arial" panose="020B0604020202020204" pitchFamily="34" charset="0"/>
              <a:cs typeface="Arial" panose="020B0604020202020204" pitchFamily="34" charset="0"/>
            </a:endParaRPr>
          </a:p>
          <a:p>
            <a:pPr marL="571500" indent="-571500" algn="just">
              <a:buFont typeface="Wingdings" panose="05000000000000000000" pitchFamily="2" charset="2"/>
              <a:buChar char="§"/>
              <a:defRPr/>
            </a:pPr>
            <a:r>
              <a:rPr lang="vi-VN" sz="4000" dirty="0">
                <a:solidFill>
                  <a:srgbClr val="532476"/>
                </a:solidFill>
                <a:latin typeface="Arial" panose="020B0604020202020204" pitchFamily="34" charset="0"/>
                <a:cs typeface="Arial" panose="020B0604020202020204" pitchFamily="34" charset="0"/>
              </a:rPr>
              <a:t>Tính khả thi</a:t>
            </a:r>
            <a:r>
              <a:rPr lang="en-US" sz="4000" dirty="0">
                <a:solidFill>
                  <a:srgbClr val="532476"/>
                </a:solidFill>
                <a:latin typeface="Arial" panose="020B0604020202020204" pitchFamily="34" charset="0"/>
                <a:cs typeface="Arial" panose="020B0604020202020204" pitchFamily="34" charset="0"/>
              </a:rPr>
              <a:t>: t</a:t>
            </a:r>
            <a:r>
              <a:rPr lang="vi-VN" sz="4000" dirty="0">
                <a:solidFill>
                  <a:srgbClr val="532476"/>
                </a:solidFill>
                <a:latin typeface="Arial" panose="020B0604020202020204" pitchFamily="34" charset="0"/>
                <a:cs typeface="Arial" panose="020B0604020202020204" pitchFamily="34" charset="0"/>
              </a:rPr>
              <a:t>ính khả thi trở thành hiện thực khi đảm bảo được tất cả các yêu cầu toàn diện, rõ ràng và nhất quán. </a:t>
            </a:r>
            <a:endParaRPr lang="en-US" sz="4000" dirty="0">
              <a:solidFill>
                <a:srgbClr val="532476"/>
              </a:solidFill>
              <a:latin typeface="Arial" panose="020B0604020202020204" pitchFamily="34" charset="0"/>
              <a:cs typeface="Arial" panose="020B0604020202020204" pitchFamily="34" charset="0"/>
            </a:endParaRPr>
          </a:p>
          <a:p>
            <a:pPr marL="571500" indent="-571500" algn="just">
              <a:buFont typeface="Wingdings" panose="05000000000000000000" pitchFamily="2" charset="2"/>
              <a:buChar char="§"/>
              <a:defRPr/>
            </a:pPr>
            <a:r>
              <a:rPr lang="vi-VN" sz="4000" dirty="0">
                <a:solidFill>
                  <a:srgbClr val="532476"/>
                </a:solidFill>
                <a:latin typeface="Arial" panose="020B0604020202020204" pitchFamily="34" charset="0"/>
                <a:cs typeface="Arial" panose="020B0604020202020204" pitchFamily="34" charset="0"/>
              </a:rPr>
              <a:t>Một </a:t>
            </a:r>
            <a:r>
              <a:rPr lang="en-US" sz="4000" dirty="0">
                <a:solidFill>
                  <a:srgbClr val="532476"/>
                </a:solidFill>
                <a:latin typeface="Arial" panose="020B0604020202020204" pitchFamily="34" charset="0"/>
                <a:cs typeface="Arial" panose="020B0604020202020204" pitchFamily="34" charset="0"/>
              </a:rPr>
              <a:t>CL </a:t>
            </a:r>
            <a:r>
              <a:rPr lang="vi-VN" sz="4000" dirty="0">
                <a:solidFill>
                  <a:srgbClr val="532476"/>
                </a:solidFill>
                <a:latin typeface="Arial" panose="020B0604020202020204" pitchFamily="34" charset="0"/>
                <a:cs typeface="Arial" panose="020B0604020202020204" pitchFamily="34" charset="0"/>
              </a:rPr>
              <a:t>cũng chỉ đảm bảo tính khả thi nếu dự báo đúng, các tính toán cân đối có khoa học, các giải pháp được cân nhắc thận trọng và đảm bảo cơ sở biến thành hiện thực.</a:t>
            </a:r>
            <a:endParaRPr lang="en-US" sz="4000" dirty="0">
              <a:solidFill>
                <a:srgbClr val="532476"/>
              </a:solidFill>
              <a:latin typeface="Arial" panose="020B0604020202020204" pitchFamily="34" charset="0"/>
              <a:cs typeface="Arial" panose="020B0604020202020204" pitchFamily="34" charset="0"/>
            </a:endParaRPr>
          </a:p>
        </p:txBody>
      </p:sp>
      <p:sp>
        <p:nvSpPr>
          <p:cNvPr id="48" name="Rectangle 8">
            <a:extLst>
              <a:ext uri="{FF2B5EF4-FFF2-40B4-BE49-F238E27FC236}">
                <a16:creationId xmlns:a16="http://schemas.microsoft.com/office/drawing/2014/main" id="{2F69CF45-FF27-C5E4-2ABC-858FE3EE5EC6}"/>
              </a:ext>
            </a:extLst>
          </p:cNvPr>
          <p:cNvSpPr>
            <a:spLocks noChangeArrowheads="1"/>
          </p:cNvSpPr>
          <p:nvPr/>
        </p:nvSpPr>
        <p:spPr bwMode="auto">
          <a:xfrm>
            <a:off x="0" y="0"/>
            <a:ext cx="20955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6654" tIns="76176" rIns="66654" bIns="57132" numCol="1" anchor="ctr" anchorCtr="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49" name="Rectangle 11">
            <a:extLst>
              <a:ext uri="{FF2B5EF4-FFF2-40B4-BE49-F238E27FC236}">
                <a16:creationId xmlns:a16="http://schemas.microsoft.com/office/drawing/2014/main" id="{6A3918DF-8B8E-E6D8-1695-10886D3F011F}"/>
              </a:ext>
            </a:extLst>
          </p:cNvPr>
          <p:cNvSpPr>
            <a:spLocks noChangeArrowheads="1"/>
          </p:cNvSpPr>
          <p:nvPr/>
        </p:nvSpPr>
        <p:spPr bwMode="auto">
          <a:xfrm>
            <a:off x="0" y="0"/>
            <a:ext cx="18288000" cy="38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50" name="Rectangle 12">
            <a:extLst>
              <a:ext uri="{FF2B5EF4-FFF2-40B4-BE49-F238E27FC236}">
                <a16:creationId xmlns:a16="http://schemas.microsoft.com/office/drawing/2014/main" id="{5183B0ED-6E11-01B3-05FC-5BBA28485CAD}"/>
              </a:ext>
            </a:extLst>
          </p:cNvPr>
          <p:cNvSpPr>
            <a:spLocks noChangeArrowheads="1"/>
          </p:cNvSpPr>
          <p:nvPr/>
        </p:nvSpPr>
        <p:spPr bwMode="auto">
          <a:xfrm>
            <a:off x="0" y="0"/>
            <a:ext cx="18288000" cy="38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br>
              <a:rPr kumimoji="0" lang="en-US" altLang="en-US" sz="1800" b="0" i="0" u="none" strike="noStrike" kern="1200" cap="none" spc="0" normalizeH="0" baseline="0" noProof="0">
                <a:ln>
                  <a:noFill/>
                </a:ln>
                <a:solidFill>
                  <a:prstClr val="black"/>
                </a:solidFill>
                <a:effectLst/>
                <a:uLnTx/>
                <a:uFillTx/>
                <a:latin typeface="Arial" panose="020B0604020202020204" pitchFamily="34" charset="0"/>
                <a:ea typeface="+mn-ea"/>
                <a:cs typeface="+mn-cs"/>
              </a:rPr>
            </a:br>
            <a:endParaRPr kumimoji="0" lang="en-US" altLang="en-US"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51" name="AutoShape 10">
            <a:extLst>
              <a:ext uri="{FF2B5EF4-FFF2-40B4-BE49-F238E27FC236}">
                <a16:creationId xmlns:a16="http://schemas.microsoft.com/office/drawing/2014/main" id="{EE9E3DDD-1CD9-9C01-7262-66CD48318FE5}"/>
              </a:ext>
            </a:extLst>
          </p:cNvPr>
          <p:cNvSpPr>
            <a:spLocks noChangeAspect="1" noChangeArrowheads="1"/>
          </p:cNvSpPr>
          <p:nvPr/>
        </p:nvSpPr>
        <p:spPr bwMode="auto">
          <a:xfrm>
            <a:off x="8991600" y="49911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53" name="Rectangle 14">
            <a:extLst>
              <a:ext uri="{FF2B5EF4-FFF2-40B4-BE49-F238E27FC236}">
                <a16:creationId xmlns:a16="http://schemas.microsoft.com/office/drawing/2014/main" id="{EC40B617-21EC-D307-2226-A635616A0B39}"/>
              </a:ext>
            </a:extLst>
          </p:cNvPr>
          <p:cNvSpPr>
            <a:spLocks noChangeArrowheads="1"/>
          </p:cNvSpPr>
          <p:nvPr/>
        </p:nvSpPr>
        <p:spPr bwMode="auto">
          <a:xfrm>
            <a:off x="152400" y="152400"/>
            <a:ext cx="20955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6654" tIns="76176" rIns="66654" bIns="57132" numCol="1" anchor="ctr" anchorCtr="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55" name="Rectangle 18">
            <a:extLst>
              <a:ext uri="{FF2B5EF4-FFF2-40B4-BE49-F238E27FC236}">
                <a16:creationId xmlns:a16="http://schemas.microsoft.com/office/drawing/2014/main" id="{2449D629-562F-A1DC-6D92-4D3BE9F3F159}"/>
              </a:ext>
            </a:extLst>
          </p:cNvPr>
          <p:cNvSpPr>
            <a:spLocks noChangeArrowheads="1"/>
          </p:cNvSpPr>
          <p:nvPr/>
        </p:nvSpPr>
        <p:spPr bwMode="auto">
          <a:xfrm>
            <a:off x="-3657600" y="1357619"/>
            <a:ext cx="18288000" cy="38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br>
              <a:rPr kumimoji="0" lang="en-US" altLang="en-US" sz="1800" b="0" i="0" u="none" strike="noStrike" kern="1200" cap="none" spc="0" normalizeH="0" baseline="0" noProof="0">
                <a:ln>
                  <a:noFill/>
                </a:ln>
                <a:solidFill>
                  <a:prstClr val="black"/>
                </a:solidFill>
                <a:effectLst/>
                <a:uLnTx/>
                <a:uFillTx/>
                <a:latin typeface="Arial" panose="020B0604020202020204" pitchFamily="34" charset="0"/>
                <a:ea typeface="+mn-ea"/>
                <a:cs typeface="+mn-cs"/>
              </a:rPr>
            </a:br>
            <a:endParaRPr kumimoji="0" lang="en-US" altLang="en-US"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56" name="AutoShape 16">
            <a:extLst>
              <a:ext uri="{FF2B5EF4-FFF2-40B4-BE49-F238E27FC236}">
                <a16:creationId xmlns:a16="http://schemas.microsoft.com/office/drawing/2014/main" id="{BD3819A3-FABF-ED01-8BC8-58A562F228D2}"/>
              </a:ext>
            </a:extLst>
          </p:cNvPr>
          <p:cNvSpPr>
            <a:spLocks noChangeAspect="1" noChangeArrowheads="1"/>
          </p:cNvSpPr>
          <p:nvPr/>
        </p:nvSpPr>
        <p:spPr bwMode="auto">
          <a:xfrm>
            <a:off x="9144000" y="51435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8" name="TextBox 7">
            <a:extLst>
              <a:ext uri="{FF2B5EF4-FFF2-40B4-BE49-F238E27FC236}">
                <a16:creationId xmlns:a16="http://schemas.microsoft.com/office/drawing/2014/main" id="{A8C05839-88DB-7C1B-4F45-AE2EE9DF861E}"/>
              </a:ext>
            </a:extLst>
          </p:cNvPr>
          <p:cNvSpPr txBox="1"/>
          <p:nvPr/>
        </p:nvSpPr>
        <p:spPr>
          <a:xfrm>
            <a:off x="-381000" y="883166"/>
            <a:ext cx="5486400" cy="4260333"/>
          </a:xfrm>
          <a:prstGeom prst="rect">
            <a:avLst/>
          </a:prstGeom>
          <a:noFill/>
        </p:spPr>
        <p:txBody>
          <a:bodyPr wrap="square" rtlCol="0">
            <a:spAutoFit/>
          </a:bodyPr>
          <a:lstStyle/>
          <a:p>
            <a:pPr algn="ctr">
              <a:lnSpc>
                <a:spcPct val="150000"/>
              </a:lnSpc>
            </a:pPr>
            <a:r>
              <a:rPr lang="en-US" sz="5400" b="1" dirty="0">
                <a:solidFill>
                  <a:srgbClr val="FF0000"/>
                </a:solidFill>
                <a:latin typeface="Arial" panose="020B0604020202020204" pitchFamily="34" charset="0"/>
                <a:cs typeface="Arial" panose="020B0604020202020204" pitchFamily="34" charset="0"/>
              </a:rPr>
              <a:t>THỨ TƯ</a:t>
            </a:r>
          </a:p>
          <a:p>
            <a:pPr algn="ctr">
              <a:lnSpc>
                <a:spcPct val="150000"/>
              </a:lnSpc>
            </a:pPr>
            <a:r>
              <a:rPr lang="en-US" sz="4400" b="1" dirty="0">
                <a:solidFill>
                  <a:srgbClr val="4A206A"/>
                </a:solidFill>
                <a:latin typeface="Arial" panose="020B0604020202020204" pitchFamily="34" charset="0"/>
                <a:cs typeface="Arial" panose="020B0604020202020204" pitchFamily="34" charset="0"/>
              </a:rPr>
              <a:t> PHẢI ĐẢM BẢO TÍNH NHẤT QUÁN VÀ TÍNH KHẢ THI </a:t>
            </a:r>
          </a:p>
        </p:txBody>
      </p:sp>
    </p:spTree>
    <p:extLst>
      <p:ext uri="{BB962C8B-B14F-4D97-AF65-F5344CB8AC3E}">
        <p14:creationId xmlns:p14="http://schemas.microsoft.com/office/powerpoint/2010/main" val="38508082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barn(inVertical)">
                                      <p:cBhvr>
                                        <p:cTn id="7"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609600" y="0"/>
            <a:ext cx="5272729" cy="10287000"/>
          </a:xfrm>
          <a:prstGeom prst="rect">
            <a:avLst/>
          </a:prstGeom>
        </p:spPr>
      </p:pic>
      <p:sp>
        <p:nvSpPr>
          <p:cNvPr id="4" name="TextBox 4"/>
          <p:cNvSpPr txBox="1"/>
          <p:nvPr/>
        </p:nvSpPr>
        <p:spPr>
          <a:xfrm>
            <a:off x="214501" y="1326516"/>
            <a:ext cx="4432700" cy="5260607"/>
          </a:xfrm>
          <a:prstGeom prst="rect">
            <a:avLst/>
          </a:prstGeom>
        </p:spPr>
        <p:txBody>
          <a:bodyPr wrap="square" lIns="0" tIns="0" rIns="0" bIns="0" rtlCol="0" anchor="t">
            <a:spAutoFit/>
          </a:bodyPr>
          <a:lstStyle/>
          <a:p>
            <a:pPr lvl="0" algn="ctr"/>
            <a:r>
              <a:rPr lang="en-US" sz="5400" b="1" dirty="0">
                <a:solidFill>
                  <a:srgbClr val="FF0000"/>
                </a:solidFill>
                <a:latin typeface="Arial" panose="020B0604020202020204" pitchFamily="34" charset="0"/>
                <a:cs typeface="Arial" panose="020B0604020202020204" pitchFamily="34" charset="0"/>
              </a:rPr>
              <a:t>THỨ NĂM</a:t>
            </a:r>
          </a:p>
          <a:p>
            <a:pPr lvl="0" algn="ctr"/>
            <a:r>
              <a:rPr lang="en-US" sz="5400" b="1" dirty="0">
                <a:solidFill>
                  <a:srgbClr val="FF0000"/>
                </a:solidFill>
                <a:latin typeface="Arial" panose="020B0604020202020204" pitchFamily="34" charset="0"/>
                <a:cs typeface="Arial" panose="020B0604020202020204" pitchFamily="34" charset="0"/>
              </a:rPr>
              <a:t> </a:t>
            </a:r>
            <a:r>
              <a:rPr lang="en-US" sz="4400" b="1" dirty="0">
                <a:solidFill>
                  <a:srgbClr val="4A206A"/>
                </a:solidFill>
                <a:latin typeface="Arial" panose="020B0604020202020204" pitchFamily="34" charset="0"/>
                <a:cs typeface="Arial" panose="020B0604020202020204" pitchFamily="34" charset="0"/>
              </a:rPr>
              <a:t>BẢO ĐẢM THỰC HIỆN MỤC TIÊU ƯU TIÊN </a:t>
            </a:r>
          </a:p>
          <a:p>
            <a:pPr lvl="0" algn="ctr"/>
            <a:endParaRPr lang="en-US" sz="4400" b="1" dirty="0">
              <a:solidFill>
                <a:srgbClr val="4A206A"/>
              </a:solidFill>
              <a:latin typeface="Arial" panose="020B0604020202020204" pitchFamily="34" charset="0"/>
              <a:cs typeface="Arial" panose="020B0604020202020204" pitchFamily="34" charset="0"/>
            </a:endParaRPr>
          </a:p>
          <a:p>
            <a:pPr marL="0" marR="0" lvl="0" indent="0" algn="ctr" defTabSz="914400" rtl="0" eaLnBrk="1" fontAlgn="auto" latinLnBrk="0" hangingPunct="1">
              <a:lnSpc>
                <a:spcPct val="150000"/>
              </a:lnSpc>
              <a:spcBef>
                <a:spcPts val="0"/>
              </a:spcBef>
              <a:spcAft>
                <a:spcPts val="0"/>
              </a:spcAft>
              <a:buClrTx/>
              <a:buSzTx/>
              <a:buFontTx/>
              <a:buNone/>
              <a:tabLst/>
              <a:defRPr/>
            </a:pPr>
            <a:endParaRPr kumimoji="0" lang="en-US" sz="4400" b="1" i="0" u="none" strike="noStrike" kern="1200" cap="none" spc="0" normalizeH="0" baseline="0" noProof="0" dirty="0">
              <a:ln>
                <a:noFill/>
              </a:ln>
              <a:solidFill>
                <a:srgbClr val="4A206A"/>
              </a:solidFill>
              <a:effectLst/>
              <a:uLnTx/>
              <a:uFillTx/>
              <a:latin typeface="Arial" panose="020B0604020202020204" pitchFamily="34" charset="0"/>
              <a:ea typeface="+mn-ea"/>
              <a:cs typeface="Arial" panose="020B0604020202020204" pitchFamily="34" charset="0"/>
            </a:endParaRPr>
          </a:p>
        </p:txBody>
      </p:sp>
      <p:grpSp>
        <p:nvGrpSpPr>
          <p:cNvPr id="31" name="Group 31"/>
          <p:cNvGrpSpPr/>
          <p:nvPr/>
        </p:nvGrpSpPr>
        <p:grpSpPr>
          <a:xfrm>
            <a:off x="15701935" y="9544050"/>
            <a:ext cx="473857" cy="473857"/>
            <a:chOff x="0" y="0"/>
            <a:chExt cx="812800" cy="812800"/>
          </a:xfrm>
        </p:grpSpPr>
        <p:sp>
          <p:nvSpPr>
            <p:cNvPr id="32" name="Freeform 32"/>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33" name="TextBox 33"/>
            <p:cNvSpPr txBox="1"/>
            <p:nvPr/>
          </p:nvSpPr>
          <p:spPr>
            <a:xfrm>
              <a:off x="76200" y="104775"/>
              <a:ext cx="660400" cy="6318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34" name="Group 34"/>
          <p:cNvGrpSpPr/>
          <p:nvPr/>
        </p:nvGrpSpPr>
        <p:grpSpPr>
          <a:xfrm>
            <a:off x="16790205" y="9544050"/>
            <a:ext cx="473857" cy="473857"/>
            <a:chOff x="0" y="0"/>
            <a:chExt cx="812800" cy="812800"/>
          </a:xfrm>
        </p:grpSpPr>
        <p:sp>
          <p:nvSpPr>
            <p:cNvPr id="35" name="Freeform 35"/>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36" name="TextBox 36"/>
            <p:cNvSpPr txBox="1"/>
            <p:nvPr/>
          </p:nvSpPr>
          <p:spPr>
            <a:xfrm>
              <a:off x="76200" y="104775"/>
              <a:ext cx="660400" cy="6318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37" name="Group 37"/>
          <p:cNvGrpSpPr/>
          <p:nvPr/>
        </p:nvGrpSpPr>
        <p:grpSpPr>
          <a:xfrm>
            <a:off x="15938863" y="9544050"/>
            <a:ext cx="1088270" cy="473857"/>
            <a:chOff x="0" y="0"/>
            <a:chExt cx="286623" cy="124802"/>
          </a:xfrm>
        </p:grpSpPr>
        <p:sp>
          <p:nvSpPr>
            <p:cNvPr id="38" name="Freeform 38"/>
            <p:cNvSpPr/>
            <p:nvPr/>
          </p:nvSpPr>
          <p:spPr>
            <a:xfrm>
              <a:off x="0" y="0"/>
              <a:ext cx="286623" cy="124802"/>
            </a:xfrm>
            <a:custGeom>
              <a:avLst/>
              <a:gdLst/>
              <a:ahLst/>
              <a:cxnLst/>
              <a:rect l="l" t="t" r="r" b="b"/>
              <a:pathLst>
                <a:path w="286623" h="124802">
                  <a:moveTo>
                    <a:pt x="0" y="0"/>
                  </a:moveTo>
                  <a:lnTo>
                    <a:pt x="286623" y="0"/>
                  </a:lnTo>
                  <a:lnTo>
                    <a:pt x="286623" y="124802"/>
                  </a:lnTo>
                  <a:lnTo>
                    <a:pt x="0" y="124802"/>
                  </a:lnTo>
                  <a:close/>
                </a:path>
              </a:pathLst>
            </a:custGeom>
            <a:solidFill>
              <a:srgbClr val="24225C"/>
            </a:solidFill>
          </p:spPr>
          <p:txBody>
            <a:bodyPr/>
            <a:lstStyle/>
            <a:p>
              <a:endParaRPr lang="en-US"/>
            </a:p>
          </p:txBody>
        </p:sp>
        <p:sp>
          <p:nvSpPr>
            <p:cNvPr id="39" name="TextBox 39"/>
            <p:cNvSpPr txBox="1"/>
            <p:nvPr/>
          </p:nvSpPr>
          <p:spPr>
            <a:xfrm>
              <a:off x="0" y="28575"/>
              <a:ext cx="812800" cy="7842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57" name="TextBox 57"/>
          <p:cNvSpPr txBox="1"/>
          <p:nvPr/>
        </p:nvSpPr>
        <p:spPr>
          <a:xfrm>
            <a:off x="15938863" y="9660329"/>
            <a:ext cx="1088270" cy="269875"/>
          </a:xfrm>
          <a:prstGeom prst="rect">
            <a:avLst/>
          </a:prstGeom>
        </p:spPr>
        <p:txBody>
          <a:bodyPr lIns="0" tIns="0" rIns="0" bIns="0" rtlCol="0" anchor="t">
            <a:spAutoFit/>
          </a:bodyPr>
          <a:lstStyle/>
          <a:p>
            <a:pPr marL="0" marR="0" lvl="0" indent="0" algn="ctr" defTabSz="914400" rtl="0" eaLnBrk="1" fontAlgn="auto" latinLnBrk="0" hangingPunct="1">
              <a:lnSpc>
                <a:spcPts val="2000"/>
              </a:lnSpc>
              <a:spcBef>
                <a:spcPts val="0"/>
              </a:spcBef>
              <a:spcAft>
                <a:spcPts val="0"/>
              </a:spcAft>
              <a:buClrTx/>
              <a:buSzTx/>
              <a:buFontTx/>
              <a:buNone/>
              <a:tabLst/>
              <a:defRPr/>
            </a:pPr>
            <a:r>
              <a:rPr kumimoji="0" lang="en-US" sz="2000" b="0" i="0" u="none" strike="noStrike" kern="1200" cap="none" spc="0" normalizeH="0" baseline="0" noProof="0">
                <a:ln>
                  <a:noFill/>
                </a:ln>
                <a:solidFill>
                  <a:srgbClr val="FFFFFF"/>
                </a:solidFill>
                <a:effectLst/>
                <a:uLnTx/>
                <a:uFillTx/>
                <a:latin typeface="Kollektif" panose="020B0604020101010102"/>
                <a:ea typeface="+mn-ea"/>
                <a:cs typeface="+mn-cs"/>
              </a:rPr>
              <a:t>02/12</a:t>
            </a:r>
          </a:p>
        </p:txBody>
      </p:sp>
      <p:grpSp>
        <p:nvGrpSpPr>
          <p:cNvPr id="3" name="Group 17">
            <a:extLst>
              <a:ext uri="{FF2B5EF4-FFF2-40B4-BE49-F238E27FC236}">
                <a16:creationId xmlns:a16="http://schemas.microsoft.com/office/drawing/2014/main" id="{63CA7EEB-7E8E-DFA5-99E6-8FC22C44AFEC}"/>
              </a:ext>
            </a:extLst>
          </p:cNvPr>
          <p:cNvGrpSpPr/>
          <p:nvPr/>
        </p:nvGrpSpPr>
        <p:grpSpPr>
          <a:xfrm>
            <a:off x="1028700" y="9544050"/>
            <a:ext cx="473857" cy="473857"/>
            <a:chOff x="0" y="0"/>
            <a:chExt cx="812800" cy="812800"/>
          </a:xfrm>
        </p:grpSpPr>
        <p:sp>
          <p:nvSpPr>
            <p:cNvPr id="5" name="Freeform 18">
              <a:extLst>
                <a:ext uri="{FF2B5EF4-FFF2-40B4-BE49-F238E27FC236}">
                  <a16:creationId xmlns:a16="http://schemas.microsoft.com/office/drawing/2014/main" id="{A7986554-1AB3-4FF9-DA5C-EFE8C7377325}"/>
                </a:ext>
              </a:extLst>
            </p:cNvPr>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6" name="TextBox 19">
              <a:extLst>
                <a:ext uri="{FF2B5EF4-FFF2-40B4-BE49-F238E27FC236}">
                  <a16:creationId xmlns:a16="http://schemas.microsoft.com/office/drawing/2014/main" id="{9E86C04D-76F9-8196-CDAC-13C1652E5376}"/>
                </a:ext>
              </a:extLst>
            </p:cNvPr>
            <p:cNvSpPr txBox="1"/>
            <p:nvPr/>
          </p:nvSpPr>
          <p:spPr>
            <a:xfrm>
              <a:off x="76200" y="104775"/>
              <a:ext cx="660400" cy="6318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7" name="Group 20">
            <a:extLst>
              <a:ext uri="{FF2B5EF4-FFF2-40B4-BE49-F238E27FC236}">
                <a16:creationId xmlns:a16="http://schemas.microsoft.com/office/drawing/2014/main" id="{FBD71148-467B-119B-5EF2-BA0783B78960}"/>
              </a:ext>
            </a:extLst>
          </p:cNvPr>
          <p:cNvGrpSpPr/>
          <p:nvPr/>
        </p:nvGrpSpPr>
        <p:grpSpPr>
          <a:xfrm>
            <a:off x="3371556" y="9544050"/>
            <a:ext cx="473857" cy="473857"/>
            <a:chOff x="0" y="0"/>
            <a:chExt cx="812800" cy="812800"/>
          </a:xfrm>
        </p:grpSpPr>
        <p:sp>
          <p:nvSpPr>
            <p:cNvPr id="8" name="Freeform 21">
              <a:extLst>
                <a:ext uri="{FF2B5EF4-FFF2-40B4-BE49-F238E27FC236}">
                  <a16:creationId xmlns:a16="http://schemas.microsoft.com/office/drawing/2014/main" id="{4B564BF4-CEE4-6AD8-BBA2-59D59F3410FE}"/>
                </a:ext>
              </a:extLst>
            </p:cNvPr>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9" name="TextBox 22">
              <a:extLst>
                <a:ext uri="{FF2B5EF4-FFF2-40B4-BE49-F238E27FC236}">
                  <a16:creationId xmlns:a16="http://schemas.microsoft.com/office/drawing/2014/main" id="{E844D18E-D4BC-1A1C-7799-35943D920E2B}"/>
                </a:ext>
              </a:extLst>
            </p:cNvPr>
            <p:cNvSpPr txBox="1"/>
            <p:nvPr/>
          </p:nvSpPr>
          <p:spPr>
            <a:xfrm>
              <a:off x="76200" y="104775"/>
              <a:ext cx="660400" cy="6318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0" name="Group 23">
            <a:extLst>
              <a:ext uri="{FF2B5EF4-FFF2-40B4-BE49-F238E27FC236}">
                <a16:creationId xmlns:a16="http://schemas.microsoft.com/office/drawing/2014/main" id="{87321DD1-551F-63DE-436E-886BA2CF58F5}"/>
              </a:ext>
            </a:extLst>
          </p:cNvPr>
          <p:cNvGrpSpPr/>
          <p:nvPr/>
        </p:nvGrpSpPr>
        <p:grpSpPr>
          <a:xfrm>
            <a:off x="1265629" y="9544050"/>
            <a:ext cx="2342856" cy="473857"/>
            <a:chOff x="0" y="0"/>
            <a:chExt cx="617048" cy="124802"/>
          </a:xfrm>
        </p:grpSpPr>
        <p:sp>
          <p:nvSpPr>
            <p:cNvPr id="42" name="Freeform 24">
              <a:extLst>
                <a:ext uri="{FF2B5EF4-FFF2-40B4-BE49-F238E27FC236}">
                  <a16:creationId xmlns:a16="http://schemas.microsoft.com/office/drawing/2014/main" id="{831888FE-C37F-5759-FF50-E7401A48BDA7}"/>
                </a:ext>
              </a:extLst>
            </p:cNvPr>
            <p:cNvSpPr/>
            <p:nvPr/>
          </p:nvSpPr>
          <p:spPr>
            <a:xfrm>
              <a:off x="0" y="0"/>
              <a:ext cx="617048" cy="124802"/>
            </a:xfrm>
            <a:custGeom>
              <a:avLst/>
              <a:gdLst/>
              <a:ahLst/>
              <a:cxnLst/>
              <a:rect l="l" t="t" r="r" b="b"/>
              <a:pathLst>
                <a:path w="617048" h="124802">
                  <a:moveTo>
                    <a:pt x="0" y="0"/>
                  </a:moveTo>
                  <a:lnTo>
                    <a:pt x="617048" y="0"/>
                  </a:lnTo>
                  <a:lnTo>
                    <a:pt x="617048" y="124802"/>
                  </a:lnTo>
                  <a:lnTo>
                    <a:pt x="0" y="124802"/>
                  </a:lnTo>
                  <a:close/>
                </a:path>
              </a:pathLst>
            </a:custGeom>
            <a:solidFill>
              <a:srgbClr val="24225C"/>
            </a:solidFill>
          </p:spPr>
          <p:txBody>
            <a:bodyPr/>
            <a:lstStyle/>
            <a:p>
              <a:endParaRPr lang="en-US"/>
            </a:p>
          </p:txBody>
        </p:sp>
        <p:sp>
          <p:nvSpPr>
            <p:cNvPr id="43" name="TextBox 25">
              <a:extLst>
                <a:ext uri="{FF2B5EF4-FFF2-40B4-BE49-F238E27FC236}">
                  <a16:creationId xmlns:a16="http://schemas.microsoft.com/office/drawing/2014/main" id="{4750FDDC-0AA0-4A22-CE85-DCDAE95DD61A}"/>
                </a:ext>
              </a:extLst>
            </p:cNvPr>
            <p:cNvSpPr txBox="1"/>
            <p:nvPr/>
          </p:nvSpPr>
          <p:spPr>
            <a:xfrm>
              <a:off x="0" y="28575"/>
              <a:ext cx="812800" cy="7842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44" name="TextBox 26">
            <a:extLst>
              <a:ext uri="{FF2B5EF4-FFF2-40B4-BE49-F238E27FC236}">
                <a16:creationId xmlns:a16="http://schemas.microsoft.com/office/drawing/2014/main" id="{0C23BA1C-2F4E-62FE-E165-2EFB60055D5B}"/>
              </a:ext>
            </a:extLst>
          </p:cNvPr>
          <p:cNvSpPr txBox="1"/>
          <p:nvPr/>
        </p:nvSpPr>
        <p:spPr>
          <a:xfrm>
            <a:off x="1253218" y="9660329"/>
            <a:ext cx="2355266" cy="256480"/>
          </a:xfrm>
          <a:prstGeom prst="rect">
            <a:avLst/>
          </a:prstGeom>
        </p:spPr>
        <p:txBody>
          <a:bodyPr lIns="0" tIns="0" rIns="0" bIns="0" rtlCol="0" anchor="t">
            <a:spAutoFit/>
          </a:bodyPr>
          <a:lstStyle/>
          <a:p>
            <a:pPr marL="0" marR="0" lvl="0" indent="0" algn="ctr" defTabSz="914400" rtl="0" eaLnBrk="1" fontAlgn="auto" latinLnBrk="0" hangingPunct="1">
              <a:lnSpc>
                <a:spcPts val="2000"/>
              </a:lnSpc>
              <a:spcBef>
                <a:spcPts val="0"/>
              </a:spcBef>
              <a:spcAft>
                <a:spcPts val="0"/>
              </a:spcAft>
              <a:buClrTx/>
              <a:buSzTx/>
              <a:buFontTx/>
              <a:buNone/>
              <a:tabLst/>
              <a:defRPr/>
            </a:pPr>
            <a:r>
              <a:rPr kumimoji="0" lang="en-US" sz="2000" b="1"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Chiến</a:t>
            </a:r>
            <a:r>
              <a:rPr kumimoji="0" lang="en-US" sz="20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en-US" sz="2000" b="1"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lược</a:t>
            </a:r>
            <a:r>
              <a:rPr kumimoji="0" lang="en-US" sz="20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KD</a:t>
            </a:r>
          </a:p>
        </p:txBody>
      </p:sp>
      <p:pic>
        <p:nvPicPr>
          <p:cNvPr id="12" name="Picture 12">
            <a:extLst>
              <a:ext uri="{FF2B5EF4-FFF2-40B4-BE49-F238E27FC236}">
                <a16:creationId xmlns:a16="http://schemas.microsoft.com/office/drawing/2014/main" id="{4D27CA03-5ADC-EA5C-32EB-76EF70A393EA}"/>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3414681">
            <a:off x="-1865858" y="7779761"/>
            <a:ext cx="5095352" cy="2207457"/>
          </a:xfrm>
          <a:prstGeom prst="rect">
            <a:avLst/>
          </a:prstGeom>
        </p:spPr>
      </p:pic>
      <p:pic>
        <p:nvPicPr>
          <p:cNvPr id="13" name="Picture 11">
            <a:extLst>
              <a:ext uri="{FF2B5EF4-FFF2-40B4-BE49-F238E27FC236}">
                <a16:creationId xmlns:a16="http://schemas.microsoft.com/office/drawing/2014/main" id="{18219E3A-6507-6453-64BE-17D3172F5679}"/>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7268617">
            <a:off x="14938597" y="516693"/>
            <a:ext cx="5086622" cy="1984036"/>
          </a:xfrm>
          <a:prstGeom prst="rect">
            <a:avLst/>
          </a:prstGeom>
        </p:spPr>
      </p:pic>
      <p:sp>
        <p:nvSpPr>
          <p:cNvPr id="11" name="TextBox 10">
            <a:extLst>
              <a:ext uri="{FF2B5EF4-FFF2-40B4-BE49-F238E27FC236}">
                <a16:creationId xmlns:a16="http://schemas.microsoft.com/office/drawing/2014/main" id="{B7F7B888-2868-F0D3-7419-23AC613DAD0F}"/>
              </a:ext>
            </a:extLst>
          </p:cNvPr>
          <p:cNvSpPr txBox="1"/>
          <p:nvPr/>
        </p:nvSpPr>
        <p:spPr>
          <a:xfrm>
            <a:off x="4557218" y="510266"/>
            <a:ext cx="12996908" cy="9325630"/>
          </a:xfrm>
          <a:prstGeom prst="rect">
            <a:avLst/>
          </a:prstGeom>
          <a:noFill/>
        </p:spPr>
        <p:txBody>
          <a:bodyPr wrap="square" rtlCol="0">
            <a:spAutoFit/>
          </a:bodyPr>
          <a:lstStyle/>
          <a:p>
            <a:pPr marL="457200" indent="-457200" algn="just">
              <a:buFont typeface="Wingdings" panose="05000000000000000000" pitchFamily="2" charset="2"/>
              <a:buChar char="§"/>
            </a:pPr>
            <a:r>
              <a:rPr lang="vi-VN" sz="4000" dirty="0">
                <a:solidFill>
                  <a:srgbClr val="532476"/>
                </a:solidFill>
                <a:latin typeface="Arial" panose="020B0604020202020204" pitchFamily="34" charset="0"/>
                <a:cs typeface="Arial" panose="020B0604020202020204" pitchFamily="34" charset="0"/>
              </a:rPr>
              <a:t>Các tính toán xác định hệ thống mục tiêu chiến lược trên cơ sở tận dụng mọi cơ hội, hạn chế hoặc xóa bỏ mọi đe dọa</a:t>
            </a:r>
            <a:r>
              <a:rPr lang="en-US" sz="4000" dirty="0">
                <a:solidFill>
                  <a:srgbClr val="532476"/>
                </a:solidFill>
                <a:latin typeface="Arial" panose="020B0604020202020204" pitchFamily="34" charset="0"/>
                <a:cs typeface="Arial" panose="020B0604020202020204" pitchFamily="34" charset="0"/>
              </a:rPr>
              <a:t>,</a:t>
            </a:r>
            <a:r>
              <a:rPr lang="vi-VN" sz="4000" dirty="0">
                <a:solidFill>
                  <a:srgbClr val="532476"/>
                </a:solidFill>
                <a:latin typeface="Arial" panose="020B0604020202020204" pitchFamily="34" charset="0"/>
                <a:cs typeface="Arial" panose="020B0604020202020204" pitchFamily="34" charset="0"/>
              </a:rPr>
              <a:t> cạm bẫy, phát huy điểm mạnh và khắc phục mọi điểm yếu, </a:t>
            </a:r>
            <a:endParaRPr lang="en-US" sz="4000" dirty="0">
              <a:solidFill>
                <a:srgbClr val="532476"/>
              </a:solidFill>
              <a:latin typeface="Arial" panose="020B0604020202020204" pitchFamily="34" charset="0"/>
              <a:cs typeface="Arial" panose="020B0604020202020204" pitchFamily="34" charset="0"/>
            </a:endParaRPr>
          </a:p>
          <a:p>
            <a:pPr marL="457200" indent="-457200" algn="just">
              <a:buFont typeface="Wingdings" panose="05000000000000000000" pitchFamily="2" charset="2"/>
              <a:buChar char="§"/>
            </a:pPr>
            <a:r>
              <a:rPr lang="vi-VN" sz="4000" dirty="0">
                <a:solidFill>
                  <a:srgbClr val="532476"/>
                </a:solidFill>
                <a:latin typeface="Arial" panose="020B0604020202020204" pitchFamily="34" charset="0"/>
                <a:cs typeface="Arial" panose="020B0604020202020204" pitchFamily="34" charset="0"/>
              </a:rPr>
              <a:t>Các giải pháp chiến lược được xây dựng nhằm đảm bảo thực hiện được các mục tiêu chiến lược theo phương châm cân bằng theo thế mạnh.</a:t>
            </a:r>
            <a:endParaRPr lang="en-US" sz="4000" dirty="0">
              <a:solidFill>
                <a:srgbClr val="532476"/>
              </a:solidFill>
              <a:latin typeface="Arial" panose="020B0604020202020204" pitchFamily="34" charset="0"/>
              <a:cs typeface="Arial" panose="020B0604020202020204" pitchFamily="34" charset="0"/>
            </a:endParaRPr>
          </a:p>
          <a:p>
            <a:pPr marL="457200" indent="-457200" algn="just">
              <a:buFont typeface="Wingdings" panose="05000000000000000000" pitchFamily="2" charset="2"/>
              <a:buChar char="§"/>
            </a:pPr>
            <a:r>
              <a:rPr lang="vi-VN" sz="4000" dirty="0">
                <a:solidFill>
                  <a:srgbClr val="532476"/>
                </a:solidFill>
                <a:latin typeface="Arial" panose="020B0604020202020204" pitchFamily="34" charset="0"/>
                <a:cs typeface="Arial" panose="020B0604020202020204" pitchFamily="34" charset="0"/>
              </a:rPr>
              <a:t>Mục tiêu ưu tiên là mục tiêu bao trùm và có tầm ảnh hưởng quan trọng nhất định trong giai đoạn chiến lược. </a:t>
            </a:r>
            <a:endParaRPr lang="en-US" sz="4000" dirty="0">
              <a:solidFill>
                <a:srgbClr val="532476"/>
              </a:solidFill>
              <a:latin typeface="Arial" panose="020B0604020202020204" pitchFamily="34" charset="0"/>
              <a:cs typeface="Arial" panose="020B0604020202020204" pitchFamily="34" charset="0"/>
            </a:endParaRPr>
          </a:p>
          <a:p>
            <a:pPr marL="457200" indent="-457200" algn="just">
              <a:buFont typeface="Wingdings" panose="05000000000000000000" pitchFamily="2" charset="2"/>
              <a:buChar char="§"/>
            </a:pPr>
            <a:r>
              <a:rPr lang="vi-VN" sz="4000" dirty="0">
                <a:solidFill>
                  <a:srgbClr val="532476"/>
                </a:solidFill>
                <a:latin typeface="Arial" panose="020B0604020202020204" pitchFamily="34" charset="0"/>
                <a:cs typeface="Arial" panose="020B0604020202020204" pitchFamily="34" charset="0"/>
              </a:rPr>
              <a:t>Tùy thuộc vào đặc điểm ở mỗi thời kỳ, mục tiêu ưu tiên có thể là mở rộng thị trường, tăng lợi nhuận, xác lập vị trí cạnh tranh hay tăng cường tiềm lực nội bộ… Các mục tiêu ưu tiên được sắp xếp theo thứ tự tầm quan trọng của chúng trong thời kỳ chiến lược.</a:t>
            </a:r>
            <a:endParaRPr lang="en-US" sz="4000" dirty="0">
              <a:solidFill>
                <a:srgbClr val="532476"/>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871682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1000" fill="hold"/>
                                        <p:tgtEl>
                                          <p:spTgt spid="4"/>
                                        </p:tgtEl>
                                        <p:attrNameLst>
                                          <p:attrName>ppt_x</p:attrName>
                                        </p:attrNameLst>
                                      </p:cBhvr>
                                      <p:tavLst>
                                        <p:tav tm="0">
                                          <p:val>
                                            <p:strVal val="#ppt_x"/>
                                          </p:val>
                                        </p:tav>
                                        <p:tav tm="100000">
                                          <p:val>
                                            <p:strVal val="#ppt_x"/>
                                          </p:val>
                                        </p:tav>
                                      </p:tavLst>
                                    </p:anim>
                                    <p:anim calcmode="lin" valueType="num">
                                      <p:cBhvr additive="base">
                                        <p:cTn id="8" dur="10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231BF440-39FA-4087-84CC-2EEC0BBDAF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00" cy="10287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picture containing tree, grass, outdoor, plant&#10;&#10;Description automatically generated">
            <a:extLst>
              <a:ext uri="{FF2B5EF4-FFF2-40B4-BE49-F238E27FC236}">
                <a16:creationId xmlns:a16="http://schemas.microsoft.com/office/drawing/2014/main" id="{F5006E97-43AB-4B67-E7D4-662CD2924770}"/>
              </a:ext>
            </a:extLst>
          </p:cNvPr>
          <p:cNvPicPr>
            <a:picLocks noChangeAspect="1"/>
          </p:cNvPicPr>
          <p:nvPr/>
        </p:nvPicPr>
        <p:blipFill rotWithShape="1">
          <a:blip r:embed="rId2">
            <a:extLst>
              <a:ext uri="{28A0092B-C50C-407E-A947-70E740481C1C}">
                <a14:useLocalDpi xmlns:a14="http://schemas.microsoft.com/office/drawing/2010/main" val="0"/>
              </a:ext>
            </a:extLst>
          </a:blip>
          <a:srcRect t="17377" r="1" b="777"/>
          <a:stretch/>
        </p:blipFill>
        <p:spPr>
          <a:xfrm>
            <a:off x="7324537" y="10"/>
            <a:ext cx="10963463" cy="5047478"/>
          </a:xfrm>
          <a:custGeom>
            <a:avLst/>
            <a:gdLst/>
            <a:ahLst/>
            <a:cxnLst/>
            <a:rect l="l" t="t" r="r" b="b"/>
            <a:pathLst>
              <a:path w="7308975" h="3364992">
                <a:moveTo>
                  <a:pt x="0" y="0"/>
                </a:moveTo>
                <a:lnTo>
                  <a:pt x="7308975" y="0"/>
                </a:lnTo>
                <a:lnTo>
                  <a:pt x="7308975" y="3364992"/>
                </a:lnTo>
                <a:lnTo>
                  <a:pt x="1210305" y="3364992"/>
                </a:lnTo>
                <a:lnTo>
                  <a:pt x="1192705" y="2943200"/>
                </a:lnTo>
                <a:cubicBezTo>
                  <a:pt x="1098874" y="1825108"/>
                  <a:pt x="684692" y="821621"/>
                  <a:pt x="62981" y="69271"/>
                </a:cubicBezTo>
                <a:close/>
              </a:path>
            </a:pathLst>
          </a:custGeom>
        </p:spPr>
      </p:pic>
      <p:pic>
        <p:nvPicPr>
          <p:cNvPr id="2" name="Picture 1" descr="A picture containing text, person&#10;&#10;Description automatically generated">
            <a:extLst>
              <a:ext uri="{FF2B5EF4-FFF2-40B4-BE49-F238E27FC236}">
                <a16:creationId xmlns:a16="http://schemas.microsoft.com/office/drawing/2014/main" id="{215DBA61-32C2-EA22-19AD-623B5E636DEE}"/>
              </a:ext>
            </a:extLst>
          </p:cNvPr>
          <p:cNvPicPr>
            <a:picLocks noChangeAspect="1"/>
          </p:cNvPicPr>
          <p:nvPr/>
        </p:nvPicPr>
        <p:blipFill rotWithShape="1">
          <a:blip r:embed="rId3">
            <a:extLst>
              <a:ext uri="{28A0092B-C50C-407E-A947-70E740481C1C}">
                <a14:useLocalDpi xmlns:a14="http://schemas.microsoft.com/office/drawing/2010/main" val="0"/>
              </a:ext>
            </a:extLst>
          </a:blip>
          <a:srcRect t="10436" r="1" b="28179"/>
          <a:stretch/>
        </p:blipFill>
        <p:spPr>
          <a:xfrm>
            <a:off x="7324537" y="5239512"/>
            <a:ext cx="10963463" cy="5047488"/>
          </a:xfrm>
          <a:custGeom>
            <a:avLst/>
            <a:gdLst/>
            <a:ahLst/>
            <a:cxnLst/>
            <a:rect l="l" t="t" r="r" b="b"/>
            <a:pathLst>
              <a:path w="7308975" h="3364992">
                <a:moveTo>
                  <a:pt x="1210305" y="0"/>
                </a:moveTo>
                <a:lnTo>
                  <a:pt x="7308975" y="0"/>
                </a:lnTo>
                <a:lnTo>
                  <a:pt x="7308975" y="3364992"/>
                </a:lnTo>
                <a:lnTo>
                  <a:pt x="0" y="3364992"/>
                </a:lnTo>
                <a:lnTo>
                  <a:pt x="62981" y="3295722"/>
                </a:lnTo>
                <a:cubicBezTo>
                  <a:pt x="684692" y="2543371"/>
                  <a:pt x="1098874" y="1539884"/>
                  <a:pt x="1192705" y="421793"/>
                </a:cubicBezTo>
                <a:close/>
              </a:path>
            </a:pathLst>
          </a:custGeom>
        </p:spPr>
      </p:pic>
      <p:sp useBgFill="1">
        <p:nvSpPr>
          <p:cNvPr id="23" name="Freeform: Shape 22">
            <a:extLst>
              <a:ext uri="{FF2B5EF4-FFF2-40B4-BE49-F238E27FC236}">
                <a16:creationId xmlns:a16="http://schemas.microsoft.com/office/drawing/2014/main" id="{F04E4CBA-303B-48BD-8451-C2701CB0EEB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1" cy="10287000"/>
          </a:xfrm>
          <a:custGeom>
            <a:avLst/>
            <a:gdLst>
              <a:gd name="connsiteX0" fmla="*/ 0 w 6096001"/>
              <a:gd name="connsiteY0" fmla="*/ 0 h 6858000"/>
              <a:gd name="connsiteX1" fmla="*/ 4883024 w 6096001"/>
              <a:gd name="connsiteY1" fmla="*/ 0 h 6858000"/>
              <a:gd name="connsiteX2" fmla="*/ 4946006 w 6096001"/>
              <a:gd name="connsiteY2" fmla="*/ 69271 h 6858000"/>
              <a:gd name="connsiteX3" fmla="*/ 6096001 w 6096001"/>
              <a:gd name="connsiteY3" fmla="*/ 3429000 h 6858000"/>
              <a:gd name="connsiteX4" fmla="*/ 4946006 w 6096001"/>
              <a:gd name="connsiteY4" fmla="*/ 6788730 h 6858000"/>
              <a:gd name="connsiteX5" fmla="*/ 4883024 w 6096001"/>
              <a:gd name="connsiteY5" fmla="*/ 6858000 h 6858000"/>
              <a:gd name="connsiteX6" fmla="*/ 0 w 609600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96001" h="6858000">
                <a:moveTo>
                  <a:pt x="0" y="0"/>
                </a:moveTo>
                <a:lnTo>
                  <a:pt x="4883024" y="0"/>
                </a:lnTo>
                <a:lnTo>
                  <a:pt x="4946006" y="69271"/>
                </a:lnTo>
                <a:cubicBezTo>
                  <a:pt x="5656532" y="929100"/>
                  <a:pt x="6096001" y="2116944"/>
                  <a:pt x="6096001" y="3429000"/>
                </a:cubicBezTo>
                <a:cubicBezTo>
                  <a:pt x="6096001" y="4741056"/>
                  <a:pt x="5656532" y="5928900"/>
                  <a:pt x="4946006" y="6788730"/>
                </a:cubicBezTo>
                <a:lnTo>
                  <a:pt x="4883024" y="6858000"/>
                </a:lnTo>
                <a:lnTo>
                  <a:pt x="0" y="6858000"/>
                </a:lnTo>
                <a:close/>
              </a:path>
            </a:pathLst>
          </a:custGeom>
          <a:ln w="9525">
            <a:solidFill>
              <a:srgbClr val="EFEFEF"/>
            </a:solidFill>
          </a:ln>
          <a:effectLst>
            <a:outerShdw blurRad="50800" dist="38100" algn="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25" name="Freeform: Shape 24">
            <a:extLst>
              <a:ext uri="{FF2B5EF4-FFF2-40B4-BE49-F238E27FC236}">
                <a16:creationId xmlns:a16="http://schemas.microsoft.com/office/drawing/2014/main" id="{F6CA58B3-AFCC-4A40-9882-50D5080879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9130998" cy="10287000"/>
          </a:xfrm>
          <a:custGeom>
            <a:avLst/>
            <a:gdLst>
              <a:gd name="connsiteX0" fmla="*/ 0 w 6087332"/>
              <a:gd name="connsiteY0" fmla="*/ 0 h 6858000"/>
              <a:gd name="connsiteX1" fmla="*/ 4874355 w 6087332"/>
              <a:gd name="connsiteY1" fmla="*/ 0 h 6858000"/>
              <a:gd name="connsiteX2" fmla="*/ 4937337 w 6087332"/>
              <a:gd name="connsiteY2" fmla="*/ 69271 h 6858000"/>
              <a:gd name="connsiteX3" fmla="*/ 6087332 w 6087332"/>
              <a:gd name="connsiteY3" fmla="*/ 3429000 h 6858000"/>
              <a:gd name="connsiteX4" fmla="*/ 4937337 w 6087332"/>
              <a:gd name="connsiteY4" fmla="*/ 6788730 h 6858000"/>
              <a:gd name="connsiteX5" fmla="*/ 4874355 w 6087332"/>
              <a:gd name="connsiteY5" fmla="*/ 6858000 h 6858000"/>
              <a:gd name="connsiteX6" fmla="*/ 0 w 608733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87332" h="6858000">
                <a:moveTo>
                  <a:pt x="0" y="0"/>
                </a:moveTo>
                <a:lnTo>
                  <a:pt x="4874355" y="0"/>
                </a:lnTo>
                <a:lnTo>
                  <a:pt x="4937337" y="69271"/>
                </a:lnTo>
                <a:cubicBezTo>
                  <a:pt x="5647863" y="929100"/>
                  <a:pt x="6087332" y="2116944"/>
                  <a:pt x="6087332" y="3429000"/>
                </a:cubicBezTo>
                <a:cubicBezTo>
                  <a:pt x="6087332" y="4741056"/>
                  <a:pt x="5647863" y="5928900"/>
                  <a:pt x="4937337" y="6788730"/>
                </a:cubicBezTo>
                <a:lnTo>
                  <a:pt x="4874355" y="6858000"/>
                </a:lnTo>
                <a:lnTo>
                  <a:pt x="0" y="68580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7" name="Rectangle 26">
            <a:extLst>
              <a:ext uri="{FF2B5EF4-FFF2-40B4-BE49-F238E27FC236}">
                <a16:creationId xmlns:a16="http://schemas.microsoft.com/office/drawing/2014/main" id="{75C56826-D4E5-42ED-8529-079651CB30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728216"/>
            <a:ext cx="192024" cy="98085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useBgFill="1">
        <p:nvSpPr>
          <p:cNvPr id="29" name="Rectangle 28">
            <a:extLst>
              <a:ext uri="{FF2B5EF4-FFF2-40B4-BE49-F238E27FC236}">
                <a16:creationId xmlns:a16="http://schemas.microsoft.com/office/drawing/2014/main" id="{82095FCE-EF05-4443-B97A-85DEE3A5CA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4316" y="3291840"/>
            <a:ext cx="7338060" cy="27432"/>
          </a:xfrm>
          <a:prstGeom prst="rect">
            <a:avLst/>
          </a:prstGeom>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6" name="Rectangle 30">
            <a:extLst>
              <a:ext uri="{FF2B5EF4-FFF2-40B4-BE49-F238E27FC236}">
                <a16:creationId xmlns:a16="http://schemas.microsoft.com/office/drawing/2014/main" id="{CA00AE6B-AA30-4CF8-BA6F-339B780AD7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4316" y="3291840"/>
            <a:ext cx="7338060" cy="27432"/>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TextBox 2">
            <a:extLst>
              <a:ext uri="{FF2B5EF4-FFF2-40B4-BE49-F238E27FC236}">
                <a16:creationId xmlns:a16="http://schemas.microsoft.com/office/drawing/2014/main" id="{2BA73C05-BFB9-1675-1C33-AED58AE3726B}"/>
              </a:ext>
            </a:extLst>
          </p:cNvPr>
          <p:cNvSpPr txBox="1"/>
          <p:nvPr/>
        </p:nvSpPr>
        <p:spPr>
          <a:xfrm>
            <a:off x="-126395" y="3392663"/>
            <a:ext cx="7577328" cy="5496527"/>
          </a:xfrm>
          <a:prstGeom prst="rect">
            <a:avLst/>
          </a:prstGeom>
        </p:spPr>
        <p:txBody>
          <a:bodyPr vert="horz" lIns="91440" tIns="45720" rIns="91440" bIns="45720" rtlCol="0">
            <a:normAutofit/>
          </a:bodyPr>
          <a:lstStyle/>
          <a:p>
            <a:pPr marR="0" lvl="2" algn="ctr">
              <a:spcBef>
                <a:spcPts val="60"/>
              </a:spcBef>
              <a:spcAft>
                <a:spcPts val="0"/>
              </a:spcAft>
              <a:buSzPts val="1300"/>
              <a:tabLst>
                <a:tab pos="620395" algn="l"/>
              </a:tabLst>
            </a:pPr>
            <a:r>
              <a:rPr lang="en-US" sz="5400" b="1" dirty="0">
                <a:solidFill>
                  <a:srgbClr val="4A206A"/>
                </a:solidFill>
                <a:latin typeface="Arial" panose="020B0604020202020204" pitchFamily="34" charset="0"/>
                <a:cs typeface="Arial" panose="020B0604020202020204" pitchFamily="34" charset="0"/>
              </a:rPr>
              <a:t>2.2. </a:t>
            </a:r>
          </a:p>
          <a:p>
            <a:pPr marR="0" lvl="2" algn="ctr">
              <a:spcBef>
                <a:spcPts val="60"/>
              </a:spcBef>
              <a:spcAft>
                <a:spcPts val="0"/>
              </a:spcAft>
              <a:buSzPts val="1300"/>
              <a:tabLst>
                <a:tab pos="620395" algn="l"/>
              </a:tabLst>
            </a:pPr>
            <a:r>
              <a:rPr lang="en-US" sz="5400" b="1" dirty="0" err="1">
                <a:solidFill>
                  <a:srgbClr val="4A206A"/>
                </a:solidFill>
                <a:latin typeface="Arial" panose="020B0604020202020204" pitchFamily="34" charset="0"/>
                <a:cs typeface="Arial" panose="020B0604020202020204" pitchFamily="34" charset="0"/>
              </a:rPr>
              <a:t>Các</a:t>
            </a:r>
            <a:r>
              <a:rPr lang="en-US" sz="5400" b="1" dirty="0">
                <a:solidFill>
                  <a:srgbClr val="4A206A"/>
                </a:solidFill>
                <a:latin typeface="Arial" panose="020B0604020202020204" pitchFamily="34" charset="0"/>
                <a:cs typeface="Arial" panose="020B0604020202020204" pitchFamily="34" charset="0"/>
              </a:rPr>
              <a:t> </a:t>
            </a:r>
            <a:r>
              <a:rPr lang="en-US" sz="5400" b="1" dirty="0" err="1">
                <a:solidFill>
                  <a:srgbClr val="4A206A"/>
                </a:solidFill>
                <a:latin typeface="Arial" panose="020B0604020202020204" pitchFamily="34" charset="0"/>
                <a:cs typeface="Arial" panose="020B0604020202020204" pitchFamily="34" charset="0"/>
              </a:rPr>
              <a:t>nhân</a:t>
            </a:r>
            <a:r>
              <a:rPr lang="en-US" sz="5400" b="1" dirty="0">
                <a:solidFill>
                  <a:srgbClr val="4A206A"/>
                </a:solidFill>
                <a:latin typeface="Arial" panose="020B0604020202020204" pitchFamily="34" charset="0"/>
                <a:cs typeface="Arial" panose="020B0604020202020204" pitchFamily="34" charset="0"/>
              </a:rPr>
              <a:t> </a:t>
            </a:r>
            <a:r>
              <a:rPr lang="en-US" sz="5400" b="1" dirty="0" err="1">
                <a:solidFill>
                  <a:srgbClr val="4A206A"/>
                </a:solidFill>
                <a:latin typeface="Arial" panose="020B0604020202020204" pitchFamily="34" charset="0"/>
                <a:cs typeface="Arial" panose="020B0604020202020204" pitchFamily="34" charset="0"/>
              </a:rPr>
              <a:t>tố</a:t>
            </a:r>
            <a:r>
              <a:rPr lang="en-US" sz="5400" b="1" dirty="0">
                <a:solidFill>
                  <a:srgbClr val="4A206A"/>
                </a:solidFill>
                <a:latin typeface="Arial" panose="020B0604020202020204" pitchFamily="34" charset="0"/>
                <a:cs typeface="Arial" panose="020B0604020202020204" pitchFamily="34" charset="0"/>
              </a:rPr>
              <a:t> </a:t>
            </a:r>
            <a:r>
              <a:rPr lang="en-US" sz="5400" b="1" dirty="0" err="1">
                <a:solidFill>
                  <a:srgbClr val="4A206A"/>
                </a:solidFill>
                <a:latin typeface="Arial" panose="020B0604020202020204" pitchFamily="34" charset="0"/>
                <a:cs typeface="Arial" panose="020B0604020202020204" pitchFamily="34" charset="0"/>
              </a:rPr>
              <a:t>ảnh</a:t>
            </a:r>
            <a:r>
              <a:rPr lang="en-US" sz="5400" b="1" dirty="0">
                <a:solidFill>
                  <a:srgbClr val="4A206A"/>
                </a:solidFill>
                <a:latin typeface="Arial" panose="020B0604020202020204" pitchFamily="34" charset="0"/>
                <a:cs typeface="Arial" panose="020B0604020202020204" pitchFamily="34" charset="0"/>
              </a:rPr>
              <a:t> </a:t>
            </a:r>
            <a:r>
              <a:rPr lang="en-US" sz="5400" b="1" dirty="0" err="1">
                <a:solidFill>
                  <a:srgbClr val="4A206A"/>
                </a:solidFill>
                <a:latin typeface="Arial" panose="020B0604020202020204" pitchFamily="34" charset="0"/>
                <a:cs typeface="Arial" panose="020B0604020202020204" pitchFamily="34" charset="0"/>
              </a:rPr>
              <a:t>hưởng</a:t>
            </a:r>
            <a:r>
              <a:rPr lang="en-US" sz="5400" b="1" dirty="0">
                <a:solidFill>
                  <a:srgbClr val="4A206A"/>
                </a:solidFill>
                <a:latin typeface="Arial" panose="020B0604020202020204" pitchFamily="34" charset="0"/>
                <a:cs typeface="Arial" panose="020B0604020202020204" pitchFamily="34" charset="0"/>
              </a:rPr>
              <a:t> </a:t>
            </a:r>
            <a:r>
              <a:rPr lang="en-US" sz="5400" b="1" dirty="0" err="1">
                <a:solidFill>
                  <a:srgbClr val="4A206A"/>
                </a:solidFill>
                <a:latin typeface="Arial" panose="020B0604020202020204" pitchFamily="34" charset="0"/>
                <a:cs typeface="Arial" panose="020B0604020202020204" pitchFamily="34" charset="0"/>
              </a:rPr>
              <a:t>đến</a:t>
            </a:r>
            <a:r>
              <a:rPr lang="en-US" sz="5400" b="1" dirty="0">
                <a:solidFill>
                  <a:srgbClr val="4A206A"/>
                </a:solidFill>
                <a:latin typeface="Arial" panose="020B0604020202020204" pitchFamily="34" charset="0"/>
                <a:cs typeface="Arial" panose="020B0604020202020204" pitchFamily="34" charset="0"/>
              </a:rPr>
              <a:t> </a:t>
            </a:r>
            <a:r>
              <a:rPr lang="en-US" sz="5400" b="1" dirty="0" err="1">
                <a:solidFill>
                  <a:srgbClr val="4A206A"/>
                </a:solidFill>
                <a:latin typeface="Arial" panose="020B0604020202020204" pitchFamily="34" charset="0"/>
                <a:cs typeface="Arial" panose="020B0604020202020204" pitchFamily="34" charset="0"/>
              </a:rPr>
              <a:t>lựa</a:t>
            </a:r>
            <a:r>
              <a:rPr lang="en-US" sz="5400" b="1" dirty="0">
                <a:solidFill>
                  <a:srgbClr val="4A206A"/>
                </a:solidFill>
                <a:latin typeface="Arial" panose="020B0604020202020204" pitchFamily="34" charset="0"/>
                <a:cs typeface="Arial" panose="020B0604020202020204" pitchFamily="34" charset="0"/>
              </a:rPr>
              <a:t> </a:t>
            </a:r>
            <a:r>
              <a:rPr lang="en-US" sz="5400" b="1" dirty="0" err="1">
                <a:solidFill>
                  <a:srgbClr val="4A206A"/>
                </a:solidFill>
                <a:latin typeface="Arial" panose="020B0604020202020204" pitchFamily="34" charset="0"/>
                <a:cs typeface="Arial" panose="020B0604020202020204" pitchFamily="34" charset="0"/>
              </a:rPr>
              <a:t>chọn</a:t>
            </a:r>
            <a:r>
              <a:rPr lang="en-US" sz="5400" b="1" dirty="0">
                <a:solidFill>
                  <a:srgbClr val="4A206A"/>
                </a:solidFill>
                <a:latin typeface="Arial" panose="020B0604020202020204" pitchFamily="34" charset="0"/>
                <a:cs typeface="Arial" panose="020B0604020202020204" pitchFamily="34" charset="0"/>
              </a:rPr>
              <a:t> </a:t>
            </a:r>
            <a:r>
              <a:rPr lang="en-US" sz="5400" b="1" dirty="0" err="1">
                <a:solidFill>
                  <a:srgbClr val="4A206A"/>
                </a:solidFill>
                <a:latin typeface="Arial" panose="020B0604020202020204" pitchFamily="34" charset="0"/>
                <a:cs typeface="Arial" panose="020B0604020202020204" pitchFamily="34" charset="0"/>
              </a:rPr>
              <a:t>chiến</a:t>
            </a:r>
            <a:r>
              <a:rPr lang="en-US" sz="5400" b="1" dirty="0">
                <a:solidFill>
                  <a:srgbClr val="4A206A"/>
                </a:solidFill>
                <a:latin typeface="Arial" panose="020B0604020202020204" pitchFamily="34" charset="0"/>
                <a:cs typeface="Arial" panose="020B0604020202020204" pitchFamily="34" charset="0"/>
              </a:rPr>
              <a:t> </a:t>
            </a:r>
            <a:r>
              <a:rPr lang="en-US" sz="5400" b="1" dirty="0" err="1">
                <a:solidFill>
                  <a:srgbClr val="4A206A"/>
                </a:solidFill>
                <a:latin typeface="Arial" panose="020B0604020202020204" pitchFamily="34" charset="0"/>
                <a:cs typeface="Arial" panose="020B0604020202020204" pitchFamily="34" charset="0"/>
              </a:rPr>
              <a:t>lược</a:t>
            </a:r>
            <a:r>
              <a:rPr lang="en-US" sz="5400" b="1" dirty="0">
                <a:solidFill>
                  <a:srgbClr val="4A206A"/>
                </a:solidFill>
                <a:latin typeface="Arial" panose="020B0604020202020204" pitchFamily="34" charset="0"/>
                <a:cs typeface="Arial" panose="020B0604020202020204" pitchFamily="34" charset="0"/>
              </a:rPr>
              <a:t> </a:t>
            </a:r>
          </a:p>
          <a:p>
            <a:pPr marL="0" marR="0" lvl="0" indent="-228600" algn="ctr" fontAlgn="auto">
              <a:lnSpc>
                <a:spcPct val="90000"/>
              </a:lnSpc>
              <a:spcBef>
                <a:spcPct val="0"/>
              </a:spcBef>
              <a:spcAft>
                <a:spcPts val="600"/>
              </a:spcAft>
              <a:buClrTx/>
              <a:buSzTx/>
              <a:buFont typeface="Arial" panose="020B0604020202020204" pitchFamily="34" charset="0"/>
              <a:buChar char="•"/>
              <a:tabLst/>
              <a:defRPr/>
            </a:pPr>
            <a:endParaRPr kumimoji="0" lang="en-US" sz="3600" b="0" i="0" u="none" strike="noStrike" cap="none" spc="0" normalizeH="0" baseline="0" noProof="0" dirty="0">
              <a:ln>
                <a:noFill/>
              </a:ln>
              <a:effectLst/>
              <a:uLnTx/>
              <a:uFillTx/>
            </a:endParaRPr>
          </a:p>
        </p:txBody>
      </p:sp>
      <p:sp>
        <p:nvSpPr>
          <p:cNvPr id="4" name="TextBox 3">
            <a:extLst>
              <a:ext uri="{FF2B5EF4-FFF2-40B4-BE49-F238E27FC236}">
                <a16:creationId xmlns:a16="http://schemas.microsoft.com/office/drawing/2014/main" id="{0FD84C94-8B82-5111-871A-E5071157B23D}"/>
              </a:ext>
            </a:extLst>
          </p:cNvPr>
          <p:cNvSpPr txBox="1"/>
          <p:nvPr/>
        </p:nvSpPr>
        <p:spPr>
          <a:xfrm>
            <a:off x="1219200" y="876300"/>
            <a:ext cx="5943600" cy="2442972"/>
          </a:xfrm>
          <a:prstGeom prst="rect">
            <a:avLst/>
          </a:prstGeom>
          <a:noFill/>
        </p:spPr>
        <p:txBody>
          <a:bodyPr wrap="square" rtlCol="0">
            <a:spAutoFit/>
          </a:bodyPr>
          <a:lstStyle/>
          <a:p>
            <a:endParaRPr lang="en-US" dirty="0"/>
          </a:p>
        </p:txBody>
      </p:sp>
    </p:spTree>
    <p:extLst>
      <p:ext uri="{BB962C8B-B14F-4D97-AF65-F5344CB8AC3E}">
        <p14:creationId xmlns:p14="http://schemas.microsoft.com/office/powerpoint/2010/main" val="2126625797"/>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6102832" y="1256028"/>
            <a:ext cx="10287000" cy="10287000"/>
          </a:xfrm>
          <a:prstGeom prst="rect">
            <a:avLst/>
          </a:prstGeom>
        </p:spPr>
      </p:pic>
      <p:sp>
        <p:nvSpPr>
          <p:cNvPr id="4" name="TextBox 4"/>
          <p:cNvSpPr txBox="1"/>
          <p:nvPr/>
        </p:nvSpPr>
        <p:spPr>
          <a:xfrm>
            <a:off x="0" y="314054"/>
            <a:ext cx="16389831" cy="1354217"/>
          </a:xfrm>
          <a:prstGeom prst="rect">
            <a:avLst/>
          </a:prstGeom>
        </p:spPr>
        <p:txBody>
          <a:bodyPr wrap="square" lIns="0" tIns="0" rIns="0" bIns="0" rtlCol="0" anchor="t">
            <a:spAutoFit/>
          </a:bodyPr>
          <a:lstStyle/>
          <a:p>
            <a:pPr marR="0" lvl="2" algn="ctr">
              <a:spcBef>
                <a:spcPts val="60"/>
              </a:spcBef>
              <a:spcAft>
                <a:spcPts val="0"/>
              </a:spcAft>
              <a:buSzPts val="1300"/>
              <a:tabLst>
                <a:tab pos="620395" algn="l"/>
              </a:tabLst>
            </a:pPr>
            <a:r>
              <a:rPr lang="en-US" sz="4400" b="1" dirty="0">
                <a:solidFill>
                  <a:srgbClr val="002060"/>
                </a:solidFill>
                <a:latin typeface="Arial" panose="020B0604020202020204" pitchFamily="34" charset="0"/>
                <a:cs typeface="Arial" panose="020B0604020202020204" pitchFamily="34" charset="0"/>
              </a:rPr>
              <a:t>2.1.2. CÁC NHÂN TỐ ẢNH HƯỞNG ĐẾN LỰA CHỌN CHIẾN LƯỢC </a:t>
            </a:r>
          </a:p>
        </p:txBody>
      </p:sp>
      <p:pic>
        <p:nvPicPr>
          <p:cNvPr id="11" name="Picture 11"/>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7268617">
            <a:off x="14873376" y="777887"/>
            <a:ext cx="5086622" cy="1984036"/>
          </a:xfrm>
          <a:prstGeom prst="rect">
            <a:avLst/>
          </a:prstGeom>
        </p:spPr>
      </p:pic>
      <p:grpSp>
        <p:nvGrpSpPr>
          <p:cNvPr id="31" name="Group 31"/>
          <p:cNvGrpSpPr/>
          <p:nvPr/>
        </p:nvGrpSpPr>
        <p:grpSpPr>
          <a:xfrm>
            <a:off x="15701935" y="9544050"/>
            <a:ext cx="473857" cy="473857"/>
            <a:chOff x="0" y="0"/>
            <a:chExt cx="812800" cy="812800"/>
          </a:xfrm>
        </p:grpSpPr>
        <p:sp>
          <p:nvSpPr>
            <p:cNvPr id="32" name="Freeform 32"/>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33" name="TextBox 33"/>
            <p:cNvSpPr txBox="1"/>
            <p:nvPr/>
          </p:nvSpPr>
          <p:spPr>
            <a:xfrm>
              <a:off x="76200" y="104775"/>
              <a:ext cx="660400" cy="631825"/>
            </a:xfrm>
            <a:prstGeom prst="rect">
              <a:avLst/>
            </a:prstGeom>
          </p:spPr>
          <p:txBody>
            <a:bodyPr lIns="50800" tIns="50800" rIns="50800" bIns="50800" rtlCol="0" anchor="ctr"/>
            <a:lstStyle/>
            <a:p>
              <a:pPr algn="ctr">
                <a:lnSpc>
                  <a:spcPts val="2000"/>
                </a:lnSpc>
              </a:pPr>
              <a:endParaRPr/>
            </a:p>
          </p:txBody>
        </p:sp>
      </p:grpSp>
      <p:grpSp>
        <p:nvGrpSpPr>
          <p:cNvPr id="34" name="Group 34"/>
          <p:cNvGrpSpPr/>
          <p:nvPr/>
        </p:nvGrpSpPr>
        <p:grpSpPr>
          <a:xfrm>
            <a:off x="16790205" y="9544050"/>
            <a:ext cx="473857" cy="473857"/>
            <a:chOff x="0" y="0"/>
            <a:chExt cx="812800" cy="812800"/>
          </a:xfrm>
        </p:grpSpPr>
        <p:sp>
          <p:nvSpPr>
            <p:cNvPr id="35" name="Freeform 35"/>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36" name="TextBox 36"/>
            <p:cNvSpPr txBox="1"/>
            <p:nvPr/>
          </p:nvSpPr>
          <p:spPr>
            <a:xfrm>
              <a:off x="76200" y="104775"/>
              <a:ext cx="660400" cy="631825"/>
            </a:xfrm>
            <a:prstGeom prst="rect">
              <a:avLst/>
            </a:prstGeom>
          </p:spPr>
          <p:txBody>
            <a:bodyPr lIns="50800" tIns="50800" rIns="50800" bIns="50800" rtlCol="0" anchor="ctr"/>
            <a:lstStyle/>
            <a:p>
              <a:pPr algn="ctr">
                <a:lnSpc>
                  <a:spcPts val="2000"/>
                </a:lnSpc>
              </a:pPr>
              <a:endParaRPr/>
            </a:p>
          </p:txBody>
        </p:sp>
      </p:grpSp>
      <p:grpSp>
        <p:nvGrpSpPr>
          <p:cNvPr id="37" name="Group 37"/>
          <p:cNvGrpSpPr/>
          <p:nvPr/>
        </p:nvGrpSpPr>
        <p:grpSpPr>
          <a:xfrm>
            <a:off x="15938863" y="9544050"/>
            <a:ext cx="1088270" cy="473857"/>
            <a:chOff x="0" y="0"/>
            <a:chExt cx="286623" cy="124802"/>
          </a:xfrm>
        </p:grpSpPr>
        <p:sp>
          <p:nvSpPr>
            <p:cNvPr id="38" name="Freeform 38"/>
            <p:cNvSpPr/>
            <p:nvPr/>
          </p:nvSpPr>
          <p:spPr>
            <a:xfrm>
              <a:off x="0" y="0"/>
              <a:ext cx="286623" cy="124802"/>
            </a:xfrm>
            <a:custGeom>
              <a:avLst/>
              <a:gdLst/>
              <a:ahLst/>
              <a:cxnLst/>
              <a:rect l="l" t="t" r="r" b="b"/>
              <a:pathLst>
                <a:path w="286623" h="124802">
                  <a:moveTo>
                    <a:pt x="0" y="0"/>
                  </a:moveTo>
                  <a:lnTo>
                    <a:pt x="286623" y="0"/>
                  </a:lnTo>
                  <a:lnTo>
                    <a:pt x="286623" y="124802"/>
                  </a:lnTo>
                  <a:lnTo>
                    <a:pt x="0" y="124802"/>
                  </a:lnTo>
                  <a:close/>
                </a:path>
              </a:pathLst>
            </a:custGeom>
            <a:solidFill>
              <a:srgbClr val="24225C"/>
            </a:solidFill>
          </p:spPr>
          <p:txBody>
            <a:bodyPr/>
            <a:lstStyle/>
            <a:p>
              <a:endParaRPr lang="en-US"/>
            </a:p>
          </p:txBody>
        </p:sp>
        <p:sp>
          <p:nvSpPr>
            <p:cNvPr id="39" name="TextBox 39"/>
            <p:cNvSpPr txBox="1"/>
            <p:nvPr/>
          </p:nvSpPr>
          <p:spPr>
            <a:xfrm>
              <a:off x="0" y="28575"/>
              <a:ext cx="812800" cy="784225"/>
            </a:xfrm>
            <a:prstGeom prst="rect">
              <a:avLst/>
            </a:prstGeom>
          </p:spPr>
          <p:txBody>
            <a:bodyPr lIns="50800" tIns="50800" rIns="50800" bIns="50800" rtlCol="0" anchor="ctr"/>
            <a:lstStyle/>
            <a:p>
              <a:pPr algn="ctr">
                <a:lnSpc>
                  <a:spcPts val="2000"/>
                </a:lnSpc>
              </a:pPr>
              <a:endParaRPr/>
            </a:p>
          </p:txBody>
        </p:sp>
      </p:grpSp>
      <p:sp>
        <p:nvSpPr>
          <p:cNvPr id="57" name="TextBox 57"/>
          <p:cNvSpPr txBox="1"/>
          <p:nvPr/>
        </p:nvSpPr>
        <p:spPr>
          <a:xfrm>
            <a:off x="15938863" y="9660329"/>
            <a:ext cx="1088270" cy="269875"/>
          </a:xfrm>
          <a:prstGeom prst="rect">
            <a:avLst/>
          </a:prstGeom>
        </p:spPr>
        <p:txBody>
          <a:bodyPr lIns="0" tIns="0" rIns="0" bIns="0" rtlCol="0" anchor="t">
            <a:spAutoFit/>
          </a:bodyPr>
          <a:lstStyle/>
          <a:p>
            <a:pPr algn="ctr">
              <a:lnSpc>
                <a:spcPts val="2000"/>
              </a:lnSpc>
            </a:pPr>
            <a:r>
              <a:rPr lang="en-US" sz="2000">
                <a:solidFill>
                  <a:srgbClr val="FFFFFF"/>
                </a:solidFill>
                <a:latin typeface="Kollektif" panose="020B0604020101010102"/>
              </a:rPr>
              <a:t>02/12</a:t>
            </a:r>
          </a:p>
        </p:txBody>
      </p:sp>
      <p:sp>
        <p:nvSpPr>
          <p:cNvPr id="17" name="TextBox 16">
            <a:extLst>
              <a:ext uri="{FF2B5EF4-FFF2-40B4-BE49-F238E27FC236}">
                <a16:creationId xmlns:a16="http://schemas.microsoft.com/office/drawing/2014/main" id="{13FBABCA-1848-C3DA-6040-81C6AC61DB76}"/>
              </a:ext>
            </a:extLst>
          </p:cNvPr>
          <p:cNvSpPr txBox="1"/>
          <p:nvPr/>
        </p:nvSpPr>
        <p:spPr>
          <a:xfrm>
            <a:off x="2959637" y="1896461"/>
            <a:ext cx="13874992" cy="707886"/>
          </a:xfrm>
          <a:prstGeom prst="rect">
            <a:avLst/>
          </a:prstGeom>
          <a:noFill/>
        </p:spPr>
        <p:txBody>
          <a:bodyPr wrap="square" rtlCol="0">
            <a:spAutoFit/>
          </a:bodyPr>
          <a:lstStyle/>
          <a:p>
            <a:pPr marR="0" lvl="0" algn="just">
              <a:spcBef>
                <a:spcPts val="270"/>
              </a:spcBef>
              <a:spcAft>
                <a:spcPts val="0"/>
              </a:spcAft>
              <a:buSzPts val="1300"/>
            </a:pPr>
            <a:r>
              <a:rPr lang="en-US" sz="4000" b="1" dirty="0" err="1">
                <a:solidFill>
                  <a:srgbClr val="532476"/>
                </a:solidFill>
                <a:latin typeface="Arial" panose="020B0604020202020204" pitchFamily="34" charset="0"/>
                <a:cs typeface="Arial" panose="020B0604020202020204" pitchFamily="34" charset="0"/>
              </a:rPr>
              <a:t>Sức</a:t>
            </a:r>
            <a:r>
              <a:rPr lang="en-US" sz="4000" b="1" dirty="0">
                <a:solidFill>
                  <a:srgbClr val="532476"/>
                </a:solidFill>
                <a:latin typeface="Arial" panose="020B0604020202020204" pitchFamily="34" charset="0"/>
                <a:cs typeface="Arial" panose="020B0604020202020204" pitchFamily="34" charset="0"/>
              </a:rPr>
              <a:t> </a:t>
            </a:r>
            <a:r>
              <a:rPr lang="en-US" sz="4000" b="1" dirty="0" err="1">
                <a:solidFill>
                  <a:srgbClr val="532476"/>
                </a:solidFill>
                <a:latin typeface="Arial" panose="020B0604020202020204" pitchFamily="34" charset="0"/>
                <a:cs typeface="Arial" panose="020B0604020202020204" pitchFamily="34" charset="0"/>
              </a:rPr>
              <a:t>mạnh</a:t>
            </a:r>
            <a:r>
              <a:rPr lang="en-US" sz="4000" b="1" dirty="0">
                <a:solidFill>
                  <a:srgbClr val="532476"/>
                </a:solidFill>
                <a:latin typeface="Arial" panose="020B0604020202020204" pitchFamily="34" charset="0"/>
                <a:cs typeface="Arial" panose="020B0604020202020204" pitchFamily="34" charset="0"/>
              </a:rPr>
              <a:t> </a:t>
            </a:r>
            <a:r>
              <a:rPr lang="en-US" sz="4000" b="1" dirty="0" err="1">
                <a:solidFill>
                  <a:srgbClr val="532476"/>
                </a:solidFill>
                <a:latin typeface="Arial" panose="020B0604020202020204" pitchFamily="34" charset="0"/>
                <a:cs typeface="Arial" panose="020B0604020202020204" pitchFamily="34" charset="0"/>
              </a:rPr>
              <a:t>của</a:t>
            </a:r>
            <a:r>
              <a:rPr lang="en-US" sz="4000" b="1" dirty="0">
                <a:solidFill>
                  <a:srgbClr val="532476"/>
                </a:solidFill>
                <a:latin typeface="Arial" panose="020B0604020202020204" pitchFamily="34" charset="0"/>
                <a:cs typeface="Arial" panose="020B0604020202020204" pitchFamily="34" charset="0"/>
              </a:rPr>
              <a:t> </a:t>
            </a:r>
            <a:r>
              <a:rPr lang="en-US" sz="4000" b="1" dirty="0" err="1">
                <a:solidFill>
                  <a:srgbClr val="532476"/>
                </a:solidFill>
                <a:latin typeface="Arial" panose="020B0604020202020204" pitchFamily="34" charset="0"/>
                <a:cs typeface="Arial" panose="020B0604020202020204" pitchFamily="34" charset="0"/>
              </a:rPr>
              <a:t>ngành</a:t>
            </a:r>
            <a:r>
              <a:rPr lang="en-US" sz="4000" b="1" dirty="0">
                <a:solidFill>
                  <a:srgbClr val="532476"/>
                </a:solidFill>
                <a:latin typeface="Arial" panose="020B0604020202020204" pitchFamily="34" charset="0"/>
                <a:cs typeface="Arial" panose="020B0604020202020204" pitchFamily="34" charset="0"/>
              </a:rPr>
              <a:t> </a:t>
            </a:r>
            <a:r>
              <a:rPr lang="en-US" sz="4000" b="1" dirty="0" err="1">
                <a:solidFill>
                  <a:srgbClr val="532476"/>
                </a:solidFill>
                <a:latin typeface="Arial" panose="020B0604020202020204" pitchFamily="34" charset="0"/>
                <a:cs typeface="Arial" panose="020B0604020202020204" pitchFamily="34" charset="0"/>
              </a:rPr>
              <a:t>và</a:t>
            </a:r>
            <a:r>
              <a:rPr lang="en-US" sz="4000" b="1" dirty="0">
                <a:solidFill>
                  <a:srgbClr val="532476"/>
                </a:solidFill>
                <a:latin typeface="Arial" panose="020B0604020202020204" pitchFamily="34" charset="0"/>
                <a:cs typeface="Arial" panose="020B0604020202020204" pitchFamily="34" charset="0"/>
              </a:rPr>
              <a:t> </a:t>
            </a:r>
            <a:r>
              <a:rPr lang="en-US" sz="4000" b="1" dirty="0" err="1">
                <a:solidFill>
                  <a:srgbClr val="532476"/>
                </a:solidFill>
                <a:latin typeface="Arial" panose="020B0604020202020204" pitchFamily="34" charset="0"/>
                <a:cs typeface="Arial" panose="020B0604020202020204" pitchFamily="34" charset="0"/>
              </a:rPr>
              <a:t>của</a:t>
            </a:r>
            <a:r>
              <a:rPr lang="en-US" sz="4000" b="1" dirty="0">
                <a:solidFill>
                  <a:srgbClr val="532476"/>
                </a:solidFill>
                <a:latin typeface="Arial" panose="020B0604020202020204" pitchFamily="34" charset="0"/>
                <a:cs typeface="Arial" panose="020B0604020202020204" pitchFamily="34" charset="0"/>
              </a:rPr>
              <a:t> </a:t>
            </a:r>
            <a:r>
              <a:rPr lang="en-US" sz="4000" b="1" dirty="0" err="1">
                <a:solidFill>
                  <a:srgbClr val="532476"/>
                </a:solidFill>
                <a:latin typeface="Arial" panose="020B0604020202020204" pitchFamily="34" charset="0"/>
                <a:cs typeface="Arial" panose="020B0604020202020204" pitchFamily="34" charset="0"/>
              </a:rPr>
              <a:t>doanh</a:t>
            </a:r>
            <a:r>
              <a:rPr lang="en-US" sz="4000" b="1" dirty="0">
                <a:solidFill>
                  <a:srgbClr val="532476"/>
                </a:solidFill>
                <a:latin typeface="Arial" panose="020B0604020202020204" pitchFamily="34" charset="0"/>
                <a:cs typeface="Arial" panose="020B0604020202020204" pitchFamily="34" charset="0"/>
              </a:rPr>
              <a:t> </a:t>
            </a:r>
            <a:r>
              <a:rPr lang="en-US" sz="4000" b="1" dirty="0" err="1">
                <a:solidFill>
                  <a:srgbClr val="532476"/>
                </a:solidFill>
                <a:latin typeface="Arial" panose="020B0604020202020204" pitchFamily="34" charset="0"/>
                <a:cs typeface="Arial" panose="020B0604020202020204" pitchFamily="34" charset="0"/>
              </a:rPr>
              <a:t>nghiệp</a:t>
            </a:r>
            <a:r>
              <a:rPr lang="en-US" sz="4000" b="1" dirty="0">
                <a:solidFill>
                  <a:srgbClr val="532476"/>
                </a:solidFill>
                <a:latin typeface="Arial" panose="020B0604020202020204" pitchFamily="34" charset="0"/>
                <a:cs typeface="Arial" panose="020B0604020202020204" pitchFamily="34" charset="0"/>
              </a:rPr>
              <a:t> </a:t>
            </a:r>
          </a:p>
        </p:txBody>
      </p:sp>
      <p:sp>
        <p:nvSpPr>
          <p:cNvPr id="18" name="TextBox 17">
            <a:extLst>
              <a:ext uri="{FF2B5EF4-FFF2-40B4-BE49-F238E27FC236}">
                <a16:creationId xmlns:a16="http://schemas.microsoft.com/office/drawing/2014/main" id="{9859FEE7-961F-1219-27AD-80D97EDA53AF}"/>
              </a:ext>
            </a:extLst>
          </p:cNvPr>
          <p:cNvSpPr txBox="1"/>
          <p:nvPr/>
        </p:nvSpPr>
        <p:spPr>
          <a:xfrm>
            <a:off x="2892279" y="3011863"/>
            <a:ext cx="13874992" cy="1323439"/>
          </a:xfrm>
          <a:prstGeom prst="rect">
            <a:avLst/>
          </a:prstGeom>
          <a:noFill/>
        </p:spPr>
        <p:txBody>
          <a:bodyPr wrap="square" rtlCol="0">
            <a:spAutoFit/>
          </a:bodyPr>
          <a:lstStyle/>
          <a:p>
            <a:pPr marR="0" lvl="0" algn="just">
              <a:spcBef>
                <a:spcPts val="100"/>
              </a:spcBef>
              <a:spcAft>
                <a:spcPts val="0"/>
              </a:spcAft>
              <a:buSzPts val="1300"/>
            </a:pPr>
            <a:r>
              <a:rPr lang="en-US" sz="4000" b="1" dirty="0" err="1">
                <a:solidFill>
                  <a:srgbClr val="532476"/>
                </a:solidFill>
                <a:latin typeface="Arial" panose="020B0604020202020204" pitchFamily="34" charset="0"/>
                <a:cs typeface="Arial" panose="020B0604020202020204" pitchFamily="34" charset="0"/>
              </a:rPr>
              <a:t>Mục</a:t>
            </a:r>
            <a:r>
              <a:rPr lang="en-US" sz="4000" b="1" dirty="0">
                <a:solidFill>
                  <a:srgbClr val="532476"/>
                </a:solidFill>
                <a:latin typeface="Arial" panose="020B0604020202020204" pitchFamily="34" charset="0"/>
                <a:cs typeface="Arial" panose="020B0604020202020204" pitchFamily="34" charset="0"/>
              </a:rPr>
              <a:t> </a:t>
            </a:r>
            <a:r>
              <a:rPr lang="en-US" sz="4000" b="1" dirty="0" err="1">
                <a:solidFill>
                  <a:srgbClr val="532476"/>
                </a:solidFill>
                <a:latin typeface="Arial" panose="020B0604020202020204" pitchFamily="34" charset="0"/>
                <a:cs typeface="Arial" panose="020B0604020202020204" pitchFamily="34" charset="0"/>
              </a:rPr>
              <a:t>tiêu</a:t>
            </a:r>
            <a:r>
              <a:rPr lang="en-US" sz="4000" b="1" dirty="0">
                <a:solidFill>
                  <a:srgbClr val="532476"/>
                </a:solidFill>
                <a:latin typeface="Arial" panose="020B0604020202020204" pitchFamily="34" charset="0"/>
                <a:cs typeface="Arial" panose="020B0604020202020204" pitchFamily="34" charset="0"/>
              </a:rPr>
              <a:t>, </a:t>
            </a:r>
            <a:r>
              <a:rPr lang="en-US" sz="4000" b="1" dirty="0" err="1">
                <a:solidFill>
                  <a:srgbClr val="532476"/>
                </a:solidFill>
                <a:latin typeface="Arial" panose="020B0604020202020204" pitchFamily="34" charset="0"/>
                <a:cs typeface="Arial" panose="020B0604020202020204" pitchFamily="34" charset="0"/>
              </a:rPr>
              <a:t>thái</a:t>
            </a:r>
            <a:r>
              <a:rPr lang="en-US" sz="4000" b="1" dirty="0">
                <a:solidFill>
                  <a:srgbClr val="532476"/>
                </a:solidFill>
                <a:latin typeface="Arial" panose="020B0604020202020204" pitchFamily="34" charset="0"/>
                <a:cs typeface="Arial" panose="020B0604020202020204" pitchFamily="34" charset="0"/>
              </a:rPr>
              <a:t> </a:t>
            </a:r>
            <a:r>
              <a:rPr lang="en-US" sz="4000" b="1" dirty="0" err="1">
                <a:solidFill>
                  <a:srgbClr val="532476"/>
                </a:solidFill>
                <a:latin typeface="Arial" panose="020B0604020202020204" pitchFamily="34" charset="0"/>
                <a:cs typeface="Arial" panose="020B0604020202020204" pitchFamily="34" charset="0"/>
              </a:rPr>
              <a:t>độ</a:t>
            </a:r>
            <a:r>
              <a:rPr lang="en-US" sz="4000" b="1" dirty="0">
                <a:solidFill>
                  <a:srgbClr val="532476"/>
                </a:solidFill>
                <a:latin typeface="Arial" panose="020B0604020202020204" pitchFamily="34" charset="0"/>
                <a:cs typeface="Arial" panose="020B0604020202020204" pitchFamily="34" charset="0"/>
              </a:rPr>
              <a:t> </a:t>
            </a:r>
            <a:r>
              <a:rPr lang="en-US" sz="4000" b="1" dirty="0" err="1">
                <a:solidFill>
                  <a:srgbClr val="532476"/>
                </a:solidFill>
                <a:latin typeface="Arial" panose="020B0604020202020204" pitchFamily="34" charset="0"/>
                <a:cs typeface="Arial" panose="020B0604020202020204" pitchFamily="34" charset="0"/>
              </a:rPr>
              <a:t>của</a:t>
            </a:r>
            <a:r>
              <a:rPr lang="en-US" sz="4000" b="1" dirty="0">
                <a:solidFill>
                  <a:srgbClr val="532476"/>
                </a:solidFill>
                <a:latin typeface="Arial" panose="020B0604020202020204" pitchFamily="34" charset="0"/>
                <a:cs typeface="Arial" panose="020B0604020202020204" pitchFamily="34" charset="0"/>
              </a:rPr>
              <a:t> </a:t>
            </a:r>
            <a:r>
              <a:rPr lang="en-US" sz="4000" b="1" dirty="0" err="1">
                <a:solidFill>
                  <a:srgbClr val="532476"/>
                </a:solidFill>
                <a:latin typeface="Arial" panose="020B0604020202020204" pitchFamily="34" charset="0"/>
                <a:cs typeface="Arial" panose="020B0604020202020204" pitchFamily="34" charset="0"/>
              </a:rPr>
              <a:t>nhà</a:t>
            </a:r>
            <a:r>
              <a:rPr lang="en-US" sz="4000" b="1" dirty="0">
                <a:solidFill>
                  <a:srgbClr val="532476"/>
                </a:solidFill>
                <a:latin typeface="Arial" panose="020B0604020202020204" pitchFamily="34" charset="0"/>
                <a:cs typeface="Arial" panose="020B0604020202020204" pitchFamily="34" charset="0"/>
              </a:rPr>
              <a:t> </a:t>
            </a:r>
            <a:r>
              <a:rPr lang="en-US" sz="4000" b="1" dirty="0" err="1">
                <a:solidFill>
                  <a:srgbClr val="532476"/>
                </a:solidFill>
                <a:latin typeface="Arial" panose="020B0604020202020204" pitchFamily="34" charset="0"/>
                <a:cs typeface="Arial" panose="020B0604020202020204" pitchFamily="34" charset="0"/>
              </a:rPr>
              <a:t>quản</a:t>
            </a:r>
            <a:r>
              <a:rPr lang="en-US" sz="4000" b="1" dirty="0">
                <a:solidFill>
                  <a:srgbClr val="532476"/>
                </a:solidFill>
                <a:latin typeface="Arial" panose="020B0604020202020204" pitchFamily="34" charset="0"/>
                <a:cs typeface="Arial" panose="020B0604020202020204" pitchFamily="34" charset="0"/>
              </a:rPr>
              <a:t> </a:t>
            </a:r>
            <a:r>
              <a:rPr lang="en-US" sz="4000" b="1" dirty="0" err="1">
                <a:solidFill>
                  <a:srgbClr val="532476"/>
                </a:solidFill>
                <a:latin typeface="Arial" panose="020B0604020202020204" pitchFamily="34" charset="0"/>
                <a:cs typeface="Arial" panose="020B0604020202020204" pitchFamily="34" charset="0"/>
              </a:rPr>
              <a:t>trị</a:t>
            </a:r>
            <a:r>
              <a:rPr lang="en-US" sz="4000" b="1" dirty="0">
                <a:solidFill>
                  <a:srgbClr val="532476"/>
                </a:solidFill>
                <a:latin typeface="Arial" panose="020B0604020202020204" pitchFamily="34" charset="0"/>
                <a:cs typeface="Arial" panose="020B0604020202020204" pitchFamily="34" charset="0"/>
              </a:rPr>
              <a:t> </a:t>
            </a:r>
            <a:r>
              <a:rPr lang="en-US" sz="4000" b="1" dirty="0" err="1">
                <a:solidFill>
                  <a:srgbClr val="532476"/>
                </a:solidFill>
                <a:latin typeface="Arial" panose="020B0604020202020204" pitchFamily="34" charset="0"/>
                <a:cs typeface="Arial" panose="020B0604020202020204" pitchFamily="34" charset="0"/>
              </a:rPr>
              <a:t>cao</a:t>
            </a:r>
            <a:r>
              <a:rPr lang="en-US" sz="4000" b="1" dirty="0">
                <a:solidFill>
                  <a:srgbClr val="532476"/>
                </a:solidFill>
                <a:latin typeface="Arial" panose="020B0604020202020204" pitchFamily="34" charset="0"/>
                <a:cs typeface="Arial" panose="020B0604020202020204" pitchFamily="34" charset="0"/>
              </a:rPr>
              <a:t> </a:t>
            </a:r>
            <a:r>
              <a:rPr lang="en-US" sz="4000" b="1" dirty="0" err="1">
                <a:solidFill>
                  <a:srgbClr val="532476"/>
                </a:solidFill>
                <a:latin typeface="Arial" panose="020B0604020202020204" pitchFamily="34" charset="0"/>
                <a:cs typeface="Arial" panose="020B0604020202020204" pitchFamily="34" charset="0"/>
              </a:rPr>
              <a:t>cấp</a:t>
            </a:r>
            <a:r>
              <a:rPr lang="en-US" sz="4000" b="1" dirty="0">
                <a:solidFill>
                  <a:srgbClr val="532476"/>
                </a:solidFill>
                <a:latin typeface="Arial" panose="020B0604020202020204" pitchFamily="34" charset="0"/>
                <a:cs typeface="Arial" panose="020B0604020202020204" pitchFamily="34" charset="0"/>
              </a:rPr>
              <a:t> </a:t>
            </a:r>
            <a:r>
              <a:rPr lang="en-US" sz="4000" b="1" dirty="0" err="1">
                <a:solidFill>
                  <a:srgbClr val="532476"/>
                </a:solidFill>
                <a:latin typeface="Arial" panose="020B0604020202020204" pitchFamily="34" charset="0"/>
                <a:cs typeface="Arial" panose="020B0604020202020204" pitchFamily="34" charset="0"/>
              </a:rPr>
              <a:t>và</a:t>
            </a:r>
            <a:r>
              <a:rPr lang="en-US" sz="4000" b="1" dirty="0">
                <a:solidFill>
                  <a:srgbClr val="532476"/>
                </a:solidFill>
                <a:latin typeface="Arial" panose="020B0604020202020204" pitchFamily="34" charset="0"/>
                <a:cs typeface="Arial" panose="020B0604020202020204" pitchFamily="34" charset="0"/>
              </a:rPr>
              <a:t> </a:t>
            </a:r>
            <a:r>
              <a:rPr lang="en-US" sz="4000" b="1" dirty="0" err="1">
                <a:solidFill>
                  <a:srgbClr val="532476"/>
                </a:solidFill>
                <a:latin typeface="Arial" panose="020B0604020202020204" pitchFamily="34" charset="0"/>
                <a:cs typeface="Arial" panose="020B0604020202020204" pitchFamily="34" charset="0"/>
              </a:rPr>
              <a:t>trình</a:t>
            </a:r>
            <a:r>
              <a:rPr lang="en-US" sz="4000" b="1" dirty="0">
                <a:solidFill>
                  <a:srgbClr val="532476"/>
                </a:solidFill>
                <a:latin typeface="Arial" panose="020B0604020202020204" pitchFamily="34" charset="0"/>
                <a:cs typeface="Arial" panose="020B0604020202020204" pitchFamily="34" charset="0"/>
              </a:rPr>
              <a:t> </a:t>
            </a:r>
            <a:r>
              <a:rPr lang="en-US" sz="4000" b="1" dirty="0" err="1">
                <a:solidFill>
                  <a:srgbClr val="532476"/>
                </a:solidFill>
                <a:latin typeface="Arial" panose="020B0604020202020204" pitchFamily="34" charset="0"/>
                <a:cs typeface="Arial" panose="020B0604020202020204" pitchFamily="34" charset="0"/>
              </a:rPr>
              <a:t>độ</a:t>
            </a:r>
            <a:r>
              <a:rPr lang="en-US" sz="4000" b="1" dirty="0">
                <a:solidFill>
                  <a:srgbClr val="532476"/>
                </a:solidFill>
                <a:latin typeface="Arial" panose="020B0604020202020204" pitchFamily="34" charset="0"/>
                <a:cs typeface="Arial" panose="020B0604020202020204" pitchFamily="34" charset="0"/>
              </a:rPr>
              <a:t> </a:t>
            </a:r>
            <a:r>
              <a:rPr lang="en-US" sz="4000" b="1" dirty="0" err="1">
                <a:solidFill>
                  <a:srgbClr val="532476"/>
                </a:solidFill>
                <a:latin typeface="Arial" panose="020B0604020202020204" pitchFamily="34" charset="0"/>
                <a:cs typeface="Arial" panose="020B0604020202020204" pitchFamily="34" charset="0"/>
              </a:rPr>
              <a:t>chuyên</a:t>
            </a:r>
            <a:r>
              <a:rPr lang="en-US" sz="4000" b="1" dirty="0">
                <a:solidFill>
                  <a:srgbClr val="532476"/>
                </a:solidFill>
                <a:latin typeface="Arial" panose="020B0604020202020204" pitchFamily="34" charset="0"/>
                <a:cs typeface="Arial" panose="020B0604020202020204" pitchFamily="34" charset="0"/>
              </a:rPr>
              <a:t> </a:t>
            </a:r>
            <a:r>
              <a:rPr lang="en-US" sz="4000" b="1" dirty="0" err="1">
                <a:solidFill>
                  <a:srgbClr val="532476"/>
                </a:solidFill>
                <a:latin typeface="Arial" panose="020B0604020202020204" pitchFamily="34" charset="0"/>
                <a:cs typeface="Arial" panose="020B0604020202020204" pitchFamily="34" charset="0"/>
              </a:rPr>
              <a:t>môn</a:t>
            </a:r>
            <a:r>
              <a:rPr lang="en-US" sz="4000" b="1" dirty="0">
                <a:solidFill>
                  <a:srgbClr val="532476"/>
                </a:solidFill>
                <a:latin typeface="Arial" panose="020B0604020202020204" pitchFamily="34" charset="0"/>
                <a:cs typeface="Arial" panose="020B0604020202020204" pitchFamily="34" charset="0"/>
              </a:rPr>
              <a:t> </a:t>
            </a:r>
          </a:p>
        </p:txBody>
      </p:sp>
      <p:sp>
        <p:nvSpPr>
          <p:cNvPr id="23" name="TextBox 22">
            <a:extLst>
              <a:ext uri="{FF2B5EF4-FFF2-40B4-BE49-F238E27FC236}">
                <a16:creationId xmlns:a16="http://schemas.microsoft.com/office/drawing/2014/main" id="{0DCAD703-86CD-E2AF-122A-727DA889BA46}"/>
              </a:ext>
            </a:extLst>
          </p:cNvPr>
          <p:cNvSpPr txBox="1"/>
          <p:nvPr/>
        </p:nvSpPr>
        <p:spPr>
          <a:xfrm>
            <a:off x="2988581" y="4723697"/>
            <a:ext cx="13874992" cy="707886"/>
          </a:xfrm>
          <a:prstGeom prst="rect">
            <a:avLst/>
          </a:prstGeom>
          <a:noFill/>
        </p:spPr>
        <p:txBody>
          <a:bodyPr wrap="square" rtlCol="0">
            <a:spAutoFit/>
          </a:bodyPr>
          <a:lstStyle/>
          <a:p>
            <a:pPr marR="0" lvl="0" algn="just">
              <a:spcBef>
                <a:spcPts val="60"/>
              </a:spcBef>
              <a:spcAft>
                <a:spcPts val="0"/>
              </a:spcAft>
              <a:buSzPts val="1300"/>
              <a:tabLst>
                <a:tab pos="681355" algn="l"/>
              </a:tabLst>
            </a:pPr>
            <a:r>
              <a:rPr lang="en-US" sz="4000" b="1" dirty="0" err="1">
                <a:solidFill>
                  <a:srgbClr val="532476"/>
                </a:solidFill>
                <a:latin typeface="Arial" panose="020B0604020202020204" pitchFamily="34" charset="0"/>
                <a:cs typeface="Arial" panose="020B0604020202020204" pitchFamily="34" charset="0"/>
              </a:rPr>
              <a:t>Khả</a:t>
            </a:r>
            <a:r>
              <a:rPr lang="en-US" sz="4000" b="1" dirty="0">
                <a:solidFill>
                  <a:srgbClr val="532476"/>
                </a:solidFill>
                <a:latin typeface="Arial" panose="020B0604020202020204" pitchFamily="34" charset="0"/>
                <a:cs typeface="Arial" panose="020B0604020202020204" pitchFamily="34" charset="0"/>
              </a:rPr>
              <a:t> </a:t>
            </a:r>
            <a:r>
              <a:rPr lang="en-US" sz="4000" b="1" dirty="0" err="1">
                <a:solidFill>
                  <a:srgbClr val="532476"/>
                </a:solidFill>
                <a:latin typeface="Arial" panose="020B0604020202020204" pitchFamily="34" charset="0"/>
                <a:cs typeface="Arial" panose="020B0604020202020204" pitchFamily="34" charset="0"/>
              </a:rPr>
              <a:t>năng</a:t>
            </a:r>
            <a:r>
              <a:rPr lang="en-US" sz="4000" b="1" dirty="0">
                <a:solidFill>
                  <a:srgbClr val="532476"/>
                </a:solidFill>
                <a:latin typeface="Arial" panose="020B0604020202020204" pitchFamily="34" charset="0"/>
                <a:cs typeface="Arial" panose="020B0604020202020204" pitchFamily="34" charset="0"/>
              </a:rPr>
              <a:t> </a:t>
            </a:r>
            <a:r>
              <a:rPr lang="vi-VN" sz="4000" b="1" dirty="0">
                <a:solidFill>
                  <a:srgbClr val="532476"/>
                </a:solidFill>
                <a:latin typeface="Arial" panose="020B0604020202020204" pitchFamily="34" charset="0"/>
                <a:cs typeface="Arial" panose="020B0604020202020204" pitchFamily="34" charset="0"/>
              </a:rPr>
              <a:t>tài chính</a:t>
            </a:r>
            <a:endParaRPr lang="en-US" sz="4000" b="1" dirty="0">
              <a:solidFill>
                <a:srgbClr val="532476"/>
              </a:solidFill>
              <a:latin typeface="Arial" panose="020B0604020202020204" pitchFamily="34" charset="0"/>
              <a:cs typeface="Arial" panose="020B0604020202020204" pitchFamily="34" charset="0"/>
            </a:endParaRPr>
          </a:p>
        </p:txBody>
      </p:sp>
      <p:sp>
        <p:nvSpPr>
          <p:cNvPr id="26" name="TextBox 25">
            <a:extLst>
              <a:ext uri="{FF2B5EF4-FFF2-40B4-BE49-F238E27FC236}">
                <a16:creationId xmlns:a16="http://schemas.microsoft.com/office/drawing/2014/main" id="{457B64E8-32D9-32B0-8B82-F7B89160A50D}"/>
              </a:ext>
            </a:extLst>
          </p:cNvPr>
          <p:cNvSpPr txBox="1"/>
          <p:nvPr/>
        </p:nvSpPr>
        <p:spPr>
          <a:xfrm>
            <a:off x="2959636" y="5871442"/>
            <a:ext cx="15300149" cy="707886"/>
          </a:xfrm>
          <a:prstGeom prst="rect">
            <a:avLst/>
          </a:prstGeom>
          <a:noFill/>
        </p:spPr>
        <p:txBody>
          <a:bodyPr wrap="square" rtlCol="0">
            <a:spAutoFit/>
          </a:bodyPr>
          <a:lstStyle/>
          <a:p>
            <a:pPr marR="0" lvl="0" algn="just">
              <a:spcBef>
                <a:spcPts val="85"/>
              </a:spcBef>
              <a:spcAft>
                <a:spcPts val="0"/>
              </a:spcAft>
              <a:buSzPts val="1300"/>
              <a:tabLst>
                <a:tab pos="722630" algn="l"/>
              </a:tabLst>
            </a:pPr>
            <a:r>
              <a:rPr lang="en-US" sz="4000" b="1" dirty="0" err="1">
                <a:solidFill>
                  <a:srgbClr val="532476"/>
                </a:solidFill>
                <a:latin typeface="Arial" panose="020B0604020202020204" pitchFamily="34" charset="0"/>
                <a:cs typeface="Arial" panose="020B0604020202020204" pitchFamily="34" charset="0"/>
              </a:rPr>
              <a:t>Mức</a:t>
            </a:r>
            <a:r>
              <a:rPr lang="en-US" sz="4000" b="1" dirty="0">
                <a:solidFill>
                  <a:srgbClr val="532476"/>
                </a:solidFill>
                <a:latin typeface="Arial" panose="020B0604020202020204" pitchFamily="34" charset="0"/>
                <a:cs typeface="Arial" panose="020B0604020202020204" pitchFamily="34" charset="0"/>
              </a:rPr>
              <a:t> </a:t>
            </a:r>
            <a:r>
              <a:rPr lang="en-US" sz="4000" b="1" dirty="0" err="1">
                <a:solidFill>
                  <a:srgbClr val="532476"/>
                </a:solidFill>
                <a:latin typeface="Arial" panose="020B0604020202020204" pitchFamily="34" charset="0"/>
                <a:cs typeface="Arial" panose="020B0604020202020204" pitchFamily="34" charset="0"/>
              </a:rPr>
              <a:t>độc</a:t>
            </a:r>
            <a:r>
              <a:rPr lang="en-US" sz="4000" b="1" dirty="0">
                <a:solidFill>
                  <a:srgbClr val="532476"/>
                </a:solidFill>
                <a:latin typeface="Arial" panose="020B0604020202020204" pitchFamily="34" charset="0"/>
                <a:cs typeface="Arial" panose="020B0604020202020204" pitchFamily="34" charset="0"/>
              </a:rPr>
              <a:t> </a:t>
            </a:r>
            <a:r>
              <a:rPr lang="en-US" sz="4000" b="1" dirty="0" err="1">
                <a:solidFill>
                  <a:srgbClr val="532476"/>
                </a:solidFill>
                <a:latin typeface="Arial" panose="020B0604020202020204" pitchFamily="34" charset="0"/>
                <a:cs typeface="Arial" panose="020B0604020202020204" pitchFamily="34" charset="0"/>
              </a:rPr>
              <a:t>lập</a:t>
            </a:r>
            <a:r>
              <a:rPr lang="en-US" sz="4000" b="1" dirty="0">
                <a:solidFill>
                  <a:srgbClr val="532476"/>
                </a:solidFill>
                <a:latin typeface="Arial" panose="020B0604020202020204" pitchFamily="34" charset="0"/>
                <a:cs typeface="Arial" panose="020B0604020202020204" pitchFamily="34" charset="0"/>
              </a:rPr>
              <a:t> </a:t>
            </a:r>
            <a:r>
              <a:rPr lang="en-US" sz="4000" b="1" dirty="0" err="1">
                <a:solidFill>
                  <a:srgbClr val="532476"/>
                </a:solidFill>
                <a:latin typeface="Arial" panose="020B0604020202020204" pitchFamily="34" charset="0"/>
                <a:cs typeface="Arial" panose="020B0604020202020204" pitchFamily="34" charset="0"/>
              </a:rPr>
              <a:t>tương</a:t>
            </a:r>
            <a:r>
              <a:rPr lang="en-US" sz="4000" b="1" dirty="0">
                <a:solidFill>
                  <a:srgbClr val="532476"/>
                </a:solidFill>
                <a:latin typeface="Arial" panose="020B0604020202020204" pitchFamily="34" charset="0"/>
                <a:cs typeface="Arial" panose="020B0604020202020204" pitchFamily="34" charset="0"/>
              </a:rPr>
              <a:t> </a:t>
            </a:r>
            <a:r>
              <a:rPr lang="en-US" sz="4000" b="1" dirty="0" err="1">
                <a:solidFill>
                  <a:srgbClr val="532476"/>
                </a:solidFill>
                <a:latin typeface="Arial" panose="020B0604020202020204" pitchFamily="34" charset="0"/>
                <a:cs typeface="Arial" panose="020B0604020202020204" pitchFamily="34" charset="0"/>
              </a:rPr>
              <a:t>đối</a:t>
            </a:r>
            <a:r>
              <a:rPr lang="en-US" sz="4000" b="1" dirty="0">
                <a:solidFill>
                  <a:srgbClr val="532476"/>
                </a:solidFill>
                <a:latin typeface="Arial" panose="020B0604020202020204" pitchFamily="34" charset="0"/>
                <a:cs typeface="Arial" panose="020B0604020202020204" pitchFamily="34" charset="0"/>
              </a:rPr>
              <a:t> </a:t>
            </a:r>
            <a:r>
              <a:rPr lang="en-US" sz="4000" b="1" dirty="0" err="1">
                <a:solidFill>
                  <a:srgbClr val="532476"/>
                </a:solidFill>
                <a:latin typeface="Arial" panose="020B0604020202020204" pitchFamily="34" charset="0"/>
                <a:cs typeface="Arial" panose="020B0604020202020204" pitchFamily="34" charset="0"/>
              </a:rPr>
              <a:t>trong</a:t>
            </a:r>
            <a:r>
              <a:rPr lang="en-US" sz="4000" b="1" dirty="0">
                <a:solidFill>
                  <a:srgbClr val="532476"/>
                </a:solidFill>
                <a:latin typeface="Arial" panose="020B0604020202020204" pitchFamily="34" charset="0"/>
                <a:cs typeface="Arial" panose="020B0604020202020204" pitchFamily="34" charset="0"/>
              </a:rPr>
              <a:t> </a:t>
            </a:r>
            <a:r>
              <a:rPr lang="en-US" sz="4000" b="1" dirty="0" err="1">
                <a:solidFill>
                  <a:srgbClr val="532476"/>
                </a:solidFill>
                <a:latin typeface="Arial" panose="020B0604020202020204" pitchFamily="34" charset="0"/>
                <a:cs typeface="Arial" panose="020B0604020202020204" pitchFamily="34" charset="0"/>
              </a:rPr>
              <a:t>kinh</a:t>
            </a:r>
            <a:r>
              <a:rPr lang="en-US" sz="4000" b="1" dirty="0">
                <a:solidFill>
                  <a:srgbClr val="532476"/>
                </a:solidFill>
                <a:latin typeface="Arial" panose="020B0604020202020204" pitchFamily="34" charset="0"/>
                <a:cs typeface="Arial" panose="020B0604020202020204" pitchFamily="34" charset="0"/>
              </a:rPr>
              <a:t> </a:t>
            </a:r>
            <a:r>
              <a:rPr lang="en-US" sz="4000" b="1" dirty="0" err="1">
                <a:solidFill>
                  <a:srgbClr val="532476"/>
                </a:solidFill>
                <a:latin typeface="Arial" panose="020B0604020202020204" pitchFamily="34" charset="0"/>
                <a:cs typeface="Arial" panose="020B0604020202020204" pitchFamily="34" charset="0"/>
              </a:rPr>
              <a:t>doanh</a:t>
            </a:r>
            <a:r>
              <a:rPr lang="en-US" sz="4000" b="1" dirty="0">
                <a:solidFill>
                  <a:srgbClr val="532476"/>
                </a:solidFill>
                <a:latin typeface="Arial" panose="020B0604020202020204" pitchFamily="34" charset="0"/>
                <a:cs typeface="Arial" panose="020B0604020202020204" pitchFamily="34" charset="0"/>
              </a:rPr>
              <a:t> </a:t>
            </a:r>
          </a:p>
        </p:txBody>
      </p:sp>
      <p:pic>
        <p:nvPicPr>
          <p:cNvPr id="20" name="Graphic 19" descr="Planet Saturn">
            <a:extLst>
              <a:ext uri="{FF2B5EF4-FFF2-40B4-BE49-F238E27FC236}">
                <a16:creationId xmlns:a16="http://schemas.microsoft.com/office/drawing/2014/main" id="{D50D422A-B4F0-1BD7-4E9A-9511AE11C93D}"/>
              </a:ext>
            </a:extLst>
          </p:cNvPr>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1243606" y="1364503"/>
            <a:ext cx="1744975" cy="1744975"/>
          </a:xfrm>
          <a:prstGeom prst="rect">
            <a:avLst/>
          </a:prstGeom>
        </p:spPr>
      </p:pic>
      <p:pic>
        <p:nvPicPr>
          <p:cNvPr id="24" name="Graphic 23" descr="A birch leaf">
            <a:extLst>
              <a:ext uri="{FF2B5EF4-FFF2-40B4-BE49-F238E27FC236}">
                <a16:creationId xmlns:a16="http://schemas.microsoft.com/office/drawing/2014/main" id="{4F3E0ACC-DFFE-1E37-23EC-3846CE43E75D}"/>
              </a:ext>
            </a:extLst>
          </p:cNvPr>
          <p:cNvPicPr>
            <a:picLocks noChangeAspect="1"/>
          </p:cNvPicPr>
          <p:nvPr/>
        </p:nvPicPr>
        <p:blipFill>
          <a:blip r:embed="rId8" cstate="print">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975283" y="2694935"/>
            <a:ext cx="1916996" cy="1916996"/>
          </a:xfrm>
          <a:prstGeom prst="rect">
            <a:avLst/>
          </a:prstGeom>
        </p:spPr>
      </p:pic>
      <p:pic>
        <p:nvPicPr>
          <p:cNvPr id="29" name="Graphic 28" descr="A beach ball">
            <a:extLst>
              <a:ext uri="{FF2B5EF4-FFF2-40B4-BE49-F238E27FC236}">
                <a16:creationId xmlns:a16="http://schemas.microsoft.com/office/drawing/2014/main" id="{008BEDA2-6906-8B3F-4A33-33C60B47CDC9}"/>
              </a:ext>
            </a:extLst>
          </p:cNvPr>
          <p:cNvPicPr>
            <a:picLocks noChangeAspect="1"/>
          </p:cNvPicPr>
          <p:nvPr/>
        </p:nvPicPr>
        <p:blipFill>
          <a:blip r:embed="rId10" cstate="print">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1293924" y="4315094"/>
            <a:ext cx="1359976" cy="1359976"/>
          </a:xfrm>
          <a:prstGeom prst="rect">
            <a:avLst/>
          </a:prstGeom>
        </p:spPr>
      </p:pic>
      <p:pic>
        <p:nvPicPr>
          <p:cNvPr id="45" name="Graphic 44" descr="A snowman">
            <a:extLst>
              <a:ext uri="{FF2B5EF4-FFF2-40B4-BE49-F238E27FC236}">
                <a16:creationId xmlns:a16="http://schemas.microsoft.com/office/drawing/2014/main" id="{E095EAB2-BA39-5240-FA05-DBAA3D8E6237}"/>
              </a:ext>
            </a:extLst>
          </p:cNvPr>
          <p:cNvPicPr>
            <a:picLocks noChangeAspect="1"/>
          </p:cNvPicPr>
          <p:nvPr/>
        </p:nvPicPr>
        <p:blipFill>
          <a:blip r:embed="rId12" cstate="print">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1264479" y="6906833"/>
            <a:ext cx="1338604" cy="1338604"/>
          </a:xfrm>
          <a:prstGeom prst="rect">
            <a:avLst/>
          </a:prstGeom>
        </p:spPr>
      </p:pic>
      <p:pic>
        <p:nvPicPr>
          <p:cNvPr id="47" name="Graphic 46" descr="Two pumpkins">
            <a:extLst>
              <a:ext uri="{FF2B5EF4-FFF2-40B4-BE49-F238E27FC236}">
                <a16:creationId xmlns:a16="http://schemas.microsoft.com/office/drawing/2014/main" id="{2634871B-6FBE-9C7F-EE32-A6C281ADF589}"/>
              </a:ext>
            </a:extLst>
          </p:cNvPr>
          <p:cNvPicPr>
            <a:picLocks noChangeAspect="1"/>
          </p:cNvPicPr>
          <p:nvPr/>
        </p:nvPicPr>
        <p:blipFill>
          <a:blip r:embed="rId14" cstate="print">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1243606" y="8313728"/>
            <a:ext cx="1479155" cy="1479155"/>
          </a:xfrm>
          <a:prstGeom prst="rect">
            <a:avLst/>
          </a:prstGeom>
        </p:spPr>
      </p:pic>
      <p:pic>
        <p:nvPicPr>
          <p:cNvPr id="49" name="Graphic 48" descr="A pumpkin">
            <a:extLst>
              <a:ext uri="{FF2B5EF4-FFF2-40B4-BE49-F238E27FC236}">
                <a16:creationId xmlns:a16="http://schemas.microsoft.com/office/drawing/2014/main" id="{40432EC1-168B-8D08-B6F5-8FD9C3AFE52F}"/>
              </a:ext>
            </a:extLst>
          </p:cNvPr>
          <p:cNvPicPr>
            <a:picLocks noChangeAspect="1"/>
          </p:cNvPicPr>
          <p:nvPr/>
        </p:nvPicPr>
        <p:blipFill>
          <a:blip r:embed="rId16" cstate="print">
            <a:extLst>
              <a:ext uri="{28A0092B-C50C-407E-A947-70E740481C1C}">
                <a14:useLocalDpi xmlns:a14="http://schemas.microsoft.com/office/drawing/2010/main" val="0"/>
              </a:ext>
              <a:ext uri="{96DAC541-7B7A-43D3-8B79-37D633B846F1}">
                <asvg:svgBlip xmlns:asvg="http://schemas.microsoft.com/office/drawing/2016/SVG/main" r:embed="rId17"/>
              </a:ext>
            </a:extLst>
          </a:blip>
          <a:stretch>
            <a:fillRect/>
          </a:stretch>
        </p:blipFill>
        <p:spPr>
          <a:xfrm>
            <a:off x="1264479" y="5533103"/>
            <a:ext cx="1437770" cy="1437770"/>
          </a:xfrm>
          <a:prstGeom prst="rect">
            <a:avLst/>
          </a:prstGeom>
        </p:spPr>
      </p:pic>
      <p:sp>
        <p:nvSpPr>
          <p:cNvPr id="50" name="TextBox 49">
            <a:extLst>
              <a:ext uri="{FF2B5EF4-FFF2-40B4-BE49-F238E27FC236}">
                <a16:creationId xmlns:a16="http://schemas.microsoft.com/office/drawing/2014/main" id="{F29C7DA2-2CE1-5224-251F-31A58586F429}"/>
              </a:ext>
            </a:extLst>
          </p:cNvPr>
          <p:cNvSpPr txBox="1"/>
          <p:nvPr/>
        </p:nvSpPr>
        <p:spPr>
          <a:xfrm>
            <a:off x="2898247" y="7238467"/>
            <a:ext cx="15300149" cy="707886"/>
          </a:xfrm>
          <a:prstGeom prst="rect">
            <a:avLst/>
          </a:prstGeom>
          <a:noFill/>
        </p:spPr>
        <p:txBody>
          <a:bodyPr wrap="square" rtlCol="0">
            <a:spAutoFit/>
          </a:bodyPr>
          <a:lstStyle/>
          <a:p>
            <a:pPr marR="0" lvl="0" algn="just">
              <a:spcBef>
                <a:spcPts val="0"/>
              </a:spcBef>
              <a:spcAft>
                <a:spcPts val="0"/>
              </a:spcAft>
              <a:tabLst>
                <a:tab pos="384175" algn="l"/>
              </a:tabLst>
            </a:pPr>
            <a:r>
              <a:rPr lang="en-US" sz="4000" b="1" dirty="0" err="1">
                <a:solidFill>
                  <a:srgbClr val="532476"/>
                </a:solidFill>
                <a:latin typeface="Arial" panose="020B0604020202020204" pitchFamily="34" charset="0"/>
                <a:cs typeface="Arial" panose="020B0604020202020204" pitchFamily="34" charset="0"/>
              </a:rPr>
              <a:t>Phản</a:t>
            </a:r>
            <a:r>
              <a:rPr lang="en-US" sz="4000" b="1" dirty="0">
                <a:solidFill>
                  <a:srgbClr val="532476"/>
                </a:solidFill>
                <a:latin typeface="Arial" panose="020B0604020202020204" pitchFamily="34" charset="0"/>
                <a:cs typeface="Arial" panose="020B0604020202020204" pitchFamily="34" charset="0"/>
              </a:rPr>
              <a:t> </a:t>
            </a:r>
            <a:r>
              <a:rPr lang="en-US" sz="4000" b="1" dirty="0" err="1">
                <a:solidFill>
                  <a:srgbClr val="532476"/>
                </a:solidFill>
                <a:latin typeface="Arial" panose="020B0604020202020204" pitchFamily="34" charset="0"/>
                <a:cs typeface="Arial" panose="020B0604020202020204" pitchFamily="34" charset="0"/>
              </a:rPr>
              <a:t>ứng</a:t>
            </a:r>
            <a:r>
              <a:rPr lang="en-US" sz="4000" b="1" dirty="0">
                <a:solidFill>
                  <a:srgbClr val="532476"/>
                </a:solidFill>
                <a:latin typeface="Arial" panose="020B0604020202020204" pitchFamily="34" charset="0"/>
                <a:cs typeface="Arial" panose="020B0604020202020204" pitchFamily="34" charset="0"/>
              </a:rPr>
              <a:t> </a:t>
            </a:r>
            <a:r>
              <a:rPr lang="en-US" sz="4000" b="1" dirty="0" err="1">
                <a:solidFill>
                  <a:srgbClr val="532476"/>
                </a:solidFill>
                <a:latin typeface="Arial" panose="020B0604020202020204" pitchFamily="34" charset="0"/>
                <a:cs typeface="Arial" panose="020B0604020202020204" pitchFamily="34" charset="0"/>
              </a:rPr>
              <a:t>của</a:t>
            </a:r>
            <a:r>
              <a:rPr lang="en-US" sz="4000" b="1" dirty="0">
                <a:solidFill>
                  <a:srgbClr val="532476"/>
                </a:solidFill>
                <a:latin typeface="Arial" panose="020B0604020202020204" pitchFamily="34" charset="0"/>
                <a:cs typeface="Arial" panose="020B0604020202020204" pitchFamily="34" charset="0"/>
              </a:rPr>
              <a:t> </a:t>
            </a:r>
            <a:r>
              <a:rPr lang="en-US" sz="4000" b="1" dirty="0" err="1">
                <a:solidFill>
                  <a:srgbClr val="532476"/>
                </a:solidFill>
                <a:latin typeface="Arial" panose="020B0604020202020204" pitchFamily="34" charset="0"/>
                <a:cs typeface="Arial" panose="020B0604020202020204" pitchFamily="34" charset="0"/>
              </a:rPr>
              <a:t>các</a:t>
            </a:r>
            <a:r>
              <a:rPr lang="en-US" sz="4000" b="1" dirty="0">
                <a:solidFill>
                  <a:srgbClr val="532476"/>
                </a:solidFill>
                <a:latin typeface="Arial" panose="020B0604020202020204" pitchFamily="34" charset="0"/>
                <a:cs typeface="Arial" panose="020B0604020202020204" pitchFamily="34" charset="0"/>
              </a:rPr>
              <a:t> </a:t>
            </a:r>
            <a:r>
              <a:rPr lang="en-US" sz="4000" b="1" dirty="0" err="1">
                <a:solidFill>
                  <a:srgbClr val="532476"/>
                </a:solidFill>
                <a:latin typeface="Arial" panose="020B0604020202020204" pitchFamily="34" charset="0"/>
                <a:cs typeface="Arial" panose="020B0604020202020204" pitchFamily="34" charset="0"/>
              </a:rPr>
              <a:t>đối</a:t>
            </a:r>
            <a:r>
              <a:rPr lang="en-US" sz="4000" b="1" dirty="0">
                <a:solidFill>
                  <a:srgbClr val="532476"/>
                </a:solidFill>
                <a:latin typeface="Arial" panose="020B0604020202020204" pitchFamily="34" charset="0"/>
                <a:cs typeface="Arial" panose="020B0604020202020204" pitchFamily="34" charset="0"/>
              </a:rPr>
              <a:t> </a:t>
            </a:r>
            <a:r>
              <a:rPr lang="en-US" sz="4000" b="1" dirty="0" err="1">
                <a:solidFill>
                  <a:srgbClr val="532476"/>
                </a:solidFill>
                <a:latin typeface="Arial" panose="020B0604020202020204" pitchFamily="34" charset="0"/>
                <a:cs typeface="Arial" panose="020B0604020202020204" pitchFamily="34" charset="0"/>
              </a:rPr>
              <a:t>tượng</a:t>
            </a:r>
            <a:r>
              <a:rPr lang="en-US" sz="4000" b="1" dirty="0">
                <a:solidFill>
                  <a:srgbClr val="532476"/>
                </a:solidFill>
                <a:latin typeface="Arial" panose="020B0604020202020204" pitchFamily="34" charset="0"/>
                <a:cs typeface="Arial" panose="020B0604020202020204" pitchFamily="34" charset="0"/>
              </a:rPr>
              <a:t> </a:t>
            </a:r>
            <a:r>
              <a:rPr lang="en-US" sz="4000" b="1" dirty="0" err="1">
                <a:solidFill>
                  <a:srgbClr val="532476"/>
                </a:solidFill>
                <a:latin typeface="Arial" panose="020B0604020202020204" pitchFamily="34" charset="0"/>
                <a:cs typeface="Arial" panose="020B0604020202020204" pitchFamily="34" charset="0"/>
              </a:rPr>
              <a:t>liên</a:t>
            </a:r>
            <a:r>
              <a:rPr lang="en-US" sz="4000" b="1" dirty="0">
                <a:solidFill>
                  <a:srgbClr val="532476"/>
                </a:solidFill>
                <a:latin typeface="Arial" panose="020B0604020202020204" pitchFamily="34" charset="0"/>
                <a:cs typeface="Arial" panose="020B0604020202020204" pitchFamily="34" charset="0"/>
              </a:rPr>
              <a:t> </a:t>
            </a:r>
            <a:r>
              <a:rPr lang="en-US" sz="4000" b="1" dirty="0" err="1">
                <a:solidFill>
                  <a:srgbClr val="532476"/>
                </a:solidFill>
                <a:latin typeface="Arial" panose="020B0604020202020204" pitchFamily="34" charset="0"/>
                <a:cs typeface="Arial" panose="020B0604020202020204" pitchFamily="34" charset="0"/>
              </a:rPr>
              <a:t>quan</a:t>
            </a:r>
            <a:r>
              <a:rPr lang="en-US" sz="4000" b="1" dirty="0">
                <a:solidFill>
                  <a:srgbClr val="532476"/>
                </a:solidFill>
                <a:latin typeface="Arial" panose="020B0604020202020204" pitchFamily="34" charset="0"/>
                <a:cs typeface="Arial" panose="020B0604020202020204" pitchFamily="34" charset="0"/>
              </a:rPr>
              <a:t> </a:t>
            </a:r>
          </a:p>
        </p:txBody>
      </p:sp>
      <p:sp>
        <p:nvSpPr>
          <p:cNvPr id="51" name="TextBox 50">
            <a:extLst>
              <a:ext uri="{FF2B5EF4-FFF2-40B4-BE49-F238E27FC236}">
                <a16:creationId xmlns:a16="http://schemas.microsoft.com/office/drawing/2014/main" id="{0BA8B256-436E-C0CA-1C5A-F98D298AC549}"/>
              </a:ext>
            </a:extLst>
          </p:cNvPr>
          <p:cNvSpPr txBox="1"/>
          <p:nvPr/>
        </p:nvSpPr>
        <p:spPr>
          <a:xfrm>
            <a:off x="2969530" y="8662886"/>
            <a:ext cx="15300149" cy="707886"/>
          </a:xfrm>
          <a:prstGeom prst="rect">
            <a:avLst/>
          </a:prstGeom>
          <a:noFill/>
        </p:spPr>
        <p:txBody>
          <a:bodyPr wrap="square" rtlCol="0">
            <a:spAutoFit/>
          </a:bodyPr>
          <a:lstStyle/>
          <a:p>
            <a:pPr marR="0" lvl="0" algn="just">
              <a:spcBef>
                <a:spcPts val="100"/>
              </a:spcBef>
              <a:spcAft>
                <a:spcPts val="0"/>
              </a:spcAft>
              <a:tabLst>
                <a:tab pos="384175" algn="l"/>
              </a:tabLst>
            </a:pPr>
            <a:r>
              <a:rPr lang="en-US" sz="4000" b="1" dirty="0" err="1">
                <a:solidFill>
                  <a:srgbClr val="532476"/>
                </a:solidFill>
                <a:latin typeface="Arial" panose="020B0604020202020204" pitchFamily="34" charset="0"/>
                <a:cs typeface="Arial" panose="020B0604020202020204" pitchFamily="34" charset="0"/>
              </a:rPr>
              <a:t>Xác</a:t>
            </a:r>
            <a:r>
              <a:rPr lang="en-US" sz="4000" b="1" dirty="0">
                <a:solidFill>
                  <a:srgbClr val="532476"/>
                </a:solidFill>
                <a:latin typeface="Arial" panose="020B0604020202020204" pitchFamily="34" charset="0"/>
                <a:cs typeface="Arial" panose="020B0604020202020204" pitchFamily="34" charset="0"/>
              </a:rPr>
              <a:t> </a:t>
            </a:r>
            <a:r>
              <a:rPr lang="en-US" sz="4000" b="1" dirty="0" err="1">
                <a:solidFill>
                  <a:srgbClr val="532476"/>
                </a:solidFill>
                <a:latin typeface="Arial" panose="020B0604020202020204" pitchFamily="34" charset="0"/>
                <a:cs typeface="Arial" panose="020B0604020202020204" pitchFamily="34" charset="0"/>
              </a:rPr>
              <a:t>định</a:t>
            </a:r>
            <a:r>
              <a:rPr lang="en-US" sz="4000" b="1" dirty="0">
                <a:solidFill>
                  <a:srgbClr val="532476"/>
                </a:solidFill>
                <a:latin typeface="Arial" panose="020B0604020202020204" pitchFamily="34" charset="0"/>
                <a:cs typeface="Arial" panose="020B0604020202020204" pitchFamily="34" charset="0"/>
              </a:rPr>
              <a:t> </a:t>
            </a:r>
            <a:r>
              <a:rPr lang="en-US" sz="4000" b="1" dirty="0" err="1">
                <a:solidFill>
                  <a:srgbClr val="532476"/>
                </a:solidFill>
                <a:latin typeface="Arial" panose="020B0604020202020204" pitchFamily="34" charset="0"/>
                <a:cs typeface="Arial" panose="020B0604020202020204" pitchFamily="34" charset="0"/>
              </a:rPr>
              <a:t>đúng</a:t>
            </a:r>
            <a:r>
              <a:rPr lang="en-US" sz="4000" b="1" dirty="0">
                <a:solidFill>
                  <a:srgbClr val="532476"/>
                </a:solidFill>
                <a:latin typeface="Arial" panose="020B0604020202020204" pitchFamily="34" charset="0"/>
                <a:cs typeface="Arial" panose="020B0604020202020204" pitchFamily="34" charset="0"/>
              </a:rPr>
              <a:t> </a:t>
            </a:r>
            <a:r>
              <a:rPr lang="en-US" sz="4000" b="1" dirty="0" err="1">
                <a:solidFill>
                  <a:srgbClr val="532476"/>
                </a:solidFill>
                <a:latin typeface="Arial" panose="020B0604020202020204" pitchFamily="34" charset="0"/>
                <a:cs typeface="Arial" panose="020B0604020202020204" pitchFamily="34" charset="0"/>
              </a:rPr>
              <a:t>thời</a:t>
            </a:r>
            <a:r>
              <a:rPr lang="en-US" sz="4000" b="1" dirty="0">
                <a:solidFill>
                  <a:srgbClr val="532476"/>
                </a:solidFill>
                <a:latin typeface="Arial" panose="020B0604020202020204" pitchFamily="34" charset="0"/>
                <a:cs typeface="Arial" panose="020B0604020202020204" pitchFamily="34" charset="0"/>
              </a:rPr>
              <a:t> </a:t>
            </a:r>
            <a:r>
              <a:rPr lang="en-US" sz="4000" b="1" dirty="0" err="1">
                <a:solidFill>
                  <a:srgbClr val="532476"/>
                </a:solidFill>
                <a:latin typeface="Arial" panose="020B0604020202020204" pitchFamily="34" charset="0"/>
                <a:cs typeface="Arial" panose="020B0604020202020204" pitchFamily="34" charset="0"/>
              </a:rPr>
              <a:t>điểm</a:t>
            </a:r>
            <a:r>
              <a:rPr lang="en-US" sz="4000" b="1" dirty="0">
                <a:solidFill>
                  <a:srgbClr val="532476"/>
                </a:solidFill>
                <a:latin typeface="Arial" panose="020B0604020202020204" pitchFamily="34" charset="0"/>
                <a:cs typeface="Arial" panose="020B0604020202020204" pitchFamily="34" charset="0"/>
              </a:rPr>
              <a:t> </a:t>
            </a:r>
            <a:r>
              <a:rPr lang="en-US" sz="4000" b="1" dirty="0" err="1">
                <a:solidFill>
                  <a:srgbClr val="532476"/>
                </a:solidFill>
                <a:latin typeface="Arial" panose="020B0604020202020204" pitchFamily="34" charset="0"/>
                <a:cs typeface="Arial" panose="020B0604020202020204" pitchFamily="34" charset="0"/>
              </a:rPr>
              <a:t>triển</a:t>
            </a:r>
            <a:r>
              <a:rPr lang="en-US" sz="4000" b="1" dirty="0">
                <a:solidFill>
                  <a:srgbClr val="532476"/>
                </a:solidFill>
                <a:latin typeface="Arial" panose="020B0604020202020204" pitchFamily="34" charset="0"/>
                <a:cs typeface="Arial" panose="020B0604020202020204" pitchFamily="34" charset="0"/>
              </a:rPr>
              <a:t> </a:t>
            </a:r>
            <a:r>
              <a:rPr lang="en-US" sz="4000" b="1" dirty="0" err="1">
                <a:solidFill>
                  <a:srgbClr val="532476"/>
                </a:solidFill>
                <a:latin typeface="Arial" panose="020B0604020202020204" pitchFamily="34" charset="0"/>
                <a:cs typeface="Arial" panose="020B0604020202020204" pitchFamily="34" charset="0"/>
              </a:rPr>
              <a:t>khai</a:t>
            </a:r>
            <a:r>
              <a:rPr lang="en-US" sz="4000" b="1" dirty="0">
                <a:solidFill>
                  <a:srgbClr val="532476"/>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900969795"/>
      </p:ext>
    </p:extLst>
  </p:cSld>
  <p:clrMapOvr>
    <a:masterClrMapping/>
  </p:clrMapOvr>
  <p:transition spd="slow">
    <p:randomBar dir="vert"/>
  </p:transition>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1" name="Rectangle 40">
            <a:extLst>
              <a:ext uri="{FF2B5EF4-FFF2-40B4-BE49-F238E27FC236}">
                <a16:creationId xmlns:a16="http://schemas.microsoft.com/office/drawing/2014/main" id="{99F1FFA9-D672-408C-9220-ADEEC6ABD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3428" cy="10287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A person holding a wheel&#10;&#10;Description automatically generated with low confidence">
            <a:extLst>
              <a:ext uri="{FF2B5EF4-FFF2-40B4-BE49-F238E27FC236}">
                <a16:creationId xmlns:a16="http://schemas.microsoft.com/office/drawing/2014/main" id="{F177A0F0-2FAC-1882-3EE7-B5ABE2446DF3}"/>
              </a:ext>
            </a:extLst>
          </p:cNvPr>
          <p:cNvPicPr>
            <a:picLocks noChangeAspect="1"/>
          </p:cNvPicPr>
          <p:nvPr/>
        </p:nvPicPr>
        <p:blipFill rotWithShape="1">
          <a:blip r:embed="rId2">
            <a:extLst>
              <a:ext uri="{28A0092B-C50C-407E-A947-70E740481C1C}">
                <a14:useLocalDpi xmlns:a14="http://schemas.microsoft.com/office/drawing/2010/main" val="0"/>
              </a:ext>
            </a:extLst>
          </a:blip>
          <a:srcRect t="9476" r="-1" b="-1"/>
          <a:stretch/>
        </p:blipFill>
        <p:spPr>
          <a:xfrm>
            <a:off x="5792421" y="-6"/>
            <a:ext cx="12495579" cy="5541558"/>
          </a:xfrm>
          <a:custGeom>
            <a:avLst/>
            <a:gdLst/>
            <a:ahLst/>
            <a:cxnLst/>
            <a:rect l="l" t="t" r="r" b="b"/>
            <a:pathLst>
              <a:path w="7287684" h="3694372">
                <a:moveTo>
                  <a:pt x="1047969" y="0"/>
                </a:moveTo>
                <a:lnTo>
                  <a:pt x="7287684" y="0"/>
                </a:lnTo>
                <a:lnTo>
                  <a:pt x="7287684" y="814388"/>
                </a:lnTo>
                <a:lnTo>
                  <a:pt x="7287684" y="3694372"/>
                </a:lnTo>
                <a:lnTo>
                  <a:pt x="471411" y="3694372"/>
                </a:lnTo>
                <a:lnTo>
                  <a:pt x="470992" y="3686621"/>
                </a:lnTo>
                <a:cubicBezTo>
                  <a:pt x="458999" y="3642419"/>
                  <a:pt x="427907" y="3602236"/>
                  <a:pt x="376383" y="3554015"/>
                </a:cubicBezTo>
                <a:cubicBezTo>
                  <a:pt x="315976" y="3500438"/>
                  <a:pt x="255568" y="3454003"/>
                  <a:pt x="170288" y="3407569"/>
                </a:cubicBezTo>
                <a:cubicBezTo>
                  <a:pt x="365723" y="3382565"/>
                  <a:pt x="163181" y="3296841"/>
                  <a:pt x="230695" y="3243263"/>
                </a:cubicBezTo>
                <a:cubicBezTo>
                  <a:pt x="369276" y="3221831"/>
                  <a:pt x="479431" y="3393282"/>
                  <a:pt x="667759" y="3343275"/>
                </a:cubicBezTo>
                <a:cubicBezTo>
                  <a:pt x="440344" y="3196828"/>
                  <a:pt x="184501" y="3150393"/>
                  <a:pt x="17493" y="2953940"/>
                </a:cubicBezTo>
                <a:cubicBezTo>
                  <a:pt x="56580" y="2911078"/>
                  <a:pt x="95667" y="2953940"/>
                  <a:pt x="127647" y="2936081"/>
                </a:cubicBezTo>
                <a:cubicBezTo>
                  <a:pt x="127647" y="2925365"/>
                  <a:pt x="500751" y="2993232"/>
                  <a:pt x="522071" y="2714625"/>
                </a:cubicBezTo>
                <a:cubicBezTo>
                  <a:pt x="529178" y="2714625"/>
                  <a:pt x="536285" y="2714625"/>
                  <a:pt x="543391" y="2703909"/>
                </a:cubicBezTo>
                <a:cubicBezTo>
                  <a:pt x="582478" y="2664619"/>
                  <a:pt x="546945" y="2571750"/>
                  <a:pt x="610905" y="2564606"/>
                </a:cubicBezTo>
                <a:cubicBezTo>
                  <a:pt x="681973" y="2557462"/>
                  <a:pt x="749487" y="2525315"/>
                  <a:pt x="824107" y="2543175"/>
                </a:cubicBezTo>
                <a:cubicBezTo>
                  <a:pt x="880961" y="2557462"/>
                  <a:pt x="941368" y="2575322"/>
                  <a:pt x="1001776" y="2575322"/>
                </a:cubicBezTo>
                <a:cubicBezTo>
                  <a:pt x="1065736" y="2575322"/>
                  <a:pt x="1154570" y="2696766"/>
                  <a:pt x="1193658" y="2536031"/>
                </a:cubicBezTo>
                <a:cubicBezTo>
                  <a:pt x="1193658" y="2528888"/>
                  <a:pt x="1303812" y="2546747"/>
                  <a:pt x="1364219" y="2553891"/>
                </a:cubicBezTo>
                <a:cubicBezTo>
                  <a:pt x="1413966" y="2561035"/>
                  <a:pt x="1474374" y="2593181"/>
                  <a:pt x="1509907" y="2528888"/>
                </a:cubicBezTo>
                <a:cubicBezTo>
                  <a:pt x="1527674" y="2489596"/>
                  <a:pt x="1442393" y="2418159"/>
                  <a:pt x="1367772" y="2411015"/>
                </a:cubicBezTo>
                <a:cubicBezTo>
                  <a:pt x="1300259" y="2403872"/>
                  <a:pt x="1232745" y="2396728"/>
                  <a:pt x="1168784" y="2411015"/>
                </a:cubicBezTo>
                <a:cubicBezTo>
                  <a:pt x="1090610" y="2428875"/>
                  <a:pt x="1047969" y="2400300"/>
                  <a:pt x="1026649" y="2336007"/>
                </a:cubicBezTo>
                <a:cubicBezTo>
                  <a:pt x="1001776" y="2268141"/>
                  <a:pt x="955582" y="2232422"/>
                  <a:pt x="891621" y="2200275"/>
                </a:cubicBezTo>
                <a:cubicBezTo>
                  <a:pt x="735273" y="2121694"/>
                  <a:pt x="586032" y="2028825"/>
                  <a:pt x="415470" y="1982390"/>
                </a:cubicBezTo>
                <a:cubicBezTo>
                  <a:pt x="383490" y="1975246"/>
                  <a:pt x="344403" y="1960959"/>
                  <a:pt x="330189" y="1900238"/>
                </a:cubicBezTo>
                <a:cubicBezTo>
                  <a:pt x="792127" y="1993106"/>
                  <a:pt x="1211424" y="2232422"/>
                  <a:pt x="1687576" y="2218135"/>
                </a:cubicBezTo>
                <a:cubicBezTo>
                  <a:pt x="1559654" y="2143125"/>
                  <a:pt x="1406860" y="2139554"/>
                  <a:pt x="1268278" y="2085975"/>
                </a:cubicBezTo>
                <a:cubicBezTo>
                  <a:pt x="1367772" y="2046685"/>
                  <a:pt x="1460160" y="2089547"/>
                  <a:pt x="1552548" y="2110978"/>
                </a:cubicBezTo>
                <a:cubicBezTo>
                  <a:pt x="1630722" y="2128837"/>
                  <a:pt x="1701789" y="2132410"/>
                  <a:pt x="1708896" y="2021681"/>
                </a:cubicBezTo>
                <a:cubicBezTo>
                  <a:pt x="1708896" y="2010965"/>
                  <a:pt x="1708896" y="2003821"/>
                  <a:pt x="1708896" y="1993106"/>
                </a:cubicBezTo>
                <a:cubicBezTo>
                  <a:pt x="1680469" y="1946672"/>
                  <a:pt x="1641382" y="1925240"/>
                  <a:pt x="1591635" y="1910953"/>
                </a:cubicBezTo>
                <a:cubicBezTo>
                  <a:pt x="1563208" y="1903809"/>
                  <a:pt x="1524121" y="1889522"/>
                  <a:pt x="1524121" y="1857375"/>
                </a:cubicBezTo>
                <a:cubicBezTo>
                  <a:pt x="1527674" y="1735931"/>
                  <a:pt x="1431733" y="1700212"/>
                  <a:pt x="1339346" y="1664493"/>
                </a:cubicBezTo>
                <a:cubicBezTo>
                  <a:pt x="1389093" y="1603772"/>
                  <a:pt x="1431733" y="1646635"/>
                  <a:pt x="1470820" y="1643062"/>
                </a:cubicBezTo>
                <a:cubicBezTo>
                  <a:pt x="1495694" y="1639491"/>
                  <a:pt x="1520567" y="1635919"/>
                  <a:pt x="1520567" y="1603772"/>
                </a:cubicBezTo>
                <a:cubicBezTo>
                  <a:pt x="1520567" y="1578769"/>
                  <a:pt x="1509907" y="1546622"/>
                  <a:pt x="1485034" y="1546622"/>
                </a:cubicBezTo>
                <a:cubicBezTo>
                  <a:pt x="1328686" y="1543050"/>
                  <a:pt x="1239851" y="1371600"/>
                  <a:pt x="1076396" y="1371600"/>
                </a:cubicBezTo>
                <a:cubicBezTo>
                  <a:pt x="976902" y="1371600"/>
                  <a:pt x="1126144" y="1275159"/>
                  <a:pt x="1044416" y="1235869"/>
                </a:cubicBezTo>
                <a:cubicBezTo>
                  <a:pt x="1026649" y="1225153"/>
                  <a:pt x="1094163" y="1210866"/>
                  <a:pt x="1122590" y="1214437"/>
                </a:cubicBezTo>
                <a:cubicBezTo>
                  <a:pt x="1151017" y="1218009"/>
                  <a:pt x="1175891" y="1243013"/>
                  <a:pt x="1211424" y="1225153"/>
                </a:cubicBezTo>
                <a:cubicBezTo>
                  <a:pt x="1229191" y="1160860"/>
                  <a:pt x="1182997" y="1135856"/>
                  <a:pt x="1140357" y="1117997"/>
                </a:cubicBezTo>
                <a:cubicBezTo>
                  <a:pt x="1047969" y="1075135"/>
                  <a:pt x="955582" y="1025129"/>
                  <a:pt x="852534" y="1010841"/>
                </a:cubicBezTo>
                <a:cubicBezTo>
                  <a:pt x="817001" y="1007269"/>
                  <a:pt x="795680" y="989409"/>
                  <a:pt x="799234" y="953690"/>
                </a:cubicBezTo>
                <a:cubicBezTo>
                  <a:pt x="806340" y="907256"/>
                  <a:pt x="841874" y="921544"/>
                  <a:pt x="870301" y="925115"/>
                </a:cubicBezTo>
                <a:cubicBezTo>
                  <a:pt x="888068" y="928688"/>
                  <a:pt x="905835" y="939403"/>
                  <a:pt x="923602" y="914400"/>
                </a:cubicBezTo>
                <a:cubicBezTo>
                  <a:pt x="611794" y="724198"/>
                  <a:pt x="409919" y="684684"/>
                  <a:pt x="132090" y="589415"/>
                </a:cubicBezTo>
                <a:lnTo>
                  <a:pt x="31922" y="552917"/>
                </a:lnTo>
                <a:lnTo>
                  <a:pt x="26859" y="541335"/>
                </a:lnTo>
                <a:cubicBezTo>
                  <a:pt x="20137" y="534929"/>
                  <a:pt x="8953" y="532232"/>
                  <a:pt x="0" y="527681"/>
                </a:cubicBezTo>
                <a:cubicBezTo>
                  <a:pt x="5969" y="516305"/>
                  <a:pt x="7617" y="502963"/>
                  <a:pt x="17905" y="493550"/>
                </a:cubicBezTo>
                <a:cubicBezTo>
                  <a:pt x="23947" y="488022"/>
                  <a:pt x="35344" y="487159"/>
                  <a:pt x="44763" y="486724"/>
                </a:cubicBezTo>
                <a:lnTo>
                  <a:pt x="165722" y="483650"/>
                </a:lnTo>
                <a:lnTo>
                  <a:pt x="193385" y="498723"/>
                </a:lnTo>
                <a:cubicBezTo>
                  <a:pt x="210263" y="511671"/>
                  <a:pt x="227142" y="525066"/>
                  <a:pt x="315976" y="535781"/>
                </a:cubicBezTo>
                <a:cubicBezTo>
                  <a:pt x="401257" y="546497"/>
                  <a:pt x="479431" y="582216"/>
                  <a:pt x="575372" y="525066"/>
                </a:cubicBezTo>
                <a:cubicBezTo>
                  <a:pt x="639332" y="485775"/>
                  <a:pt x="742380" y="528637"/>
                  <a:pt x="820554" y="560785"/>
                </a:cubicBezTo>
                <a:cubicBezTo>
                  <a:pt x="884515" y="589360"/>
                  <a:pt x="948475" y="596503"/>
                  <a:pt x="1033756" y="560785"/>
                </a:cubicBezTo>
                <a:cubicBezTo>
                  <a:pt x="955582" y="539354"/>
                  <a:pt x="895175" y="521494"/>
                  <a:pt x="834767" y="507206"/>
                </a:cubicBezTo>
                <a:cubicBezTo>
                  <a:pt x="785020" y="496491"/>
                  <a:pt x="756593" y="471488"/>
                  <a:pt x="760147" y="417909"/>
                </a:cubicBezTo>
                <a:cubicBezTo>
                  <a:pt x="760147" y="389334"/>
                  <a:pt x="749487" y="350044"/>
                  <a:pt x="785020" y="335757"/>
                </a:cubicBezTo>
                <a:cubicBezTo>
                  <a:pt x="813447" y="321469"/>
                  <a:pt x="852534" y="335757"/>
                  <a:pt x="866748" y="360759"/>
                </a:cubicBezTo>
                <a:cubicBezTo>
                  <a:pt x="884515" y="407194"/>
                  <a:pt x="902281" y="450056"/>
                  <a:pt x="962689" y="453629"/>
                </a:cubicBezTo>
                <a:cubicBezTo>
                  <a:pt x="1044416" y="460771"/>
                  <a:pt x="998222" y="432197"/>
                  <a:pt x="984009" y="396478"/>
                </a:cubicBezTo>
                <a:cubicBezTo>
                  <a:pt x="969795" y="357188"/>
                  <a:pt x="1012436" y="346472"/>
                  <a:pt x="1040863" y="353615"/>
                </a:cubicBezTo>
                <a:cubicBezTo>
                  <a:pt x="1147464" y="385763"/>
                  <a:pt x="1257618" y="328613"/>
                  <a:pt x="1367772" y="375047"/>
                </a:cubicBezTo>
                <a:cubicBezTo>
                  <a:pt x="1339346" y="260747"/>
                  <a:pt x="1278938" y="210741"/>
                  <a:pt x="1151017" y="192881"/>
                </a:cubicBezTo>
                <a:cubicBezTo>
                  <a:pt x="1104823" y="189310"/>
                  <a:pt x="1055076" y="196453"/>
                  <a:pt x="1012436" y="164306"/>
                </a:cubicBezTo>
                <a:cubicBezTo>
                  <a:pt x="987562" y="146447"/>
                  <a:pt x="962689" y="125016"/>
                  <a:pt x="980456" y="89297"/>
                </a:cubicBezTo>
                <a:cubicBezTo>
                  <a:pt x="991116" y="64294"/>
                  <a:pt x="1019542" y="64294"/>
                  <a:pt x="1044416" y="71437"/>
                </a:cubicBezTo>
                <a:cubicBezTo>
                  <a:pt x="1147464" y="110728"/>
                  <a:pt x="1257618" y="121444"/>
                  <a:pt x="1364219" y="135731"/>
                </a:cubicBezTo>
                <a:cubicBezTo>
                  <a:pt x="1381986" y="139303"/>
                  <a:pt x="1399753" y="146447"/>
                  <a:pt x="1417520" y="110728"/>
                </a:cubicBezTo>
                <a:cubicBezTo>
                  <a:pt x="1293152" y="78581"/>
                  <a:pt x="1172337" y="35719"/>
                  <a:pt x="1047969" y="0"/>
                </a:cubicBezTo>
                <a:close/>
              </a:path>
            </a:pathLst>
          </a:custGeom>
        </p:spPr>
      </p:pic>
      <p:pic>
        <p:nvPicPr>
          <p:cNvPr id="2" name="Picture 1" descr="A picture containing text, person&#10;&#10;Description automatically generated">
            <a:extLst>
              <a:ext uri="{FF2B5EF4-FFF2-40B4-BE49-F238E27FC236}">
                <a16:creationId xmlns:a16="http://schemas.microsoft.com/office/drawing/2014/main" id="{215DBA61-32C2-EA22-19AD-623B5E636DEE}"/>
              </a:ext>
            </a:extLst>
          </p:cNvPr>
          <p:cNvPicPr>
            <a:picLocks noChangeAspect="1"/>
          </p:cNvPicPr>
          <p:nvPr/>
        </p:nvPicPr>
        <p:blipFill rotWithShape="1">
          <a:blip r:embed="rId3">
            <a:extLst>
              <a:ext uri="{28A0092B-C50C-407E-A947-70E740481C1C}">
                <a14:useLocalDpi xmlns:a14="http://schemas.microsoft.com/office/drawing/2010/main" val="0"/>
              </a:ext>
            </a:extLst>
          </a:blip>
          <a:srcRect t="13873" r="-2" b="31613"/>
          <a:stretch/>
        </p:blipFill>
        <p:spPr>
          <a:xfrm>
            <a:off x="5486400" y="5704441"/>
            <a:ext cx="12812263" cy="4582565"/>
          </a:xfrm>
          <a:custGeom>
            <a:avLst/>
            <a:gdLst/>
            <a:ahLst/>
            <a:cxnLst/>
            <a:rect l="l" t="t" r="r" b="b"/>
            <a:pathLst>
              <a:path w="7472381" h="3055043">
                <a:moveTo>
                  <a:pt x="638975" y="0"/>
                </a:moveTo>
                <a:lnTo>
                  <a:pt x="7472381" y="0"/>
                </a:lnTo>
                <a:lnTo>
                  <a:pt x="7472381" y="2579984"/>
                </a:lnTo>
                <a:lnTo>
                  <a:pt x="7472381" y="3055043"/>
                </a:lnTo>
                <a:lnTo>
                  <a:pt x="6992676" y="3055043"/>
                </a:lnTo>
                <a:lnTo>
                  <a:pt x="1946893" y="3055043"/>
                </a:lnTo>
                <a:cubicBezTo>
                  <a:pt x="1801205" y="2983605"/>
                  <a:pt x="1662624" y="2897880"/>
                  <a:pt x="1506276" y="2855018"/>
                </a:cubicBezTo>
                <a:cubicBezTo>
                  <a:pt x="1399675" y="2826443"/>
                  <a:pt x="1296627" y="2776437"/>
                  <a:pt x="1314394" y="2626417"/>
                </a:cubicBezTo>
                <a:cubicBezTo>
                  <a:pt x="1317947" y="2583555"/>
                  <a:pt x="1289520" y="2551409"/>
                  <a:pt x="1246880" y="2562124"/>
                </a:cubicBezTo>
                <a:cubicBezTo>
                  <a:pt x="1165153" y="2583555"/>
                  <a:pt x="1126065" y="2522833"/>
                  <a:pt x="1079872" y="2476399"/>
                </a:cubicBezTo>
                <a:cubicBezTo>
                  <a:pt x="998144" y="2394247"/>
                  <a:pt x="919970" y="2308520"/>
                  <a:pt x="788495" y="2294233"/>
                </a:cubicBezTo>
                <a:cubicBezTo>
                  <a:pt x="813369" y="2229939"/>
                  <a:pt x="856009" y="2237083"/>
                  <a:pt x="895097" y="2251371"/>
                </a:cubicBezTo>
                <a:cubicBezTo>
                  <a:pt x="998144" y="2287090"/>
                  <a:pt x="1101192" y="2326380"/>
                  <a:pt x="1204239" y="2362099"/>
                </a:cubicBezTo>
                <a:cubicBezTo>
                  <a:pt x="1271754" y="2383530"/>
                  <a:pt x="1339267" y="2415677"/>
                  <a:pt x="1428102" y="2390674"/>
                </a:cubicBezTo>
                <a:cubicBezTo>
                  <a:pt x="1349928" y="2262087"/>
                  <a:pt x="1218453" y="2237083"/>
                  <a:pt x="1111852" y="2197793"/>
                </a:cubicBezTo>
                <a:cubicBezTo>
                  <a:pt x="980377" y="2147787"/>
                  <a:pt x="902203" y="2054918"/>
                  <a:pt x="806262" y="1947762"/>
                </a:cubicBezTo>
                <a:cubicBezTo>
                  <a:pt x="902203" y="1919187"/>
                  <a:pt x="962610" y="1997768"/>
                  <a:pt x="1040785" y="1994196"/>
                </a:cubicBezTo>
                <a:cubicBezTo>
                  <a:pt x="1044338" y="1983480"/>
                  <a:pt x="1051445" y="1962049"/>
                  <a:pt x="1051445" y="1962049"/>
                </a:cubicBezTo>
                <a:cubicBezTo>
                  <a:pt x="923523" y="1904899"/>
                  <a:pt x="866670" y="1797743"/>
                  <a:pt x="845349" y="1665583"/>
                </a:cubicBezTo>
                <a:cubicBezTo>
                  <a:pt x="838243" y="1597718"/>
                  <a:pt x="792049" y="1576287"/>
                  <a:pt x="745855" y="1544140"/>
                </a:cubicBezTo>
                <a:cubicBezTo>
                  <a:pt x="589507" y="1433411"/>
                  <a:pt x="422499" y="1333399"/>
                  <a:pt x="291024" y="1183381"/>
                </a:cubicBezTo>
                <a:cubicBezTo>
                  <a:pt x="443819" y="1201239"/>
                  <a:pt x="564633" y="1301252"/>
                  <a:pt x="724535" y="1344115"/>
                </a:cubicBezTo>
                <a:cubicBezTo>
                  <a:pt x="596614" y="1179808"/>
                  <a:pt x="429605" y="1094083"/>
                  <a:pt x="276811" y="994071"/>
                </a:cubicBezTo>
                <a:cubicBezTo>
                  <a:pt x="205743" y="947637"/>
                  <a:pt x="141783" y="890486"/>
                  <a:pt x="60055" y="865484"/>
                </a:cubicBezTo>
                <a:cubicBezTo>
                  <a:pt x="31628" y="858340"/>
                  <a:pt x="-18119" y="840481"/>
                  <a:pt x="6755" y="790474"/>
                </a:cubicBezTo>
                <a:cubicBezTo>
                  <a:pt x="28075" y="747612"/>
                  <a:pt x="67162" y="761900"/>
                  <a:pt x="102696" y="772614"/>
                </a:cubicBezTo>
                <a:cubicBezTo>
                  <a:pt x="187976" y="801190"/>
                  <a:pt x="280364" y="801190"/>
                  <a:pt x="397625" y="801190"/>
                </a:cubicBezTo>
                <a:cubicBezTo>
                  <a:pt x="298131" y="665458"/>
                  <a:pt x="116909" y="708321"/>
                  <a:pt x="31628" y="565446"/>
                </a:cubicBezTo>
                <a:cubicBezTo>
                  <a:pt x="138229" y="540444"/>
                  <a:pt x="219957" y="590450"/>
                  <a:pt x="305237" y="601165"/>
                </a:cubicBezTo>
                <a:cubicBezTo>
                  <a:pt x="383412" y="611881"/>
                  <a:pt x="401178" y="586877"/>
                  <a:pt x="383412" y="508296"/>
                </a:cubicBezTo>
                <a:cubicBezTo>
                  <a:pt x="354985" y="386853"/>
                  <a:pt x="397625" y="326130"/>
                  <a:pt x="511333" y="358278"/>
                </a:cubicBezTo>
                <a:cubicBezTo>
                  <a:pt x="617934" y="390424"/>
                  <a:pt x="628594" y="343990"/>
                  <a:pt x="600167" y="276124"/>
                </a:cubicBezTo>
                <a:cubicBezTo>
                  <a:pt x="557527" y="176112"/>
                  <a:pt x="603720" y="97531"/>
                  <a:pt x="635701" y="11805"/>
                </a:cubicBezTo>
                <a:close/>
              </a:path>
            </a:pathLst>
          </a:custGeom>
        </p:spPr>
      </p:pic>
      <p:sp>
        <p:nvSpPr>
          <p:cNvPr id="4" name="TextBox 3">
            <a:extLst>
              <a:ext uri="{FF2B5EF4-FFF2-40B4-BE49-F238E27FC236}">
                <a16:creationId xmlns:a16="http://schemas.microsoft.com/office/drawing/2014/main" id="{1115508C-4E55-EDF5-B637-F014F1193C6D}"/>
              </a:ext>
            </a:extLst>
          </p:cNvPr>
          <p:cNvSpPr txBox="1"/>
          <p:nvPr/>
        </p:nvSpPr>
        <p:spPr>
          <a:xfrm>
            <a:off x="743137" y="1943100"/>
            <a:ext cx="5337437" cy="4806201"/>
          </a:xfrm>
          <a:prstGeom prst="rect">
            <a:avLst/>
          </a:prstGeom>
        </p:spPr>
        <p:txBody>
          <a:bodyPr vert="horz" lIns="91440" tIns="45720" rIns="91440" bIns="45720" rtlCol="0" anchor="b">
            <a:normAutofit/>
          </a:bodyPr>
          <a:lstStyle/>
          <a:p>
            <a:pPr marL="0" marR="0" lvl="0" indent="0" algn="ctr" fontAlgn="auto">
              <a:lnSpc>
                <a:spcPct val="90000"/>
              </a:lnSpc>
              <a:spcBef>
                <a:spcPct val="0"/>
              </a:spcBef>
              <a:spcAft>
                <a:spcPts val="600"/>
              </a:spcAft>
              <a:buClrTx/>
              <a:buSzTx/>
              <a:tabLst/>
              <a:defRPr/>
            </a:pPr>
            <a:r>
              <a:rPr kumimoji="0" lang="en-US" sz="6600" b="1" i="1" u="none" strike="noStrike" cap="none" spc="0" normalizeH="0" baseline="0" noProof="0" dirty="0">
                <a:ln>
                  <a:noFill/>
                </a:ln>
                <a:effectLst/>
                <a:uLnTx/>
                <a:uFillTx/>
                <a:latin typeface="Arial" panose="020B0604020202020204" pitchFamily="34" charset="0"/>
                <a:ea typeface="+mj-ea"/>
                <a:cs typeface="Arial" panose="020B0604020202020204" pitchFamily="34" charset="0"/>
              </a:rPr>
              <a:t>2.2. </a:t>
            </a:r>
          </a:p>
          <a:p>
            <a:pPr marL="0" marR="0" lvl="0" indent="0" algn="ctr" fontAlgn="auto">
              <a:lnSpc>
                <a:spcPct val="90000"/>
              </a:lnSpc>
              <a:spcBef>
                <a:spcPct val="0"/>
              </a:spcBef>
              <a:spcAft>
                <a:spcPts val="600"/>
              </a:spcAft>
              <a:buClrTx/>
              <a:buSzTx/>
              <a:tabLst/>
              <a:defRPr/>
            </a:pPr>
            <a:r>
              <a:rPr kumimoji="0" lang="en-US" sz="6600" b="1" i="1" u="none" strike="noStrike" cap="none" spc="0" normalizeH="0" baseline="0" noProof="0" dirty="0" err="1">
                <a:ln>
                  <a:noFill/>
                </a:ln>
                <a:effectLst/>
                <a:uLnTx/>
                <a:uFillTx/>
                <a:latin typeface="Arial" panose="020B0604020202020204" pitchFamily="34" charset="0"/>
                <a:ea typeface="+mj-ea"/>
                <a:cs typeface="Arial" panose="020B0604020202020204" pitchFamily="34" charset="0"/>
              </a:rPr>
              <a:t>Nhận</a:t>
            </a:r>
            <a:r>
              <a:rPr kumimoji="0" lang="en-US" sz="6600" b="1" i="1" u="none" strike="noStrike" cap="none" spc="0" normalizeH="0" baseline="0" noProof="0" dirty="0">
                <a:ln>
                  <a:noFill/>
                </a:ln>
                <a:effectLst/>
                <a:uLnTx/>
                <a:uFillTx/>
                <a:latin typeface="Arial" panose="020B0604020202020204" pitchFamily="34" charset="0"/>
                <a:ea typeface="+mj-ea"/>
                <a:cs typeface="Arial" panose="020B0604020202020204" pitchFamily="34" charset="0"/>
              </a:rPr>
              <a:t> </a:t>
            </a:r>
            <a:r>
              <a:rPr kumimoji="0" lang="en-US" sz="6600" b="1" i="1" u="none" strike="noStrike" cap="none" spc="0" normalizeH="0" baseline="0" noProof="0" dirty="0" err="1">
                <a:ln>
                  <a:noFill/>
                </a:ln>
                <a:effectLst/>
                <a:uLnTx/>
                <a:uFillTx/>
                <a:latin typeface="Arial" panose="020B0604020202020204" pitchFamily="34" charset="0"/>
                <a:ea typeface="+mj-ea"/>
                <a:cs typeface="Arial" panose="020B0604020202020204" pitchFamily="34" charset="0"/>
              </a:rPr>
              <a:t>biết</a:t>
            </a:r>
            <a:r>
              <a:rPr kumimoji="0" lang="en-US" sz="6600" b="1" i="1" u="none" strike="noStrike" cap="none" spc="0" normalizeH="0" baseline="0" noProof="0" dirty="0">
                <a:ln>
                  <a:noFill/>
                </a:ln>
                <a:effectLst/>
                <a:uLnTx/>
                <a:uFillTx/>
                <a:latin typeface="Arial" panose="020B0604020202020204" pitchFamily="34" charset="0"/>
                <a:ea typeface="+mj-ea"/>
                <a:cs typeface="Arial" panose="020B0604020202020204" pitchFamily="34" charset="0"/>
              </a:rPr>
              <a:t> </a:t>
            </a:r>
            <a:r>
              <a:rPr kumimoji="0" lang="en-US" sz="6600" b="1" i="1" u="none" strike="noStrike" cap="none" spc="0" normalizeH="0" baseline="0" noProof="0" dirty="0" err="1">
                <a:ln>
                  <a:noFill/>
                </a:ln>
                <a:effectLst/>
                <a:uLnTx/>
                <a:uFillTx/>
                <a:latin typeface="Arial" panose="020B0604020202020204" pitchFamily="34" charset="0"/>
                <a:ea typeface="+mj-ea"/>
                <a:cs typeface="Arial" panose="020B0604020202020204" pitchFamily="34" charset="0"/>
              </a:rPr>
              <a:t>chiến</a:t>
            </a:r>
            <a:r>
              <a:rPr kumimoji="0" lang="en-US" sz="6600" b="1" i="1" u="none" strike="noStrike" cap="none" spc="0" normalizeH="0" baseline="0" noProof="0" dirty="0">
                <a:ln>
                  <a:noFill/>
                </a:ln>
                <a:effectLst/>
                <a:uLnTx/>
                <a:uFillTx/>
                <a:latin typeface="Arial" panose="020B0604020202020204" pitchFamily="34" charset="0"/>
                <a:ea typeface="+mj-ea"/>
                <a:cs typeface="Arial" panose="020B0604020202020204" pitchFamily="34" charset="0"/>
              </a:rPr>
              <a:t> </a:t>
            </a:r>
            <a:r>
              <a:rPr kumimoji="0" lang="en-US" sz="6600" b="1" i="1" u="none" strike="noStrike" cap="none" spc="0" normalizeH="0" baseline="0" noProof="0" dirty="0" err="1">
                <a:ln>
                  <a:noFill/>
                </a:ln>
                <a:effectLst/>
                <a:uLnTx/>
                <a:uFillTx/>
                <a:latin typeface="Arial" panose="020B0604020202020204" pitchFamily="34" charset="0"/>
                <a:ea typeface="+mj-ea"/>
                <a:cs typeface="Arial" panose="020B0604020202020204" pitchFamily="34" charset="0"/>
              </a:rPr>
              <a:t>lược</a:t>
            </a:r>
            <a:r>
              <a:rPr kumimoji="0" lang="en-US" sz="6600" b="1" i="1" u="none" strike="noStrike" cap="none" spc="0" normalizeH="0" baseline="0" noProof="0" dirty="0">
                <a:ln>
                  <a:noFill/>
                </a:ln>
                <a:effectLst/>
                <a:uLnTx/>
                <a:uFillTx/>
                <a:latin typeface="Arial" panose="020B0604020202020204" pitchFamily="34" charset="0"/>
                <a:ea typeface="+mj-ea"/>
                <a:cs typeface="Arial" panose="020B0604020202020204" pitchFamily="34" charset="0"/>
              </a:rPr>
              <a:t> </a:t>
            </a:r>
            <a:r>
              <a:rPr kumimoji="0" lang="en-US" sz="6600" b="1" i="1" u="none" strike="noStrike" cap="none" spc="0" normalizeH="0" baseline="0" noProof="0" dirty="0" err="1">
                <a:ln>
                  <a:noFill/>
                </a:ln>
                <a:effectLst/>
                <a:uLnTx/>
                <a:uFillTx/>
                <a:latin typeface="Arial" panose="020B0604020202020204" pitchFamily="34" charset="0"/>
                <a:ea typeface="+mj-ea"/>
                <a:cs typeface="Arial" panose="020B0604020202020204" pitchFamily="34" charset="0"/>
              </a:rPr>
              <a:t>hiện</a:t>
            </a:r>
            <a:r>
              <a:rPr kumimoji="0" lang="en-US" sz="6600" b="1" i="1" u="none" strike="noStrike" cap="none" spc="0" normalizeH="0" baseline="0" noProof="0" dirty="0">
                <a:ln>
                  <a:noFill/>
                </a:ln>
                <a:effectLst/>
                <a:uLnTx/>
                <a:uFillTx/>
                <a:latin typeface="Arial" panose="020B0604020202020204" pitchFamily="34" charset="0"/>
                <a:ea typeface="+mj-ea"/>
                <a:cs typeface="Arial" panose="020B0604020202020204" pitchFamily="34" charset="0"/>
              </a:rPr>
              <a:t> </a:t>
            </a:r>
            <a:r>
              <a:rPr kumimoji="0" lang="en-US" sz="6600" b="1" i="1" u="none" strike="noStrike" cap="none" spc="0" normalizeH="0" baseline="0" noProof="0" dirty="0" err="1">
                <a:ln>
                  <a:noFill/>
                </a:ln>
                <a:effectLst/>
                <a:uLnTx/>
                <a:uFillTx/>
                <a:latin typeface="Arial" panose="020B0604020202020204" pitchFamily="34" charset="0"/>
                <a:ea typeface="+mj-ea"/>
                <a:cs typeface="Arial" panose="020B0604020202020204" pitchFamily="34" charset="0"/>
              </a:rPr>
              <a:t>tại</a:t>
            </a:r>
            <a:endParaRPr lang="en-US" sz="6600" b="1" i="1" dirty="0">
              <a:latin typeface="Arial" panose="020B0604020202020204" pitchFamily="34" charset="0"/>
              <a:ea typeface="+mj-ea"/>
              <a:cs typeface="Arial" panose="020B0604020202020204" pitchFamily="34" charset="0"/>
            </a:endParaRPr>
          </a:p>
        </p:txBody>
      </p:sp>
    </p:spTree>
    <p:extLst>
      <p:ext uri="{BB962C8B-B14F-4D97-AF65-F5344CB8AC3E}">
        <p14:creationId xmlns:p14="http://schemas.microsoft.com/office/powerpoint/2010/main" val="127558704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rot="5400000" flipH="1">
            <a:off x="8022566" y="-10783"/>
            <a:ext cx="10287000" cy="10287000"/>
          </a:xfrm>
          <a:prstGeom prst="rect">
            <a:avLst/>
          </a:prstGeom>
        </p:spPr>
      </p:pic>
      <p:pic>
        <p:nvPicPr>
          <p:cNvPr id="3" name="Picture 3"/>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rot="5400000" flipH="1">
            <a:off x="0" y="0"/>
            <a:ext cx="10287000" cy="10287000"/>
          </a:xfrm>
          <a:prstGeom prst="rect">
            <a:avLst/>
          </a:prstGeom>
        </p:spPr>
      </p:pic>
      <p:sp>
        <p:nvSpPr>
          <p:cNvPr id="57" name="TextBox 57"/>
          <p:cNvSpPr txBox="1"/>
          <p:nvPr/>
        </p:nvSpPr>
        <p:spPr>
          <a:xfrm>
            <a:off x="-1572751" y="266700"/>
            <a:ext cx="12115800" cy="971100"/>
          </a:xfrm>
          <a:prstGeom prst="rect">
            <a:avLst/>
          </a:prstGeom>
        </p:spPr>
        <p:txBody>
          <a:bodyPr wrap="square" lIns="0" tIns="0" rIns="0" bIns="0" rtlCol="0" anchor="t">
            <a:spAutoFit/>
          </a:bodyPr>
          <a:lstStyle/>
          <a:p>
            <a:pPr algn="ctr">
              <a:lnSpc>
                <a:spcPct val="150000"/>
              </a:lnSpc>
            </a:pPr>
            <a:r>
              <a:rPr lang="en-US" sz="4800" b="1" dirty="0">
                <a:solidFill>
                  <a:srgbClr val="FF0000"/>
                </a:solidFill>
                <a:latin typeface="Arial" panose="020B0604020202020204" pitchFamily="34" charset="0"/>
                <a:cs typeface="Arial" panose="020B0604020202020204" pitchFamily="34" charset="0"/>
              </a:rPr>
              <a:t>2.2.1. MỤC ĐÍCH, YÊU CẦU </a:t>
            </a:r>
          </a:p>
        </p:txBody>
      </p:sp>
      <p:graphicFrame>
        <p:nvGraphicFramePr>
          <p:cNvPr id="68" name="Diagram 67">
            <a:extLst>
              <a:ext uri="{FF2B5EF4-FFF2-40B4-BE49-F238E27FC236}">
                <a16:creationId xmlns:a16="http://schemas.microsoft.com/office/drawing/2014/main" id="{D7CE977A-9FA7-E810-9300-6EE3E83DF2CA}"/>
              </a:ext>
            </a:extLst>
          </p:cNvPr>
          <p:cNvGraphicFramePr/>
          <p:nvPr>
            <p:extLst>
              <p:ext uri="{D42A27DB-BD31-4B8C-83A1-F6EECF244321}">
                <p14:modId xmlns:p14="http://schemas.microsoft.com/office/powerpoint/2010/main" val="3706589222"/>
              </p:ext>
            </p:extLst>
          </p:nvPr>
        </p:nvGraphicFramePr>
        <p:xfrm>
          <a:off x="5334000" y="1333500"/>
          <a:ext cx="14325601" cy="8686800"/>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102" name="Picture 101" descr="A picture containing text, clipart, vector graphics&#10;&#10;Description automatically generated">
            <a:extLst>
              <a:ext uri="{FF2B5EF4-FFF2-40B4-BE49-F238E27FC236}">
                <a16:creationId xmlns:a16="http://schemas.microsoft.com/office/drawing/2014/main" id="{B30C0D2D-91B7-4124-AF26-C0585ED93957}"/>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685800" y="3943350"/>
            <a:ext cx="6135838" cy="4479395"/>
          </a:xfrm>
          <a:prstGeom prst="rect">
            <a:avLst/>
          </a:prstGeom>
          <a:ln>
            <a:noFill/>
          </a:ln>
          <a:effectLst>
            <a:softEdge rad="112500"/>
          </a:effectLst>
        </p:spPr>
      </p:pic>
    </p:spTree>
    <p:extLst>
      <p:ext uri="{BB962C8B-B14F-4D97-AF65-F5344CB8AC3E}">
        <p14:creationId xmlns:p14="http://schemas.microsoft.com/office/powerpoint/2010/main" val="19572861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57"/>
                                        </p:tgtEl>
                                        <p:attrNameLst>
                                          <p:attrName>style.visibility</p:attrName>
                                        </p:attrNameLst>
                                      </p:cBhvr>
                                      <p:to>
                                        <p:strVal val="visible"/>
                                      </p:to>
                                    </p:set>
                                    <p:animEffect transition="in" filter="barn(inVertical)">
                                      <p:cBhvr>
                                        <p:cTn id="7" dur="500"/>
                                        <p:tgtEl>
                                          <p:spTgt spid="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1760" y="-6668"/>
            <a:ext cx="7484622" cy="10287000"/>
          </a:xfrm>
          <a:prstGeom prst="rect">
            <a:avLst/>
          </a:prstGeom>
        </p:spPr>
      </p:pic>
      <p:grpSp>
        <p:nvGrpSpPr>
          <p:cNvPr id="19" name="Group 19"/>
          <p:cNvGrpSpPr/>
          <p:nvPr/>
        </p:nvGrpSpPr>
        <p:grpSpPr>
          <a:xfrm>
            <a:off x="8674905" y="9544050"/>
            <a:ext cx="473857" cy="473857"/>
            <a:chOff x="0" y="0"/>
            <a:chExt cx="812800" cy="812800"/>
          </a:xfrm>
        </p:grpSpPr>
        <p:sp>
          <p:nvSpPr>
            <p:cNvPr id="20" name="Freeform 20"/>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21" name="TextBox 21"/>
            <p:cNvSpPr txBox="1"/>
            <p:nvPr/>
          </p:nvSpPr>
          <p:spPr>
            <a:xfrm>
              <a:off x="76200" y="104775"/>
              <a:ext cx="660400" cy="6318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22" name="Group 22"/>
          <p:cNvGrpSpPr/>
          <p:nvPr/>
        </p:nvGrpSpPr>
        <p:grpSpPr>
          <a:xfrm>
            <a:off x="9139238" y="9544050"/>
            <a:ext cx="473857" cy="473857"/>
            <a:chOff x="0" y="0"/>
            <a:chExt cx="812800" cy="812800"/>
          </a:xfrm>
        </p:grpSpPr>
        <p:sp>
          <p:nvSpPr>
            <p:cNvPr id="23" name="Freeform 23"/>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24" name="TextBox 24"/>
            <p:cNvSpPr txBox="1"/>
            <p:nvPr/>
          </p:nvSpPr>
          <p:spPr>
            <a:xfrm>
              <a:off x="76200" y="104775"/>
              <a:ext cx="660400" cy="6318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28" name="Group 28"/>
          <p:cNvGrpSpPr/>
          <p:nvPr/>
        </p:nvGrpSpPr>
        <p:grpSpPr>
          <a:xfrm>
            <a:off x="8911834" y="9544050"/>
            <a:ext cx="464332" cy="473857"/>
            <a:chOff x="0" y="0"/>
            <a:chExt cx="122293" cy="124802"/>
          </a:xfrm>
        </p:grpSpPr>
        <p:sp>
          <p:nvSpPr>
            <p:cNvPr id="29" name="Freeform 29"/>
            <p:cNvSpPr/>
            <p:nvPr/>
          </p:nvSpPr>
          <p:spPr>
            <a:xfrm>
              <a:off x="0" y="0"/>
              <a:ext cx="122293" cy="124802"/>
            </a:xfrm>
            <a:custGeom>
              <a:avLst/>
              <a:gdLst/>
              <a:ahLst/>
              <a:cxnLst/>
              <a:rect l="l" t="t" r="r" b="b"/>
              <a:pathLst>
                <a:path w="122293" h="124802">
                  <a:moveTo>
                    <a:pt x="0" y="0"/>
                  </a:moveTo>
                  <a:lnTo>
                    <a:pt x="122293" y="0"/>
                  </a:lnTo>
                  <a:lnTo>
                    <a:pt x="122293" y="124802"/>
                  </a:lnTo>
                  <a:lnTo>
                    <a:pt x="0" y="124802"/>
                  </a:lnTo>
                  <a:close/>
                </a:path>
              </a:pathLst>
            </a:custGeom>
            <a:solidFill>
              <a:srgbClr val="24225C"/>
            </a:solidFill>
          </p:spPr>
          <p:txBody>
            <a:bodyPr/>
            <a:lstStyle/>
            <a:p>
              <a:endParaRPr lang="en-US"/>
            </a:p>
          </p:txBody>
        </p:sp>
        <p:sp>
          <p:nvSpPr>
            <p:cNvPr id="30" name="TextBox 30"/>
            <p:cNvSpPr txBox="1"/>
            <p:nvPr/>
          </p:nvSpPr>
          <p:spPr>
            <a:xfrm>
              <a:off x="0" y="28575"/>
              <a:ext cx="812800" cy="7842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31" name="Group 31"/>
          <p:cNvGrpSpPr/>
          <p:nvPr/>
        </p:nvGrpSpPr>
        <p:grpSpPr>
          <a:xfrm>
            <a:off x="15701935" y="9544050"/>
            <a:ext cx="473857" cy="473857"/>
            <a:chOff x="0" y="0"/>
            <a:chExt cx="812800" cy="812800"/>
          </a:xfrm>
        </p:grpSpPr>
        <p:sp>
          <p:nvSpPr>
            <p:cNvPr id="32" name="Freeform 32"/>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33" name="TextBox 33"/>
            <p:cNvSpPr txBox="1"/>
            <p:nvPr/>
          </p:nvSpPr>
          <p:spPr>
            <a:xfrm>
              <a:off x="76200" y="104775"/>
              <a:ext cx="660400" cy="6318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34" name="Group 34"/>
          <p:cNvGrpSpPr/>
          <p:nvPr/>
        </p:nvGrpSpPr>
        <p:grpSpPr>
          <a:xfrm>
            <a:off x="16790205" y="9544050"/>
            <a:ext cx="473857" cy="473857"/>
            <a:chOff x="0" y="0"/>
            <a:chExt cx="812800" cy="812800"/>
          </a:xfrm>
        </p:grpSpPr>
        <p:sp>
          <p:nvSpPr>
            <p:cNvPr id="35" name="Freeform 35"/>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36" name="TextBox 36"/>
            <p:cNvSpPr txBox="1"/>
            <p:nvPr/>
          </p:nvSpPr>
          <p:spPr>
            <a:xfrm>
              <a:off x="76200" y="104775"/>
              <a:ext cx="660400" cy="6318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37" name="Group 37"/>
          <p:cNvGrpSpPr/>
          <p:nvPr/>
        </p:nvGrpSpPr>
        <p:grpSpPr>
          <a:xfrm>
            <a:off x="15938863" y="9544050"/>
            <a:ext cx="1088270" cy="473857"/>
            <a:chOff x="0" y="0"/>
            <a:chExt cx="286623" cy="124802"/>
          </a:xfrm>
        </p:grpSpPr>
        <p:sp>
          <p:nvSpPr>
            <p:cNvPr id="38" name="Freeform 38"/>
            <p:cNvSpPr/>
            <p:nvPr/>
          </p:nvSpPr>
          <p:spPr>
            <a:xfrm>
              <a:off x="0" y="0"/>
              <a:ext cx="286623" cy="124802"/>
            </a:xfrm>
            <a:custGeom>
              <a:avLst/>
              <a:gdLst/>
              <a:ahLst/>
              <a:cxnLst/>
              <a:rect l="l" t="t" r="r" b="b"/>
              <a:pathLst>
                <a:path w="286623" h="124802">
                  <a:moveTo>
                    <a:pt x="0" y="0"/>
                  </a:moveTo>
                  <a:lnTo>
                    <a:pt x="286623" y="0"/>
                  </a:lnTo>
                  <a:lnTo>
                    <a:pt x="286623" y="124802"/>
                  </a:lnTo>
                  <a:lnTo>
                    <a:pt x="0" y="124802"/>
                  </a:lnTo>
                  <a:close/>
                </a:path>
              </a:pathLst>
            </a:custGeom>
            <a:solidFill>
              <a:srgbClr val="24225C"/>
            </a:solidFill>
          </p:spPr>
          <p:txBody>
            <a:bodyPr/>
            <a:lstStyle/>
            <a:p>
              <a:endParaRPr lang="en-US"/>
            </a:p>
          </p:txBody>
        </p:sp>
        <p:sp>
          <p:nvSpPr>
            <p:cNvPr id="39" name="TextBox 39"/>
            <p:cNvSpPr txBox="1"/>
            <p:nvPr/>
          </p:nvSpPr>
          <p:spPr>
            <a:xfrm>
              <a:off x="0" y="28575"/>
              <a:ext cx="812800" cy="7842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pic>
        <p:nvPicPr>
          <p:cNvPr id="41" name="Picture 41"/>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8973740" y="9648895"/>
            <a:ext cx="350045" cy="281309"/>
          </a:xfrm>
          <a:prstGeom prst="rect">
            <a:avLst/>
          </a:prstGeom>
        </p:spPr>
      </p:pic>
      <p:sp>
        <p:nvSpPr>
          <p:cNvPr id="57" name="TextBox 57"/>
          <p:cNvSpPr txBox="1"/>
          <p:nvPr/>
        </p:nvSpPr>
        <p:spPr>
          <a:xfrm>
            <a:off x="15938863" y="9660329"/>
            <a:ext cx="1088270" cy="269875"/>
          </a:xfrm>
          <a:prstGeom prst="rect">
            <a:avLst/>
          </a:prstGeom>
        </p:spPr>
        <p:txBody>
          <a:bodyPr lIns="0" tIns="0" rIns="0" bIns="0" rtlCol="0" anchor="t">
            <a:spAutoFit/>
          </a:bodyPr>
          <a:lstStyle/>
          <a:p>
            <a:pPr marL="0" marR="0" lvl="0" indent="0" algn="ctr" defTabSz="914400" rtl="0" eaLnBrk="1" fontAlgn="auto" latinLnBrk="0" hangingPunct="1">
              <a:lnSpc>
                <a:spcPts val="2000"/>
              </a:lnSpc>
              <a:spcBef>
                <a:spcPts val="0"/>
              </a:spcBef>
              <a:spcAft>
                <a:spcPts val="0"/>
              </a:spcAft>
              <a:buClrTx/>
              <a:buSzTx/>
              <a:buFontTx/>
              <a:buNone/>
              <a:tabLst/>
              <a:defRPr/>
            </a:pPr>
            <a:r>
              <a:rPr kumimoji="0" lang="en-US" sz="2000" b="0" i="0" u="none" strike="noStrike" kern="1200" cap="none" spc="0" normalizeH="0" baseline="0" noProof="0">
                <a:ln>
                  <a:noFill/>
                </a:ln>
                <a:solidFill>
                  <a:srgbClr val="FFFFFF"/>
                </a:solidFill>
                <a:effectLst/>
                <a:uLnTx/>
                <a:uFillTx/>
                <a:latin typeface="Kollektif" panose="020B0604020101010102"/>
                <a:ea typeface="+mn-ea"/>
                <a:cs typeface="+mn-cs"/>
              </a:rPr>
              <a:t>02/12</a:t>
            </a:r>
          </a:p>
        </p:txBody>
      </p:sp>
      <p:sp>
        <p:nvSpPr>
          <p:cNvPr id="58" name="TextBox 57">
            <a:extLst>
              <a:ext uri="{FF2B5EF4-FFF2-40B4-BE49-F238E27FC236}">
                <a16:creationId xmlns:a16="http://schemas.microsoft.com/office/drawing/2014/main" id="{4DB7D8E8-7894-59D9-6D4A-7DE601E38046}"/>
              </a:ext>
            </a:extLst>
          </p:cNvPr>
          <p:cNvSpPr txBox="1"/>
          <p:nvPr/>
        </p:nvSpPr>
        <p:spPr>
          <a:xfrm>
            <a:off x="7448248" y="845453"/>
            <a:ext cx="9635733" cy="9325630"/>
          </a:xfrm>
          <a:prstGeom prst="rect">
            <a:avLst/>
          </a:prstGeom>
          <a:noFill/>
        </p:spPr>
        <p:txBody>
          <a:bodyPr wrap="square" rtlCol="0">
            <a:spAutoFit/>
          </a:bodyPr>
          <a:lstStyle/>
          <a:p>
            <a:pPr marL="571500" lvl="0" indent="-571500" algn="just">
              <a:buFont typeface="Wingdings" panose="05000000000000000000" pitchFamily="2" charset="2"/>
              <a:buChar char="§"/>
              <a:defRPr/>
            </a:pPr>
            <a:r>
              <a:rPr lang="vi-VN" sz="4000" dirty="0">
                <a:solidFill>
                  <a:srgbClr val="532476"/>
                </a:solidFill>
              </a:rPr>
              <a:t>Tính nhất quán đòi hỏi các mục tiêu phải thống nhất, phù hợp nhau, việc hoàn thành mục tiêu này không cản trở việc thực hiện các mục tiêu khác. Đây là yêu cầu đầu tiên, đóng vai trò quan trọng để đảm bảo rằng hệ thống mục tiêu phải được thực hiện và phải hướng vào hoàn thành các mục tiêu tổng quát của từng thời kỳ chiến lược. </a:t>
            </a:r>
            <a:endParaRPr lang="en-US" sz="4000" dirty="0">
              <a:solidFill>
                <a:srgbClr val="532476"/>
              </a:solidFill>
            </a:endParaRPr>
          </a:p>
          <a:p>
            <a:pPr marL="571500" lvl="0" indent="-571500" algn="just">
              <a:buFont typeface="Wingdings" panose="05000000000000000000" pitchFamily="2" charset="2"/>
              <a:buChar char="§"/>
              <a:defRPr/>
            </a:pPr>
            <a:r>
              <a:rPr lang="vi-VN" sz="4000" dirty="0">
                <a:solidFill>
                  <a:srgbClr val="532476"/>
                </a:solidFill>
              </a:rPr>
              <a:t>Hệ thống mục tiêu phải thống nhất. Khi hệ thống mục tiêu không thống nhất sẽ dẫn đến nhiều tác hại như không thực hiện được mọi mục tiêu đã xác định, gây ra nhiều mâu thuẫn trong nội bộ Doanh nghiệp,... </a:t>
            </a:r>
            <a:endParaRPr kumimoji="0" lang="en-US" sz="4000" b="0" i="0" u="none" strike="noStrike" kern="1200" cap="none" spc="0" normalizeH="0" baseline="0" noProof="0" dirty="0">
              <a:ln>
                <a:noFill/>
              </a:ln>
              <a:solidFill>
                <a:srgbClr val="532476"/>
              </a:solidFill>
              <a:effectLst/>
              <a:uLnTx/>
              <a:uFillTx/>
              <a:latin typeface="Calibri"/>
            </a:endParaRPr>
          </a:p>
        </p:txBody>
      </p:sp>
      <p:grpSp>
        <p:nvGrpSpPr>
          <p:cNvPr id="3" name="Group 17">
            <a:extLst>
              <a:ext uri="{FF2B5EF4-FFF2-40B4-BE49-F238E27FC236}">
                <a16:creationId xmlns:a16="http://schemas.microsoft.com/office/drawing/2014/main" id="{63CA7EEB-7E8E-DFA5-99E6-8FC22C44AFEC}"/>
              </a:ext>
            </a:extLst>
          </p:cNvPr>
          <p:cNvGrpSpPr/>
          <p:nvPr/>
        </p:nvGrpSpPr>
        <p:grpSpPr>
          <a:xfrm>
            <a:off x="1028700" y="9544050"/>
            <a:ext cx="473857" cy="473857"/>
            <a:chOff x="0" y="0"/>
            <a:chExt cx="812800" cy="812800"/>
          </a:xfrm>
        </p:grpSpPr>
        <p:sp>
          <p:nvSpPr>
            <p:cNvPr id="5" name="Freeform 18">
              <a:extLst>
                <a:ext uri="{FF2B5EF4-FFF2-40B4-BE49-F238E27FC236}">
                  <a16:creationId xmlns:a16="http://schemas.microsoft.com/office/drawing/2014/main" id="{A7986554-1AB3-4FF9-DA5C-EFE8C7377325}"/>
                </a:ext>
              </a:extLst>
            </p:cNvPr>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6" name="TextBox 19">
              <a:extLst>
                <a:ext uri="{FF2B5EF4-FFF2-40B4-BE49-F238E27FC236}">
                  <a16:creationId xmlns:a16="http://schemas.microsoft.com/office/drawing/2014/main" id="{9E86C04D-76F9-8196-CDAC-13C1652E5376}"/>
                </a:ext>
              </a:extLst>
            </p:cNvPr>
            <p:cNvSpPr txBox="1"/>
            <p:nvPr/>
          </p:nvSpPr>
          <p:spPr>
            <a:xfrm>
              <a:off x="76200" y="104775"/>
              <a:ext cx="660400" cy="6318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7" name="Group 20">
            <a:extLst>
              <a:ext uri="{FF2B5EF4-FFF2-40B4-BE49-F238E27FC236}">
                <a16:creationId xmlns:a16="http://schemas.microsoft.com/office/drawing/2014/main" id="{FBD71148-467B-119B-5EF2-BA0783B78960}"/>
              </a:ext>
            </a:extLst>
          </p:cNvPr>
          <p:cNvGrpSpPr/>
          <p:nvPr/>
        </p:nvGrpSpPr>
        <p:grpSpPr>
          <a:xfrm>
            <a:off x="3371556" y="9544050"/>
            <a:ext cx="473857" cy="473857"/>
            <a:chOff x="0" y="0"/>
            <a:chExt cx="812800" cy="812800"/>
          </a:xfrm>
        </p:grpSpPr>
        <p:sp>
          <p:nvSpPr>
            <p:cNvPr id="8" name="Freeform 21">
              <a:extLst>
                <a:ext uri="{FF2B5EF4-FFF2-40B4-BE49-F238E27FC236}">
                  <a16:creationId xmlns:a16="http://schemas.microsoft.com/office/drawing/2014/main" id="{4B564BF4-CEE4-6AD8-BBA2-59D59F3410FE}"/>
                </a:ext>
              </a:extLst>
            </p:cNvPr>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9" name="TextBox 22">
              <a:extLst>
                <a:ext uri="{FF2B5EF4-FFF2-40B4-BE49-F238E27FC236}">
                  <a16:creationId xmlns:a16="http://schemas.microsoft.com/office/drawing/2014/main" id="{E844D18E-D4BC-1A1C-7799-35943D920E2B}"/>
                </a:ext>
              </a:extLst>
            </p:cNvPr>
            <p:cNvSpPr txBox="1"/>
            <p:nvPr/>
          </p:nvSpPr>
          <p:spPr>
            <a:xfrm>
              <a:off x="76200" y="104775"/>
              <a:ext cx="660400" cy="6318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0" name="Group 23">
            <a:extLst>
              <a:ext uri="{FF2B5EF4-FFF2-40B4-BE49-F238E27FC236}">
                <a16:creationId xmlns:a16="http://schemas.microsoft.com/office/drawing/2014/main" id="{87321DD1-551F-63DE-436E-886BA2CF58F5}"/>
              </a:ext>
            </a:extLst>
          </p:cNvPr>
          <p:cNvGrpSpPr/>
          <p:nvPr/>
        </p:nvGrpSpPr>
        <p:grpSpPr>
          <a:xfrm>
            <a:off x="1265629" y="9544050"/>
            <a:ext cx="2342856" cy="473857"/>
            <a:chOff x="0" y="0"/>
            <a:chExt cx="617048" cy="124802"/>
          </a:xfrm>
        </p:grpSpPr>
        <p:sp>
          <p:nvSpPr>
            <p:cNvPr id="42" name="Freeform 24">
              <a:extLst>
                <a:ext uri="{FF2B5EF4-FFF2-40B4-BE49-F238E27FC236}">
                  <a16:creationId xmlns:a16="http://schemas.microsoft.com/office/drawing/2014/main" id="{831888FE-C37F-5759-FF50-E7401A48BDA7}"/>
                </a:ext>
              </a:extLst>
            </p:cNvPr>
            <p:cNvSpPr/>
            <p:nvPr/>
          </p:nvSpPr>
          <p:spPr>
            <a:xfrm>
              <a:off x="0" y="0"/>
              <a:ext cx="617048" cy="124802"/>
            </a:xfrm>
            <a:custGeom>
              <a:avLst/>
              <a:gdLst/>
              <a:ahLst/>
              <a:cxnLst/>
              <a:rect l="l" t="t" r="r" b="b"/>
              <a:pathLst>
                <a:path w="617048" h="124802">
                  <a:moveTo>
                    <a:pt x="0" y="0"/>
                  </a:moveTo>
                  <a:lnTo>
                    <a:pt x="617048" y="0"/>
                  </a:lnTo>
                  <a:lnTo>
                    <a:pt x="617048" y="124802"/>
                  </a:lnTo>
                  <a:lnTo>
                    <a:pt x="0" y="124802"/>
                  </a:lnTo>
                  <a:close/>
                </a:path>
              </a:pathLst>
            </a:custGeom>
            <a:solidFill>
              <a:srgbClr val="24225C"/>
            </a:solidFill>
          </p:spPr>
          <p:txBody>
            <a:bodyPr/>
            <a:lstStyle/>
            <a:p>
              <a:endParaRPr lang="en-US"/>
            </a:p>
          </p:txBody>
        </p:sp>
        <p:sp>
          <p:nvSpPr>
            <p:cNvPr id="43" name="TextBox 25">
              <a:extLst>
                <a:ext uri="{FF2B5EF4-FFF2-40B4-BE49-F238E27FC236}">
                  <a16:creationId xmlns:a16="http://schemas.microsoft.com/office/drawing/2014/main" id="{4750FDDC-0AA0-4A22-CE85-DCDAE95DD61A}"/>
                </a:ext>
              </a:extLst>
            </p:cNvPr>
            <p:cNvSpPr txBox="1"/>
            <p:nvPr/>
          </p:nvSpPr>
          <p:spPr>
            <a:xfrm>
              <a:off x="0" y="28575"/>
              <a:ext cx="812800" cy="7842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44" name="TextBox 26">
            <a:extLst>
              <a:ext uri="{FF2B5EF4-FFF2-40B4-BE49-F238E27FC236}">
                <a16:creationId xmlns:a16="http://schemas.microsoft.com/office/drawing/2014/main" id="{0C23BA1C-2F4E-62FE-E165-2EFB60055D5B}"/>
              </a:ext>
            </a:extLst>
          </p:cNvPr>
          <p:cNvSpPr txBox="1"/>
          <p:nvPr/>
        </p:nvSpPr>
        <p:spPr>
          <a:xfrm>
            <a:off x="1253218" y="9660329"/>
            <a:ext cx="2355266" cy="256480"/>
          </a:xfrm>
          <a:prstGeom prst="rect">
            <a:avLst/>
          </a:prstGeom>
        </p:spPr>
        <p:txBody>
          <a:bodyPr lIns="0" tIns="0" rIns="0" bIns="0" rtlCol="0" anchor="t">
            <a:spAutoFit/>
          </a:bodyPr>
          <a:lstStyle/>
          <a:p>
            <a:pPr marL="0" marR="0" lvl="0" indent="0" algn="ctr" defTabSz="914400" rtl="0" eaLnBrk="1" fontAlgn="auto" latinLnBrk="0" hangingPunct="1">
              <a:lnSpc>
                <a:spcPts val="2000"/>
              </a:lnSpc>
              <a:spcBef>
                <a:spcPts val="0"/>
              </a:spcBef>
              <a:spcAft>
                <a:spcPts val="0"/>
              </a:spcAft>
              <a:buClrTx/>
              <a:buSzTx/>
              <a:buFontTx/>
              <a:buNone/>
              <a:tabLst/>
              <a:defRPr/>
            </a:pPr>
            <a:r>
              <a:rPr kumimoji="0" lang="en-US" sz="2000" b="1"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Chiến</a:t>
            </a:r>
            <a:r>
              <a:rPr kumimoji="0" lang="en-US" sz="20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en-US" sz="2000" b="1"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lược</a:t>
            </a:r>
            <a:r>
              <a:rPr kumimoji="0" lang="en-US" sz="20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KD</a:t>
            </a:r>
          </a:p>
        </p:txBody>
      </p:sp>
      <p:pic>
        <p:nvPicPr>
          <p:cNvPr id="12" name="Picture 12">
            <a:extLst>
              <a:ext uri="{FF2B5EF4-FFF2-40B4-BE49-F238E27FC236}">
                <a16:creationId xmlns:a16="http://schemas.microsoft.com/office/drawing/2014/main" id="{4D27CA03-5ADC-EA5C-32EB-76EF70A393EA}"/>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rot="3414681">
            <a:off x="-1865858" y="7779761"/>
            <a:ext cx="5095352" cy="2207457"/>
          </a:xfrm>
          <a:prstGeom prst="rect">
            <a:avLst/>
          </a:prstGeom>
        </p:spPr>
      </p:pic>
      <p:pic>
        <p:nvPicPr>
          <p:cNvPr id="13" name="Picture 11">
            <a:extLst>
              <a:ext uri="{FF2B5EF4-FFF2-40B4-BE49-F238E27FC236}">
                <a16:creationId xmlns:a16="http://schemas.microsoft.com/office/drawing/2014/main" id="{18219E3A-6507-6453-64BE-17D3172F5679}"/>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rot="-7268617">
            <a:off x="14938597" y="516693"/>
            <a:ext cx="5086622" cy="1984036"/>
          </a:xfrm>
          <a:prstGeom prst="rect">
            <a:avLst/>
          </a:prstGeom>
        </p:spPr>
      </p:pic>
      <p:sp>
        <p:nvSpPr>
          <p:cNvPr id="14" name="TextBox 13">
            <a:extLst>
              <a:ext uri="{FF2B5EF4-FFF2-40B4-BE49-F238E27FC236}">
                <a16:creationId xmlns:a16="http://schemas.microsoft.com/office/drawing/2014/main" id="{5F4598AD-FEC0-F3A2-A815-D1F22ACFE348}"/>
              </a:ext>
            </a:extLst>
          </p:cNvPr>
          <p:cNvSpPr txBox="1"/>
          <p:nvPr/>
        </p:nvSpPr>
        <p:spPr>
          <a:xfrm>
            <a:off x="131282" y="1884996"/>
            <a:ext cx="6822855" cy="1184876"/>
          </a:xfrm>
          <a:prstGeom prst="rect">
            <a:avLst/>
          </a:prstGeom>
          <a:noFill/>
        </p:spPr>
        <p:txBody>
          <a:bodyPr wrap="square">
            <a:spAutoFit/>
          </a:bodyPr>
          <a:lstStyle/>
          <a:p>
            <a:pPr marL="685800" indent="-685800" algn="ctr">
              <a:lnSpc>
                <a:spcPct val="150000"/>
              </a:lnSpc>
              <a:buFont typeface="Wingdings" panose="05000000000000000000" pitchFamily="2" charset="2"/>
              <a:buChar char="v"/>
            </a:pPr>
            <a:r>
              <a:rPr lang="vi-VN" sz="5400" b="1" dirty="0">
                <a:solidFill>
                  <a:srgbClr val="002060"/>
                </a:solidFill>
                <a:latin typeface="Arial" panose="020B0604020202020204" pitchFamily="34" charset="0"/>
                <a:cs typeface="Arial" panose="020B0604020202020204" pitchFamily="34" charset="0"/>
              </a:rPr>
              <a:t>Tính </a:t>
            </a:r>
            <a:r>
              <a:rPr lang="en-US" sz="5400" b="1" dirty="0" err="1">
                <a:solidFill>
                  <a:srgbClr val="002060"/>
                </a:solidFill>
                <a:latin typeface="Arial" panose="020B0604020202020204" pitchFamily="34" charset="0"/>
                <a:cs typeface="Arial" panose="020B0604020202020204" pitchFamily="34" charset="0"/>
              </a:rPr>
              <a:t>nhất</a:t>
            </a:r>
            <a:r>
              <a:rPr lang="en-US" sz="5400" b="1" dirty="0">
                <a:solidFill>
                  <a:srgbClr val="002060"/>
                </a:solidFill>
                <a:latin typeface="Arial" panose="020B0604020202020204" pitchFamily="34" charset="0"/>
                <a:cs typeface="Arial" panose="020B0604020202020204" pitchFamily="34" charset="0"/>
              </a:rPr>
              <a:t> </a:t>
            </a:r>
            <a:r>
              <a:rPr lang="en-US" sz="5400" b="1" dirty="0" err="1">
                <a:solidFill>
                  <a:srgbClr val="002060"/>
                </a:solidFill>
                <a:latin typeface="Arial" panose="020B0604020202020204" pitchFamily="34" charset="0"/>
                <a:cs typeface="Arial" panose="020B0604020202020204" pitchFamily="34" charset="0"/>
              </a:rPr>
              <a:t>quán</a:t>
            </a:r>
            <a:r>
              <a:rPr lang="en-US" sz="5400" b="1" dirty="0">
                <a:solidFill>
                  <a:srgbClr val="002060"/>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12655923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58"/>
                                        </p:tgtEl>
                                        <p:attrNameLst>
                                          <p:attrName>style.visibility</p:attrName>
                                        </p:attrNameLst>
                                      </p:cBhvr>
                                      <p:to>
                                        <p:strVal val="visible"/>
                                      </p:to>
                                    </p:set>
                                    <p:anim calcmode="lin" valueType="num">
                                      <p:cBhvr additive="base">
                                        <p:cTn id="7" dur="1000" fill="hold"/>
                                        <p:tgtEl>
                                          <p:spTgt spid="58"/>
                                        </p:tgtEl>
                                        <p:attrNameLst>
                                          <p:attrName>ppt_x</p:attrName>
                                        </p:attrNameLst>
                                      </p:cBhvr>
                                      <p:tavLst>
                                        <p:tav tm="0">
                                          <p:val>
                                            <p:strVal val="#ppt_x"/>
                                          </p:val>
                                        </p:tav>
                                        <p:tav tm="100000">
                                          <p:val>
                                            <p:strVal val="#ppt_x"/>
                                          </p:val>
                                        </p:tav>
                                      </p:tavLst>
                                    </p:anim>
                                    <p:anim calcmode="lin" valueType="num">
                                      <p:cBhvr additive="base">
                                        <p:cTn id="8" dur="1000" fill="hold"/>
                                        <p:tgtEl>
                                          <p:spTgt spid="5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10880525" y="0"/>
            <a:ext cx="7484622" cy="10287000"/>
          </a:xfrm>
          <a:prstGeom prst="rect">
            <a:avLst/>
          </a:prstGeom>
        </p:spPr>
      </p:pic>
      <p:grpSp>
        <p:nvGrpSpPr>
          <p:cNvPr id="19" name="Group 19"/>
          <p:cNvGrpSpPr/>
          <p:nvPr/>
        </p:nvGrpSpPr>
        <p:grpSpPr>
          <a:xfrm>
            <a:off x="8674905" y="9544050"/>
            <a:ext cx="473857" cy="473857"/>
            <a:chOff x="0" y="0"/>
            <a:chExt cx="812800" cy="812800"/>
          </a:xfrm>
        </p:grpSpPr>
        <p:sp>
          <p:nvSpPr>
            <p:cNvPr id="20" name="Freeform 20"/>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21" name="TextBox 21"/>
            <p:cNvSpPr txBox="1"/>
            <p:nvPr/>
          </p:nvSpPr>
          <p:spPr>
            <a:xfrm>
              <a:off x="76200" y="104775"/>
              <a:ext cx="660400" cy="6318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22" name="Group 22"/>
          <p:cNvGrpSpPr/>
          <p:nvPr/>
        </p:nvGrpSpPr>
        <p:grpSpPr>
          <a:xfrm>
            <a:off x="9139238" y="9544050"/>
            <a:ext cx="473857" cy="473857"/>
            <a:chOff x="0" y="0"/>
            <a:chExt cx="812800" cy="812800"/>
          </a:xfrm>
        </p:grpSpPr>
        <p:sp>
          <p:nvSpPr>
            <p:cNvPr id="23" name="Freeform 23"/>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24" name="TextBox 24"/>
            <p:cNvSpPr txBox="1"/>
            <p:nvPr/>
          </p:nvSpPr>
          <p:spPr>
            <a:xfrm>
              <a:off x="76200" y="104775"/>
              <a:ext cx="660400" cy="6318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28" name="Group 28"/>
          <p:cNvGrpSpPr/>
          <p:nvPr/>
        </p:nvGrpSpPr>
        <p:grpSpPr>
          <a:xfrm>
            <a:off x="8911834" y="9544050"/>
            <a:ext cx="464332" cy="473857"/>
            <a:chOff x="0" y="0"/>
            <a:chExt cx="122293" cy="124802"/>
          </a:xfrm>
        </p:grpSpPr>
        <p:sp>
          <p:nvSpPr>
            <p:cNvPr id="29" name="Freeform 29"/>
            <p:cNvSpPr/>
            <p:nvPr/>
          </p:nvSpPr>
          <p:spPr>
            <a:xfrm>
              <a:off x="0" y="0"/>
              <a:ext cx="122293" cy="124802"/>
            </a:xfrm>
            <a:custGeom>
              <a:avLst/>
              <a:gdLst/>
              <a:ahLst/>
              <a:cxnLst/>
              <a:rect l="l" t="t" r="r" b="b"/>
              <a:pathLst>
                <a:path w="122293" h="124802">
                  <a:moveTo>
                    <a:pt x="0" y="0"/>
                  </a:moveTo>
                  <a:lnTo>
                    <a:pt x="122293" y="0"/>
                  </a:lnTo>
                  <a:lnTo>
                    <a:pt x="122293" y="124802"/>
                  </a:lnTo>
                  <a:lnTo>
                    <a:pt x="0" y="124802"/>
                  </a:lnTo>
                  <a:close/>
                </a:path>
              </a:pathLst>
            </a:custGeom>
            <a:solidFill>
              <a:srgbClr val="24225C"/>
            </a:solidFill>
          </p:spPr>
          <p:txBody>
            <a:bodyPr/>
            <a:lstStyle/>
            <a:p>
              <a:endParaRPr lang="en-US"/>
            </a:p>
          </p:txBody>
        </p:sp>
        <p:sp>
          <p:nvSpPr>
            <p:cNvPr id="30" name="TextBox 30"/>
            <p:cNvSpPr txBox="1"/>
            <p:nvPr/>
          </p:nvSpPr>
          <p:spPr>
            <a:xfrm>
              <a:off x="0" y="28575"/>
              <a:ext cx="812800" cy="7842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31" name="Group 31"/>
          <p:cNvGrpSpPr/>
          <p:nvPr/>
        </p:nvGrpSpPr>
        <p:grpSpPr>
          <a:xfrm>
            <a:off x="15701935" y="9544050"/>
            <a:ext cx="473857" cy="473857"/>
            <a:chOff x="0" y="0"/>
            <a:chExt cx="812800" cy="812800"/>
          </a:xfrm>
        </p:grpSpPr>
        <p:sp>
          <p:nvSpPr>
            <p:cNvPr id="32" name="Freeform 32"/>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33" name="TextBox 33"/>
            <p:cNvSpPr txBox="1"/>
            <p:nvPr/>
          </p:nvSpPr>
          <p:spPr>
            <a:xfrm>
              <a:off x="76200" y="104775"/>
              <a:ext cx="660400" cy="6318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34" name="Group 34"/>
          <p:cNvGrpSpPr/>
          <p:nvPr/>
        </p:nvGrpSpPr>
        <p:grpSpPr>
          <a:xfrm>
            <a:off x="16790205" y="9544050"/>
            <a:ext cx="473857" cy="473857"/>
            <a:chOff x="0" y="0"/>
            <a:chExt cx="812800" cy="812800"/>
          </a:xfrm>
        </p:grpSpPr>
        <p:sp>
          <p:nvSpPr>
            <p:cNvPr id="35" name="Freeform 35"/>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36" name="TextBox 36"/>
            <p:cNvSpPr txBox="1"/>
            <p:nvPr/>
          </p:nvSpPr>
          <p:spPr>
            <a:xfrm>
              <a:off x="76200" y="104775"/>
              <a:ext cx="660400" cy="6318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37" name="Group 37"/>
          <p:cNvGrpSpPr/>
          <p:nvPr/>
        </p:nvGrpSpPr>
        <p:grpSpPr>
          <a:xfrm>
            <a:off x="15938863" y="9544050"/>
            <a:ext cx="1088270" cy="473857"/>
            <a:chOff x="0" y="0"/>
            <a:chExt cx="286623" cy="124802"/>
          </a:xfrm>
        </p:grpSpPr>
        <p:sp>
          <p:nvSpPr>
            <p:cNvPr id="38" name="Freeform 38"/>
            <p:cNvSpPr/>
            <p:nvPr/>
          </p:nvSpPr>
          <p:spPr>
            <a:xfrm>
              <a:off x="0" y="0"/>
              <a:ext cx="286623" cy="124802"/>
            </a:xfrm>
            <a:custGeom>
              <a:avLst/>
              <a:gdLst/>
              <a:ahLst/>
              <a:cxnLst/>
              <a:rect l="l" t="t" r="r" b="b"/>
              <a:pathLst>
                <a:path w="286623" h="124802">
                  <a:moveTo>
                    <a:pt x="0" y="0"/>
                  </a:moveTo>
                  <a:lnTo>
                    <a:pt x="286623" y="0"/>
                  </a:lnTo>
                  <a:lnTo>
                    <a:pt x="286623" y="124802"/>
                  </a:lnTo>
                  <a:lnTo>
                    <a:pt x="0" y="124802"/>
                  </a:lnTo>
                  <a:close/>
                </a:path>
              </a:pathLst>
            </a:custGeom>
            <a:solidFill>
              <a:srgbClr val="24225C"/>
            </a:solidFill>
          </p:spPr>
          <p:txBody>
            <a:bodyPr/>
            <a:lstStyle/>
            <a:p>
              <a:endParaRPr lang="en-US"/>
            </a:p>
          </p:txBody>
        </p:sp>
        <p:sp>
          <p:nvSpPr>
            <p:cNvPr id="39" name="TextBox 39"/>
            <p:cNvSpPr txBox="1"/>
            <p:nvPr/>
          </p:nvSpPr>
          <p:spPr>
            <a:xfrm>
              <a:off x="0" y="28575"/>
              <a:ext cx="812800" cy="7842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pic>
        <p:nvPicPr>
          <p:cNvPr id="41" name="Picture 41"/>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8973740" y="9648895"/>
            <a:ext cx="350045" cy="281309"/>
          </a:xfrm>
          <a:prstGeom prst="rect">
            <a:avLst/>
          </a:prstGeom>
        </p:spPr>
      </p:pic>
      <p:sp>
        <p:nvSpPr>
          <p:cNvPr id="57" name="TextBox 57"/>
          <p:cNvSpPr txBox="1"/>
          <p:nvPr/>
        </p:nvSpPr>
        <p:spPr>
          <a:xfrm>
            <a:off x="15938863" y="9660329"/>
            <a:ext cx="1088270" cy="269875"/>
          </a:xfrm>
          <a:prstGeom prst="rect">
            <a:avLst/>
          </a:prstGeom>
        </p:spPr>
        <p:txBody>
          <a:bodyPr lIns="0" tIns="0" rIns="0" bIns="0" rtlCol="0" anchor="t">
            <a:spAutoFit/>
          </a:bodyPr>
          <a:lstStyle/>
          <a:p>
            <a:pPr marL="0" marR="0" lvl="0" indent="0" algn="ctr" defTabSz="914400" rtl="0" eaLnBrk="1" fontAlgn="auto" latinLnBrk="0" hangingPunct="1">
              <a:lnSpc>
                <a:spcPts val="2000"/>
              </a:lnSpc>
              <a:spcBef>
                <a:spcPts val="0"/>
              </a:spcBef>
              <a:spcAft>
                <a:spcPts val="0"/>
              </a:spcAft>
              <a:buClrTx/>
              <a:buSzTx/>
              <a:buFontTx/>
              <a:buNone/>
              <a:tabLst/>
              <a:defRPr/>
            </a:pPr>
            <a:r>
              <a:rPr kumimoji="0" lang="en-US" sz="2000" b="0" i="0" u="none" strike="noStrike" kern="1200" cap="none" spc="0" normalizeH="0" baseline="0" noProof="0">
                <a:ln>
                  <a:noFill/>
                </a:ln>
                <a:solidFill>
                  <a:srgbClr val="FFFFFF"/>
                </a:solidFill>
                <a:effectLst/>
                <a:uLnTx/>
                <a:uFillTx/>
                <a:latin typeface="Kollektif" panose="020B0604020101010102"/>
                <a:ea typeface="+mn-ea"/>
                <a:cs typeface="+mn-cs"/>
              </a:rPr>
              <a:t>02/12</a:t>
            </a:r>
          </a:p>
        </p:txBody>
      </p:sp>
      <p:sp>
        <p:nvSpPr>
          <p:cNvPr id="58" name="TextBox 57">
            <a:extLst>
              <a:ext uri="{FF2B5EF4-FFF2-40B4-BE49-F238E27FC236}">
                <a16:creationId xmlns:a16="http://schemas.microsoft.com/office/drawing/2014/main" id="{4DB7D8E8-7894-59D9-6D4A-7DE601E38046}"/>
              </a:ext>
            </a:extLst>
          </p:cNvPr>
          <p:cNvSpPr txBox="1"/>
          <p:nvPr/>
        </p:nvSpPr>
        <p:spPr>
          <a:xfrm>
            <a:off x="397857" y="356796"/>
            <a:ext cx="10212017" cy="9941183"/>
          </a:xfrm>
          <a:prstGeom prst="rect">
            <a:avLst/>
          </a:prstGeom>
          <a:noFill/>
        </p:spPr>
        <p:txBody>
          <a:bodyPr wrap="square" rtlCol="0">
            <a:spAutoFit/>
          </a:bodyPr>
          <a:lstStyle/>
          <a:p>
            <a:pPr marL="571500" lvl="0" indent="-571500" algn="just">
              <a:buFont typeface="Wingdings" panose="05000000000000000000" pitchFamily="2" charset="2"/>
              <a:buChar char="§"/>
              <a:defRPr/>
            </a:pPr>
            <a:r>
              <a:rPr lang="en-US" sz="4000" dirty="0">
                <a:solidFill>
                  <a:srgbClr val="532476"/>
                </a:solidFill>
              </a:rPr>
              <a:t>X</a:t>
            </a:r>
            <a:r>
              <a:rPr lang="vi-VN" sz="4000" dirty="0">
                <a:solidFill>
                  <a:srgbClr val="532476"/>
                </a:solidFill>
              </a:rPr>
              <a:t>ác định mục tiêu chiến lược cần chỉ rõ: mục tiêu liên quan đến những vấn đề gì ? giới hạn thời gian thực hiện ? kết quả cụ thể cuối cùng cần đạt ?... Giữa tính cụ thể và định lượng là hai đại lượng tỷ lệ thuận. </a:t>
            </a:r>
            <a:endParaRPr lang="en-US" sz="4000" dirty="0">
              <a:solidFill>
                <a:srgbClr val="532476"/>
              </a:solidFill>
            </a:endParaRPr>
          </a:p>
          <a:p>
            <a:pPr marL="571500" lvl="0" indent="-571500" algn="just">
              <a:buFont typeface="Wingdings" panose="05000000000000000000" pitchFamily="2" charset="2"/>
              <a:buChar char="§"/>
              <a:defRPr/>
            </a:pPr>
            <a:r>
              <a:rPr lang="vi-VN" sz="4000" dirty="0">
                <a:solidFill>
                  <a:srgbClr val="532476"/>
                </a:solidFill>
              </a:rPr>
              <a:t>Vì vậy, khi hình thành mục tiêu chiến lược phải cố gắng xây dựng các mục tiêu định lượng đến mức cao nhất trong trường hợp có thể. Hệ thống mục tiêu càng cụ thể bao nhiêu càng tạo cơ sở để cụ thể hoá ở các cấp thấp hơn, các thời kỳ ngắn hạn hơn. </a:t>
            </a:r>
            <a:endParaRPr lang="en-US" sz="4000" dirty="0">
              <a:solidFill>
                <a:srgbClr val="532476"/>
              </a:solidFill>
            </a:endParaRPr>
          </a:p>
          <a:p>
            <a:pPr marL="571500" lvl="0" indent="-571500" algn="just">
              <a:buFont typeface="Wingdings" panose="05000000000000000000" pitchFamily="2" charset="2"/>
              <a:buChar char="§"/>
              <a:defRPr/>
            </a:pPr>
            <a:r>
              <a:rPr lang="vi-VN" sz="4000" dirty="0">
                <a:solidFill>
                  <a:srgbClr val="532476"/>
                </a:solidFill>
              </a:rPr>
              <a:t>Mặt khác, mục tiêu không cụ thể thường có tác dụng rất thấp trong quá trình tổ chức thực hiện chiến lược. </a:t>
            </a:r>
            <a:endParaRPr lang="en-US" sz="4000" dirty="0">
              <a:solidFill>
                <a:srgbClr val="532476"/>
              </a:solidFill>
            </a:endParaRPr>
          </a:p>
        </p:txBody>
      </p:sp>
      <p:pic>
        <p:nvPicPr>
          <p:cNvPr id="12" name="Picture 12">
            <a:extLst>
              <a:ext uri="{FF2B5EF4-FFF2-40B4-BE49-F238E27FC236}">
                <a16:creationId xmlns:a16="http://schemas.microsoft.com/office/drawing/2014/main" id="{4D27CA03-5ADC-EA5C-32EB-76EF70A393EA}"/>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rot="3414681">
            <a:off x="-2342324" y="7996048"/>
            <a:ext cx="5095352" cy="2207457"/>
          </a:xfrm>
          <a:prstGeom prst="rect">
            <a:avLst/>
          </a:prstGeom>
        </p:spPr>
      </p:pic>
      <p:pic>
        <p:nvPicPr>
          <p:cNvPr id="13" name="Picture 11">
            <a:extLst>
              <a:ext uri="{FF2B5EF4-FFF2-40B4-BE49-F238E27FC236}">
                <a16:creationId xmlns:a16="http://schemas.microsoft.com/office/drawing/2014/main" id="{18219E3A-6507-6453-64BE-17D3172F5679}"/>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rot="-7268617">
            <a:off x="14938597" y="516693"/>
            <a:ext cx="5086622" cy="1984036"/>
          </a:xfrm>
          <a:prstGeom prst="rect">
            <a:avLst/>
          </a:prstGeom>
        </p:spPr>
      </p:pic>
      <p:sp>
        <p:nvSpPr>
          <p:cNvPr id="14" name="TextBox 13">
            <a:extLst>
              <a:ext uri="{FF2B5EF4-FFF2-40B4-BE49-F238E27FC236}">
                <a16:creationId xmlns:a16="http://schemas.microsoft.com/office/drawing/2014/main" id="{5F4598AD-FEC0-F3A2-A815-D1F22ACFE348}"/>
              </a:ext>
            </a:extLst>
          </p:cNvPr>
          <p:cNvSpPr txBox="1"/>
          <p:nvPr/>
        </p:nvSpPr>
        <p:spPr>
          <a:xfrm>
            <a:off x="10659053" y="2400300"/>
            <a:ext cx="6822855" cy="923330"/>
          </a:xfrm>
          <a:prstGeom prst="rect">
            <a:avLst/>
          </a:prstGeom>
          <a:noFill/>
        </p:spPr>
        <p:txBody>
          <a:bodyPr wrap="square">
            <a:spAutoFit/>
          </a:bodyPr>
          <a:lstStyle/>
          <a:p>
            <a:pPr marL="685800" lvl="0" indent="-685800" algn="ctr">
              <a:buFont typeface="Wingdings" panose="05000000000000000000" pitchFamily="2" charset="2"/>
              <a:buChar char="v"/>
            </a:pPr>
            <a:r>
              <a:rPr lang="vi-VN" sz="5400" b="1" dirty="0">
                <a:solidFill>
                  <a:srgbClr val="002060"/>
                </a:solidFill>
                <a:latin typeface="Arial" panose="020B0604020202020204" pitchFamily="34" charset="0"/>
                <a:cs typeface="Arial" panose="020B0604020202020204" pitchFamily="34" charset="0"/>
              </a:rPr>
              <a:t>Tính </a:t>
            </a:r>
            <a:r>
              <a:rPr lang="en-US" sz="5400" b="1" dirty="0" err="1">
                <a:solidFill>
                  <a:srgbClr val="002060"/>
                </a:solidFill>
                <a:latin typeface="Arial" panose="020B0604020202020204" pitchFamily="34" charset="0"/>
                <a:cs typeface="Arial" panose="020B0604020202020204" pitchFamily="34" charset="0"/>
              </a:rPr>
              <a:t>cụ</a:t>
            </a:r>
            <a:r>
              <a:rPr lang="en-US" sz="5400" b="1" dirty="0">
                <a:solidFill>
                  <a:srgbClr val="002060"/>
                </a:solidFill>
                <a:latin typeface="Arial" panose="020B0604020202020204" pitchFamily="34" charset="0"/>
                <a:cs typeface="Arial" panose="020B0604020202020204" pitchFamily="34" charset="0"/>
              </a:rPr>
              <a:t> </a:t>
            </a:r>
            <a:r>
              <a:rPr lang="en-US" sz="5400" b="1" dirty="0" err="1">
                <a:solidFill>
                  <a:srgbClr val="002060"/>
                </a:solidFill>
                <a:latin typeface="Arial" panose="020B0604020202020204" pitchFamily="34" charset="0"/>
                <a:cs typeface="Arial" panose="020B0604020202020204" pitchFamily="34" charset="0"/>
              </a:rPr>
              <a:t>thể</a:t>
            </a:r>
            <a:r>
              <a:rPr lang="en-US" sz="5400" b="1" dirty="0">
                <a:solidFill>
                  <a:srgbClr val="002060"/>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1697285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58"/>
                                        </p:tgtEl>
                                        <p:attrNameLst>
                                          <p:attrName>style.visibility</p:attrName>
                                        </p:attrNameLst>
                                      </p:cBhvr>
                                      <p:to>
                                        <p:strVal val="visible"/>
                                      </p:to>
                                    </p:set>
                                    <p:anim calcmode="lin" valueType="num">
                                      <p:cBhvr additive="base">
                                        <p:cTn id="7" dur="1000" fill="hold"/>
                                        <p:tgtEl>
                                          <p:spTgt spid="58"/>
                                        </p:tgtEl>
                                        <p:attrNameLst>
                                          <p:attrName>ppt_x</p:attrName>
                                        </p:attrNameLst>
                                      </p:cBhvr>
                                      <p:tavLst>
                                        <p:tav tm="0">
                                          <p:val>
                                            <p:strVal val="#ppt_x"/>
                                          </p:val>
                                        </p:tav>
                                        <p:tav tm="100000">
                                          <p:val>
                                            <p:strVal val="#ppt_x"/>
                                          </p:val>
                                        </p:tav>
                                      </p:tavLst>
                                    </p:anim>
                                    <p:anim calcmode="lin" valueType="num">
                                      <p:cBhvr additive="base">
                                        <p:cTn id="8" dur="1000" fill="hold"/>
                                        <p:tgtEl>
                                          <p:spTgt spid="5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1760" y="-6668"/>
            <a:ext cx="7484622" cy="10287000"/>
          </a:xfrm>
          <a:prstGeom prst="rect">
            <a:avLst/>
          </a:prstGeom>
        </p:spPr>
      </p:pic>
      <p:grpSp>
        <p:nvGrpSpPr>
          <p:cNvPr id="19" name="Group 19"/>
          <p:cNvGrpSpPr/>
          <p:nvPr/>
        </p:nvGrpSpPr>
        <p:grpSpPr>
          <a:xfrm>
            <a:off x="8674905" y="9544050"/>
            <a:ext cx="473857" cy="473857"/>
            <a:chOff x="0" y="0"/>
            <a:chExt cx="812800" cy="812800"/>
          </a:xfrm>
        </p:grpSpPr>
        <p:sp>
          <p:nvSpPr>
            <p:cNvPr id="20" name="Freeform 20"/>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21" name="TextBox 21"/>
            <p:cNvSpPr txBox="1"/>
            <p:nvPr/>
          </p:nvSpPr>
          <p:spPr>
            <a:xfrm>
              <a:off x="76200" y="104775"/>
              <a:ext cx="660400" cy="6318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22" name="Group 22"/>
          <p:cNvGrpSpPr/>
          <p:nvPr/>
        </p:nvGrpSpPr>
        <p:grpSpPr>
          <a:xfrm>
            <a:off x="9139238" y="9544050"/>
            <a:ext cx="473857" cy="473857"/>
            <a:chOff x="0" y="0"/>
            <a:chExt cx="812800" cy="812800"/>
          </a:xfrm>
        </p:grpSpPr>
        <p:sp>
          <p:nvSpPr>
            <p:cNvPr id="23" name="Freeform 23"/>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24" name="TextBox 24"/>
            <p:cNvSpPr txBox="1"/>
            <p:nvPr/>
          </p:nvSpPr>
          <p:spPr>
            <a:xfrm>
              <a:off x="76200" y="104775"/>
              <a:ext cx="660400" cy="6318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28" name="Group 28"/>
          <p:cNvGrpSpPr/>
          <p:nvPr/>
        </p:nvGrpSpPr>
        <p:grpSpPr>
          <a:xfrm>
            <a:off x="8911834" y="9544050"/>
            <a:ext cx="464332" cy="473857"/>
            <a:chOff x="0" y="0"/>
            <a:chExt cx="122293" cy="124802"/>
          </a:xfrm>
        </p:grpSpPr>
        <p:sp>
          <p:nvSpPr>
            <p:cNvPr id="29" name="Freeform 29"/>
            <p:cNvSpPr/>
            <p:nvPr/>
          </p:nvSpPr>
          <p:spPr>
            <a:xfrm>
              <a:off x="0" y="0"/>
              <a:ext cx="122293" cy="124802"/>
            </a:xfrm>
            <a:custGeom>
              <a:avLst/>
              <a:gdLst/>
              <a:ahLst/>
              <a:cxnLst/>
              <a:rect l="l" t="t" r="r" b="b"/>
              <a:pathLst>
                <a:path w="122293" h="124802">
                  <a:moveTo>
                    <a:pt x="0" y="0"/>
                  </a:moveTo>
                  <a:lnTo>
                    <a:pt x="122293" y="0"/>
                  </a:lnTo>
                  <a:lnTo>
                    <a:pt x="122293" y="124802"/>
                  </a:lnTo>
                  <a:lnTo>
                    <a:pt x="0" y="124802"/>
                  </a:lnTo>
                  <a:close/>
                </a:path>
              </a:pathLst>
            </a:custGeom>
            <a:solidFill>
              <a:srgbClr val="24225C"/>
            </a:solidFill>
          </p:spPr>
          <p:txBody>
            <a:bodyPr/>
            <a:lstStyle/>
            <a:p>
              <a:endParaRPr lang="en-US"/>
            </a:p>
          </p:txBody>
        </p:sp>
        <p:sp>
          <p:nvSpPr>
            <p:cNvPr id="30" name="TextBox 30"/>
            <p:cNvSpPr txBox="1"/>
            <p:nvPr/>
          </p:nvSpPr>
          <p:spPr>
            <a:xfrm>
              <a:off x="0" y="28575"/>
              <a:ext cx="812800" cy="7842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31" name="Group 31"/>
          <p:cNvGrpSpPr/>
          <p:nvPr/>
        </p:nvGrpSpPr>
        <p:grpSpPr>
          <a:xfrm>
            <a:off x="15701935" y="9544050"/>
            <a:ext cx="473857" cy="473857"/>
            <a:chOff x="0" y="0"/>
            <a:chExt cx="812800" cy="812800"/>
          </a:xfrm>
        </p:grpSpPr>
        <p:sp>
          <p:nvSpPr>
            <p:cNvPr id="32" name="Freeform 32"/>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33" name="TextBox 33"/>
            <p:cNvSpPr txBox="1"/>
            <p:nvPr/>
          </p:nvSpPr>
          <p:spPr>
            <a:xfrm>
              <a:off x="76200" y="104775"/>
              <a:ext cx="660400" cy="6318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34" name="Group 34"/>
          <p:cNvGrpSpPr/>
          <p:nvPr/>
        </p:nvGrpSpPr>
        <p:grpSpPr>
          <a:xfrm>
            <a:off x="16790205" y="9544050"/>
            <a:ext cx="473857" cy="473857"/>
            <a:chOff x="0" y="0"/>
            <a:chExt cx="812800" cy="812800"/>
          </a:xfrm>
        </p:grpSpPr>
        <p:sp>
          <p:nvSpPr>
            <p:cNvPr id="35" name="Freeform 35"/>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36" name="TextBox 36"/>
            <p:cNvSpPr txBox="1"/>
            <p:nvPr/>
          </p:nvSpPr>
          <p:spPr>
            <a:xfrm>
              <a:off x="76200" y="104775"/>
              <a:ext cx="660400" cy="6318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37" name="Group 37"/>
          <p:cNvGrpSpPr/>
          <p:nvPr/>
        </p:nvGrpSpPr>
        <p:grpSpPr>
          <a:xfrm>
            <a:off x="15938863" y="9544050"/>
            <a:ext cx="1088270" cy="473857"/>
            <a:chOff x="0" y="0"/>
            <a:chExt cx="286623" cy="124802"/>
          </a:xfrm>
        </p:grpSpPr>
        <p:sp>
          <p:nvSpPr>
            <p:cNvPr id="38" name="Freeform 38"/>
            <p:cNvSpPr/>
            <p:nvPr/>
          </p:nvSpPr>
          <p:spPr>
            <a:xfrm>
              <a:off x="0" y="0"/>
              <a:ext cx="286623" cy="124802"/>
            </a:xfrm>
            <a:custGeom>
              <a:avLst/>
              <a:gdLst/>
              <a:ahLst/>
              <a:cxnLst/>
              <a:rect l="l" t="t" r="r" b="b"/>
              <a:pathLst>
                <a:path w="286623" h="124802">
                  <a:moveTo>
                    <a:pt x="0" y="0"/>
                  </a:moveTo>
                  <a:lnTo>
                    <a:pt x="286623" y="0"/>
                  </a:lnTo>
                  <a:lnTo>
                    <a:pt x="286623" y="124802"/>
                  </a:lnTo>
                  <a:lnTo>
                    <a:pt x="0" y="124802"/>
                  </a:lnTo>
                  <a:close/>
                </a:path>
              </a:pathLst>
            </a:custGeom>
            <a:solidFill>
              <a:srgbClr val="24225C"/>
            </a:solidFill>
          </p:spPr>
          <p:txBody>
            <a:bodyPr/>
            <a:lstStyle/>
            <a:p>
              <a:endParaRPr lang="en-US"/>
            </a:p>
          </p:txBody>
        </p:sp>
        <p:sp>
          <p:nvSpPr>
            <p:cNvPr id="39" name="TextBox 39"/>
            <p:cNvSpPr txBox="1"/>
            <p:nvPr/>
          </p:nvSpPr>
          <p:spPr>
            <a:xfrm>
              <a:off x="0" y="28575"/>
              <a:ext cx="812800" cy="7842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pic>
        <p:nvPicPr>
          <p:cNvPr id="41" name="Picture 41"/>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8973740" y="9648895"/>
            <a:ext cx="350045" cy="281309"/>
          </a:xfrm>
          <a:prstGeom prst="rect">
            <a:avLst/>
          </a:prstGeom>
        </p:spPr>
      </p:pic>
      <p:sp>
        <p:nvSpPr>
          <p:cNvPr id="57" name="TextBox 57"/>
          <p:cNvSpPr txBox="1"/>
          <p:nvPr/>
        </p:nvSpPr>
        <p:spPr>
          <a:xfrm>
            <a:off x="15938863" y="9660329"/>
            <a:ext cx="1088270" cy="269875"/>
          </a:xfrm>
          <a:prstGeom prst="rect">
            <a:avLst/>
          </a:prstGeom>
        </p:spPr>
        <p:txBody>
          <a:bodyPr lIns="0" tIns="0" rIns="0" bIns="0" rtlCol="0" anchor="t">
            <a:spAutoFit/>
          </a:bodyPr>
          <a:lstStyle/>
          <a:p>
            <a:pPr marL="0" marR="0" lvl="0" indent="0" algn="ctr" defTabSz="914400" rtl="0" eaLnBrk="1" fontAlgn="auto" latinLnBrk="0" hangingPunct="1">
              <a:lnSpc>
                <a:spcPts val="2000"/>
              </a:lnSpc>
              <a:spcBef>
                <a:spcPts val="0"/>
              </a:spcBef>
              <a:spcAft>
                <a:spcPts val="0"/>
              </a:spcAft>
              <a:buClrTx/>
              <a:buSzTx/>
              <a:buFontTx/>
              <a:buNone/>
              <a:tabLst/>
              <a:defRPr/>
            </a:pPr>
            <a:r>
              <a:rPr kumimoji="0" lang="en-US" sz="2000" b="0" i="0" u="none" strike="noStrike" kern="1200" cap="none" spc="0" normalizeH="0" baseline="0" noProof="0">
                <a:ln>
                  <a:noFill/>
                </a:ln>
                <a:solidFill>
                  <a:srgbClr val="FFFFFF"/>
                </a:solidFill>
                <a:effectLst/>
                <a:uLnTx/>
                <a:uFillTx/>
                <a:latin typeface="Kollektif" panose="020B0604020101010102"/>
                <a:ea typeface="+mn-ea"/>
                <a:cs typeface="+mn-cs"/>
              </a:rPr>
              <a:t>02/12</a:t>
            </a:r>
          </a:p>
        </p:txBody>
      </p:sp>
      <p:sp>
        <p:nvSpPr>
          <p:cNvPr id="58" name="TextBox 57">
            <a:extLst>
              <a:ext uri="{FF2B5EF4-FFF2-40B4-BE49-F238E27FC236}">
                <a16:creationId xmlns:a16="http://schemas.microsoft.com/office/drawing/2014/main" id="{4DB7D8E8-7894-59D9-6D4A-7DE601E38046}"/>
              </a:ext>
            </a:extLst>
          </p:cNvPr>
          <p:cNvSpPr txBox="1"/>
          <p:nvPr/>
        </p:nvSpPr>
        <p:spPr>
          <a:xfrm>
            <a:off x="7448248" y="845453"/>
            <a:ext cx="9814756" cy="8710077"/>
          </a:xfrm>
          <a:prstGeom prst="rect">
            <a:avLst/>
          </a:prstGeom>
          <a:noFill/>
        </p:spPr>
        <p:txBody>
          <a:bodyPr wrap="square" rtlCol="0">
            <a:spAutoFit/>
          </a:bodyPr>
          <a:lstStyle/>
          <a:p>
            <a:pPr marL="571500" lvl="0" indent="-571500" algn="just">
              <a:buFont typeface="Wingdings" panose="05000000000000000000" pitchFamily="2" charset="2"/>
              <a:buChar char="§"/>
              <a:defRPr/>
            </a:pPr>
            <a:r>
              <a:rPr lang="vi-VN" sz="4000" dirty="0">
                <a:solidFill>
                  <a:srgbClr val="532476"/>
                </a:solidFill>
              </a:rPr>
              <a:t>Mục tiêu chiến lược là các tiêu đích mà doanh nghiệp xác định trong một thời kỳ chiến lược xác định. </a:t>
            </a:r>
            <a:endParaRPr lang="en-US" sz="4000" dirty="0">
              <a:solidFill>
                <a:srgbClr val="532476"/>
              </a:solidFill>
            </a:endParaRPr>
          </a:p>
          <a:p>
            <a:pPr marL="571500" lvl="0" indent="-571500" algn="just">
              <a:buFont typeface="Wingdings" panose="05000000000000000000" pitchFamily="2" charset="2"/>
              <a:buChar char="§"/>
              <a:defRPr/>
            </a:pPr>
            <a:r>
              <a:rPr lang="vi-VN" sz="4000" dirty="0">
                <a:solidFill>
                  <a:srgbClr val="532476"/>
                </a:solidFill>
              </a:rPr>
              <a:t>Các "tiêu đích" này đòi hỏi sự cố gắng của người chịu trách nhiệm thực hiện nhưng lại không được quá cao mà phải sát thực và có thể đạt được. Có như vậy, hệ thống mục tiêu mới có tác dụng khuyến khích sự nỗ lực vươn lên của mọi bộ phận (cá nhân) trong doanh nghiệp và cũng không quá cao đến mức làm nản lòng người thực hiện. Vì vậy, giới hạn của sự cố gắng là "vừa phải" nếu quá đi sẽ phản tác dụng.</a:t>
            </a:r>
            <a:endParaRPr lang="en-US" sz="4000" dirty="0">
              <a:solidFill>
                <a:srgbClr val="532476"/>
              </a:solidFill>
            </a:endParaRPr>
          </a:p>
        </p:txBody>
      </p:sp>
      <p:grpSp>
        <p:nvGrpSpPr>
          <p:cNvPr id="3" name="Group 17">
            <a:extLst>
              <a:ext uri="{FF2B5EF4-FFF2-40B4-BE49-F238E27FC236}">
                <a16:creationId xmlns:a16="http://schemas.microsoft.com/office/drawing/2014/main" id="{63CA7EEB-7E8E-DFA5-99E6-8FC22C44AFEC}"/>
              </a:ext>
            </a:extLst>
          </p:cNvPr>
          <p:cNvGrpSpPr/>
          <p:nvPr/>
        </p:nvGrpSpPr>
        <p:grpSpPr>
          <a:xfrm>
            <a:off x="1028700" y="9544050"/>
            <a:ext cx="473857" cy="473857"/>
            <a:chOff x="0" y="0"/>
            <a:chExt cx="812800" cy="812800"/>
          </a:xfrm>
        </p:grpSpPr>
        <p:sp>
          <p:nvSpPr>
            <p:cNvPr id="5" name="Freeform 18">
              <a:extLst>
                <a:ext uri="{FF2B5EF4-FFF2-40B4-BE49-F238E27FC236}">
                  <a16:creationId xmlns:a16="http://schemas.microsoft.com/office/drawing/2014/main" id="{A7986554-1AB3-4FF9-DA5C-EFE8C7377325}"/>
                </a:ext>
              </a:extLst>
            </p:cNvPr>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6" name="TextBox 19">
              <a:extLst>
                <a:ext uri="{FF2B5EF4-FFF2-40B4-BE49-F238E27FC236}">
                  <a16:creationId xmlns:a16="http://schemas.microsoft.com/office/drawing/2014/main" id="{9E86C04D-76F9-8196-CDAC-13C1652E5376}"/>
                </a:ext>
              </a:extLst>
            </p:cNvPr>
            <p:cNvSpPr txBox="1"/>
            <p:nvPr/>
          </p:nvSpPr>
          <p:spPr>
            <a:xfrm>
              <a:off x="76200" y="104775"/>
              <a:ext cx="660400" cy="6318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7" name="Group 20">
            <a:extLst>
              <a:ext uri="{FF2B5EF4-FFF2-40B4-BE49-F238E27FC236}">
                <a16:creationId xmlns:a16="http://schemas.microsoft.com/office/drawing/2014/main" id="{FBD71148-467B-119B-5EF2-BA0783B78960}"/>
              </a:ext>
            </a:extLst>
          </p:cNvPr>
          <p:cNvGrpSpPr/>
          <p:nvPr/>
        </p:nvGrpSpPr>
        <p:grpSpPr>
          <a:xfrm>
            <a:off x="3371556" y="9544050"/>
            <a:ext cx="473857" cy="473857"/>
            <a:chOff x="0" y="0"/>
            <a:chExt cx="812800" cy="812800"/>
          </a:xfrm>
        </p:grpSpPr>
        <p:sp>
          <p:nvSpPr>
            <p:cNvPr id="8" name="Freeform 21">
              <a:extLst>
                <a:ext uri="{FF2B5EF4-FFF2-40B4-BE49-F238E27FC236}">
                  <a16:creationId xmlns:a16="http://schemas.microsoft.com/office/drawing/2014/main" id="{4B564BF4-CEE4-6AD8-BBA2-59D59F3410FE}"/>
                </a:ext>
              </a:extLst>
            </p:cNvPr>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9" name="TextBox 22">
              <a:extLst>
                <a:ext uri="{FF2B5EF4-FFF2-40B4-BE49-F238E27FC236}">
                  <a16:creationId xmlns:a16="http://schemas.microsoft.com/office/drawing/2014/main" id="{E844D18E-D4BC-1A1C-7799-35943D920E2B}"/>
                </a:ext>
              </a:extLst>
            </p:cNvPr>
            <p:cNvSpPr txBox="1"/>
            <p:nvPr/>
          </p:nvSpPr>
          <p:spPr>
            <a:xfrm>
              <a:off x="76200" y="104775"/>
              <a:ext cx="660400" cy="6318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0" name="Group 23">
            <a:extLst>
              <a:ext uri="{FF2B5EF4-FFF2-40B4-BE49-F238E27FC236}">
                <a16:creationId xmlns:a16="http://schemas.microsoft.com/office/drawing/2014/main" id="{87321DD1-551F-63DE-436E-886BA2CF58F5}"/>
              </a:ext>
            </a:extLst>
          </p:cNvPr>
          <p:cNvGrpSpPr/>
          <p:nvPr/>
        </p:nvGrpSpPr>
        <p:grpSpPr>
          <a:xfrm>
            <a:off x="1265629" y="9544050"/>
            <a:ext cx="2342856" cy="473857"/>
            <a:chOff x="0" y="0"/>
            <a:chExt cx="617048" cy="124802"/>
          </a:xfrm>
        </p:grpSpPr>
        <p:sp>
          <p:nvSpPr>
            <p:cNvPr id="42" name="Freeform 24">
              <a:extLst>
                <a:ext uri="{FF2B5EF4-FFF2-40B4-BE49-F238E27FC236}">
                  <a16:creationId xmlns:a16="http://schemas.microsoft.com/office/drawing/2014/main" id="{831888FE-C37F-5759-FF50-E7401A48BDA7}"/>
                </a:ext>
              </a:extLst>
            </p:cNvPr>
            <p:cNvSpPr/>
            <p:nvPr/>
          </p:nvSpPr>
          <p:spPr>
            <a:xfrm>
              <a:off x="0" y="0"/>
              <a:ext cx="617048" cy="124802"/>
            </a:xfrm>
            <a:custGeom>
              <a:avLst/>
              <a:gdLst/>
              <a:ahLst/>
              <a:cxnLst/>
              <a:rect l="l" t="t" r="r" b="b"/>
              <a:pathLst>
                <a:path w="617048" h="124802">
                  <a:moveTo>
                    <a:pt x="0" y="0"/>
                  </a:moveTo>
                  <a:lnTo>
                    <a:pt x="617048" y="0"/>
                  </a:lnTo>
                  <a:lnTo>
                    <a:pt x="617048" y="124802"/>
                  </a:lnTo>
                  <a:lnTo>
                    <a:pt x="0" y="124802"/>
                  </a:lnTo>
                  <a:close/>
                </a:path>
              </a:pathLst>
            </a:custGeom>
            <a:solidFill>
              <a:srgbClr val="24225C"/>
            </a:solidFill>
          </p:spPr>
          <p:txBody>
            <a:bodyPr/>
            <a:lstStyle/>
            <a:p>
              <a:endParaRPr lang="en-US"/>
            </a:p>
          </p:txBody>
        </p:sp>
        <p:sp>
          <p:nvSpPr>
            <p:cNvPr id="43" name="TextBox 25">
              <a:extLst>
                <a:ext uri="{FF2B5EF4-FFF2-40B4-BE49-F238E27FC236}">
                  <a16:creationId xmlns:a16="http://schemas.microsoft.com/office/drawing/2014/main" id="{4750FDDC-0AA0-4A22-CE85-DCDAE95DD61A}"/>
                </a:ext>
              </a:extLst>
            </p:cNvPr>
            <p:cNvSpPr txBox="1"/>
            <p:nvPr/>
          </p:nvSpPr>
          <p:spPr>
            <a:xfrm>
              <a:off x="0" y="28575"/>
              <a:ext cx="812800" cy="7842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44" name="TextBox 26">
            <a:extLst>
              <a:ext uri="{FF2B5EF4-FFF2-40B4-BE49-F238E27FC236}">
                <a16:creationId xmlns:a16="http://schemas.microsoft.com/office/drawing/2014/main" id="{0C23BA1C-2F4E-62FE-E165-2EFB60055D5B}"/>
              </a:ext>
            </a:extLst>
          </p:cNvPr>
          <p:cNvSpPr txBox="1"/>
          <p:nvPr/>
        </p:nvSpPr>
        <p:spPr>
          <a:xfrm>
            <a:off x="1253218" y="9660329"/>
            <a:ext cx="2355266" cy="256480"/>
          </a:xfrm>
          <a:prstGeom prst="rect">
            <a:avLst/>
          </a:prstGeom>
        </p:spPr>
        <p:txBody>
          <a:bodyPr lIns="0" tIns="0" rIns="0" bIns="0" rtlCol="0" anchor="t">
            <a:spAutoFit/>
          </a:bodyPr>
          <a:lstStyle/>
          <a:p>
            <a:pPr marL="0" marR="0" lvl="0" indent="0" algn="ctr" defTabSz="914400" rtl="0" eaLnBrk="1" fontAlgn="auto" latinLnBrk="0" hangingPunct="1">
              <a:lnSpc>
                <a:spcPts val="2000"/>
              </a:lnSpc>
              <a:spcBef>
                <a:spcPts val="0"/>
              </a:spcBef>
              <a:spcAft>
                <a:spcPts val="0"/>
              </a:spcAft>
              <a:buClrTx/>
              <a:buSzTx/>
              <a:buFontTx/>
              <a:buNone/>
              <a:tabLst/>
              <a:defRPr/>
            </a:pPr>
            <a:r>
              <a:rPr kumimoji="0" lang="en-US" sz="2000" b="1"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Chiến</a:t>
            </a:r>
            <a:r>
              <a:rPr kumimoji="0" lang="en-US" sz="20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en-US" sz="2000" b="1"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lược</a:t>
            </a:r>
            <a:r>
              <a:rPr kumimoji="0" lang="en-US" sz="20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KD</a:t>
            </a:r>
          </a:p>
        </p:txBody>
      </p:sp>
      <p:pic>
        <p:nvPicPr>
          <p:cNvPr id="12" name="Picture 12">
            <a:extLst>
              <a:ext uri="{FF2B5EF4-FFF2-40B4-BE49-F238E27FC236}">
                <a16:creationId xmlns:a16="http://schemas.microsoft.com/office/drawing/2014/main" id="{4D27CA03-5ADC-EA5C-32EB-76EF70A393EA}"/>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rot="3414681">
            <a:off x="-1865858" y="7779761"/>
            <a:ext cx="5095352" cy="2207457"/>
          </a:xfrm>
          <a:prstGeom prst="rect">
            <a:avLst/>
          </a:prstGeom>
        </p:spPr>
      </p:pic>
      <p:pic>
        <p:nvPicPr>
          <p:cNvPr id="13" name="Picture 11">
            <a:extLst>
              <a:ext uri="{FF2B5EF4-FFF2-40B4-BE49-F238E27FC236}">
                <a16:creationId xmlns:a16="http://schemas.microsoft.com/office/drawing/2014/main" id="{18219E3A-6507-6453-64BE-17D3172F5679}"/>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rot="-7268617">
            <a:off x="14938597" y="516693"/>
            <a:ext cx="5086622" cy="1984036"/>
          </a:xfrm>
          <a:prstGeom prst="rect">
            <a:avLst/>
          </a:prstGeom>
        </p:spPr>
      </p:pic>
      <p:sp>
        <p:nvSpPr>
          <p:cNvPr id="14" name="TextBox 13">
            <a:extLst>
              <a:ext uri="{FF2B5EF4-FFF2-40B4-BE49-F238E27FC236}">
                <a16:creationId xmlns:a16="http://schemas.microsoft.com/office/drawing/2014/main" id="{5F4598AD-FEC0-F3A2-A815-D1F22ACFE348}"/>
              </a:ext>
            </a:extLst>
          </p:cNvPr>
          <p:cNvSpPr txBox="1"/>
          <p:nvPr/>
        </p:nvSpPr>
        <p:spPr>
          <a:xfrm>
            <a:off x="131282" y="1884996"/>
            <a:ext cx="6822855" cy="1184876"/>
          </a:xfrm>
          <a:prstGeom prst="rect">
            <a:avLst/>
          </a:prstGeom>
          <a:noFill/>
        </p:spPr>
        <p:txBody>
          <a:bodyPr wrap="square">
            <a:spAutoFit/>
          </a:bodyPr>
          <a:lstStyle/>
          <a:p>
            <a:pPr marL="685800" indent="-685800" algn="ctr">
              <a:lnSpc>
                <a:spcPct val="150000"/>
              </a:lnSpc>
              <a:buFont typeface="Wingdings" panose="05000000000000000000" pitchFamily="2" charset="2"/>
              <a:buChar char="v"/>
            </a:pPr>
            <a:r>
              <a:rPr lang="vi-VN" sz="5400" b="1" dirty="0">
                <a:solidFill>
                  <a:srgbClr val="002060"/>
                </a:solidFill>
                <a:latin typeface="Arial" panose="020B0604020202020204" pitchFamily="34" charset="0"/>
                <a:cs typeface="Arial" panose="020B0604020202020204" pitchFamily="34" charset="0"/>
              </a:rPr>
              <a:t>Tính </a:t>
            </a:r>
            <a:r>
              <a:rPr lang="en-US" sz="5400" b="1" dirty="0" err="1">
                <a:solidFill>
                  <a:srgbClr val="002060"/>
                </a:solidFill>
                <a:latin typeface="Arial" panose="020B0604020202020204" pitchFamily="34" charset="0"/>
                <a:cs typeface="Arial" panose="020B0604020202020204" pitchFamily="34" charset="0"/>
              </a:rPr>
              <a:t>khả</a:t>
            </a:r>
            <a:r>
              <a:rPr lang="en-US" sz="5400" b="1" dirty="0">
                <a:solidFill>
                  <a:srgbClr val="002060"/>
                </a:solidFill>
                <a:latin typeface="Arial" panose="020B0604020202020204" pitchFamily="34" charset="0"/>
                <a:cs typeface="Arial" panose="020B0604020202020204" pitchFamily="34" charset="0"/>
              </a:rPr>
              <a:t> </a:t>
            </a:r>
            <a:r>
              <a:rPr lang="en-US" sz="5400" b="1" dirty="0" err="1">
                <a:solidFill>
                  <a:srgbClr val="002060"/>
                </a:solidFill>
                <a:latin typeface="Arial" panose="020B0604020202020204" pitchFamily="34" charset="0"/>
                <a:cs typeface="Arial" panose="020B0604020202020204" pitchFamily="34" charset="0"/>
              </a:rPr>
              <a:t>thi</a:t>
            </a:r>
            <a:endParaRPr lang="en-US" sz="5400" b="1" dirty="0">
              <a:solidFill>
                <a:srgbClr val="00206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882886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58"/>
                                        </p:tgtEl>
                                        <p:attrNameLst>
                                          <p:attrName>style.visibility</p:attrName>
                                        </p:attrNameLst>
                                      </p:cBhvr>
                                      <p:to>
                                        <p:strVal val="visible"/>
                                      </p:to>
                                    </p:set>
                                    <p:anim calcmode="lin" valueType="num">
                                      <p:cBhvr additive="base">
                                        <p:cTn id="7" dur="1000" fill="hold"/>
                                        <p:tgtEl>
                                          <p:spTgt spid="58"/>
                                        </p:tgtEl>
                                        <p:attrNameLst>
                                          <p:attrName>ppt_x</p:attrName>
                                        </p:attrNameLst>
                                      </p:cBhvr>
                                      <p:tavLst>
                                        <p:tav tm="0">
                                          <p:val>
                                            <p:strVal val="#ppt_x"/>
                                          </p:val>
                                        </p:tav>
                                        <p:tav tm="100000">
                                          <p:val>
                                            <p:strVal val="#ppt_x"/>
                                          </p:val>
                                        </p:tav>
                                      </p:tavLst>
                                    </p:anim>
                                    <p:anim calcmode="lin" valueType="num">
                                      <p:cBhvr additive="base">
                                        <p:cTn id="8" dur="1000" fill="hold"/>
                                        <p:tgtEl>
                                          <p:spTgt spid="5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10880525" y="0"/>
            <a:ext cx="7484622" cy="10287000"/>
          </a:xfrm>
          <a:prstGeom prst="rect">
            <a:avLst/>
          </a:prstGeom>
        </p:spPr>
      </p:pic>
      <p:grpSp>
        <p:nvGrpSpPr>
          <p:cNvPr id="19" name="Group 19"/>
          <p:cNvGrpSpPr/>
          <p:nvPr/>
        </p:nvGrpSpPr>
        <p:grpSpPr>
          <a:xfrm>
            <a:off x="8674905" y="9544050"/>
            <a:ext cx="473857" cy="473857"/>
            <a:chOff x="0" y="0"/>
            <a:chExt cx="812800" cy="812800"/>
          </a:xfrm>
        </p:grpSpPr>
        <p:sp>
          <p:nvSpPr>
            <p:cNvPr id="20" name="Freeform 20"/>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21" name="TextBox 21"/>
            <p:cNvSpPr txBox="1"/>
            <p:nvPr/>
          </p:nvSpPr>
          <p:spPr>
            <a:xfrm>
              <a:off x="76200" y="104775"/>
              <a:ext cx="660400" cy="6318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22" name="Group 22"/>
          <p:cNvGrpSpPr/>
          <p:nvPr/>
        </p:nvGrpSpPr>
        <p:grpSpPr>
          <a:xfrm>
            <a:off x="9139238" y="9544050"/>
            <a:ext cx="473857" cy="473857"/>
            <a:chOff x="0" y="0"/>
            <a:chExt cx="812800" cy="812800"/>
          </a:xfrm>
        </p:grpSpPr>
        <p:sp>
          <p:nvSpPr>
            <p:cNvPr id="23" name="Freeform 23"/>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24" name="TextBox 24"/>
            <p:cNvSpPr txBox="1"/>
            <p:nvPr/>
          </p:nvSpPr>
          <p:spPr>
            <a:xfrm>
              <a:off x="76200" y="104775"/>
              <a:ext cx="660400" cy="6318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28" name="Group 28"/>
          <p:cNvGrpSpPr/>
          <p:nvPr/>
        </p:nvGrpSpPr>
        <p:grpSpPr>
          <a:xfrm>
            <a:off x="8911834" y="9544050"/>
            <a:ext cx="464332" cy="473857"/>
            <a:chOff x="0" y="0"/>
            <a:chExt cx="122293" cy="124802"/>
          </a:xfrm>
        </p:grpSpPr>
        <p:sp>
          <p:nvSpPr>
            <p:cNvPr id="29" name="Freeform 29"/>
            <p:cNvSpPr/>
            <p:nvPr/>
          </p:nvSpPr>
          <p:spPr>
            <a:xfrm>
              <a:off x="0" y="0"/>
              <a:ext cx="122293" cy="124802"/>
            </a:xfrm>
            <a:custGeom>
              <a:avLst/>
              <a:gdLst/>
              <a:ahLst/>
              <a:cxnLst/>
              <a:rect l="l" t="t" r="r" b="b"/>
              <a:pathLst>
                <a:path w="122293" h="124802">
                  <a:moveTo>
                    <a:pt x="0" y="0"/>
                  </a:moveTo>
                  <a:lnTo>
                    <a:pt x="122293" y="0"/>
                  </a:lnTo>
                  <a:lnTo>
                    <a:pt x="122293" y="124802"/>
                  </a:lnTo>
                  <a:lnTo>
                    <a:pt x="0" y="124802"/>
                  </a:lnTo>
                  <a:close/>
                </a:path>
              </a:pathLst>
            </a:custGeom>
            <a:solidFill>
              <a:srgbClr val="24225C"/>
            </a:solidFill>
          </p:spPr>
          <p:txBody>
            <a:bodyPr/>
            <a:lstStyle/>
            <a:p>
              <a:endParaRPr lang="en-US"/>
            </a:p>
          </p:txBody>
        </p:sp>
        <p:sp>
          <p:nvSpPr>
            <p:cNvPr id="30" name="TextBox 30"/>
            <p:cNvSpPr txBox="1"/>
            <p:nvPr/>
          </p:nvSpPr>
          <p:spPr>
            <a:xfrm>
              <a:off x="0" y="28575"/>
              <a:ext cx="812800" cy="7842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31" name="Group 31"/>
          <p:cNvGrpSpPr/>
          <p:nvPr/>
        </p:nvGrpSpPr>
        <p:grpSpPr>
          <a:xfrm>
            <a:off x="15701935" y="9544050"/>
            <a:ext cx="473857" cy="473857"/>
            <a:chOff x="0" y="0"/>
            <a:chExt cx="812800" cy="812800"/>
          </a:xfrm>
        </p:grpSpPr>
        <p:sp>
          <p:nvSpPr>
            <p:cNvPr id="32" name="Freeform 32"/>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33" name="TextBox 33"/>
            <p:cNvSpPr txBox="1"/>
            <p:nvPr/>
          </p:nvSpPr>
          <p:spPr>
            <a:xfrm>
              <a:off x="76200" y="104775"/>
              <a:ext cx="660400" cy="6318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34" name="Group 34"/>
          <p:cNvGrpSpPr/>
          <p:nvPr/>
        </p:nvGrpSpPr>
        <p:grpSpPr>
          <a:xfrm>
            <a:off x="16790205" y="9544050"/>
            <a:ext cx="473857" cy="473857"/>
            <a:chOff x="0" y="0"/>
            <a:chExt cx="812800" cy="812800"/>
          </a:xfrm>
        </p:grpSpPr>
        <p:sp>
          <p:nvSpPr>
            <p:cNvPr id="35" name="Freeform 35"/>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36" name="TextBox 36"/>
            <p:cNvSpPr txBox="1"/>
            <p:nvPr/>
          </p:nvSpPr>
          <p:spPr>
            <a:xfrm>
              <a:off x="76200" y="104775"/>
              <a:ext cx="660400" cy="6318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37" name="Group 37"/>
          <p:cNvGrpSpPr/>
          <p:nvPr/>
        </p:nvGrpSpPr>
        <p:grpSpPr>
          <a:xfrm>
            <a:off x="15938863" y="9544050"/>
            <a:ext cx="1088270" cy="473857"/>
            <a:chOff x="0" y="0"/>
            <a:chExt cx="286623" cy="124802"/>
          </a:xfrm>
        </p:grpSpPr>
        <p:sp>
          <p:nvSpPr>
            <p:cNvPr id="38" name="Freeform 38"/>
            <p:cNvSpPr/>
            <p:nvPr/>
          </p:nvSpPr>
          <p:spPr>
            <a:xfrm>
              <a:off x="0" y="0"/>
              <a:ext cx="286623" cy="124802"/>
            </a:xfrm>
            <a:custGeom>
              <a:avLst/>
              <a:gdLst/>
              <a:ahLst/>
              <a:cxnLst/>
              <a:rect l="l" t="t" r="r" b="b"/>
              <a:pathLst>
                <a:path w="286623" h="124802">
                  <a:moveTo>
                    <a:pt x="0" y="0"/>
                  </a:moveTo>
                  <a:lnTo>
                    <a:pt x="286623" y="0"/>
                  </a:lnTo>
                  <a:lnTo>
                    <a:pt x="286623" y="124802"/>
                  </a:lnTo>
                  <a:lnTo>
                    <a:pt x="0" y="124802"/>
                  </a:lnTo>
                  <a:close/>
                </a:path>
              </a:pathLst>
            </a:custGeom>
            <a:solidFill>
              <a:srgbClr val="24225C"/>
            </a:solidFill>
          </p:spPr>
          <p:txBody>
            <a:bodyPr/>
            <a:lstStyle/>
            <a:p>
              <a:endParaRPr lang="en-US"/>
            </a:p>
          </p:txBody>
        </p:sp>
        <p:sp>
          <p:nvSpPr>
            <p:cNvPr id="39" name="TextBox 39"/>
            <p:cNvSpPr txBox="1"/>
            <p:nvPr/>
          </p:nvSpPr>
          <p:spPr>
            <a:xfrm>
              <a:off x="0" y="28575"/>
              <a:ext cx="812800" cy="7842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pic>
        <p:nvPicPr>
          <p:cNvPr id="41" name="Picture 41"/>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8973740" y="9648895"/>
            <a:ext cx="350045" cy="281309"/>
          </a:xfrm>
          <a:prstGeom prst="rect">
            <a:avLst/>
          </a:prstGeom>
        </p:spPr>
      </p:pic>
      <p:sp>
        <p:nvSpPr>
          <p:cNvPr id="57" name="TextBox 57"/>
          <p:cNvSpPr txBox="1"/>
          <p:nvPr/>
        </p:nvSpPr>
        <p:spPr>
          <a:xfrm>
            <a:off x="15938863" y="9660329"/>
            <a:ext cx="1088270" cy="269875"/>
          </a:xfrm>
          <a:prstGeom prst="rect">
            <a:avLst/>
          </a:prstGeom>
        </p:spPr>
        <p:txBody>
          <a:bodyPr lIns="0" tIns="0" rIns="0" bIns="0" rtlCol="0" anchor="t">
            <a:spAutoFit/>
          </a:bodyPr>
          <a:lstStyle/>
          <a:p>
            <a:pPr marL="0" marR="0" lvl="0" indent="0" algn="ctr" defTabSz="914400" rtl="0" eaLnBrk="1" fontAlgn="auto" latinLnBrk="0" hangingPunct="1">
              <a:lnSpc>
                <a:spcPts val="2000"/>
              </a:lnSpc>
              <a:spcBef>
                <a:spcPts val="0"/>
              </a:spcBef>
              <a:spcAft>
                <a:spcPts val="0"/>
              </a:spcAft>
              <a:buClrTx/>
              <a:buSzTx/>
              <a:buFontTx/>
              <a:buNone/>
              <a:tabLst/>
              <a:defRPr/>
            </a:pPr>
            <a:r>
              <a:rPr kumimoji="0" lang="en-US" sz="2000" b="0" i="0" u="none" strike="noStrike" kern="1200" cap="none" spc="0" normalizeH="0" baseline="0" noProof="0">
                <a:ln>
                  <a:noFill/>
                </a:ln>
                <a:solidFill>
                  <a:srgbClr val="FFFFFF"/>
                </a:solidFill>
                <a:effectLst/>
                <a:uLnTx/>
                <a:uFillTx/>
                <a:latin typeface="Kollektif" panose="020B0604020101010102"/>
                <a:ea typeface="+mn-ea"/>
                <a:cs typeface="+mn-cs"/>
              </a:rPr>
              <a:t>02/12</a:t>
            </a:r>
          </a:p>
        </p:txBody>
      </p:sp>
      <p:sp>
        <p:nvSpPr>
          <p:cNvPr id="58" name="TextBox 57">
            <a:extLst>
              <a:ext uri="{FF2B5EF4-FFF2-40B4-BE49-F238E27FC236}">
                <a16:creationId xmlns:a16="http://schemas.microsoft.com/office/drawing/2014/main" id="{4DB7D8E8-7894-59D9-6D4A-7DE601E38046}"/>
              </a:ext>
            </a:extLst>
          </p:cNvPr>
          <p:cNvSpPr txBox="1"/>
          <p:nvPr/>
        </p:nvSpPr>
        <p:spPr>
          <a:xfrm>
            <a:off x="397857" y="356796"/>
            <a:ext cx="10212017" cy="8710077"/>
          </a:xfrm>
          <a:prstGeom prst="rect">
            <a:avLst/>
          </a:prstGeom>
          <a:noFill/>
        </p:spPr>
        <p:txBody>
          <a:bodyPr wrap="square" rtlCol="0">
            <a:spAutoFit/>
          </a:bodyPr>
          <a:lstStyle/>
          <a:p>
            <a:pPr marL="571500" lvl="0" indent="-571500" algn="just">
              <a:buFont typeface="Wingdings" panose="05000000000000000000" pitchFamily="2" charset="2"/>
              <a:buChar char="§"/>
              <a:defRPr/>
            </a:pPr>
            <a:r>
              <a:rPr lang="vi-VN" sz="4000" dirty="0">
                <a:solidFill>
                  <a:srgbClr val="532476"/>
                </a:solidFill>
              </a:rPr>
              <a:t>Môi trường kinh doanh thường xuyên thay đổi nên đòi hỏi hệ thống mục tiêu phải linh hoạt để có thể điều chỉnh khi môi trường kinh doanh thay đổi. Tính linh hoạt là điều kiện đảm bảo để biến các mục tiêu chiến lược thành hiện thực. Mặt khác, do môi trường kinh doanh thường xuyên biến động nên tính linh hoạt còn đòi hỏi khi hình thành hệ thống mục tiêu phải tính đến các biến động của môi trường. Các tính toán này cho phép chỉ khi nào môi trường biến động quá giới hạn nào đó mới cần đến hoạt động điều chỉnh. </a:t>
            </a:r>
            <a:endParaRPr lang="en-US" sz="4000" dirty="0">
              <a:solidFill>
                <a:srgbClr val="532476"/>
              </a:solidFill>
            </a:endParaRPr>
          </a:p>
        </p:txBody>
      </p:sp>
      <p:grpSp>
        <p:nvGrpSpPr>
          <p:cNvPr id="3" name="Group 17">
            <a:extLst>
              <a:ext uri="{FF2B5EF4-FFF2-40B4-BE49-F238E27FC236}">
                <a16:creationId xmlns:a16="http://schemas.microsoft.com/office/drawing/2014/main" id="{63CA7EEB-7E8E-DFA5-99E6-8FC22C44AFEC}"/>
              </a:ext>
            </a:extLst>
          </p:cNvPr>
          <p:cNvGrpSpPr/>
          <p:nvPr/>
        </p:nvGrpSpPr>
        <p:grpSpPr>
          <a:xfrm>
            <a:off x="1028700" y="9544050"/>
            <a:ext cx="473857" cy="473857"/>
            <a:chOff x="0" y="0"/>
            <a:chExt cx="812800" cy="812800"/>
          </a:xfrm>
        </p:grpSpPr>
        <p:sp>
          <p:nvSpPr>
            <p:cNvPr id="5" name="Freeform 18">
              <a:extLst>
                <a:ext uri="{FF2B5EF4-FFF2-40B4-BE49-F238E27FC236}">
                  <a16:creationId xmlns:a16="http://schemas.microsoft.com/office/drawing/2014/main" id="{A7986554-1AB3-4FF9-DA5C-EFE8C7377325}"/>
                </a:ext>
              </a:extLst>
            </p:cNvPr>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6" name="TextBox 19">
              <a:extLst>
                <a:ext uri="{FF2B5EF4-FFF2-40B4-BE49-F238E27FC236}">
                  <a16:creationId xmlns:a16="http://schemas.microsoft.com/office/drawing/2014/main" id="{9E86C04D-76F9-8196-CDAC-13C1652E5376}"/>
                </a:ext>
              </a:extLst>
            </p:cNvPr>
            <p:cNvSpPr txBox="1"/>
            <p:nvPr/>
          </p:nvSpPr>
          <p:spPr>
            <a:xfrm>
              <a:off x="76200" y="104775"/>
              <a:ext cx="660400" cy="6318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7" name="Group 20">
            <a:extLst>
              <a:ext uri="{FF2B5EF4-FFF2-40B4-BE49-F238E27FC236}">
                <a16:creationId xmlns:a16="http://schemas.microsoft.com/office/drawing/2014/main" id="{FBD71148-467B-119B-5EF2-BA0783B78960}"/>
              </a:ext>
            </a:extLst>
          </p:cNvPr>
          <p:cNvGrpSpPr/>
          <p:nvPr/>
        </p:nvGrpSpPr>
        <p:grpSpPr>
          <a:xfrm>
            <a:off x="3371556" y="9544050"/>
            <a:ext cx="473857" cy="473857"/>
            <a:chOff x="0" y="0"/>
            <a:chExt cx="812800" cy="812800"/>
          </a:xfrm>
        </p:grpSpPr>
        <p:sp>
          <p:nvSpPr>
            <p:cNvPr id="8" name="Freeform 21">
              <a:extLst>
                <a:ext uri="{FF2B5EF4-FFF2-40B4-BE49-F238E27FC236}">
                  <a16:creationId xmlns:a16="http://schemas.microsoft.com/office/drawing/2014/main" id="{4B564BF4-CEE4-6AD8-BBA2-59D59F3410FE}"/>
                </a:ext>
              </a:extLst>
            </p:cNvPr>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9" name="TextBox 22">
              <a:extLst>
                <a:ext uri="{FF2B5EF4-FFF2-40B4-BE49-F238E27FC236}">
                  <a16:creationId xmlns:a16="http://schemas.microsoft.com/office/drawing/2014/main" id="{E844D18E-D4BC-1A1C-7799-35943D920E2B}"/>
                </a:ext>
              </a:extLst>
            </p:cNvPr>
            <p:cNvSpPr txBox="1"/>
            <p:nvPr/>
          </p:nvSpPr>
          <p:spPr>
            <a:xfrm>
              <a:off x="76200" y="104775"/>
              <a:ext cx="660400" cy="6318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0" name="Group 23">
            <a:extLst>
              <a:ext uri="{FF2B5EF4-FFF2-40B4-BE49-F238E27FC236}">
                <a16:creationId xmlns:a16="http://schemas.microsoft.com/office/drawing/2014/main" id="{87321DD1-551F-63DE-436E-886BA2CF58F5}"/>
              </a:ext>
            </a:extLst>
          </p:cNvPr>
          <p:cNvGrpSpPr/>
          <p:nvPr/>
        </p:nvGrpSpPr>
        <p:grpSpPr>
          <a:xfrm>
            <a:off x="1265629" y="9544050"/>
            <a:ext cx="2342856" cy="473857"/>
            <a:chOff x="0" y="0"/>
            <a:chExt cx="617048" cy="124802"/>
          </a:xfrm>
        </p:grpSpPr>
        <p:sp>
          <p:nvSpPr>
            <p:cNvPr id="42" name="Freeform 24">
              <a:extLst>
                <a:ext uri="{FF2B5EF4-FFF2-40B4-BE49-F238E27FC236}">
                  <a16:creationId xmlns:a16="http://schemas.microsoft.com/office/drawing/2014/main" id="{831888FE-C37F-5759-FF50-E7401A48BDA7}"/>
                </a:ext>
              </a:extLst>
            </p:cNvPr>
            <p:cNvSpPr/>
            <p:nvPr/>
          </p:nvSpPr>
          <p:spPr>
            <a:xfrm>
              <a:off x="0" y="0"/>
              <a:ext cx="617048" cy="124802"/>
            </a:xfrm>
            <a:custGeom>
              <a:avLst/>
              <a:gdLst/>
              <a:ahLst/>
              <a:cxnLst/>
              <a:rect l="l" t="t" r="r" b="b"/>
              <a:pathLst>
                <a:path w="617048" h="124802">
                  <a:moveTo>
                    <a:pt x="0" y="0"/>
                  </a:moveTo>
                  <a:lnTo>
                    <a:pt x="617048" y="0"/>
                  </a:lnTo>
                  <a:lnTo>
                    <a:pt x="617048" y="124802"/>
                  </a:lnTo>
                  <a:lnTo>
                    <a:pt x="0" y="124802"/>
                  </a:lnTo>
                  <a:close/>
                </a:path>
              </a:pathLst>
            </a:custGeom>
            <a:solidFill>
              <a:srgbClr val="24225C"/>
            </a:solidFill>
          </p:spPr>
          <p:txBody>
            <a:bodyPr/>
            <a:lstStyle/>
            <a:p>
              <a:endParaRPr lang="en-US"/>
            </a:p>
          </p:txBody>
        </p:sp>
        <p:sp>
          <p:nvSpPr>
            <p:cNvPr id="43" name="TextBox 25">
              <a:extLst>
                <a:ext uri="{FF2B5EF4-FFF2-40B4-BE49-F238E27FC236}">
                  <a16:creationId xmlns:a16="http://schemas.microsoft.com/office/drawing/2014/main" id="{4750FDDC-0AA0-4A22-CE85-DCDAE95DD61A}"/>
                </a:ext>
              </a:extLst>
            </p:cNvPr>
            <p:cNvSpPr txBox="1"/>
            <p:nvPr/>
          </p:nvSpPr>
          <p:spPr>
            <a:xfrm>
              <a:off x="0" y="28575"/>
              <a:ext cx="812800" cy="7842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44" name="TextBox 26">
            <a:extLst>
              <a:ext uri="{FF2B5EF4-FFF2-40B4-BE49-F238E27FC236}">
                <a16:creationId xmlns:a16="http://schemas.microsoft.com/office/drawing/2014/main" id="{0C23BA1C-2F4E-62FE-E165-2EFB60055D5B}"/>
              </a:ext>
            </a:extLst>
          </p:cNvPr>
          <p:cNvSpPr txBox="1"/>
          <p:nvPr/>
        </p:nvSpPr>
        <p:spPr>
          <a:xfrm>
            <a:off x="1253218" y="9660329"/>
            <a:ext cx="2355266" cy="256480"/>
          </a:xfrm>
          <a:prstGeom prst="rect">
            <a:avLst/>
          </a:prstGeom>
        </p:spPr>
        <p:txBody>
          <a:bodyPr lIns="0" tIns="0" rIns="0" bIns="0" rtlCol="0" anchor="t">
            <a:spAutoFit/>
          </a:bodyPr>
          <a:lstStyle/>
          <a:p>
            <a:pPr marL="0" marR="0" lvl="0" indent="0" algn="ctr" defTabSz="914400" rtl="0" eaLnBrk="1" fontAlgn="auto" latinLnBrk="0" hangingPunct="1">
              <a:lnSpc>
                <a:spcPts val="2000"/>
              </a:lnSpc>
              <a:spcBef>
                <a:spcPts val="0"/>
              </a:spcBef>
              <a:spcAft>
                <a:spcPts val="0"/>
              </a:spcAft>
              <a:buClrTx/>
              <a:buSzTx/>
              <a:buFontTx/>
              <a:buNone/>
              <a:tabLst/>
              <a:defRPr/>
            </a:pPr>
            <a:r>
              <a:rPr kumimoji="0" lang="en-US" sz="2000" b="1"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Chiến</a:t>
            </a:r>
            <a:r>
              <a:rPr kumimoji="0" lang="en-US" sz="20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en-US" sz="2000" b="1"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lược</a:t>
            </a:r>
            <a:r>
              <a:rPr kumimoji="0" lang="en-US" sz="20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KD</a:t>
            </a:r>
          </a:p>
        </p:txBody>
      </p:sp>
      <p:pic>
        <p:nvPicPr>
          <p:cNvPr id="12" name="Picture 12">
            <a:extLst>
              <a:ext uri="{FF2B5EF4-FFF2-40B4-BE49-F238E27FC236}">
                <a16:creationId xmlns:a16="http://schemas.microsoft.com/office/drawing/2014/main" id="{4D27CA03-5ADC-EA5C-32EB-76EF70A393EA}"/>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rot="3414681">
            <a:off x="-1865858" y="7779761"/>
            <a:ext cx="5095352" cy="2207457"/>
          </a:xfrm>
          <a:prstGeom prst="rect">
            <a:avLst/>
          </a:prstGeom>
        </p:spPr>
      </p:pic>
      <p:pic>
        <p:nvPicPr>
          <p:cNvPr id="13" name="Picture 11">
            <a:extLst>
              <a:ext uri="{FF2B5EF4-FFF2-40B4-BE49-F238E27FC236}">
                <a16:creationId xmlns:a16="http://schemas.microsoft.com/office/drawing/2014/main" id="{18219E3A-6507-6453-64BE-17D3172F5679}"/>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rot="-7268617">
            <a:off x="14938597" y="516693"/>
            <a:ext cx="5086622" cy="1984036"/>
          </a:xfrm>
          <a:prstGeom prst="rect">
            <a:avLst/>
          </a:prstGeom>
        </p:spPr>
      </p:pic>
      <p:sp>
        <p:nvSpPr>
          <p:cNvPr id="14" name="TextBox 13">
            <a:extLst>
              <a:ext uri="{FF2B5EF4-FFF2-40B4-BE49-F238E27FC236}">
                <a16:creationId xmlns:a16="http://schemas.microsoft.com/office/drawing/2014/main" id="{5F4598AD-FEC0-F3A2-A815-D1F22ACFE348}"/>
              </a:ext>
            </a:extLst>
          </p:cNvPr>
          <p:cNvSpPr txBox="1"/>
          <p:nvPr/>
        </p:nvSpPr>
        <p:spPr>
          <a:xfrm>
            <a:off x="10659053" y="2400300"/>
            <a:ext cx="6822855" cy="923330"/>
          </a:xfrm>
          <a:prstGeom prst="rect">
            <a:avLst/>
          </a:prstGeom>
          <a:noFill/>
        </p:spPr>
        <p:txBody>
          <a:bodyPr wrap="square">
            <a:spAutoFit/>
          </a:bodyPr>
          <a:lstStyle/>
          <a:p>
            <a:pPr marL="685800" lvl="0" indent="-685800" algn="ctr">
              <a:buFont typeface="Wingdings" panose="05000000000000000000" pitchFamily="2" charset="2"/>
              <a:buChar char="v"/>
            </a:pPr>
            <a:r>
              <a:rPr lang="vi-VN" sz="5400" b="1" dirty="0">
                <a:solidFill>
                  <a:srgbClr val="002060"/>
                </a:solidFill>
                <a:latin typeface="Arial" panose="020B0604020202020204" pitchFamily="34" charset="0"/>
                <a:cs typeface="Arial" panose="020B0604020202020204" pitchFamily="34" charset="0"/>
              </a:rPr>
              <a:t>Tính </a:t>
            </a:r>
            <a:r>
              <a:rPr lang="en-US" sz="5400" b="1" dirty="0" err="1">
                <a:solidFill>
                  <a:srgbClr val="002060"/>
                </a:solidFill>
                <a:latin typeface="Arial" panose="020B0604020202020204" pitchFamily="34" charset="0"/>
                <a:cs typeface="Arial" panose="020B0604020202020204" pitchFamily="34" charset="0"/>
              </a:rPr>
              <a:t>linh</a:t>
            </a:r>
            <a:r>
              <a:rPr lang="en-US" sz="5400" b="1" dirty="0">
                <a:solidFill>
                  <a:srgbClr val="002060"/>
                </a:solidFill>
                <a:latin typeface="Arial" panose="020B0604020202020204" pitchFamily="34" charset="0"/>
                <a:cs typeface="Arial" panose="020B0604020202020204" pitchFamily="34" charset="0"/>
              </a:rPr>
              <a:t> </a:t>
            </a:r>
            <a:r>
              <a:rPr lang="en-US" sz="5400" b="1" dirty="0" err="1">
                <a:solidFill>
                  <a:srgbClr val="002060"/>
                </a:solidFill>
                <a:latin typeface="Arial" panose="020B0604020202020204" pitchFamily="34" charset="0"/>
                <a:cs typeface="Arial" panose="020B0604020202020204" pitchFamily="34" charset="0"/>
              </a:rPr>
              <a:t>hoạt</a:t>
            </a:r>
            <a:endParaRPr lang="en-US" sz="5400" b="1" dirty="0">
              <a:solidFill>
                <a:srgbClr val="00206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617191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58"/>
                                        </p:tgtEl>
                                        <p:attrNameLst>
                                          <p:attrName>style.visibility</p:attrName>
                                        </p:attrNameLst>
                                      </p:cBhvr>
                                      <p:to>
                                        <p:strVal val="visible"/>
                                      </p:to>
                                    </p:set>
                                    <p:anim calcmode="lin" valueType="num">
                                      <p:cBhvr additive="base">
                                        <p:cTn id="7" dur="1000" fill="hold"/>
                                        <p:tgtEl>
                                          <p:spTgt spid="58"/>
                                        </p:tgtEl>
                                        <p:attrNameLst>
                                          <p:attrName>ppt_x</p:attrName>
                                        </p:attrNameLst>
                                      </p:cBhvr>
                                      <p:tavLst>
                                        <p:tav tm="0">
                                          <p:val>
                                            <p:strVal val="#ppt_x"/>
                                          </p:val>
                                        </p:tav>
                                        <p:tav tm="100000">
                                          <p:val>
                                            <p:strVal val="#ppt_x"/>
                                          </p:val>
                                        </p:tav>
                                      </p:tavLst>
                                    </p:anim>
                                    <p:anim calcmode="lin" valueType="num">
                                      <p:cBhvr additive="base">
                                        <p:cTn id="8" dur="1000" fill="hold"/>
                                        <p:tgtEl>
                                          <p:spTgt spid="5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Text&#10;&#10;Description automatically generated">
            <a:extLst>
              <a:ext uri="{FF2B5EF4-FFF2-40B4-BE49-F238E27FC236}">
                <a16:creationId xmlns:a16="http://schemas.microsoft.com/office/drawing/2014/main" id="{259BF24A-5936-166C-4855-B7A36FF6B46E}"/>
              </a:ext>
            </a:extLst>
          </p:cNvPr>
          <p:cNvPicPr>
            <a:picLocks noChangeAspect="1"/>
          </p:cNvPicPr>
          <p:nvPr/>
        </p:nvPicPr>
        <p:blipFill rotWithShape="1">
          <a:blip r:embed="rId2">
            <a:extLst>
              <a:ext uri="{28A0092B-C50C-407E-A947-70E740481C1C}">
                <a14:useLocalDpi xmlns:a14="http://schemas.microsoft.com/office/drawing/2010/main" val="0"/>
              </a:ext>
            </a:extLst>
          </a:blip>
          <a:srcRect t="4255" r="19823"/>
          <a:stretch/>
        </p:blipFill>
        <p:spPr>
          <a:xfrm>
            <a:off x="5285232" y="10"/>
            <a:ext cx="13002768" cy="10286990"/>
          </a:xfrm>
          <a:prstGeom prst="rect">
            <a:avLst/>
          </a:prstGeom>
        </p:spPr>
      </p:pic>
      <p:sp>
        <p:nvSpPr>
          <p:cNvPr id="3" name="TextBox 2">
            <a:extLst>
              <a:ext uri="{FF2B5EF4-FFF2-40B4-BE49-F238E27FC236}">
                <a16:creationId xmlns:a16="http://schemas.microsoft.com/office/drawing/2014/main" id="{FE125671-E764-289C-024B-2734B0DAD0D7}"/>
              </a:ext>
            </a:extLst>
          </p:cNvPr>
          <p:cNvSpPr txBox="1"/>
          <p:nvPr/>
        </p:nvSpPr>
        <p:spPr>
          <a:xfrm>
            <a:off x="-152400" y="1333500"/>
            <a:ext cx="5638800" cy="4806201"/>
          </a:xfrm>
          <a:prstGeom prst="rect">
            <a:avLst/>
          </a:prstGeom>
        </p:spPr>
        <p:txBody>
          <a:bodyPr vert="horz" lIns="91440" tIns="45720" rIns="91440" bIns="45720" rtlCol="0" anchor="b">
            <a:normAutofit/>
          </a:bodyPr>
          <a:lstStyle/>
          <a:p>
            <a:pPr marL="0" marR="0" lvl="0" indent="0" algn="ctr" fontAlgn="auto">
              <a:lnSpc>
                <a:spcPct val="90000"/>
              </a:lnSpc>
              <a:spcBef>
                <a:spcPct val="0"/>
              </a:spcBef>
              <a:spcAft>
                <a:spcPts val="600"/>
              </a:spcAft>
              <a:buClrTx/>
              <a:buSzTx/>
              <a:tabLst/>
              <a:defRPr/>
            </a:pPr>
            <a:r>
              <a:rPr kumimoji="0" lang="en-US" sz="6000" b="1" i="1" u="none" strike="noStrike" cap="none" spc="0" normalizeH="0" baseline="0" noProof="0" dirty="0">
                <a:ln>
                  <a:noFill/>
                </a:ln>
                <a:effectLst/>
                <a:uLnTx/>
                <a:uFillTx/>
                <a:latin typeface="Arial" panose="020B0604020202020204" pitchFamily="34" charset="0"/>
                <a:ea typeface="+mj-ea"/>
                <a:cs typeface="Arial" panose="020B0604020202020204" pitchFamily="34" charset="0"/>
              </a:rPr>
              <a:t>2.2.2 </a:t>
            </a:r>
          </a:p>
          <a:p>
            <a:pPr marL="0" marR="0" lvl="0" indent="0" algn="ctr" fontAlgn="auto">
              <a:lnSpc>
                <a:spcPct val="90000"/>
              </a:lnSpc>
              <a:spcBef>
                <a:spcPct val="0"/>
              </a:spcBef>
              <a:spcAft>
                <a:spcPts val="600"/>
              </a:spcAft>
              <a:buClrTx/>
              <a:buSzTx/>
              <a:tabLst/>
              <a:defRPr/>
            </a:pPr>
            <a:r>
              <a:rPr kumimoji="0" lang="en-US" sz="6000" b="1" i="1" u="none" strike="noStrike" cap="none" spc="0" normalizeH="0" baseline="0" noProof="0" dirty="0" err="1">
                <a:ln>
                  <a:noFill/>
                </a:ln>
                <a:effectLst/>
                <a:uLnTx/>
                <a:uFillTx/>
                <a:latin typeface="Arial" panose="020B0604020202020204" pitchFamily="34" charset="0"/>
                <a:ea typeface="+mj-ea"/>
                <a:cs typeface="Arial" panose="020B0604020202020204" pitchFamily="34" charset="0"/>
              </a:rPr>
              <a:t>Các</a:t>
            </a:r>
            <a:r>
              <a:rPr kumimoji="0" lang="en-US" sz="6000" b="1" i="1" u="none" strike="noStrike" cap="none" spc="0" normalizeH="0" baseline="0" noProof="0" dirty="0">
                <a:ln>
                  <a:noFill/>
                </a:ln>
                <a:effectLst/>
                <a:uLnTx/>
                <a:uFillTx/>
                <a:latin typeface="Arial" panose="020B0604020202020204" pitchFamily="34" charset="0"/>
                <a:ea typeface="+mj-ea"/>
                <a:cs typeface="Arial" panose="020B0604020202020204" pitchFamily="34" charset="0"/>
              </a:rPr>
              <a:t> </a:t>
            </a:r>
            <a:r>
              <a:rPr kumimoji="0" lang="en-US" sz="6000" b="1" i="1" u="none" strike="noStrike" cap="none" spc="0" normalizeH="0" baseline="0" noProof="0" dirty="0" err="1">
                <a:ln>
                  <a:noFill/>
                </a:ln>
                <a:effectLst/>
                <a:uLnTx/>
                <a:uFillTx/>
                <a:latin typeface="Arial" panose="020B0604020202020204" pitchFamily="34" charset="0"/>
                <a:ea typeface="+mj-ea"/>
                <a:cs typeface="Arial" panose="020B0604020202020204" pitchFamily="34" charset="0"/>
              </a:rPr>
              <a:t>vấn</a:t>
            </a:r>
            <a:r>
              <a:rPr kumimoji="0" lang="en-US" sz="6000" b="1" i="1" u="none" strike="noStrike" cap="none" spc="0" normalizeH="0" baseline="0" noProof="0" dirty="0">
                <a:ln>
                  <a:noFill/>
                </a:ln>
                <a:effectLst/>
                <a:uLnTx/>
                <a:uFillTx/>
                <a:latin typeface="Arial" panose="020B0604020202020204" pitchFamily="34" charset="0"/>
                <a:ea typeface="+mj-ea"/>
                <a:cs typeface="Arial" panose="020B0604020202020204" pitchFamily="34" charset="0"/>
              </a:rPr>
              <a:t> </a:t>
            </a:r>
            <a:r>
              <a:rPr kumimoji="0" lang="en-US" sz="6000" b="1" i="1" u="none" strike="noStrike" cap="none" spc="0" normalizeH="0" baseline="0" noProof="0" dirty="0" err="1">
                <a:ln>
                  <a:noFill/>
                </a:ln>
                <a:effectLst/>
                <a:uLnTx/>
                <a:uFillTx/>
                <a:latin typeface="Arial" panose="020B0604020202020204" pitchFamily="34" charset="0"/>
                <a:ea typeface="+mj-ea"/>
                <a:cs typeface="Arial" panose="020B0604020202020204" pitchFamily="34" charset="0"/>
              </a:rPr>
              <a:t>đề</a:t>
            </a:r>
            <a:r>
              <a:rPr kumimoji="0" lang="en-US" sz="6000" b="1" i="1" u="none" strike="noStrike" cap="none" spc="0" normalizeH="0" baseline="0" noProof="0" dirty="0">
                <a:ln>
                  <a:noFill/>
                </a:ln>
                <a:effectLst/>
                <a:uLnTx/>
                <a:uFillTx/>
                <a:latin typeface="Arial" panose="020B0604020202020204" pitchFamily="34" charset="0"/>
                <a:ea typeface="+mj-ea"/>
                <a:cs typeface="Arial" panose="020B0604020202020204" pitchFamily="34" charset="0"/>
              </a:rPr>
              <a:t> </a:t>
            </a:r>
            <a:r>
              <a:rPr kumimoji="0" lang="en-US" sz="6000" b="1" i="1" u="none" strike="noStrike" cap="none" spc="0" normalizeH="0" baseline="0" noProof="0" dirty="0" err="1">
                <a:ln>
                  <a:noFill/>
                </a:ln>
                <a:effectLst/>
                <a:uLnTx/>
                <a:uFillTx/>
                <a:latin typeface="Arial" panose="020B0604020202020204" pitchFamily="34" charset="0"/>
                <a:ea typeface="+mj-ea"/>
                <a:cs typeface="Arial" panose="020B0604020202020204" pitchFamily="34" charset="0"/>
              </a:rPr>
              <a:t>chủ</a:t>
            </a:r>
            <a:r>
              <a:rPr kumimoji="0" lang="en-US" sz="6000" b="1" i="1" u="none" strike="noStrike" cap="none" spc="0" normalizeH="0" baseline="0" noProof="0" dirty="0">
                <a:ln>
                  <a:noFill/>
                </a:ln>
                <a:effectLst/>
                <a:uLnTx/>
                <a:uFillTx/>
                <a:latin typeface="Arial" panose="020B0604020202020204" pitchFamily="34" charset="0"/>
                <a:ea typeface="+mj-ea"/>
                <a:cs typeface="Arial" panose="020B0604020202020204" pitchFamily="34" charset="0"/>
              </a:rPr>
              <a:t> </a:t>
            </a:r>
            <a:r>
              <a:rPr kumimoji="0" lang="en-US" sz="6000" b="1" i="1" u="none" strike="noStrike" cap="none" spc="0" normalizeH="0" baseline="0" noProof="0" dirty="0" err="1">
                <a:ln>
                  <a:noFill/>
                </a:ln>
                <a:effectLst/>
                <a:uLnTx/>
                <a:uFillTx/>
                <a:latin typeface="Arial" panose="020B0604020202020204" pitchFamily="34" charset="0"/>
                <a:ea typeface="+mj-ea"/>
                <a:cs typeface="Arial" panose="020B0604020202020204" pitchFamily="34" charset="0"/>
              </a:rPr>
              <a:t>yếu</a:t>
            </a:r>
            <a:r>
              <a:rPr kumimoji="0" lang="en-US" sz="6000" b="1" i="1" u="none" strike="noStrike" cap="none" spc="0" normalizeH="0" baseline="0" noProof="0" dirty="0">
                <a:ln>
                  <a:noFill/>
                </a:ln>
                <a:effectLst/>
                <a:uLnTx/>
                <a:uFillTx/>
                <a:latin typeface="Arial" panose="020B0604020202020204" pitchFamily="34" charset="0"/>
                <a:ea typeface="+mj-ea"/>
                <a:cs typeface="Arial" panose="020B0604020202020204" pitchFamily="34" charset="0"/>
              </a:rPr>
              <a:t> </a:t>
            </a:r>
            <a:r>
              <a:rPr kumimoji="0" lang="en-US" sz="6000" b="1" i="1" u="none" strike="noStrike" cap="none" spc="0" normalizeH="0" baseline="0" noProof="0" dirty="0" err="1">
                <a:ln>
                  <a:noFill/>
                </a:ln>
                <a:effectLst/>
                <a:uLnTx/>
                <a:uFillTx/>
                <a:latin typeface="Arial" panose="020B0604020202020204" pitchFamily="34" charset="0"/>
                <a:ea typeface="+mj-ea"/>
                <a:cs typeface="Arial" panose="020B0604020202020204" pitchFamily="34" charset="0"/>
              </a:rPr>
              <a:t>nhận</a:t>
            </a:r>
            <a:r>
              <a:rPr kumimoji="0" lang="en-US" sz="6000" b="1" i="1" u="none" strike="noStrike" cap="none" spc="0" normalizeH="0" baseline="0" noProof="0" dirty="0">
                <a:ln>
                  <a:noFill/>
                </a:ln>
                <a:effectLst/>
                <a:uLnTx/>
                <a:uFillTx/>
                <a:latin typeface="Arial" panose="020B0604020202020204" pitchFamily="34" charset="0"/>
                <a:ea typeface="+mj-ea"/>
                <a:cs typeface="Arial" panose="020B0604020202020204" pitchFamily="34" charset="0"/>
              </a:rPr>
              <a:t> </a:t>
            </a:r>
            <a:r>
              <a:rPr kumimoji="0" lang="en-US" sz="6000" b="1" i="1" u="none" strike="noStrike" cap="none" spc="0" normalizeH="0" baseline="0" noProof="0" dirty="0" err="1">
                <a:ln>
                  <a:noFill/>
                </a:ln>
                <a:effectLst/>
                <a:uLnTx/>
                <a:uFillTx/>
                <a:latin typeface="Arial" panose="020B0604020202020204" pitchFamily="34" charset="0"/>
                <a:ea typeface="+mj-ea"/>
                <a:cs typeface="Arial" panose="020B0604020202020204" pitchFamily="34" charset="0"/>
              </a:rPr>
              <a:t>biết</a:t>
            </a:r>
            <a:r>
              <a:rPr kumimoji="0" lang="en-US" sz="6000" b="1" i="1" u="none" strike="noStrike" cap="none" spc="0" normalizeH="0" baseline="0" noProof="0" dirty="0">
                <a:ln>
                  <a:noFill/>
                </a:ln>
                <a:effectLst/>
                <a:uLnTx/>
                <a:uFillTx/>
                <a:latin typeface="Arial" panose="020B0604020202020204" pitchFamily="34" charset="0"/>
                <a:ea typeface="+mj-ea"/>
                <a:cs typeface="Arial" panose="020B0604020202020204" pitchFamily="34" charset="0"/>
              </a:rPr>
              <a:t> </a:t>
            </a:r>
            <a:r>
              <a:rPr kumimoji="0" lang="en-US" sz="6000" b="1" i="1" u="none" strike="noStrike" cap="none" spc="0" normalizeH="0" baseline="0" noProof="0" dirty="0" err="1">
                <a:ln>
                  <a:noFill/>
                </a:ln>
                <a:effectLst/>
                <a:uLnTx/>
                <a:uFillTx/>
                <a:latin typeface="Arial" panose="020B0604020202020204" pitchFamily="34" charset="0"/>
                <a:ea typeface="+mj-ea"/>
                <a:cs typeface="Arial" panose="020B0604020202020204" pitchFamily="34" charset="0"/>
              </a:rPr>
              <a:t>chiến</a:t>
            </a:r>
            <a:r>
              <a:rPr kumimoji="0" lang="en-US" sz="6000" b="1" i="1" u="none" strike="noStrike" cap="none" spc="0" normalizeH="0" baseline="0" noProof="0" dirty="0">
                <a:ln>
                  <a:noFill/>
                </a:ln>
                <a:effectLst/>
                <a:uLnTx/>
                <a:uFillTx/>
                <a:latin typeface="Arial" panose="020B0604020202020204" pitchFamily="34" charset="0"/>
                <a:ea typeface="+mj-ea"/>
                <a:cs typeface="Arial" panose="020B0604020202020204" pitchFamily="34" charset="0"/>
              </a:rPr>
              <a:t> </a:t>
            </a:r>
            <a:r>
              <a:rPr kumimoji="0" lang="en-US" sz="6000" b="1" i="1" u="none" strike="noStrike" cap="none" spc="0" normalizeH="0" baseline="0" noProof="0" dirty="0" err="1">
                <a:ln>
                  <a:noFill/>
                </a:ln>
                <a:effectLst/>
                <a:uLnTx/>
                <a:uFillTx/>
                <a:latin typeface="Arial" panose="020B0604020202020204" pitchFamily="34" charset="0"/>
                <a:ea typeface="+mj-ea"/>
                <a:cs typeface="Arial" panose="020B0604020202020204" pitchFamily="34" charset="0"/>
              </a:rPr>
              <a:t>lược</a:t>
            </a:r>
            <a:r>
              <a:rPr kumimoji="0" lang="en-US" sz="6000" b="1" i="1" u="none" strike="noStrike" cap="none" spc="0" normalizeH="0" baseline="0" noProof="0" dirty="0">
                <a:ln>
                  <a:noFill/>
                </a:ln>
                <a:effectLst/>
                <a:uLnTx/>
                <a:uFillTx/>
                <a:latin typeface="Arial" panose="020B0604020202020204" pitchFamily="34" charset="0"/>
                <a:ea typeface="+mj-ea"/>
                <a:cs typeface="Arial" panose="020B0604020202020204" pitchFamily="34" charset="0"/>
              </a:rPr>
              <a:t> </a:t>
            </a:r>
            <a:r>
              <a:rPr kumimoji="0" lang="en-US" sz="6000" b="1" i="1" u="none" strike="noStrike" cap="none" spc="0" normalizeH="0" baseline="0" noProof="0" dirty="0" err="1">
                <a:ln>
                  <a:noFill/>
                </a:ln>
                <a:effectLst/>
                <a:uLnTx/>
                <a:uFillTx/>
                <a:latin typeface="Arial" panose="020B0604020202020204" pitchFamily="34" charset="0"/>
                <a:ea typeface="+mj-ea"/>
                <a:cs typeface="Arial" panose="020B0604020202020204" pitchFamily="34" charset="0"/>
              </a:rPr>
              <a:t>hiện</a:t>
            </a:r>
            <a:r>
              <a:rPr kumimoji="0" lang="en-US" sz="6000" b="1" i="1" u="none" strike="noStrike" cap="none" spc="0" normalizeH="0" baseline="0" noProof="0" dirty="0">
                <a:ln>
                  <a:noFill/>
                </a:ln>
                <a:effectLst/>
                <a:uLnTx/>
                <a:uFillTx/>
                <a:latin typeface="Arial" panose="020B0604020202020204" pitchFamily="34" charset="0"/>
                <a:ea typeface="+mj-ea"/>
                <a:cs typeface="Arial" panose="020B0604020202020204" pitchFamily="34" charset="0"/>
              </a:rPr>
              <a:t> </a:t>
            </a:r>
            <a:r>
              <a:rPr kumimoji="0" lang="en-US" sz="6000" b="1" i="1" u="none" strike="noStrike" cap="none" spc="0" normalizeH="0" baseline="0" noProof="0" dirty="0" err="1">
                <a:ln>
                  <a:noFill/>
                </a:ln>
                <a:effectLst/>
                <a:uLnTx/>
                <a:uFillTx/>
                <a:latin typeface="Arial" panose="020B0604020202020204" pitchFamily="34" charset="0"/>
                <a:ea typeface="+mj-ea"/>
                <a:cs typeface="Arial" panose="020B0604020202020204" pitchFamily="34" charset="0"/>
              </a:rPr>
              <a:t>tại</a:t>
            </a:r>
            <a:endParaRPr lang="en-US" sz="6000" b="1" i="1" dirty="0">
              <a:latin typeface="Arial" panose="020B0604020202020204" pitchFamily="34" charset="0"/>
              <a:ea typeface="+mj-ea"/>
              <a:cs typeface="Arial" panose="020B0604020202020204" pitchFamily="34" charset="0"/>
            </a:endParaRPr>
          </a:p>
        </p:txBody>
      </p:sp>
    </p:spTree>
    <p:extLst>
      <p:ext uri="{BB962C8B-B14F-4D97-AF65-F5344CB8AC3E}">
        <p14:creationId xmlns:p14="http://schemas.microsoft.com/office/powerpoint/2010/main" val="300882275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5400000" flipH="1">
            <a:off x="8839200" y="0"/>
            <a:ext cx="10287000" cy="10287000"/>
          </a:xfrm>
          <a:prstGeom prst="rect">
            <a:avLst/>
          </a:prstGeom>
        </p:spPr>
      </p:pic>
      <p:pic>
        <p:nvPicPr>
          <p:cNvPr id="3" name="Picture 3"/>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5400000" flipH="1">
            <a:off x="-78761" y="0"/>
            <a:ext cx="10287000" cy="10287000"/>
          </a:xfrm>
          <a:prstGeom prst="rect">
            <a:avLst/>
          </a:prstGeom>
        </p:spPr>
      </p:pic>
      <p:pic>
        <p:nvPicPr>
          <p:cNvPr id="4" name="Picture 4"/>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7292710" flipV="1">
            <a:off x="15699824" y="7199007"/>
            <a:ext cx="5077659" cy="3840557"/>
          </a:xfrm>
          <a:prstGeom prst="rect">
            <a:avLst/>
          </a:prstGeom>
        </p:spPr>
      </p:pic>
      <p:grpSp>
        <p:nvGrpSpPr>
          <p:cNvPr id="5" name="Group 5"/>
          <p:cNvGrpSpPr/>
          <p:nvPr/>
        </p:nvGrpSpPr>
        <p:grpSpPr>
          <a:xfrm>
            <a:off x="8763000" y="1026776"/>
            <a:ext cx="9648792" cy="8602064"/>
            <a:chOff x="0" y="0"/>
            <a:chExt cx="1826726" cy="1003741"/>
          </a:xfrm>
        </p:grpSpPr>
        <p:sp>
          <p:nvSpPr>
            <p:cNvPr id="6" name="Freeform 6"/>
            <p:cNvSpPr/>
            <p:nvPr/>
          </p:nvSpPr>
          <p:spPr>
            <a:xfrm>
              <a:off x="0" y="0"/>
              <a:ext cx="1826726" cy="1003741"/>
            </a:xfrm>
            <a:custGeom>
              <a:avLst/>
              <a:gdLst/>
              <a:ahLst/>
              <a:cxnLst/>
              <a:rect l="l" t="t" r="r" b="b"/>
              <a:pathLst>
                <a:path w="1826726" h="1003741">
                  <a:moveTo>
                    <a:pt x="1702266" y="1003740"/>
                  </a:moveTo>
                  <a:lnTo>
                    <a:pt x="124460" y="1003740"/>
                  </a:lnTo>
                  <a:cubicBezTo>
                    <a:pt x="55880" y="1003740"/>
                    <a:pt x="0" y="947860"/>
                    <a:pt x="0" y="879280"/>
                  </a:cubicBezTo>
                  <a:lnTo>
                    <a:pt x="0" y="124460"/>
                  </a:lnTo>
                  <a:cubicBezTo>
                    <a:pt x="0" y="55880"/>
                    <a:pt x="55880" y="0"/>
                    <a:pt x="124460" y="0"/>
                  </a:cubicBezTo>
                  <a:lnTo>
                    <a:pt x="1702266" y="0"/>
                  </a:lnTo>
                  <a:cubicBezTo>
                    <a:pt x="1770846" y="0"/>
                    <a:pt x="1826726" y="55880"/>
                    <a:pt x="1826726" y="124460"/>
                  </a:cubicBezTo>
                  <a:lnTo>
                    <a:pt x="1826726" y="879281"/>
                  </a:lnTo>
                  <a:cubicBezTo>
                    <a:pt x="1826726" y="947861"/>
                    <a:pt x="1770846" y="1003741"/>
                    <a:pt x="1702266" y="1003741"/>
                  </a:cubicBezTo>
                  <a:close/>
                </a:path>
              </a:pathLst>
            </a:custGeom>
            <a:solidFill>
              <a:srgbClr val="FFFFFF"/>
            </a:solidFill>
          </p:spPr>
          <p:txBody>
            <a:bodyPr/>
            <a:lstStyle/>
            <a:p>
              <a:endParaRPr lang="en-US"/>
            </a:p>
          </p:txBody>
        </p:sp>
      </p:grpSp>
      <p:pic>
        <p:nvPicPr>
          <p:cNvPr id="11" name="Picture 11"/>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3107602" flipV="1">
            <a:off x="-635987" y="-541667"/>
            <a:ext cx="3333677" cy="2244315"/>
          </a:xfrm>
          <a:prstGeom prst="rect">
            <a:avLst/>
          </a:prstGeom>
        </p:spPr>
      </p:pic>
      <p:grpSp>
        <p:nvGrpSpPr>
          <p:cNvPr id="12" name="Group 12"/>
          <p:cNvGrpSpPr/>
          <p:nvPr/>
        </p:nvGrpSpPr>
        <p:grpSpPr>
          <a:xfrm>
            <a:off x="1028700" y="9544050"/>
            <a:ext cx="473857" cy="473857"/>
            <a:chOff x="0" y="0"/>
            <a:chExt cx="812800" cy="812800"/>
          </a:xfrm>
        </p:grpSpPr>
        <p:sp>
          <p:nvSpPr>
            <p:cNvPr id="13" name="Freeform 13"/>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14" name="TextBox 14"/>
            <p:cNvSpPr txBox="1"/>
            <p:nvPr/>
          </p:nvSpPr>
          <p:spPr>
            <a:xfrm>
              <a:off x="76200" y="104775"/>
              <a:ext cx="660400" cy="6318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5" name="Group 15"/>
          <p:cNvGrpSpPr/>
          <p:nvPr/>
        </p:nvGrpSpPr>
        <p:grpSpPr>
          <a:xfrm>
            <a:off x="3371556" y="9544050"/>
            <a:ext cx="473857" cy="473857"/>
            <a:chOff x="0" y="0"/>
            <a:chExt cx="812800" cy="812800"/>
          </a:xfrm>
        </p:grpSpPr>
        <p:sp>
          <p:nvSpPr>
            <p:cNvPr id="16" name="Freeform 16"/>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17" name="TextBox 17"/>
            <p:cNvSpPr txBox="1"/>
            <p:nvPr/>
          </p:nvSpPr>
          <p:spPr>
            <a:xfrm>
              <a:off x="76200" y="104775"/>
              <a:ext cx="660400" cy="6318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8" name="Group 18"/>
          <p:cNvGrpSpPr/>
          <p:nvPr/>
        </p:nvGrpSpPr>
        <p:grpSpPr>
          <a:xfrm>
            <a:off x="1265629" y="9544050"/>
            <a:ext cx="2342856" cy="473857"/>
            <a:chOff x="0" y="0"/>
            <a:chExt cx="617048" cy="124802"/>
          </a:xfrm>
        </p:grpSpPr>
        <p:sp>
          <p:nvSpPr>
            <p:cNvPr id="19" name="Freeform 19"/>
            <p:cNvSpPr/>
            <p:nvPr/>
          </p:nvSpPr>
          <p:spPr>
            <a:xfrm>
              <a:off x="0" y="0"/>
              <a:ext cx="617048" cy="124802"/>
            </a:xfrm>
            <a:custGeom>
              <a:avLst/>
              <a:gdLst/>
              <a:ahLst/>
              <a:cxnLst/>
              <a:rect l="l" t="t" r="r" b="b"/>
              <a:pathLst>
                <a:path w="617048" h="124802">
                  <a:moveTo>
                    <a:pt x="0" y="0"/>
                  </a:moveTo>
                  <a:lnTo>
                    <a:pt x="617048" y="0"/>
                  </a:lnTo>
                  <a:lnTo>
                    <a:pt x="617048" y="124802"/>
                  </a:lnTo>
                  <a:lnTo>
                    <a:pt x="0" y="124802"/>
                  </a:lnTo>
                  <a:close/>
                </a:path>
              </a:pathLst>
            </a:custGeom>
            <a:solidFill>
              <a:srgbClr val="24225C"/>
            </a:solidFill>
          </p:spPr>
          <p:txBody>
            <a:bodyPr/>
            <a:lstStyle/>
            <a:p>
              <a:endParaRPr lang="en-US"/>
            </a:p>
          </p:txBody>
        </p:sp>
        <p:sp>
          <p:nvSpPr>
            <p:cNvPr id="20" name="TextBox 20"/>
            <p:cNvSpPr txBox="1"/>
            <p:nvPr/>
          </p:nvSpPr>
          <p:spPr>
            <a:xfrm>
              <a:off x="0" y="28575"/>
              <a:ext cx="812800" cy="7842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21" name="Group 21"/>
          <p:cNvGrpSpPr/>
          <p:nvPr/>
        </p:nvGrpSpPr>
        <p:grpSpPr>
          <a:xfrm>
            <a:off x="15701935" y="9544050"/>
            <a:ext cx="473857" cy="473857"/>
            <a:chOff x="0" y="0"/>
            <a:chExt cx="812800" cy="812800"/>
          </a:xfrm>
        </p:grpSpPr>
        <p:sp>
          <p:nvSpPr>
            <p:cNvPr id="22" name="Freeform 22"/>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23" name="TextBox 23"/>
            <p:cNvSpPr txBox="1"/>
            <p:nvPr/>
          </p:nvSpPr>
          <p:spPr>
            <a:xfrm>
              <a:off x="76200" y="104775"/>
              <a:ext cx="660400" cy="6318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24" name="Group 24"/>
          <p:cNvGrpSpPr/>
          <p:nvPr/>
        </p:nvGrpSpPr>
        <p:grpSpPr>
          <a:xfrm>
            <a:off x="16790205" y="9544050"/>
            <a:ext cx="473857" cy="473857"/>
            <a:chOff x="0" y="0"/>
            <a:chExt cx="812800" cy="812800"/>
          </a:xfrm>
        </p:grpSpPr>
        <p:sp>
          <p:nvSpPr>
            <p:cNvPr id="25" name="Freeform 25"/>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26" name="TextBox 26"/>
            <p:cNvSpPr txBox="1"/>
            <p:nvPr/>
          </p:nvSpPr>
          <p:spPr>
            <a:xfrm>
              <a:off x="76200" y="104775"/>
              <a:ext cx="660400" cy="6318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27" name="Group 27"/>
          <p:cNvGrpSpPr/>
          <p:nvPr/>
        </p:nvGrpSpPr>
        <p:grpSpPr>
          <a:xfrm>
            <a:off x="15938863" y="9544050"/>
            <a:ext cx="1088270" cy="473857"/>
            <a:chOff x="0" y="0"/>
            <a:chExt cx="286623" cy="124802"/>
          </a:xfrm>
        </p:grpSpPr>
        <p:sp>
          <p:nvSpPr>
            <p:cNvPr id="28" name="Freeform 28"/>
            <p:cNvSpPr/>
            <p:nvPr/>
          </p:nvSpPr>
          <p:spPr>
            <a:xfrm>
              <a:off x="0" y="0"/>
              <a:ext cx="286623" cy="124802"/>
            </a:xfrm>
            <a:custGeom>
              <a:avLst/>
              <a:gdLst/>
              <a:ahLst/>
              <a:cxnLst/>
              <a:rect l="l" t="t" r="r" b="b"/>
              <a:pathLst>
                <a:path w="286623" h="124802">
                  <a:moveTo>
                    <a:pt x="0" y="0"/>
                  </a:moveTo>
                  <a:lnTo>
                    <a:pt x="286623" y="0"/>
                  </a:lnTo>
                  <a:lnTo>
                    <a:pt x="286623" y="124802"/>
                  </a:lnTo>
                  <a:lnTo>
                    <a:pt x="0" y="124802"/>
                  </a:lnTo>
                  <a:close/>
                </a:path>
              </a:pathLst>
            </a:custGeom>
            <a:solidFill>
              <a:srgbClr val="24225C"/>
            </a:solidFill>
          </p:spPr>
          <p:txBody>
            <a:bodyPr/>
            <a:lstStyle/>
            <a:p>
              <a:endParaRPr lang="en-US"/>
            </a:p>
          </p:txBody>
        </p:sp>
        <p:sp>
          <p:nvSpPr>
            <p:cNvPr id="29" name="TextBox 29"/>
            <p:cNvSpPr txBox="1"/>
            <p:nvPr/>
          </p:nvSpPr>
          <p:spPr>
            <a:xfrm>
              <a:off x="0" y="28575"/>
              <a:ext cx="812800" cy="7842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30" name="Group 30"/>
          <p:cNvGrpSpPr/>
          <p:nvPr/>
        </p:nvGrpSpPr>
        <p:grpSpPr>
          <a:xfrm>
            <a:off x="8674905" y="9544050"/>
            <a:ext cx="473857" cy="473857"/>
            <a:chOff x="0" y="0"/>
            <a:chExt cx="812800" cy="812800"/>
          </a:xfrm>
        </p:grpSpPr>
        <p:sp>
          <p:nvSpPr>
            <p:cNvPr id="31" name="Freeform 31"/>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32" name="TextBox 32"/>
            <p:cNvSpPr txBox="1"/>
            <p:nvPr/>
          </p:nvSpPr>
          <p:spPr>
            <a:xfrm>
              <a:off x="76200" y="104775"/>
              <a:ext cx="660400" cy="6318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33" name="Group 33"/>
          <p:cNvGrpSpPr/>
          <p:nvPr/>
        </p:nvGrpSpPr>
        <p:grpSpPr>
          <a:xfrm>
            <a:off x="9139238" y="9544050"/>
            <a:ext cx="473857" cy="473857"/>
            <a:chOff x="0" y="0"/>
            <a:chExt cx="812800" cy="812800"/>
          </a:xfrm>
        </p:grpSpPr>
        <p:sp>
          <p:nvSpPr>
            <p:cNvPr id="34" name="Freeform 34"/>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35" name="TextBox 35"/>
            <p:cNvSpPr txBox="1"/>
            <p:nvPr/>
          </p:nvSpPr>
          <p:spPr>
            <a:xfrm>
              <a:off x="76200" y="104775"/>
              <a:ext cx="660400" cy="6318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36" name="Group 36"/>
          <p:cNvGrpSpPr/>
          <p:nvPr/>
        </p:nvGrpSpPr>
        <p:grpSpPr>
          <a:xfrm>
            <a:off x="8911834" y="9544050"/>
            <a:ext cx="464332" cy="473857"/>
            <a:chOff x="0" y="0"/>
            <a:chExt cx="122293" cy="124802"/>
          </a:xfrm>
        </p:grpSpPr>
        <p:sp>
          <p:nvSpPr>
            <p:cNvPr id="37" name="Freeform 37"/>
            <p:cNvSpPr/>
            <p:nvPr/>
          </p:nvSpPr>
          <p:spPr>
            <a:xfrm>
              <a:off x="0" y="0"/>
              <a:ext cx="122293" cy="124802"/>
            </a:xfrm>
            <a:custGeom>
              <a:avLst/>
              <a:gdLst/>
              <a:ahLst/>
              <a:cxnLst/>
              <a:rect l="l" t="t" r="r" b="b"/>
              <a:pathLst>
                <a:path w="122293" h="124802">
                  <a:moveTo>
                    <a:pt x="0" y="0"/>
                  </a:moveTo>
                  <a:lnTo>
                    <a:pt x="122293" y="0"/>
                  </a:lnTo>
                  <a:lnTo>
                    <a:pt x="122293" y="124802"/>
                  </a:lnTo>
                  <a:lnTo>
                    <a:pt x="0" y="124802"/>
                  </a:lnTo>
                  <a:close/>
                </a:path>
              </a:pathLst>
            </a:custGeom>
            <a:solidFill>
              <a:srgbClr val="24225C"/>
            </a:solidFill>
          </p:spPr>
          <p:txBody>
            <a:bodyPr/>
            <a:lstStyle/>
            <a:p>
              <a:endParaRPr lang="en-US"/>
            </a:p>
          </p:txBody>
        </p:sp>
        <p:sp>
          <p:nvSpPr>
            <p:cNvPr id="38" name="TextBox 38"/>
            <p:cNvSpPr txBox="1"/>
            <p:nvPr/>
          </p:nvSpPr>
          <p:spPr>
            <a:xfrm>
              <a:off x="0" y="28575"/>
              <a:ext cx="812800" cy="7842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pic>
        <p:nvPicPr>
          <p:cNvPr id="39" name="Picture 39"/>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a:off x="8973740" y="9648895"/>
            <a:ext cx="350045" cy="281309"/>
          </a:xfrm>
          <a:prstGeom prst="rect">
            <a:avLst/>
          </a:prstGeom>
        </p:spPr>
      </p:pic>
      <p:sp>
        <p:nvSpPr>
          <p:cNvPr id="41" name="TextBox 41"/>
          <p:cNvSpPr txBox="1"/>
          <p:nvPr/>
        </p:nvSpPr>
        <p:spPr>
          <a:xfrm>
            <a:off x="1253218" y="9660329"/>
            <a:ext cx="2355266" cy="256480"/>
          </a:xfrm>
          <a:prstGeom prst="rect">
            <a:avLst/>
          </a:prstGeom>
        </p:spPr>
        <p:txBody>
          <a:bodyPr lIns="0" tIns="0" rIns="0" bIns="0" rtlCol="0" anchor="t">
            <a:spAutoFit/>
          </a:bodyPr>
          <a:lstStyle/>
          <a:p>
            <a:pPr marL="0" marR="0" lvl="0" indent="0" algn="ctr" defTabSz="914400" rtl="0" eaLnBrk="1" fontAlgn="auto" latinLnBrk="0" hangingPunct="1">
              <a:lnSpc>
                <a:spcPts val="2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FEFEFE"/>
                </a:solidFill>
                <a:effectLst/>
                <a:uLnTx/>
                <a:uFillTx/>
                <a:latin typeface="Arial" panose="020B0604020202020204" pitchFamily="34" charset="0"/>
                <a:ea typeface="+mn-ea"/>
                <a:cs typeface="Arial" panose="020B0604020202020204" pitchFamily="34" charset="0"/>
              </a:rPr>
              <a:t>CHƯƠNG 2</a:t>
            </a:r>
          </a:p>
        </p:txBody>
      </p:sp>
      <p:sp>
        <p:nvSpPr>
          <p:cNvPr id="42" name="TextBox 42"/>
          <p:cNvSpPr txBox="1"/>
          <p:nvPr/>
        </p:nvSpPr>
        <p:spPr>
          <a:xfrm>
            <a:off x="15938863" y="9660329"/>
            <a:ext cx="1088270" cy="269875"/>
          </a:xfrm>
          <a:prstGeom prst="rect">
            <a:avLst/>
          </a:prstGeom>
        </p:spPr>
        <p:txBody>
          <a:bodyPr lIns="0" tIns="0" rIns="0" bIns="0" rtlCol="0" anchor="t">
            <a:spAutoFit/>
          </a:bodyPr>
          <a:lstStyle/>
          <a:p>
            <a:pPr marL="0" marR="0" lvl="0" indent="0" algn="ctr" defTabSz="914400" rtl="0" eaLnBrk="1" fontAlgn="auto" latinLnBrk="0" hangingPunct="1">
              <a:lnSpc>
                <a:spcPts val="2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FFFFFF"/>
                </a:solidFill>
                <a:effectLst/>
                <a:uLnTx/>
                <a:uFillTx/>
                <a:latin typeface="Kollektif" panose="020B0604020101010102"/>
                <a:ea typeface="+mn-ea"/>
                <a:cs typeface="+mn-cs"/>
              </a:rPr>
              <a:t>12/12</a:t>
            </a:r>
          </a:p>
        </p:txBody>
      </p:sp>
      <p:grpSp>
        <p:nvGrpSpPr>
          <p:cNvPr id="47" name="Group 5">
            <a:extLst>
              <a:ext uri="{FF2B5EF4-FFF2-40B4-BE49-F238E27FC236}">
                <a16:creationId xmlns:a16="http://schemas.microsoft.com/office/drawing/2014/main" id="{9EC3A5A1-1BE6-0373-0A7A-CF1836A8986D}"/>
              </a:ext>
            </a:extLst>
          </p:cNvPr>
          <p:cNvGrpSpPr/>
          <p:nvPr/>
        </p:nvGrpSpPr>
        <p:grpSpPr>
          <a:xfrm>
            <a:off x="962394" y="3132952"/>
            <a:ext cx="7224630" cy="3798012"/>
            <a:chOff x="0" y="0"/>
            <a:chExt cx="1826726" cy="1003741"/>
          </a:xfrm>
        </p:grpSpPr>
        <p:sp>
          <p:nvSpPr>
            <p:cNvPr id="48" name="Freeform 6">
              <a:extLst>
                <a:ext uri="{FF2B5EF4-FFF2-40B4-BE49-F238E27FC236}">
                  <a16:creationId xmlns:a16="http://schemas.microsoft.com/office/drawing/2014/main" id="{E5E7573A-A67B-FC64-9009-D53C98B3AB0D}"/>
                </a:ext>
              </a:extLst>
            </p:cNvPr>
            <p:cNvSpPr/>
            <p:nvPr/>
          </p:nvSpPr>
          <p:spPr>
            <a:xfrm>
              <a:off x="0" y="0"/>
              <a:ext cx="1826726" cy="1003741"/>
            </a:xfrm>
            <a:custGeom>
              <a:avLst/>
              <a:gdLst/>
              <a:ahLst/>
              <a:cxnLst/>
              <a:rect l="l" t="t" r="r" b="b"/>
              <a:pathLst>
                <a:path w="1826726" h="1003741">
                  <a:moveTo>
                    <a:pt x="1702266" y="1003740"/>
                  </a:moveTo>
                  <a:lnTo>
                    <a:pt x="124460" y="1003740"/>
                  </a:lnTo>
                  <a:cubicBezTo>
                    <a:pt x="55880" y="1003740"/>
                    <a:pt x="0" y="947860"/>
                    <a:pt x="0" y="879280"/>
                  </a:cubicBezTo>
                  <a:lnTo>
                    <a:pt x="0" y="124460"/>
                  </a:lnTo>
                  <a:cubicBezTo>
                    <a:pt x="0" y="55880"/>
                    <a:pt x="55880" y="0"/>
                    <a:pt x="124460" y="0"/>
                  </a:cubicBezTo>
                  <a:lnTo>
                    <a:pt x="1702266" y="0"/>
                  </a:lnTo>
                  <a:cubicBezTo>
                    <a:pt x="1770846" y="0"/>
                    <a:pt x="1826726" y="55880"/>
                    <a:pt x="1826726" y="124460"/>
                  </a:cubicBezTo>
                  <a:lnTo>
                    <a:pt x="1826726" y="879281"/>
                  </a:lnTo>
                  <a:cubicBezTo>
                    <a:pt x="1826726" y="947861"/>
                    <a:pt x="1770846" y="1003741"/>
                    <a:pt x="1702266" y="1003741"/>
                  </a:cubicBezTo>
                  <a:close/>
                </a:path>
              </a:pathLst>
            </a:custGeom>
            <a:gradFill flip="none" rotWithShape="1">
              <a:gsLst>
                <a:gs pos="0">
                  <a:schemeClr val="accent4">
                    <a:lumMod val="75000"/>
                    <a:shade val="30000"/>
                    <a:satMod val="115000"/>
                  </a:schemeClr>
                </a:gs>
                <a:gs pos="50000">
                  <a:schemeClr val="accent4">
                    <a:lumMod val="75000"/>
                    <a:shade val="67500"/>
                    <a:satMod val="115000"/>
                  </a:schemeClr>
                </a:gs>
                <a:gs pos="100000">
                  <a:schemeClr val="accent4">
                    <a:lumMod val="75000"/>
                    <a:shade val="100000"/>
                    <a:satMod val="115000"/>
                  </a:schemeClr>
                </a:gs>
              </a:gsLst>
              <a:lin ang="8100000" scaled="1"/>
              <a:tileRect/>
            </a:grad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grpSp>
      <p:sp>
        <p:nvSpPr>
          <p:cNvPr id="9" name="TextBox 8">
            <a:extLst>
              <a:ext uri="{FF2B5EF4-FFF2-40B4-BE49-F238E27FC236}">
                <a16:creationId xmlns:a16="http://schemas.microsoft.com/office/drawing/2014/main" id="{3851ADE6-BD9C-1342-A8DF-03517B5E8E00}"/>
              </a:ext>
            </a:extLst>
          </p:cNvPr>
          <p:cNvSpPr txBox="1"/>
          <p:nvPr/>
        </p:nvSpPr>
        <p:spPr>
          <a:xfrm>
            <a:off x="1315170" y="3132952"/>
            <a:ext cx="6501577" cy="3309520"/>
          </a:xfrm>
          <a:prstGeom prst="rect">
            <a:avLst/>
          </a:prstGeom>
        </p:spPr>
        <p:txBody>
          <a:bodyPr vert="horz" lIns="91440" tIns="45720" rIns="91440" bIns="45720" rtlCol="0" anchor="b">
            <a:normAutofit/>
          </a:bodyPr>
          <a:lstStyle/>
          <a:p>
            <a:pPr marL="0" marR="0" lvl="0" indent="0" algn="ctr" fontAlgn="auto">
              <a:lnSpc>
                <a:spcPct val="90000"/>
              </a:lnSpc>
              <a:spcBef>
                <a:spcPct val="0"/>
              </a:spcBef>
              <a:spcAft>
                <a:spcPts val="600"/>
              </a:spcAft>
              <a:buClrTx/>
              <a:buSzTx/>
              <a:tabLst/>
              <a:defRPr/>
            </a:pPr>
            <a:r>
              <a:rPr kumimoji="0" lang="en-US" sz="4800" b="1" i="1" u="none" strike="noStrike" cap="none" spc="0" normalizeH="0" baseline="0" noProof="0" dirty="0">
                <a:ln>
                  <a:noFill/>
                </a:ln>
                <a:solidFill>
                  <a:schemeClr val="bg1"/>
                </a:solidFill>
                <a:effectLst/>
                <a:uLnTx/>
                <a:uFillTx/>
                <a:latin typeface="Arial" panose="020B0604020202020204" pitchFamily="34" charset="0"/>
                <a:ea typeface="+mj-ea"/>
                <a:cs typeface="Arial" panose="020B0604020202020204" pitchFamily="34" charset="0"/>
              </a:rPr>
              <a:t>2.2.2 </a:t>
            </a:r>
          </a:p>
          <a:p>
            <a:pPr marL="0" marR="0" lvl="0" indent="0" algn="ctr" fontAlgn="auto">
              <a:lnSpc>
                <a:spcPct val="90000"/>
              </a:lnSpc>
              <a:spcBef>
                <a:spcPct val="0"/>
              </a:spcBef>
              <a:spcAft>
                <a:spcPts val="600"/>
              </a:spcAft>
              <a:buClrTx/>
              <a:buSzTx/>
              <a:tabLst/>
              <a:defRPr/>
            </a:pPr>
            <a:r>
              <a:rPr kumimoji="0" lang="en-US" sz="4800" b="1" i="1" u="none" strike="noStrike" cap="none" spc="0" normalizeH="0" baseline="0" noProof="0" dirty="0" err="1">
                <a:ln>
                  <a:noFill/>
                </a:ln>
                <a:solidFill>
                  <a:schemeClr val="bg1"/>
                </a:solidFill>
                <a:effectLst/>
                <a:uLnTx/>
                <a:uFillTx/>
                <a:latin typeface="Arial" panose="020B0604020202020204" pitchFamily="34" charset="0"/>
                <a:ea typeface="+mj-ea"/>
                <a:cs typeface="Arial" panose="020B0604020202020204" pitchFamily="34" charset="0"/>
              </a:rPr>
              <a:t>Các</a:t>
            </a:r>
            <a:r>
              <a:rPr kumimoji="0" lang="en-US" sz="4800" b="1" i="1" u="none" strike="noStrike" cap="none" spc="0" normalizeH="0" baseline="0" noProof="0" dirty="0">
                <a:ln>
                  <a:noFill/>
                </a:ln>
                <a:solidFill>
                  <a:schemeClr val="bg1"/>
                </a:solidFill>
                <a:effectLst/>
                <a:uLnTx/>
                <a:uFillTx/>
                <a:latin typeface="Arial" panose="020B0604020202020204" pitchFamily="34" charset="0"/>
                <a:ea typeface="+mj-ea"/>
                <a:cs typeface="Arial" panose="020B0604020202020204" pitchFamily="34" charset="0"/>
              </a:rPr>
              <a:t> </a:t>
            </a:r>
            <a:r>
              <a:rPr kumimoji="0" lang="en-US" sz="4800" b="1" i="1" u="none" strike="noStrike" cap="none" spc="0" normalizeH="0" baseline="0" noProof="0" dirty="0" err="1">
                <a:ln>
                  <a:noFill/>
                </a:ln>
                <a:solidFill>
                  <a:schemeClr val="bg1"/>
                </a:solidFill>
                <a:effectLst/>
                <a:uLnTx/>
                <a:uFillTx/>
                <a:latin typeface="Arial" panose="020B0604020202020204" pitchFamily="34" charset="0"/>
                <a:ea typeface="+mj-ea"/>
                <a:cs typeface="Arial" panose="020B0604020202020204" pitchFamily="34" charset="0"/>
              </a:rPr>
              <a:t>vấn</a:t>
            </a:r>
            <a:r>
              <a:rPr kumimoji="0" lang="en-US" sz="4800" b="1" i="1" u="none" strike="noStrike" cap="none" spc="0" normalizeH="0" baseline="0" noProof="0" dirty="0">
                <a:ln>
                  <a:noFill/>
                </a:ln>
                <a:solidFill>
                  <a:schemeClr val="bg1"/>
                </a:solidFill>
                <a:effectLst/>
                <a:uLnTx/>
                <a:uFillTx/>
                <a:latin typeface="Arial" panose="020B0604020202020204" pitchFamily="34" charset="0"/>
                <a:ea typeface="+mj-ea"/>
                <a:cs typeface="Arial" panose="020B0604020202020204" pitchFamily="34" charset="0"/>
              </a:rPr>
              <a:t> </a:t>
            </a:r>
            <a:r>
              <a:rPr kumimoji="0" lang="en-US" sz="4800" b="1" i="1" u="none" strike="noStrike" cap="none" spc="0" normalizeH="0" baseline="0" noProof="0" dirty="0" err="1">
                <a:ln>
                  <a:noFill/>
                </a:ln>
                <a:solidFill>
                  <a:schemeClr val="bg1"/>
                </a:solidFill>
                <a:effectLst/>
                <a:uLnTx/>
                <a:uFillTx/>
                <a:latin typeface="Arial" panose="020B0604020202020204" pitchFamily="34" charset="0"/>
                <a:ea typeface="+mj-ea"/>
                <a:cs typeface="Arial" panose="020B0604020202020204" pitchFamily="34" charset="0"/>
              </a:rPr>
              <a:t>đề</a:t>
            </a:r>
            <a:r>
              <a:rPr kumimoji="0" lang="en-US" sz="4800" b="1" i="1" u="none" strike="noStrike" cap="none" spc="0" normalizeH="0" baseline="0" noProof="0" dirty="0">
                <a:ln>
                  <a:noFill/>
                </a:ln>
                <a:solidFill>
                  <a:schemeClr val="bg1"/>
                </a:solidFill>
                <a:effectLst/>
                <a:uLnTx/>
                <a:uFillTx/>
                <a:latin typeface="Arial" panose="020B0604020202020204" pitchFamily="34" charset="0"/>
                <a:ea typeface="+mj-ea"/>
                <a:cs typeface="Arial" panose="020B0604020202020204" pitchFamily="34" charset="0"/>
              </a:rPr>
              <a:t> </a:t>
            </a:r>
            <a:r>
              <a:rPr kumimoji="0" lang="en-US" sz="4800" b="1" i="1" u="none" strike="noStrike" cap="none" spc="0" normalizeH="0" baseline="0" noProof="0" dirty="0" err="1">
                <a:ln>
                  <a:noFill/>
                </a:ln>
                <a:solidFill>
                  <a:schemeClr val="bg1"/>
                </a:solidFill>
                <a:effectLst/>
                <a:uLnTx/>
                <a:uFillTx/>
                <a:latin typeface="Arial" panose="020B0604020202020204" pitchFamily="34" charset="0"/>
                <a:ea typeface="+mj-ea"/>
                <a:cs typeface="Arial" panose="020B0604020202020204" pitchFamily="34" charset="0"/>
              </a:rPr>
              <a:t>chủ</a:t>
            </a:r>
            <a:r>
              <a:rPr kumimoji="0" lang="en-US" sz="4800" b="1" i="1" u="none" strike="noStrike" cap="none" spc="0" normalizeH="0" baseline="0" noProof="0" dirty="0">
                <a:ln>
                  <a:noFill/>
                </a:ln>
                <a:solidFill>
                  <a:schemeClr val="bg1"/>
                </a:solidFill>
                <a:effectLst/>
                <a:uLnTx/>
                <a:uFillTx/>
                <a:latin typeface="Arial" panose="020B0604020202020204" pitchFamily="34" charset="0"/>
                <a:ea typeface="+mj-ea"/>
                <a:cs typeface="Arial" panose="020B0604020202020204" pitchFamily="34" charset="0"/>
              </a:rPr>
              <a:t> </a:t>
            </a:r>
            <a:r>
              <a:rPr kumimoji="0" lang="en-US" sz="4800" b="1" i="1" u="none" strike="noStrike" cap="none" spc="0" normalizeH="0" baseline="0" noProof="0" dirty="0" err="1">
                <a:ln>
                  <a:noFill/>
                </a:ln>
                <a:solidFill>
                  <a:schemeClr val="bg1"/>
                </a:solidFill>
                <a:effectLst/>
                <a:uLnTx/>
                <a:uFillTx/>
                <a:latin typeface="Arial" panose="020B0604020202020204" pitchFamily="34" charset="0"/>
                <a:ea typeface="+mj-ea"/>
                <a:cs typeface="Arial" panose="020B0604020202020204" pitchFamily="34" charset="0"/>
              </a:rPr>
              <a:t>yếu</a:t>
            </a:r>
            <a:r>
              <a:rPr kumimoji="0" lang="en-US" sz="4800" b="1" i="1" u="none" strike="noStrike" cap="none" spc="0" normalizeH="0" baseline="0" noProof="0" dirty="0">
                <a:ln>
                  <a:noFill/>
                </a:ln>
                <a:solidFill>
                  <a:schemeClr val="bg1"/>
                </a:solidFill>
                <a:effectLst/>
                <a:uLnTx/>
                <a:uFillTx/>
                <a:latin typeface="Arial" panose="020B0604020202020204" pitchFamily="34" charset="0"/>
                <a:ea typeface="+mj-ea"/>
                <a:cs typeface="Arial" panose="020B0604020202020204" pitchFamily="34" charset="0"/>
              </a:rPr>
              <a:t> </a:t>
            </a:r>
            <a:r>
              <a:rPr kumimoji="0" lang="en-US" sz="4800" b="1" i="1" u="none" strike="noStrike" cap="none" spc="0" normalizeH="0" baseline="0" noProof="0" dirty="0" err="1">
                <a:ln>
                  <a:noFill/>
                </a:ln>
                <a:solidFill>
                  <a:schemeClr val="bg1"/>
                </a:solidFill>
                <a:effectLst/>
                <a:uLnTx/>
                <a:uFillTx/>
                <a:latin typeface="Arial" panose="020B0604020202020204" pitchFamily="34" charset="0"/>
                <a:ea typeface="+mj-ea"/>
                <a:cs typeface="Arial" panose="020B0604020202020204" pitchFamily="34" charset="0"/>
              </a:rPr>
              <a:t>nhận</a:t>
            </a:r>
            <a:r>
              <a:rPr kumimoji="0" lang="en-US" sz="4800" b="1" i="1" u="none" strike="noStrike" cap="none" spc="0" normalizeH="0" baseline="0" noProof="0" dirty="0">
                <a:ln>
                  <a:noFill/>
                </a:ln>
                <a:solidFill>
                  <a:schemeClr val="bg1"/>
                </a:solidFill>
                <a:effectLst/>
                <a:uLnTx/>
                <a:uFillTx/>
                <a:latin typeface="Arial" panose="020B0604020202020204" pitchFamily="34" charset="0"/>
                <a:ea typeface="+mj-ea"/>
                <a:cs typeface="Arial" panose="020B0604020202020204" pitchFamily="34" charset="0"/>
              </a:rPr>
              <a:t> </a:t>
            </a:r>
            <a:r>
              <a:rPr kumimoji="0" lang="en-US" sz="4800" b="1" i="1" u="none" strike="noStrike" cap="none" spc="0" normalizeH="0" baseline="0" noProof="0" dirty="0" err="1">
                <a:ln>
                  <a:noFill/>
                </a:ln>
                <a:solidFill>
                  <a:schemeClr val="bg1"/>
                </a:solidFill>
                <a:effectLst/>
                <a:uLnTx/>
                <a:uFillTx/>
                <a:latin typeface="Arial" panose="020B0604020202020204" pitchFamily="34" charset="0"/>
                <a:ea typeface="+mj-ea"/>
                <a:cs typeface="Arial" panose="020B0604020202020204" pitchFamily="34" charset="0"/>
              </a:rPr>
              <a:t>biết</a:t>
            </a:r>
            <a:r>
              <a:rPr kumimoji="0" lang="en-US" sz="4800" b="1" i="1" u="none" strike="noStrike" cap="none" spc="0" normalizeH="0" baseline="0" noProof="0" dirty="0">
                <a:ln>
                  <a:noFill/>
                </a:ln>
                <a:solidFill>
                  <a:schemeClr val="bg1"/>
                </a:solidFill>
                <a:effectLst/>
                <a:uLnTx/>
                <a:uFillTx/>
                <a:latin typeface="Arial" panose="020B0604020202020204" pitchFamily="34" charset="0"/>
                <a:ea typeface="+mj-ea"/>
                <a:cs typeface="Arial" panose="020B0604020202020204" pitchFamily="34" charset="0"/>
              </a:rPr>
              <a:t> </a:t>
            </a:r>
            <a:r>
              <a:rPr kumimoji="0" lang="en-US" sz="4800" b="1" i="1" u="none" strike="noStrike" cap="none" spc="0" normalizeH="0" baseline="0" noProof="0" dirty="0" err="1">
                <a:ln>
                  <a:noFill/>
                </a:ln>
                <a:solidFill>
                  <a:schemeClr val="bg1"/>
                </a:solidFill>
                <a:effectLst/>
                <a:uLnTx/>
                <a:uFillTx/>
                <a:latin typeface="Arial" panose="020B0604020202020204" pitchFamily="34" charset="0"/>
                <a:ea typeface="+mj-ea"/>
                <a:cs typeface="Arial" panose="020B0604020202020204" pitchFamily="34" charset="0"/>
              </a:rPr>
              <a:t>chiến</a:t>
            </a:r>
            <a:r>
              <a:rPr kumimoji="0" lang="en-US" sz="4800" b="1" i="1" u="none" strike="noStrike" cap="none" spc="0" normalizeH="0" baseline="0" noProof="0" dirty="0">
                <a:ln>
                  <a:noFill/>
                </a:ln>
                <a:solidFill>
                  <a:schemeClr val="bg1"/>
                </a:solidFill>
                <a:effectLst/>
                <a:uLnTx/>
                <a:uFillTx/>
                <a:latin typeface="Arial" panose="020B0604020202020204" pitchFamily="34" charset="0"/>
                <a:ea typeface="+mj-ea"/>
                <a:cs typeface="Arial" panose="020B0604020202020204" pitchFamily="34" charset="0"/>
              </a:rPr>
              <a:t> </a:t>
            </a:r>
            <a:r>
              <a:rPr kumimoji="0" lang="en-US" sz="4800" b="1" i="1" u="none" strike="noStrike" cap="none" spc="0" normalizeH="0" baseline="0" noProof="0" dirty="0" err="1">
                <a:ln>
                  <a:noFill/>
                </a:ln>
                <a:solidFill>
                  <a:schemeClr val="bg1"/>
                </a:solidFill>
                <a:effectLst/>
                <a:uLnTx/>
                <a:uFillTx/>
                <a:latin typeface="Arial" panose="020B0604020202020204" pitchFamily="34" charset="0"/>
                <a:ea typeface="+mj-ea"/>
                <a:cs typeface="Arial" panose="020B0604020202020204" pitchFamily="34" charset="0"/>
              </a:rPr>
              <a:t>lược</a:t>
            </a:r>
            <a:r>
              <a:rPr kumimoji="0" lang="en-US" sz="4800" b="1" i="1" u="none" strike="noStrike" cap="none" spc="0" normalizeH="0" baseline="0" noProof="0" dirty="0">
                <a:ln>
                  <a:noFill/>
                </a:ln>
                <a:solidFill>
                  <a:schemeClr val="bg1"/>
                </a:solidFill>
                <a:effectLst/>
                <a:uLnTx/>
                <a:uFillTx/>
                <a:latin typeface="Arial" panose="020B0604020202020204" pitchFamily="34" charset="0"/>
                <a:ea typeface="+mj-ea"/>
                <a:cs typeface="Arial" panose="020B0604020202020204" pitchFamily="34" charset="0"/>
              </a:rPr>
              <a:t> </a:t>
            </a:r>
            <a:r>
              <a:rPr kumimoji="0" lang="en-US" sz="4800" b="1" i="1" u="none" strike="noStrike" cap="none" spc="0" normalizeH="0" baseline="0" noProof="0" dirty="0" err="1">
                <a:ln>
                  <a:noFill/>
                </a:ln>
                <a:solidFill>
                  <a:schemeClr val="bg1"/>
                </a:solidFill>
                <a:effectLst/>
                <a:uLnTx/>
                <a:uFillTx/>
                <a:latin typeface="Arial" panose="020B0604020202020204" pitchFamily="34" charset="0"/>
                <a:ea typeface="+mj-ea"/>
                <a:cs typeface="Arial" panose="020B0604020202020204" pitchFamily="34" charset="0"/>
              </a:rPr>
              <a:t>hiện</a:t>
            </a:r>
            <a:r>
              <a:rPr kumimoji="0" lang="en-US" sz="4800" b="1" i="1" u="none" strike="noStrike" cap="none" spc="0" normalizeH="0" baseline="0" noProof="0" dirty="0">
                <a:ln>
                  <a:noFill/>
                </a:ln>
                <a:solidFill>
                  <a:schemeClr val="bg1"/>
                </a:solidFill>
                <a:effectLst/>
                <a:uLnTx/>
                <a:uFillTx/>
                <a:latin typeface="Arial" panose="020B0604020202020204" pitchFamily="34" charset="0"/>
                <a:ea typeface="+mj-ea"/>
                <a:cs typeface="Arial" panose="020B0604020202020204" pitchFamily="34" charset="0"/>
              </a:rPr>
              <a:t> </a:t>
            </a:r>
            <a:r>
              <a:rPr kumimoji="0" lang="en-US" sz="4800" b="1" i="1" u="none" strike="noStrike" cap="none" spc="0" normalizeH="0" baseline="0" noProof="0" dirty="0" err="1">
                <a:ln>
                  <a:noFill/>
                </a:ln>
                <a:solidFill>
                  <a:schemeClr val="bg1"/>
                </a:solidFill>
                <a:effectLst/>
                <a:uLnTx/>
                <a:uFillTx/>
                <a:latin typeface="Arial" panose="020B0604020202020204" pitchFamily="34" charset="0"/>
                <a:ea typeface="+mj-ea"/>
                <a:cs typeface="Arial" panose="020B0604020202020204" pitchFamily="34" charset="0"/>
              </a:rPr>
              <a:t>tại</a:t>
            </a:r>
            <a:endParaRPr lang="en-US" sz="4800" b="1" i="1" dirty="0">
              <a:solidFill>
                <a:schemeClr val="bg1"/>
              </a:solidFill>
              <a:latin typeface="Arial" panose="020B0604020202020204" pitchFamily="34" charset="0"/>
              <a:ea typeface="+mj-ea"/>
              <a:cs typeface="Arial" panose="020B0604020202020204" pitchFamily="34" charset="0"/>
            </a:endParaRPr>
          </a:p>
        </p:txBody>
      </p:sp>
      <p:sp>
        <p:nvSpPr>
          <p:cNvPr id="10" name="TextBox 9">
            <a:extLst>
              <a:ext uri="{FF2B5EF4-FFF2-40B4-BE49-F238E27FC236}">
                <a16:creationId xmlns:a16="http://schemas.microsoft.com/office/drawing/2014/main" id="{1334D046-E48E-2D90-5D84-6141C7D139A1}"/>
              </a:ext>
            </a:extLst>
          </p:cNvPr>
          <p:cNvSpPr txBox="1"/>
          <p:nvPr/>
        </p:nvSpPr>
        <p:spPr>
          <a:xfrm>
            <a:off x="9220200" y="1338471"/>
            <a:ext cx="8819605" cy="8094524"/>
          </a:xfrm>
          <a:prstGeom prst="rect">
            <a:avLst/>
          </a:prstGeom>
          <a:noFill/>
        </p:spPr>
        <p:txBody>
          <a:bodyPr wrap="square" rtlCol="0">
            <a:spAutoFit/>
          </a:bodyPr>
          <a:lstStyle/>
          <a:p>
            <a:pPr algn="just"/>
            <a:r>
              <a:rPr lang="vi-VN" sz="4000" b="1" i="1" dirty="0">
                <a:solidFill>
                  <a:srgbClr val="002060"/>
                </a:solidFill>
                <a:latin typeface="Arial" panose="020B0604020202020204" pitchFamily="34" charset="0"/>
              </a:rPr>
              <a:t>Thiết kế cấu trúc chiến lược</a:t>
            </a:r>
            <a:r>
              <a:rPr lang="en-US" sz="4000" b="1" i="1" dirty="0">
                <a:solidFill>
                  <a:srgbClr val="002060"/>
                </a:solidFill>
                <a:latin typeface="Arial" panose="020B0604020202020204" pitchFamily="34" charset="0"/>
              </a:rPr>
              <a:t>: </a:t>
            </a:r>
            <a:r>
              <a:rPr lang="en-US" sz="4000" dirty="0">
                <a:solidFill>
                  <a:srgbClr val="002060"/>
                </a:solidFill>
                <a:latin typeface="Arial" panose="020B0604020202020204" pitchFamily="34" charset="0"/>
              </a:rPr>
              <a:t>V</a:t>
            </a:r>
            <a:r>
              <a:rPr lang="vi-VN" sz="4000" dirty="0">
                <a:solidFill>
                  <a:srgbClr val="002060"/>
                </a:solidFill>
                <a:latin typeface="Arial" panose="020B0604020202020204" pitchFamily="34" charset="0"/>
              </a:rPr>
              <a:t>iệc thực thi một chiến lược yêu cầu phân công vai trò và trách nhiệm về các hoạt động chiến lược khác nhau cho các nhà quản trị và các bộ phận nhất định trong công ty. </a:t>
            </a:r>
            <a:endParaRPr lang="en-US" sz="4000" dirty="0">
              <a:solidFill>
                <a:srgbClr val="002060"/>
              </a:solidFill>
              <a:latin typeface="Arial" panose="020B0604020202020204" pitchFamily="34" charset="0"/>
            </a:endParaRPr>
          </a:p>
          <a:p>
            <a:pPr algn="just"/>
            <a:r>
              <a:rPr lang="vi-VN" sz="4000" dirty="0">
                <a:solidFill>
                  <a:srgbClr val="002060"/>
                </a:solidFill>
                <a:latin typeface="Arial" panose="020B0604020202020204" pitchFamily="34" charset="0"/>
              </a:rPr>
              <a:t>Cấu trúc tổ chức của công ty chỉ ra các vai trò, trách nhiệm, các quan hệ báo cáo.</a:t>
            </a:r>
            <a:endParaRPr lang="en-US" sz="4000" dirty="0">
              <a:solidFill>
                <a:srgbClr val="002060"/>
              </a:solidFill>
              <a:latin typeface="Arial" panose="020B0604020202020204" pitchFamily="34" charset="0"/>
            </a:endParaRPr>
          </a:p>
          <a:p>
            <a:pPr algn="just"/>
            <a:r>
              <a:rPr lang="vi-VN" sz="4000" dirty="0">
                <a:solidFill>
                  <a:srgbClr val="002060"/>
                </a:solidFill>
                <a:latin typeface="Arial" panose="020B0604020202020204" pitchFamily="34" charset="0"/>
              </a:rPr>
              <a:t> Nếu cấu trúc tổ chức hiện tại không thích hợp với chiến lược công ty đã lựa chọn, phải thiết kế ra một cấu trúc tổ chức mới. </a:t>
            </a:r>
            <a:endParaRPr lang="en-US" sz="4000" dirty="0">
              <a:solidFill>
                <a:srgbClr val="002060"/>
              </a:solidFill>
              <a:latin typeface="Arial" panose="020B0604020202020204" pitchFamily="34" charset="0"/>
            </a:endParaRPr>
          </a:p>
        </p:txBody>
      </p:sp>
    </p:spTree>
    <p:extLst>
      <p:ext uri="{BB962C8B-B14F-4D97-AF65-F5344CB8AC3E}">
        <p14:creationId xmlns:p14="http://schemas.microsoft.com/office/powerpoint/2010/main" val="32378181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after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diamond(in)">
                                      <p:cBhvr>
                                        <p:cTn id="7" dur="75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5400000" flipH="1">
            <a:off x="9134475" y="0"/>
            <a:ext cx="10287000" cy="10287000"/>
          </a:xfrm>
          <a:prstGeom prst="rect">
            <a:avLst/>
          </a:prstGeom>
        </p:spPr>
      </p:pic>
      <p:pic>
        <p:nvPicPr>
          <p:cNvPr id="3" name="Picture 3"/>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5400000" flipH="1">
            <a:off x="-251910" y="251912"/>
            <a:ext cx="10287000" cy="9783177"/>
          </a:xfrm>
          <a:prstGeom prst="rect">
            <a:avLst/>
          </a:prstGeom>
        </p:spPr>
      </p:pic>
      <p:pic>
        <p:nvPicPr>
          <p:cNvPr id="4" name="Picture 4"/>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7292710" flipV="1">
            <a:off x="16793558" y="8249032"/>
            <a:ext cx="3453243" cy="1900061"/>
          </a:xfrm>
          <a:prstGeom prst="rect">
            <a:avLst/>
          </a:prstGeom>
        </p:spPr>
      </p:pic>
      <p:grpSp>
        <p:nvGrpSpPr>
          <p:cNvPr id="5" name="Group 5"/>
          <p:cNvGrpSpPr/>
          <p:nvPr/>
        </p:nvGrpSpPr>
        <p:grpSpPr>
          <a:xfrm>
            <a:off x="9244708" y="897562"/>
            <a:ext cx="9648792" cy="8602064"/>
            <a:chOff x="0" y="0"/>
            <a:chExt cx="1826726" cy="1003741"/>
          </a:xfrm>
        </p:grpSpPr>
        <p:sp>
          <p:nvSpPr>
            <p:cNvPr id="6" name="Freeform 6"/>
            <p:cNvSpPr/>
            <p:nvPr/>
          </p:nvSpPr>
          <p:spPr>
            <a:xfrm>
              <a:off x="0" y="0"/>
              <a:ext cx="1826726" cy="1003741"/>
            </a:xfrm>
            <a:custGeom>
              <a:avLst/>
              <a:gdLst/>
              <a:ahLst/>
              <a:cxnLst/>
              <a:rect l="l" t="t" r="r" b="b"/>
              <a:pathLst>
                <a:path w="1826726" h="1003741">
                  <a:moveTo>
                    <a:pt x="1702266" y="1003740"/>
                  </a:moveTo>
                  <a:lnTo>
                    <a:pt x="124460" y="1003740"/>
                  </a:lnTo>
                  <a:cubicBezTo>
                    <a:pt x="55880" y="1003740"/>
                    <a:pt x="0" y="947860"/>
                    <a:pt x="0" y="879280"/>
                  </a:cubicBezTo>
                  <a:lnTo>
                    <a:pt x="0" y="124460"/>
                  </a:lnTo>
                  <a:cubicBezTo>
                    <a:pt x="0" y="55880"/>
                    <a:pt x="55880" y="0"/>
                    <a:pt x="124460" y="0"/>
                  </a:cubicBezTo>
                  <a:lnTo>
                    <a:pt x="1702266" y="0"/>
                  </a:lnTo>
                  <a:cubicBezTo>
                    <a:pt x="1770846" y="0"/>
                    <a:pt x="1826726" y="55880"/>
                    <a:pt x="1826726" y="124460"/>
                  </a:cubicBezTo>
                  <a:lnTo>
                    <a:pt x="1826726" y="879281"/>
                  </a:lnTo>
                  <a:cubicBezTo>
                    <a:pt x="1826726" y="947861"/>
                    <a:pt x="1770846" y="1003741"/>
                    <a:pt x="1702266" y="1003741"/>
                  </a:cubicBezTo>
                  <a:close/>
                </a:path>
              </a:pathLst>
            </a:custGeom>
            <a:solidFill>
              <a:srgbClr val="FFFFFF"/>
            </a:solidFill>
          </p:spPr>
          <p:txBody>
            <a:bodyPr/>
            <a:lstStyle/>
            <a:p>
              <a:endParaRPr lang="en-US"/>
            </a:p>
          </p:txBody>
        </p:sp>
      </p:grpSp>
      <p:pic>
        <p:nvPicPr>
          <p:cNvPr id="11" name="Picture 11"/>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3107602" flipV="1">
            <a:off x="-516583" y="142415"/>
            <a:ext cx="2254287" cy="1682564"/>
          </a:xfrm>
          <a:prstGeom prst="rect">
            <a:avLst/>
          </a:prstGeom>
        </p:spPr>
      </p:pic>
      <p:grpSp>
        <p:nvGrpSpPr>
          <p:cNvPr id="12" name="Group 12"/>
          <p:cNvGrpSpPr/>
          <p:nvPr/>
        </p:nvGrpSpPr>
        <p:grpSpPr>
          <a:xfrm>
            <a:off x="1028700" y="9544050"/>
            <a:ext cx="473857" cy="473857"/>
            <a:chOff x="0" y="0"/>
            <a:chExt cx="812800" cy="812800"/>
          </a:xfrm>
        </p:grpSpPr>
        <p:sp>
          <p:nvSpPr>
            <p:cNvPr id="13" name="Freeform 13"/>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14" name="TextBox 14"/>
            <p:cNvSpPr txBox="1"/>
            <p:nvPr/>
          </p:nvSpPr>
          <p:spPr>
            <a:xfrm>
              <a:off x="76200" y="104775"/>
              <a:ext cx="660400" cy="6318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5" name="Group 15"/>
          <p:cNvGrpSpPr/>
          <p:nvPr/>
        </p:nvGrpSpPr>
        <p:grpSpPr>
          <a:xfrm>
            <a:off x="3371556" y="9544050"/>
            <a:ext cx="473857" cy="473857"/>
            <a:chOff x="0" y="0"/>
            <a:chExt cx="812800" cy="812800"/>
          </a:xfrm>
        </p:grpSpPr>
        <p:sp>
          <p:nvSpPr>
            <p:cNvPr id="16" name="Freeform 16"/>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17" name="TextBox 17"/>
            <p:cNvSpPr txBox="1"/>
            <p:nvPr/>
          </p:nvSpPr>
          <p:spPr>
            <a:xfrm>
              <a:off x="76200" y="104775"/>
              <a:ext cx="660400" cy="6318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8" name="Group 18"/>
          <p:cNvGrpSpPr/>
          <p:nvPr/>
        </p:nvGrpSpPr>
        <p:grpSpPr>
          <a:xfrm>
            <a:off x="1265629" y="9544050"/>
            <a:ext cx="2342856" cy="473857"/>
            <a:chOff x="0" y="0"/>
            <a:chExt cx="617048" cy="124802"/>
          </a:xfrm>
        </p:grpSpPr>
        <p:sp>
          <p:nvSpPr>
            <p:cNvPr id="19" name="Freeform 19"/>
            <p:cNvSpPr/>
            <p:nvPr/>
          </p:nvSpPr>
          <p:spPr>
            <a:xfrm>
              <a:off x="0" y="0"/>
              <a:ext cx="617048" cy="124802"/>
            </a:xfrm>
            <a:custGeom>
              <a:avLst/>
              <a:gdLst/>
              <a:ahLst/>
              <a:cxnLst/>
              <a:rect l="l" t="t" r="r" b="b"/>
              <a:pathLst>
                <a:path w="617048" h="124802">
                  <a:moveTo>
                    <a:pt x="0" y="0"/>
                  </a:moveTo>
                  <a:lnTo>
                    <a:pt x="617048" y="0"/>
                  </a:lnTo>
                  <a:lnTo>
                    <a:pt x="617048" y="124802"/>
                  </a:lnTo>
                  <a:lnTo>
                    <a:pt x="0" y="124802"/>
                  </a:lnTo>
                  <a:close/>
                </a:path>
              </a:pathLst>
            </a:custGeom>
            <a:solidFill>
              <a:srgbClr val="24225C"/>
            </a:solidFill>
          </p:spPr>
          <p:txBody>
            <a:bodyPr/>
            <a:lstStyle/>
            <a:p>
              <a:endParaRPr lang="en-US"/>
            </a:p>
          </p:txBody>
        </p:sp>
        <p:sp>
          <p:nvSpPr>
            <p:cNvPr id="20" name="TextBox 20"/>
            <p:cNvSpPr txBox="1"/>
            <p:nvPr/>
          </p:nvSpPr>
          <p:spPr>
            <a:xfrm>
              <a:off x="0" y="28575"/>
              <a:ext cx="812800" cy="7842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21" name="Group 21"/>
          <p:cNvGrpSpPr/>
          <p:nvPr/>
        </p:nvGrpSpPr>
        <p:grpSpPr>
          <a:xfrm>
            <a:off x="15701935" y="9544050"/>
            <a:ext cx="473857" cy="473857"/>
            <a:chOff x="0" y="0"/>
            <a:chExt cx="812800" cy="812800"/>
          </a:xfrm>
        </p:grpSpPr>
        <p:sp>
          <p:nvSpPr>
            <p:cNvPr id="22" name="Freeform 22"/>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23" name="TextBox 23"/>
            <p:cNvSpPr txBox="1"/>
            <p:nvPr/>
          </p:nvSpPr>
          <p:spPr>
            <a:xfrm>
              <a:off x="76200" y="104775"/>
              <a:ext cx="660400" cy="6318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24" name="Group 24"/>
          <p:cNvGrpSpPr/>
          <p:nvPr/>
        </p:nvGrpSpPr>
        <p:grpSpPr>
          <a:xfrm>
            <a:off x="16790205" y="9544050"/>
            <a:ext cx="473857" cy="473857"/>
            <a:chOff x="0" y="0"/>
            <a:chExt cx="812800" cy="812800"/>
          </a:xfrm>
        </p:grpSpPr>
        <p:sp>
          <p:nvSpPr>
            <p:cNvPr id="25" name="Freeform 25"/>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26" name="TextBox 26"/>
            <p:cNvSpPr txBox="1"/>
            <p:nvPr/>
          </p:nvSpPr>
          <p:spPr>
            <a:xfrm>
              <a:off x="76200" y="104775"/>
              <a:ext cx="660400" cy="6318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27" name="Group 27"/>
          <p:cNvGrpSpPr/>
          <p:nvPr/>
        </p:nvGrpSpPr>
        <p:grpSpPr>
          <a:xfrm>
            <a:off x="15938863" y="9544050"/>
            <a:ext cx="1088270" cy="473857"/>
            <a:chOff x="0" y="0"/>
            <a:chExt cx="286623" cy="124802"/>
          </a:xfrm>
        </p:grpSpPr>
        <p:sp>
          <p:nvSpPr>
            <p:cNvPr id="28" name="Freeform 28"/>
            <p:cNvSpPr/>
            <p:nvPr/>
          </p:nvSpPr>
          <p:spPr>
            <a:xfrm>
              <a:off x="0" y="0"/>
              <a:ext cx="286623" cy="124802"/>
            </a:xfrm>
            <a:custGeom>
              <a:avLst/>
              <a:gdLst/>
              <a:ahLst/>
              <a:cxnLst/>
              <a:rect l="l" t="t" r="r" b="b"/>
              <a:pathLst>
                <a:path w="286623" h="124802">
                  <a:moveTo>
                    <a:pt x="0" y="0"/>
                  </a:moveTo>
                  <a:lnTo>
                    <a:pt x="286623" y="0"/>
                  </a:lnTo>
                  <a:lnTo>
                    <a:pt x="286623" y="124802"/>
                  </a:lnTo>
                  <a:lnTo>
                    <a:pt x="0" y="124802"/>
                  </a:lnTo>
                  <a:close/>
                </a:path>
              </a:pathLst>
            </a:custGeom>
            <a:solidFill>
              <a:srgbClr val="24225C"/>
            </a:solidFill>
          </p:spPr>
          <p:txBody>
            <a:bodyPr/>
            <a:lstStyle/>
            <a:p>
              <a:endParaRPr lang="en-US"/>
            </a:p>
          </p:txBody>
        </p:sp>
        <p:sp>
          <p:nvSpPr>
            <p:cNvPr id="29" name="TextBox 29"/>
            <p:cNvSpPr txBox="1"/>
            <p:nvPr/>
          </p:nvSpPr>
          <p:spPr>
            <a:xfrm>
              <a:off x="0" y="28575"/>
              <a:ext cx="812800" cy="7842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30" name="Group 30"/>
          <p:cNvGrpSpPr/>
          <p:nvPr/>
        </p:nvGrpSpPr>
        <p:grpSpPr>
          <a:xfrm>
            <a:off x="8674905" y="9544050"/>
            <a:ext cx="473857" cy="473857"/>
            <a:chOff x="0" y="0"/>
            <a:chExt cx="812800" cy="812800"/>
          </a:xfrm>
        </p:grpSpPr>
        <p:sp>
          <p:nvSpPr>
            <p:cNvPr id="31" name="Freeform 31"/>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32" name="TextBox 32"/>
            <p:cNvSpPr txBox="1"/>
            <p:nvPr/>
          </p:nvSpPr>
          <p:spPr>
            <a:xfrm>
              <a:off x="76200" y="104775"/>
              <a:ext cx="660400" cy="6318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33" name="Group 33"/>
          <p:cNvGrpSpPr/>
          <p:nvPr/>
        </p:nvGrpSpPr>
        <p:grpSpPr>
          <a:xfrm>
            <a:off x="9139238" y="9544050"/>
            <a:ext cx="473857" cy="473857"/>
            <a:chOff x="0" y="0"/>
            <a:chExt cx="812800" cy="812800"/>
          </a:xfrm>
        </p:grpSpPr>
        <p:sp>
          <p:nvSpPr>
            <p:cNvPr id="34" name="Freeform 34"/>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35" name="TextBox 35"/>
            <p:cNvSpPr txBox="1"/>
            <p:nvPr/>
          </p:nvSpPr>
          <p:spPr>
            <a:xfrm>
              <a:off x="76200" y="104775"/>
              <a:ext cx="660400" cy="6318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36" name="Group 36"/>
          <p:cNvGrpSpPr/>
          <p:nvPr/>
        </p:nvGrpSpPr>
        <p:grpSpPr>
          <a:xfrm>
            <a:off x="8911834" y="9544050"/>
            <a:ext cx="464332" cy="473857"/>
            <a:chOff x="0" y="0"/>
            <a:chExt cx="122293" cy="124802"/>
          </a:xfrm>
        </p:grpSpPr>
        <p:sp>
          <p:nvSpPr>
            <p:cNvPr id="37" name="Freeform 37"/>
            <p:cNvSpPr/>
            <p:nvPr/>
          </p:nvSpPr>
          <p:spPr>
            <a:xfrm>
              <a:off x="0" y="0"/>
              <a:ext cx="122293" cy="124802"/>
            </a:xfrm>
            <a:custGeom>
              <a:avLst/>
              <a:gdLst/>
              <a:ahLst/>
              <a:cxnLst/>
              <a:rect l="l" t="t" r="r" b="b"/>
              <a:pathLst>
                <a:path w="122293" h="124802">
                  <a:moveTo>
                    <a:pt x="0" y="0"/>
                  </a:moveTo>
                  <a:lnTo>
                    <a:pt x="122293" y="0"/>
                  </a:lnTo>
                  <a:lnTo>
                    <a:pt x="122293" y="124802"/>
                  </a:lnTo>
                  <a:lnTo>
                    <a:pt x="0" y="124802"/>
                  </a:lnTo>
                  <a:close/>
                </a:path>
              </a:pathLst>
            </a:custGeom>
            <a:solidFill>
              <a:srgbClr val="24225C"/>
            </a:solidFill>
          </p:spPr>
          <p:txBody>
            <a:bodyPr/>
            <a:lstStyle/>
            <a:p>
              <a:endParaRPr lang="en-US"/>
            </a:p>
          </p:txBody>
        </p:sp>
        <p:sp>
          <p:nvSpPr>
            <p:cNvPr id="38" name="TextBox 38"/>
            <p:cNvSpPr txBox="1"/>
            <p:nvPr/>
          </p:nvSpPr>
          <p:spPr>
            <a:xfrm>
              <a:off x="0" y="28575"/>
              <a:ext cx="812800" cy="7842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pic>
        <p:nvPicPr>
          <p:cNvPr id="39" name="Picture 39"/>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a:off x="8973740" y="9648895"/>
            <a:ext cx="350045" cy="281309"/>
          </a:xfrm>
          <a:prstGeom prst="rect">
            <a:avLst/>
          </a:prstGeom>
        </p:spPr>
      </p:pic>
      <p:sp>
        <p:nvSpPr>
          <p:cNvPr id="41" name="TextBox 41"/>
          <p:cNvSpPr txBox="1"/>
          <p:nvPr/>
        </p:nvSpPr>
        <p:spPr>
          <a:xfrm>
            <a:off x="1253218" y="9660329"/>
            <a:ext cx="2355266" cy="256480"/>
          </a:xfrm>
          <a:prstGeom prst="rect">
            <a:avLst/>
          </a:prstGeom>
        </p:spPr>
        <p:txBody>
          <a:bodyPr lIns="0" tIns="0" rIns="0" bIns="0" rtlCol="0" anchor="t">
            <a:spAutoFit/>
          </a:bodyPr>
          <a:lstStyle/>
          <a:p>
            <a:pPr marL="0" marR="0" lvl="0" indent="0" algn="ctr" defTabSz="914400" rtl="0" eaLnBrk="1" fontAlgn="auto" latinLnBrk="0" hangingPunct="1">
              <a:lnSpc>
                <a:spcPts val="2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FEFEFE"/>
                </a:solidFill>
                <a:effectLst/>
                <a:uLnTx/>
                <a:uFillTx/>
                <a:latin typeface="Arial" panose="020B0604020202020204" pitchFamily="34" charset="0"/>
                <a:ea typeface="+mn-ea"/>
                <a:cs typeface="Arial" panose="020B0604020202020204" pitchFamily="34" charset="0"/>
              </a:rPr>
              <a:t>CHƯƠNG 2</a:t>
            </a:r>
          </a:p>
        </p:txBody>
      </p:sp>
      <p:sp>
        <p:nvSpPr>
          <p:cNvPr id="42" name="TextBox 42"/>
          <p:cNvSpPr txBox="1"/>
          <p:nvPr/>
        </p:nvSpPr>
        <p:spPr>
          <a:xfrm>
            <a:off x="15938863" y="9660329"/>
            <a:ext cx="1088270" cy="269875"/>
          </a:xfrm>
          <a:prstGeom prst="rect">
            <a:avLst/>
          </a:prstGeom>
        </p:spPr>
        <p:txBody>
          <a:bodyPr lIns="0" tIns="0" rIns="0" bIns="0" rtlCol="0" anchor="t">
            <a:spAutoFit/>
          </a:bodyPr>
          <a:lstStyle/>
          <a:p>
            <a:pPr marL="0" marR="0" lvl="0" indent="0" algn="ctr" defTabSz="914400" rtl="0" eaLnBrk="1" fontAlgn="auto" latinLnBrk="0" hangingPunct="1">
              <a:lnSpc>
                <a:spcPts val="2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FFFFFF"/>
                </a:solidFill>
                <a:effectLst/>
                <a:uLnTx/>
                <a:uFillTx/>
                <a:latin typeface="Kollektif" panose="020B0604020101010102"/>
                <a:ea typeface="+mn-ea"/>
                <a:cs typeface="+mn-cs"/>
              </a:rPr>
              <a:t>12/12</a:t>
            </a:r>
          </a:p>
        </p:txBody>
      </p:sp>
      <p:grpSp>
        <p:nvGrpSpPr>
          <p:cNvPr id="47" name="Group 5">
            <a:extLst>
              <a:ext uri="{FF2B5EF4-FFF2-40B4-BE49-F238E27FC236}">
                <a16:creationId xmlns:a16="http://schemas.microsoft.com/office/drawing/2014/main" id="{9EC3A5A1-1BE6-0373-0A7A-CF1836A8986D}"/>
              </a:ext>
            </a:extLst>
          </p:cNvPr>
          <p:cNvGrpSpPr/>
          <p:nvPr/>
        </p:nvGrpSpPr>
        <p:grpSpPr>
          <a:xfrm>
            <a:off x="610560" y="2354499"/>
            <a:ext cx="7712250" cy="3740066"/>
            <a:chOff x="0" y="0"/>
            <a:chExt cx="1826726" cy="1003741"/>
          </a:xfrm>
        </p:grpSpPr>
        <p:sp>
          <p:nvSpPr>
            <p:cNvPr id="48" name="Freeform 6">
              <a:extLst>
                <a:ext uri="{FF2B5EF4-FFF2-40B4-BE49-F238E27FC236}">
                  <a16:creationId xmlns:a16="http://schemas.microsoft.com/office/drawing/2014/main" id="{E5E7573A-A67B-FC64-9009-D53C98B3AB0D}"/>
                </a:ext>
              </a:extLst>
            </p:cNvPr>
            <p:cNvSpPr/>
            <p:nvPr/>
          </p:nvSpPr>
          <p:spPr>
            <a:xfrm>
              <a:off x="0" y="0"/>
              <a:ext cx="1826726" cy="1003741"/>
            </a:xfrm>
            <a:custGeom>
              <a:avLst/>
              <a:gdLst/>
              <a:ahLst/>
              <a:cxnLst/>
              <a:rect l="l" t="t" r="r" b="b"/>
              <a:pathLst>
                <a:path w="1826726" h="1003741">
                  <a:moveTo>
                    <a:pt x="1702266" y="1003740"/>
                  </a:moveTo>
                  <a:lnTo>
                    <a:pt x="124460" y="1003740"/>
                  </a:lnTo>
                  <a:cubicBezTo>
                    <a:pt x="55880" y="1003740"/>
                    <a:pt x="0" y="947860"/>
                    <a:pt x="0" y="879280"/>
                  </a:cubicBezTo>
                  <a:lnTo>
                    <a:pt x="0" y="124460"/>
                  </a:lnTo>
                  <a:cubicBezTo>
                    <a:pt x="0" y="55880"/>
                    <a:pt x="55880" y="0"/>
                    <a:pt x="124460" y="0"/>
                  </a:cubicBezTo>
                  <a:lnTo>
                    <a:pt x="1702266" y="0"/>
                  </a:lnTo>
                  <a:cubicBezTo>
                    <a:pt x="1770846" y="0"/>
                    <a:pt x="1826726" y="55880"/>
                    <a:pt x="1826726" y="124460"/>
                  </a:cubicBezTo>
                  <a:lnTo>
                    <a:pt x="1826726" y="879281"/>
                  </a:lnTo>
                  <a:cubicBezTo>
                    <a:pt x="1826726" y="947861"/>
                    <a:pt x="1770846" y="1003741"/>
                    <a:pt x="1702266" y="1003741"/>
                  </a:cubicBezTo>
                  <a:close/>
                </a:path>
              </a:pathLst>
            </a:custGeom>
            <a:solidFill>
              <a:srgbClr val="D5D5FF"/>
            </a:solid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grpSp>
      <p:sp>
        <p:nvSpPr>
          <p:cNvPr id="9" name="TextBox 8">
            <a:extLst>
              <a:ext uri="{FF2B5EF4-FFF2-40B4-BE49-F238E27FC236}">
                <a16:creationId xmlns:a16="http://schemas.microsoft.com/office/drawing/2014/main" id="{3851ADE6-BD9C-1342-A8DF-03517B5E8E00}"/>
              </a:ext>
            </a:extLst>
          </p:cNvPr>
          <p:cNvSpPr txBox="1"/>
          <p:nvPr/>
        </p:nvSpPr>
        <p:spPr>
          <a:xfrm>
            <a:off x="735929" y="2310075"/>
            <a:ext cx="7341271" cy="3309520"/>
          </a:xfrm>
          <a:prstGeom prst="rect">
            <a:avLst/>
          </a:prstGeom>
        </p:spPr>
        <p:txBody>
          <a:bodyPr vert="horz" lIns="91440" tIns="45720" rIns="91440" bIns="45720" rtlCol="0" anchor="b">
            <a:normAutofit/>
          </a:bodyPr>
          <a:lstStyle/>
          <a:p>
            <a:pPr marL="0" marR="0" lvl="0" indent="0" algn="ctr" fontAlgn="auto">
              <a:lnSpc>
                <a:spcPct val="90000"/>
              </a:lnSpc>
              <a:spcBef>
                <a:spcPct val="0"/>
              </a:spcBef>
              <a:spcAft>
                <a:spcPts val="600"/>
              </a:spcAft>
              <a:buClrTx/>
              <a:buSzTx/>
              <a:tabLst/>
              <a:defRPr/>
            </a:pPr>
            <a:r>
              <a:rPr kumimoji="0" lang="en-US" sz="4800" b="1" i="1" u="none" strike="noStrike" cap="none" spc="0" normalizeH="0" baseline="0" noProof="0" dirty="0">
                <a:ln>
                  <a:noFill/>
                </a:ln>
                <a:solidFill>
                  <a:srgbClr val="532476"/>
                </a:solidFill>
                <a:effectLst/>
                <a:uLnTx/>
                <a:uFillTx/>
                <a:latin typeface="Arial" panose="020B0604020202020204" pitchFamily="34" charset="0"/>
                <a:ea typeface="+mj-ea"/>
                <a:cs typeface="Arial" panose="020B0604020202020204" pitchFamily="34" charset="0"/>
              </a:rPr>
              <a:t>2.2.2 </a:t>
            </a:r>
          </a:p>
          <a:p>
            <a:pPr marL="0" marR="0" lvl="0" indent="0" algn="ctr" fontAlgn="auto">
              <a:lnSpc>
                <a:spcPct val="90000"/>
              </a:lnSpc>
              <a:spcBef>
                <a:spcPct val="0"/>
              </a:spcBef>
              <a:spcAft>
                <a:spcPts val="600"/>
              </a:spcAft>
              <a:buClrTx/>
              <a:buSzTx/>
              <a:tabLst/>
              <a:defRPr/>
            </a:pPr>
            <a:r>
              <a:rPr kumimoji="0" lang="en-US" sz="4800" b="1" i="1" u="none" strike="noStrike" cap="none" spc="0" normalizeH="0" baseline="0" noProof="0" dirty="0" err="1">
                <a:ln>
                  <a:noFill/>
                </a:ln>
                <a:solidFill>
                  <a:srgbClr val="532476"/>
                </a:solidFill>
                <a:effectLst/>
                <a:uLnTx/>
                <a:uFillTx/>
                <a:latin typeface="Arial" panose="020B0604020202020204" pitchFamily="34" charset="0"/>
                <a:ea typeface="+mj-ea"/>
                <a:cs typeface="Arial" panose="020B0604020202020204" pitchFamily="34" charset="0"/>
              </a:rPr>
              <a:t>Các</a:t>
            </a:r>
            <a:r>
              <a:rPr kumimoji="0" lang="en-US" sz="4800" b="1" i="1" u="none" strike="noStrike" cap="none" spc="0" normalizeH="0" baseline="0" noProof="0" dirty="0">
                <a:ln>
                  <a:noFill/>
                </a:ln>
                <a:solidFill>
                  <a:srgbClr val="532476"/>
                </a:solidFill>
                <a:effectLst/>
                <a:uLnTx/>
                <a:uFillTx/>
                <a:latin typeface="Arial" panose="020B0604020202020204" pitchFamily="34" charset="0"/>
                <a:ea typeface="+mj-ea"/>
                <a:cs typeface="Arial" panose="020B0604020202020204" pitchFamily="34" charset="0"/>
              </a:rPr>
              <a:t> </a:t>
            </a:r>
            <a:r>
              <a:rPr kumimoji="0" lang="en-US" sz="4800" b="1" i="1" u="none" strike="noStrike" cap="none" spc="0" normalizeH="0" baseline="0" noProof="0" dirty="0" err="1">
                <a:ln>
                  <a:noFill/>
                </a:ln>
                <a:solidFill>
                  <a:srgbClr val="532476"/>
                </a:solidFill>
                <a:effectLst/>
                <a:uLnTx/>
                <a:uFillTx/>
                <a:latin typeface="Arial" panose="020B0604020202020204" pitchFamily="34" charset="0"/>
                <a:ea typeface="+mj-ea"/>
                <a:cs typeface="Arial" panose="020B0604020202020204" pitchFamily="34" charset="0"/>
              </a:rPr>
              <a:t>vấn</a:t>
            </a:r>
            <a:r>
              <a:rPr kumimoji="0" lang="en-US" sz="4800" b="1" i="1" u="none" strike="noStrike" cap="none" spc="0" normalizeH="0" baseline="0" noProof="0" dirty="0">
                <a:ln>
                  <a:noFill/>
                </a:ln>
                <a:solidFill>
                  <a:srgbClr val="532476"/>
                </a:solidFill>
                <a:effectLst/>
                <a:uLnTx/>
                <a:uFillTx/>
                <a:latin typeface="Arial" panose="020B0604020202020204" pitchFamily="34" charset="0"/>
                <a:ea typeface="+mj-ea"/>
                <a:cs typeface="Arial" panose="020B0604020202020204" pitchFamily="34" charset="0"/>
              </a:rPr>
              <a:t> </a:t>
            </a:r>
            <a:r>
              <a:rPr kumimoji="0" lang="en-US" sz="4800" b="1" i="1" u="none" strike="noStrike" cap="none" spc="0" normalizeH="0" baseline="0" noProof="0" dirty="0" err="1">
                <a:ln>
                  <a:noFill/>
                </a:ln>
                <a:solidFill>
                  <a:srgbClr val="532476"/>
                </a:solidFill>
                <a:effectLst/>
                <a:uLnTx/>
                <a:uFillTx/>
                <a:latin typeface="Arial" panose="020B0604020202020204" pitchFamily="34" charset="0"/>
                <a:ea typeface="+mj-ea"/>
                <a:cs typeface="Arial" panose="020B0604020202020204" pitchFamily="34" charset="0"/>
              </a:rPr>
              <a:t>đề</a:t>
            </a:r>
            <a:r>
              <a:rPr kumimoji="0" lang="en-US" sz="4800" b="1" i="1" u="none" strike="noStrike" cap="none" spc="0" normalizeH="0" baseline="0" noProof="0" dirty="0">
                <a:ln>
                  <a:noFill/>
                </a:ln>
                <a:solidFill>
                  <a:srgbClr val="532476"/>
                </a:solidFill>
                <a:effectLst/>
                <a:uLnTx/>
                <a:uFillTx/>
                <a:latin typeface="Arial" panose="020B0604020202020204" pitchFamily="34" charset="0"/>
                <a:ea typeface="+mj-ea"/>
                <a:cs typeface="Arial" panose="020B0604020202020204" pitchFamily="34" charset="0"/>
              </a:rPr>
              <a:t> </a:t>
            </a:r>
            <a:r>
              <a:rPr kumimoji="0" lang="en-US" sz="4800" b="1" i="1" u="none" strike="noStrike" cap="none" spc="0" normalizeH="0" baseline="0" noProof="0" dirty="0" err="1">
                <a:ln>
                  <a:noFill/>
                </a:ln>
                <a:solidFill>
                  <a:srgbClr val="532476"/>
                </a:solidFill>
                <a:effectLst/>
                <a:uLnTx/>
                <a:uFillTx/>
                <a:latin typeface="Arial" panose="020B0604020202020204" pitchFamily="34" charset="0"/>
                <a:ea typeface="+mj-ea"/>
                <a:cs typeface="Arial" panose="020B0604020202020204" pitchFamily="34" charset="0"/>
              </a:rPr>
              <a:t>chủ</a:t>
            </a:r>
            <a:r>
              <a:rPr kumimoji="0" lang="en-US" sz="4800" b="1" i="1" u="none" strike="noStrike" cap="none" spc="0" normalizeH="0" baseline="0" noProof="0" dirty="0">
                <a:ln>
                  <a:noFill/>
                </a:ln>
                <a:solidFill>
                  <a:srgbClr val="532476"/>
                </a:solidFill>
                <a:effectLst/>
                <a:uLnTx/>
                <a:uFillTx/>
                <a:latin typeface="Arial" panose="020B0604020202020204" pitchFamily="34" charset="0"/>
                <a:ea typeface="+mj-ea"/>
                <a:cs typeface="Arial" panose="020B0604020202020204" pitchFamily="34" charset="0"/>
              </a:rPr>
              <a:t> </a:t>
            </a:r>
            <a:r>
              <a:rPr kumimoji="0" lang="en-US" sz="4800" b="1" i="1" u="none" strike="noStrike" cap="none" spc="0" normalizeH="0" baseline="0" noProof="0" dirty="0" err="1">
                <a:ln>
                  <a:noFill/>
                </a:ln>
                <a:solidFill>
                  <a:srgbClr val="532476"/>
                </a:solidFill>
                <a:effectLst/>
                <a:uLnTx/>
                <a:uFillTx/>
                <a:latin typeface="Arial" panose="020B0604020202020204" pitchFamily="34" charset="0"/>
                <a:ea typeface="+mj-ea"/>
                <a:cs typeface="Arial" panose="020B0604020202020204" pitchFamily="34" charset="0"/>
              </a:rPr>
              <a:t>yếu</a:t>
            </a:r>
            <a:r>
              <a:rPr kumimoji="0" lang="en-US" sz="4800" b="1" i="1" u="none" strike="noStrike" cap="none" spc="0" normalizeH="0" baseline="0" noProof="0" dirty="0">
                <a:ln>
                  <a:noFill/>
                </a:ln>
                <a:solidFill>
                  <a:srgbClr val="532476"/>
                </a:solidFill>
                <a:effectLst/>
                <a:uLnTx/>
                <a:uFillTx/>
                <a:latin typeface="Arial" panose="020B0604020202020204" pitchFamily="34" charset="0"/>
                <a:ea typeface="+mj-ea"/>
                <a:cs typeface="Arial" panose="020B0604020202020204" pitchFamily="34" charset="0"/>
              </a:rPr>
              <a:t> </a:t>
            </a:r>
            <a:r>
              <a:rPr kumimoji="0" lang="en-US" sz="4800" b="1" i="1" u="none" strike="noStrike" cap="none" spc="0" normalizeH="0" baseline="0" noProof="0" dirty="0" err="1">
                <a:ln>
                  <a:noFill/>
                </a:ln>
                <a:solidFill>
                  <a:srgbClr val="532476"/>
                </a:solidFill>
                <a:effectLst/>
                <a:uLnTx/>
                <a:uFillTx/>
                <a:latin typeface="Arial" panose="020B0604020202020204" pitchFamily="34" charset="0"/>
                <a:ea typeface="+mj-ea"/>
                <a:cs typeface="Arial" panose="020B0604020202020204" pitchFamily="34" charset="0"/>
              </a:rPr>
              <a:t>nhận</a:t>
            </a:r>
            <a:r>
              <a:rPr kumimoji="0" lang="en-US" sz="4800" b="1" i="1" u="none" strike="noStrike" cap="none" spc="0" normalizeH="0" baseline="0" noProof="0" dirty="0">
                <a:ln>
                  <a:noFill/>
                </a:ln>
                <a:solidFill>
                  <a:srgbClr val="532476"/>
                </a:solidFill>
                <a:effectLst/>
                <a:uLnTx/>
                <a:uFillTx/>
                <a:latin typeface="Arial" panose="020B0604020202020204" pitchFamily="34" charset="0"/>
                <a:ea typeface="+mj-ea"/>
                <a:cs typeface="Arial" panose="020B0604020202020204" pitchFamily="34" charset="0"/>
              </a:rPr>
              <a:t> </a:t>
            </a:r>
            <a:r>
              <a:rPr kumimoji="0" lang="en-US" sz="4800" b="1" i="1" u="none" strike="noStrike" cap="none" spc="0" normalizeH="0" baseline="0" noProof="0" dirty="0" err="1">
                <a:ln>
                  <a:noFill/>
                </a:ln>
                <a:solidFill>
                  <a:srgbClr val="532476"/>
                </a:solidFill>
                <a:effectLst/>
                <a:uLnTx/>
                <a:uFillTx/>
                <a:latin typeface="Arial" panose="020B0604020202020204" pitchFamily="34" charset="0"/>
                <a:ea typeface="+mj-ea"/>
                <a:cs typeface="Arial" panose="020B0604020202020204" pitchFamily="34" charset="0"/>
              </a:rPr>
              <a:t>biết</a:t>
            </a:r>
            <a:r>
              <a:rPr kumimoji="0" lang="en-US" sz="4800" b="1" i="1" u="none" strike="noStrike" cap="none" spc="0" normalizeH="0" baseline="0" noProof="0" dirty="0">
                <a:ln>
                  <a:noFill/>
                </a:ln>
                <a:solidFill>
                  <a:srgbClr val="532476"/>
                </a:solidFill>
                <a:effectLst/>
                <a:uLnTx/>
                <a:uFillTx/>
                <a:latin typeface="Arial" panose="020B0604020202020204" pitchFamily="34" charset="0"/>
                <a:ea typeface="+mj-ea"/>
                <a:cs typeface="Arial" panose="020B0604020202020204" pitchFamily="34" charset="0"/>
              </a:rPr>
              <a:t> </a:t>
            </a:r>
            <a:r>
              <a:rPr kumimoji="0" lang="en-US" sz="4800" b="1" i="1" u="none" strike="noStrike" cap="none" spc="0" normalizeH="0" baseline="0" noProof="0" dirty="0" err="1">
                <a:ln>
                  <a:noFill/>
                </a:ln>
                <a:solidFill>
                  <a:srgbClr val="532476"/>
                </a:solidFill>
                <a:effectLst/>
                <a:uLnTx/>
                <a:uFillTx/>
                <a:latin typeface="Arial" panose="020B0604020202020204" pitchFamily="34" charset="0"/>
                <a:ea typeface="+mj-ea"/>
                <a:cs typeface="Arial" panose="020B0604020202020204" pitchFamily="34" charset="0"/>
              </a:rPr>
              <a:t>chiến</a:t>
            </a:r>
            <a:r>
              <a:rPr kumimoji="0" lang="en-US" sz="4800" b="1" i="1" u="none" strike="noStrike" cap="none" spc="0" normalizeH="0" baseline="0" noProof="0" dirty="0">
                <a:ln>
                  <a:noFill/>
                </a:ln>
                <a:solidFill>
                  <a:srgbClr val="532476"/>
                </a:solidFill>
                <a:effectLst/>
                <a:uLnTx/>
                <a:uFillTx/>
                <a:latin typeface="Arial" panose="020B0604020202020204" pitchFamily="34" charset="0"/>
                <a:ea typeface="+mj-ea"/>
                <a:cs typeface="Arial" panose="020B0604020202020204" pitchFamily="34" charset="0"/>
              </a:rPr>
              <a:t> </a:t>
            </a:r>
            <a:r>
              <a:rPr kumimoji="0" lang="en-US" sz="4800" b="1" i="1" u="none" strike="noStrike" cap="none" spc="0" normalizeH="0" baseline="0" noProof="0" dirty="0" err="1">
                <a:ln>
                  <a:noFill/>
                </a:ln>
                <a:solidFill>
                  <a:srgbClr val="532476"/>
                </a:solidFill>
                <a:effectLst/>
                <a:uLnTx/>
                <a:uFillTx/>
                <a:latin typeface="Arial" panose="020B0604020202020204" pitchFamily="34" charset="0"/>
                <a:ea typeface="+mj-ea"/>
                <a:cs typeface="Arial" panose="020B0604020202020204" pitchFamily="34" charset="0"/>
              </a:rPr>
              <a:t>lược</a:t>
            </a:r>
            <a:r>
              <a:rPr kumimoji="0" lang="en-US" sz="4800" b="1" i="1" u="none" strike="noStrike" cap="none" spc="0" normalizeH="0" baseline="0" noProof="0" dirty="0">
                <a:ln>
                  <a:noFill/>
                </a:ln>
                <a:solidFill>
                  <a:srgbClr val="532476"/>
                </a:solidFill>
                <a:effectLst/>
                <a:uLnTx/>
                <a:uFillTx/>
                <a:latin typeface="Arial" panose="020B0604020202020204" pitchFamily="34" charset="0"/>
                <a:ea typeface="+mj-ea"/>
                <a:cs typeface="Arial" panose="020B0604020202020204" pitchFamily="34" charset="0"/>
              </a:rPr>
              <a:t> </a:t>
            </a:r>
            <a:r>
              <a:rPr kumimoji="0" lang="en-US" sz="4800" b="1" i="1" u="none" strike="noStrike" cap="none" spc="0" normalizeH="0" baseline="0" noProof="0" dirty="0" err="1">
                <a:ln>
                  <a:noFill/>
                </a:ln>
                <a:solidFill>
                  <a:srgbClr val="532476"/>
                </a:solidFill>
                <a:effectLst/>
                <a:uLnTx/>
                <a:uFillTx/>
                <a:latin typeface="Arial" panose="020B0604020202020204" pitchFamily="34" charset="0"/>
                <a:ea typeface="+mj-ea"/>
                <a:cs typeface="Arial" panose="020B0604020202020204" pitchFamily="34" charset="0"/>
              </a:rPr>
              <a:t>hiện</a:t>
            </a:r>
            <a:r>
              <a:rPr kumimoji="0" lang="en-US" sz="4800" b="1" i="1" u="none" strike="noStrike" cap="none" spc="0" normalizeH="0" baseline="0" noProof="0" dirty="0">
                <a:ln>
                  <a:noFill/>
                </a:ln>
                <a:solidFill>
                  <a:srgbClr val="532476"/>
                </a:solidFill>
                <a:effectLst/>
                <a:uLnTx/>
                <a:uFillTx/>
                <a:latin typeface="Arial" panose="020B0604020202020204" pitchFamily="34" charset="0"/>
                <a:ea typeface="+mj-ea"/>
                <a:cs typeface="Arial" panose="020B0604020202020204" pitchFamily="34" charset="0"/>
              </a:rPr>
              <a:t> </a:t>
            </a:r>
            <a:r>
              <a:rPr kumimoji="0" lang="en-US" sz="4800" b="1" i="1" u="none" strike="noStrike" cap="none" spc="0" normalizeH="0" baseline="0" noProof="0" dirty="0" err="1">
                <a:ln>
                  <a:noFill/>
                </a:ln>
                <a:solidFill>
                  <a:srgbClr val="532476"/>
                </a:solidFill>
                <a:effectLst/>
                <a:uLnTx/>
                <a:uFillTx/>
                <a:latin typeface="Arial" panose="020B0604020202020204" pitchFamily="34" charset="0"/>
                <a:ea typeface="+mj-ea"/>
                <a:cs typeface="Arial" panose="020B0604020202020204" pitchFamily="34" charset="0"/>
              </a:rPr>
              <a:t>tại</a:t>
            </a:r>
            <a:endParaRPr lang="en-US" sz="4800" b="1" i="1" dirty="0">
              <a:solidFill>
                <a:srgbClr val="532476"/>
              </a:solidFill>
              <a:latin typeface="Arial" panose="020B0604020202020204" pitchFamily="34" charset="0"/>
              <a:ea typeface="+mj-ea"/>
              <a:cs typeface="Arial" panose="020B0604020202020204" pitchFamily="34" charset="0"/>
            </a:endParaRPr>
          </a:p>
        </p:txBody>
      </p:sp>
      <p:sp>
        <p:nvSpPr>
          <p:cNvPr id="10" name="TextBox 9">
            <a:extLst>
              <a:ext uri="{FF2B5EF4-FFF2-40B4-BE49-F238E27FC236}">
                <a16:creationId xmlns:a16="http://schemas.microsoft.com/office/drawing/2014/main" id="{1334D046-E48E-2D90-5D84-6141C7D139A1}"/>
              </a:ext>
            </a:extLst>
          </p:cNvPr>
          <p:cNvSpPr txBox="1"/>
          <p:nvPr/>
        </p:nvSpPr>
        <p:spPr>
          <a:xfrm>
            <a:off x="9757488" y="1202306"/>
            <a:ext cx="8534470" cy="7478970"/>
          </a:xfrm>
          <a:prstGeom prst="rect">
            <a:avLst/>
          </a:prstGeom>
          <a:noFill/>
        </p:spPr>
        <p:txBody>
          <a:bodyPr wrap="square" rtlCol="0">
            <a:spAutoFit/>
          </a:bodyPr>
          <a:lstStyle/>
          <a:p>
            <a:pPr algn="just"/>
            <a:r>
              <a:rPr lang="vi-VN" sz="4000" b="1" i="1" dirty="0">
                <a:solidFill>
                  <a:srgbClr val="002060"/>
                </a:solidFill>
                <a:latin typeface="Arial" panose="020B0604020202020204" pitchFamily="34" charset="0"/>
              </a:rPr>
              <a:t>Thiết kế hệ thống kiểm soát: </a:t>
            </a:r>
            <a:endParaRPr lang="en-US" sz="4000" b="1" i="1" dirty="0">
              <a:solidFill>
                <a:srgbClr val="002060"/>
              </a:solidFill>
              <a:latin typeface="Arial" panose="020B0604020202020204" pitchFamily="34" charset="0"/>
            </a:endParaRPr>
          </a:p>
          <a:p>
            <a:pPr algn="just"/>
            <a:r>
              <a:rPr lang="vi-VN" sz="4000" dirty="0">
                <a:solidFill>
                  <a:srgbClr val="002060"/>
                </a:solidFill>
                <a:latin typeface="Arial" panose="020B0604020202020204" pitchFamily="34" charset="0"/>
              </a:rPr>
              <a:t>Bên cạnh việc lựa chọn cấu trúc tổ chức công ty cần phải thiết lập một hệ thống kiểm soát thích hợp. Trong đó nó phải quyết định về cách thức tác động tới sự thực hiện và kiểm soát hoạt động của các bộ phận. Các lựa chọn của hệ thống kiểm soát có thể từ kiểm soát thị trường, kiểm soát đầu vào – đầu ra, kiểm soát hành chính, kiểm soát văn hóa tổ chức …</a:t>
            </a:r>
            <a:endParaRPr lang="en-US" sz="4000" dirty="0">
              <a:solidFill>
                <a:srgbClr val="002060"/>
              </a:solidFill>
              <a:latin typeface="Arial" panose="020B0604020202020204" pitchFamily="34" charset="0"/>
            </a:endParaRPr>
          </a:p>
        </p:txBody>
      </p:sp>
    </p:spTree>
    <p:extLst>
      <p:ext uri="{BB962C8B-B14F-4D97-AF65-F5344CB8AC3E}">
        <p14:creationId xmlns:p14="http://schemas.microsoft.com/office/powerpoint/2010/main" val="30599355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after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diamond(in)">
                                      <p:cBhvr>
                                        <p:cTn id="7" dur="75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5400000" flipH="1">
            <a:off x="8052804" y="0"/>
            <a:ext cx="10287000" cy="10287000"/>
          </a:xfrm>
          <a:prstGeom prst="rect">
            <a:avLst/>
          </a:prstGeom>
        </p:spPr>
      </p:pic>
      <p:pic>
        <p:nvPicPr>
          <p:cNvPr id="3" name="Picture 3"/>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5400000" flipH="1">
            <a:off x="24217" y="0"/>
            <a:ext cx="10287000" cy="10287000"/>
          </a:xfrm>
          <a:prstGeom prst="rect">
            <a:avLst/>
          </a:prstGeom>
        </p:spPr>
      </p:pic>
      <p:pic>
        <p:nvPicPr>
          <p:cNvPr id="4" name="Picture 4"/>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7292710" flipV="1">
            <a:off x="15560709" y="7077255"/>
            <a:ext cx="3776514" cy="2856418"/>
          </a:xfrm>
          <a:prstGeom prst="rect">
            <a:avLst/>
          </a:prstGeom>
        </p:spPr>
      </p:pic>
      <p:grpSp>
        <p:nvGrpSpPr>
          <p:cNvPr id="5" name="Group 5"/>
          <p:cNvGrpSpPr/>
          <p:nvPr/>
        </p:nvGrpSpPr>
        <p:grpSpPr>
          <a:xfrm>
            <a:off x="8411924" y="443426"/>
            <a:ext cx="9648792" cy="8602064"/>
            <a:chOff x="0" y="0"/>
            <a:chExt cx="1826726" cy="1003741"/>
          </a:xfrm>
        </p:grpSpPr>
        <p:sp>
          <p:nvSpPr>
            <p:cNvPr id="6" name="Freeform 6"/>
            <p:cNvSpPr/>
            <p:nvPr/>
          </p:nvSpPr>
          <p:spPr>
            <a:xfrm>
              <a:off x="0" y="0"/>
              <a:ext cx="1826726" cy="1003741"/>
            </a:xfrm>
            <a:custGeom>
              <a:avLst/>
              <a:gdLst/>
              <a:ahLst/>
              <a:cxnLst/>
              <a:rect l="l" t="t" r="r" b="b"/>
              <a:pathLst>
                <a:path w="1826726" h="1003741">
                  <a:moveTo>
                    <a:pt x="1702266" y="1003740"/>
                  </a:moveTo>
                  <a:lnTo>
                    <a:pt x="124460" y="1003740"/>
                  </a:lnTo>
                  <a:cubicBezTo>
                    <a:pt x="55880" y="1003740"/>
                    <a:pt x="0" y="947860"/>
                    <a:pt x="0" y="879280"/>
                  </a:cubicBezTo>
                  <a:lnTo>
                    <a:pt x="0" y="124460"/>
                  </a:lnTo>
                  <a:cubicBezTo>
                    <a:pt x="0" y="55880"/>
                    <a:pt x="55880" y="0"/>
                    <a:pt x="124460" y="0"/>
                  </a:cubicBezTo>
                  <a:lnTo>
                    <a:pt x="1702266" y="0"/>
                  </a:lnTo>
                  <a:cubicBezTo>
                    <a:pt x="1770846" y="0"/>
                    <a:pt x="1826726" y="55880"/>
                    <a:pt x="1826726" y="124460"/>
                  </a:cubicBezTo>
                  <a:lnTo>
                    <a:pt x="1826726" y="879281"/>
                  </a:lnTo>
                  <a:cubicBezTo>
                    <a:pt x="1826726" y="947861"/>
                    <a:pt x="1770846" y="1003741"/>
                    <a:pt x="1702266" y="1003741"/>
                  </a:cubicBezTo>
                  <a:close/>
                </a:path>
              </a:pathLst>
            </a:custGeom>
            <a:solidFill>
              <a:srgbClr val="FFFFFF"/>
            </a:solidFill>
          </p:spPr>
          <p:txBody>
            <a:bodyPr/>
            <a:lstStyle/>
            <a:p>
              <a:endParaRPr lang="en-US"/>
            </a:p>
          </p:txBody>
        </p:sp>
      </p:grpSp>
      <p:pic>
        <p:nvPicPr>
          <p:cNvPr id="11" name="Picture 11"/>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3107602" flipV="1">
            <a:off x="-593714" y="-347607"/>
            <a:ext cx="3333677" cy="2244315"/>
          </a:xfrm>
          <a:prstGeom prst="rect">
            <a:avLst/>
          </a:prstGeom>
        </p:spPr>
      </p:pic>
      <p:grpSp>
        <p:nvGrpSpPr>
          <p:cNvPr id="12" name="Group 12"/>
          <p:cNvGrpSpPr/>
          <p:nvPr/>
        </p:nvGrpSpPr>
        <p:grpSpPr>
          <a:xfrm>
            <a:off x="1028700" y="9544050"/>
            <a:ext cx="473857" cy="473857"/>
            <a:chOff x="0" y="0"/>
            <a:chExt cx="812800" cy="812800"/>
          </a:xfrm>
        </p:grpSpPr>
        <p:sp>
          <p:nvSpPr>
            <p:cNvPr id="13" name="Freeform 13"/>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14" name="TextBox 14"/>
            <p:cNvSpPr txBox="1"/>
            <p:nvPr/>
          </p:nvSpPr>
          <p:spPr>
            <a:xfrm>
              <a:off x="76200" y="104775"/>
              <a:ext cx="660400" cy="6318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5" name="Group 15"/>
          <p:cNvGrpSpPr/>
          <p:nvPr/>
        </p:nvGrpSpPr>
        <p:grpSpPr>
          <a:xfrm>
            <a:off x="3371556" y="9544050"/>
            <a:ext cx="473857" cy="473857"/>
            <a:chOff x="0" y="0"/>
            <a:chExt cx="812800" cy="812800"/>
          </a:xfrm>
        </p:grpSpPr>
        <p:sp>
          <p:nvSpPr>
            <p:cNvPr id="16" name="Freeform 16"/>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17" name="TextBox 17"/>
            <p:cNvSpPr txBox="1"/>
            <p:nvPr/>
          </p:nvSpPr>
          <p:spPr>
            <a:xfrm>
              <a:off x="76200" y="104775"/>
              <a:ext cx="660400" cy="6318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8" name="Group 18"/>
          <p:cNvGrpSpPr/>
          <p:nvPr/>
        </p:nvGrpSpPr>
        <p:grpSpPr>
          <a:xfrm>
            <a:off x="1265629" y="9544050"/>
            <a:ext cx="2342856" cy="473857"/>
            <a:chOff x="0" y="0"/>
            <a:chExt cx="617048" cy="124802"/>
          </a:xfrm>
        </p:grpSpPr>
        <p:sp>
          <p:nvSpPr>
            <p:cNvPr id="19" name="Freeform 19"/>
            <p:cNvSpPr/>
            <p:nvPr/>
          </p:nvSpPr>
          <p:spPr>
            <a:xfrm>
              <a:off x="0" y="0"/>
              <a:ext cx="617048" cy="124802"/>
            </a:xfrm>
            <a:custGeom>
              <a:avLst/>
              <a:gdLst/>
              <a:ahLst/>
              <a:cxnLst/>
              <a:rect l="l" t="t" r="r" b="b"/>
              <a:pathLst>
                <a:path w="617048" h="124802">
                  <a:moveTo>
                    <a:pt x="0" y="0"/>
                  </a:moveTo>
                  <a:lnTo>
                    <a:pt x="617048" y="0"/>
                  </a:lnTo>
                  <a:lnTo>
                    <a:pt x="617048" y="124802"/>
                  </a:lnTo>
                  <a:lnTo>
                    <a:pt x="0" y="124802"/>
                  </a:lnTo>
                  <a:close/>
                </a:path>
              </a:pathLst>
            </a:custGeom>
            <a:solidFill>
              <a:srgbClr val="24225C"/>
            </a:solidFill>
          </p:spPr>
          <p:txBody>
            <a:bodyPr/>
            <a:lstStyle/>
            <a:p>
              <a:endParaRPr lang="en-US"/>
            </a:p>
          </p:txBody>
        </p:sp>
        <p:sp>
          <p:nvSpPr>
            <p:cNvPr id="20" name="TextBox 20"/>
            <p:cNvSpPr txBox="1"/>
            <p:nvPr/>
          </p:nvSpPr>
          <p:spPr>
            <a:xfrm>
              <a:off x="0" y="28575"/>
              <a:ext cx="812800" cy="7842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21" name="Group 21"/>
          <p:cNvGrpSpPr/>
          <p:nvPr/>
        </p:nvGrpSpPr>
        <p:grpSpPr>
          <a:xfrm>
            <a:off x="15701935" y="9544050"/>
            <a:ext cx="473857" cy="473857"/>
            <a:chOff x="0" y="0"/>
            <a:chExt cx="812800" cy="812800"/>
          </a:xfrm>
        </p:grpSpPr>
        <p:sp>
          <p:nvSpPr>
            <p:cNvPr id="22" name="Freeform 22"/>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23" name="TextBox 23"/>
            <p:cNvSpPr txBox="1"/>
            <p:nvPr/>
          </p:nvSpPr>
          <p:spPr>
            <a:xfrm>
              <a:off x="76200" y="104775"/>
              <a:ext cx="660400" cy="6318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24" name="Group 24"/>
          <p:cNvGrpSpPr/>
          <p:nvPr/>
        </p:nvGrpSpPr>
        <p:grpSpPr>
          <a:xfrm>
            <a:off x="16790205" y="9544050"/>
            <a:ext cx="473857" cy="473857"/>
            <a:chOff x="0" y="0"/>
            <a:chExt cx="812800" cy="812800"/>
          </a:xfrm>
        </p:grpSpPr>
        <p:sp>
          <p:nvSpPr>
            <p:cNvPr id="25" name="Freeform 25"/>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26" name="TextBox 26"/>
            <p:cNvSpPr txBox="1"/>
            <p:nvPr/>
          </p:nvSpPr>
          <p:spPr>
            <a:xfrm>
              <a:off x="76200" y="104775"/>
              <a:ext cx="660400" cy="6318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27" name="Group 27"/>
          <p:cNvGrpSpPr/>
          <p:nvPr/>
        </p:nvGrpSpPr>
        <p:grpSpPr>
          <a:xfrm>
            <a:off x="15938863" y="9544050"/>
            <a:ext cx="1088270" cy="473857"/>
            <a:chOff x="0" y="0"/>
            <a:chExt cx="286623" cy="124802"/>
          </a:xfrm>
        </p:grpSpPr>
        <p:sp>
          <p:nvSpPr>
            <p:cNvPr id="28" name="Freeform 28"/>
            <p:cNvSpPr/>
            <p:nvPr/>
          </p:nvSpPr>
          <p:spPr>
            <a:xfrm>
              <a:off x="0" y="0"/>
              <a:ext cx="286623" cy="124802"/>
            </a:xfrm>
            <a:custGeom>
              <a:avLst/>
              <a:gdLst/>
              <a:ahLst/>
              <a:cxnLst/>
              <a:rect l="l" t="t" r="r" b="b"/>
              <a:pathLst>
                <a:path w="286623" h="124802">
                  <a:moveTo>
                    <a:pt x="0" y="0"/>
                  </a:moveTo>
                  <a:lnTo>
                    <a:pt x="286623" y="0"/>
                  </a:lnTo>
                  <a:lnTo>
                    <a:pt x="286623" y="124802"/>
                  </a:lnTo>
                  <a:lnTo>
                    <a:pt x="0" y="124802"/>
                  </a:lnTo>
                  <a:close/>
                </a:path>
              </a:pathLst>
            </a:custGeom>
            <a:solidFill>
              <a:srgbClr val="24225C"/>
            </a:solidFill>
          </p:spPr>
          <p:txBody>
            <a:bodyPr/>
            <a:lstStyle/>
            <a:p>
              <a:endParaRPr lang="en-US"/>
            </a:p>
          </p:txBody>
        </p:sp>
        <p:sp>
          <p:nvSpPr>
            <p:cNvPr id="29" name="TextBox 29"/>
            <p:cNvSpPr txBox="1"/>
            <p:nvPr/>
          </p:nvSpPr>
          <p:spPr>
            <a:xfrm>
              <a:off x="0" y="28575"/>
              <a:ext cx="812800" cy="7842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30" name="Group 30"/>
          <p:cNvGrpSpPr/>
          <p:nvPr/>
        </p:nvGrpSpPr>
        <p:grpSpPr>
          <a:xfrm>
            <a:off x="8674905" y="9544050"/>
            <a:ext cx="473857" cy="473857"/>
            <a:chOff x="0" y="0"/>
            <a:chExt cx="812800" cy="812800"/>
          </a:xfrm>
        </p:grpSpPr>
        <p:sp>
          <p:nvSpPr>
            <p:cNvPr id="31" name="Freeform 31"/>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32" name="TextBox 32"/>
            <p:cNvSpPr txBox="1"/>
            <p:nvPr/>
          </p:nvSpPr>
          <p:spPr>
            <a:xfrm>
              <a:off x="76200" y="104775"/>
              <a:ext cx="660400" cy="6318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33" name="Group 33"/>
          <p:cNvGrpSpPr/>
          <p:nvPr/>
        </p:nvGrpSpPr>
        <p:grpSpPr>
          <a:xfrm>
            <a:off x="9139238" y="9544050"/>
            <a:ext cx="473857" cy="473857"/>
            <a:chOff x="0" y="0"/>
            <a:chExt cx="812800" cy="812800"/>
          </a:xfrm>
        </p:grpSpPr>
        <p:sp>
          <p:nvSpPr>
            <p:cNvPr id="34" name="Freeform 34"/>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35" name="TextBox 35"/>
            <p:cNvSpPr txBox="1"/>
            <p:nvPr/>
          </p:nvSpPr>
          <p:spPr>
            <a:xfrm>
              <a:off x="76200" y="104775"/>
              <a:ext cx="660400" cy="6318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36" name="Group 36"/>
          <p:cNvGrpSpPr/>
          <p:nvPr/>
        </p:nvGrpSpPr>
        <p:grpSpPr>
          <a:xfrm>
            <a:off x="8911834" y="9544050"/>
            <a:ext cx="464332" cy="473857"/>
            <a:chOff x="0" y="0"/>
            <a:chExt cx="122293" cy="124802"/>
          </a:xfrm>
        </p:grpSpPr>
        <p:sp>
          <p:nvSpPr>
            <p:cNvPr id="37" name="Freeform 37"/>
            <p:cNvSpPr/>
            <p:nvPr/>
          </p:nvSpPr>
          <p:spPr>
            <a:xfrm>
              <a:off x="0" y="0"/>
              <a:ext cx="122293" cy="124802"/>
            </a:xfrm>
            <a:custGeom>
              <a:avLst/>
              <a:gdLst/>
              <a:ahLst/>
              <a:cxnLst/>
              <a:rect l="l" t="t" r="r" b="b"/>
              <a:pathLst>
                <a:path w="122293" h="124802">
                  <a:moveTo>
                    <a:pt x="0" y="0"/>
                  </a:moveTo>
                  <a:lnTo>
                    <a:pt x="122293" y="0"/>
                  </a:lnTo>
                  <a:lnTo>
                    <a:pt x="122293" y="124802"/>
                  </a:lnTo>
                  <a:lnTo>
                    <a:pt x="0" y="124802"/>
                  </a:lnTo>
                  <a:close/>
                </a:path>
              </a:pathLst>
            </a:custGeom>
            <a:solidFill>
              <a:srgbClr val="24225C"/>
            </a:solidFill>
          </p:spPr>
          <p:txBody>
            <a:bodyPr/>
            <a:lstStyle/>
            <a:p>
              <a:endParaRPr lang="en-US"/>
            </a:p>
          </p:txBody>
        </p:sp>
        <p:sp>
          <p:nvSpPr>
            <p:cNvPr id="38" name="TextBox 38"/>
            <p:cNvSpPr txBox="1"/>
            <p:nvPr/>
          </p:nvSpPr>
          <p:spPr>
            <a:xfrm>
              <a:off x="0" y="28575"/>
              <a:ext cx="812800" cy="7842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pic>
        <p:nvPicPr>
          <p:cNvPr id="39" name="Picture 39"/>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a:off x="8973740" y="9648895"/>
            <a:ext cx="350045" cy="281309"/>
          </a:xfrm>
          <a:prstGeom prst="rect">
            <a:avLst/>
          </a:prstGeom>
        </p:spPr>
      </p:pic>
      <p:sp>
        <p:nvSpPr>
          <p:cNvPr id="41" name="TextBox 41"/>
          <p:cNvSpPr txBox="1"/>
          <p:nvPr/>
        </p:nvSpPr>
        <p:spPr>
          <a:xfrm>
            <a:off x="1253218" y="9660329"/>
            <a:ext cx="2355266" cy="256480"/>
          </a:xfrm>
          <a:prstGeom prst="rect">
            <a:avLst/>
          </a:prstGeom>
        </p:spPr>
        <p:txBody>
          <a:bodyPr lIns="0" tIns="0" rIns="0" bIns="0" rtlCol="0" anchor="t">
            <a:spAutoFit/>
          </a:bodyPr>
          <a:lstStyle/>
          <a:p>
            <a:pPr marL="0" marR="0" lvl="0" indent="0" algn="ctr" defTabSz="914400" rtl="0" eaLnBrk="1" fontAlgn="auto" latinLnBrk="0" hangingPunct="1">
              <a:lnSpc>
                <a:spcPts val="2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FEFEFE"/>
                </a:solidFill>
                <a:effectLst/>
                <a:uLnTx/>
                <a:uFillTx/>
                <a:latin typeface="Arial" panose="020B0604020202020204" pitchFamily="34" charset="0"/>
                <a:ea typeface="+mn-ea"/>
                <a:cs typeface="Arial" panose="020B0604020202020204" pitchFamily="34" charset="0"/>
              </a:rPr>
              <a:t>CHƯƠNG 1</a:t>
            </a:r>
          </a:p>
        </p:txBody>
      </p:sp>
      <p:sp>
        <p:nvSpPr>
          <p:cNvPr id="42" name="TextBox 42"/>
          <p:cNvSpPr txBox="1"/>
          <p:nvPr/>
        </p:nvSpPr>
        <p:spPr>
          <a:xfrm>
            <a:off x="15938863" y="9660329"/>
            <a:ext cx="1088270" cy="269875"/>
          </a:xfrm>
          <a:prstGeom prst="rect">
            <a:avLst/>
          </a:prstGeom>
        </p:spPr>
        <p:txBody>
          <a:bodyPr lIns="0" tIns="0" rIns="0" bIns="0" rtlCol="0" anchor="t">
            <a:spAutoFit/>
          </a:bodyPr>
          <a:lstStyle/>
          <a:p>
            <a:pPr marL="0" marR="0" lvl="0" indent="0" algn="ctr" defTabSz="914400" rtl="0" eaLnBrk="1" fontAlgn="auto" latinLnBrk="0" hangingPunct="1">
              <a:lnSpc>
                <a:spcPts val="2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FFFFFF"/>
                </a:solidFill>
                <a:effectLst/>
                <a:uLnTx/>
                <a:uFillTx/>
                <a:latin typeface="Kollektif" panose="020B0604020101010102"/>
                <a:ea typeface="+mn-ea"/>
                <a:cs typeface="+mn-cs"/>
              </a:rPr>
              <a:t>12/12</a:t>
            </a:r>
          </a:p>
        </p:txBody>
      </p:sp>
      <p:grpSp>
        <p:nvGrpSpPr>
          <p:cNvPr id="47" name="Group 5">
            <a:extLst>
              <a:ext uri="{FF2B5EF4-FFF2-40B4-BE49-F238E27FC236}">
                <a16:creationId xmlns:a16="http://schemas.microsoft.com/office/drawing/2014/main" id="{9EC3A5A1-1BE6-0373-0A7A-CF1836A8986D}"/>
              </a:ext>
            </a:extLst>
          </p:cNvPr>
          <p:cNvGrpSpPr/>
          <p:nvPr/>
        </p:nvGrpSpPr>
        <p:grpSpPr>
          <a:xfrm>
            <a:off x="839033" y="2670150"/>
            <a:ext cx="7356868" cy="3514118"/>
            <a:chOff x="0" y="0"/>
            <a:chExt cx="1826726" cy="1003741"/>
          </a:xfrm>
        </p:grpSpPr>
        <p:sp>
          <p:nvSpPr>
            <p:cNvPr id="48" name="Freeform 6">
              <a:extLst>
                <a:ext uri="{FF2B5EF4-FFF2-40B4-BE49-F238E27FC236}">
                  <a16:creationId xmlns:a16="http://schemas.microsoft.com/office/drawing/2014/main" id="{E5E7573A-A67B-FC64-9009-D53C98B3AB0D}"/>
                </a:ext>
              </a:extLst>
            </p:cNvPr>
            <p:cNvSpPr/>
            <p:nvPr/>
          </p:nvSpPr>
          <p:spPr>
            <a:xfrm>
              <a:off x="0" y="0"/>
              <a:ext cx="1826726" cy="1003741"/>
            </a:xfrm>
            <a:custGeom>
              <a:avLst/>
              <a:gdLst/>
              <a:ahLst/>
              <a:cxnLst/>
              <a:rect l="l" t="t" r="r" b="b"/>
              <a:pathLst>
                <a:path w="1826726" h="1003741">
                  <a:moveTo>
                    <a:pt x="1702266" y="1003740"/>
                  </a:moveTo>
                  <a:lnTo>
                    <a:pt x="124460" y="1003740"/>
                  </a:lnTo>
                  <a:cubicBezTo>
                    <a:pt x="55880" y="1003740"/>
                    <a:pt x="0" y="947860"/>
                    <a:pt x="0" y="879280"/>
                  </a:cubicBezTo>
                  <a:lnTo>
                    <a:pt x="0" y="124460"/>
                  </a:lnTo>
                  <a:cubicBezTo>
                    <a:pt x="0" y="55880"/>
                    <a:pt x="55880" y="0"/>
                    <a:pt x="124460" y="0"/>
                  </a:cubicBezTo>
                  <a:lnTo>
                    <a:pt x="1702266" y="0"/>
                  </a:lnTo>
                  <a:cubicBezTo>
                    <a:pt x="1770846" y="0"/>
                    <a:pt x="1826726" y="55880"/>
                    <a:pt x="1826726" y="124460"/>
                  </a:cubicBezTo>
                  <a:lnTo>
                    <a:pt x="1826726" y="879281"/>
                  </a:lnTo>
                  <a:cubicBezTo>
                    <a:pt x="1826726" y="947861"/>
                    <a:pt x="1770846" y="1003741"/>
                    <a:pt x="1702266" y="1003741"/>
                  </a:cubicBezTo>
                  <a:close/>
                </a:path>
              </a:pathLst>
            </a:custGeom>
            <a:solidFill>
              <a:srgbClr val="9966FF"/>
            </a:solid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grpSp>
      <p:sp>
        <p:nvSpPr>
          <p:cNvPr id="9" name="TextBox 8">
            <a:extLst>
              <a:ext uri="{FF2B5EF4-FFF2-40B4-BE49-F238E27FC236}">
                <a16:creationId xmlns:a16="http://schemas.microsoft.com/office/drawing/2014/main" id="{3851ADE6-BD9C-1342-A8DF-03517B5E8E00}"/>
              </a:ext>
            </a:extLst>
          </p:cNvPr>
          <p:cNvSpPr txBox="1"/>
          <p:nvPr/>
        </p:nvSpPr>
        <p:spPr>
          <a:xfrm>
            <a:off x="815345" y="2519780"/>
            <a:ext cx="7196281" cy="3309520"/>
          </a:xfrm>
          <a:prstGeom prst="rect">
            <a:avLst/>
          </a:prstGeom>
        </p:spPr>
        <p:txBody>
          <a:bodyPr vert="horz" lIns="91440" tIns="45720" rIns="91440" bIns="45720" rtlCol="0" anchor="b">
            <a:normAutofit/>
          </a:bodyPr>
          <a:lstStyle/>
          <a:p>
            <a:pPr marL="0" marR="0" lvl="0" indent="0" algn="ctr" fontAlgn="auto">
              <a:lnSpc>
                <a:spcPct val="90000"/>
              </a:lnSpc>
              <a:spcBef>
                <a:spcPct val="0"/>
              </a:spcBef>
              <a:spcAft>
                <a:spcPts val="600"/>
              </a:spcAft>
              <a:buClrTx/>
              <a:buSzTx/>
              <a:tabLst/>
              <a:defRPr/>
            </a:pPr>
            <a:r>
              <a:rPr kumimoji="0" lang="en-US" sz="4800" b="1" i="1" u="none" strike="noStrike" cap="none" spc="0" normalizeH="0" baseline="0" noProof="0" dirty="0">
                <a:ln>
                  <a:noFill/>
                </a:ln>
                <a:solidFill>
                  <a:schemeClr val="bg1"/>
                </a:solidFill>
                <a:effectLst/>
                <a:uLnTx/>
                <a:uFillTx/>
                <a:latin typeface="Arial" panose="020B0604020202020204" pitchFamily="34" charset="0"/>
                <a:ea typeface="+mj-ea"/>
                <a:cs typeface="Arial" panose="020B0604020202020204" pitchFamily="34" charset="0"/>
              </a:rPr>
              <a:t>2.2.2 </a:t>
            </a:r>
          </a:p>
          <a:p>
            <a:pPr marL="0" marR="0" lvl="0" indent="0" algn="ctr" fontAlgn="auto">
              <a:lnSpc>
                <a:spcPct val="90000"/>
              </a:lnSpc>
              <a:spcBef>
                <a:spcPct val="0"/>
              </a:spcBef>
              <a:spcAft>
                <a:spcPts val="600"/>
              </a:spcAft>
              <a:buClrTx/>
              <a:buSzTx/>
              <a:tabLst/>
              <a:defRPr/>
            </a:pPr>
            <a:r>
              <a:rPr kumimoji="0" lang="en-US" sz="4800" b="1" i="1" u="none" strike="noStrike" cap="none" spc="0" normalizeH="0" baseline="0" noProof="0" dirty="0" err="1">
                <a:ln>
                  <a:noFill/>
                </a:ln>
                <a:solidFill>
                  <a:schemeClr val="bg1"/>
                </a:solidFill>
                <a:effectLst/>
                <a:uLnTx/>
                <a:uFillTx/>
                <a:latin typeface="Arial" panose="020B0604020202020204" pitchFamily="34" charset="0"/>
                <a:ea typeface="+mj-ea"/>
                <a:cs typeface="Arial" panose="020B0604020202020204" pitchFamily="34" charset="0"/>
              </a:rPr>
              <a:t>Các</a:t>
            </a:r>
            <a:r>
              <a:rPr kumimoji="0" lang="en-US" sz="4800" b="1" i="1" u="none" strike="noStrike" cap="none" spc="0" normalizeH="0" baseline="0" noProof="0" dirty="0">
                <a:ln>
                  <a:noFill/>
                </a:ln>
                <a:solidFill>
                  <a:schemeClr val="bg1"/>
                </a:solidFill>
                <a:effectLst/>
                <a:uLnTx/>
                <a:uFillTx/>
                <a:latin typeface="Arial" panose="020B0604020202020204" pitchFamily="34" charset="0"/>
                <a:ea typeface="+mj-ea"/>
                <a:cs typeface="Arial" panose="020B0604020202020204" pitchFamily="34" charset="0"/>
              </a:rPr>
              <a:t> </a:t>
            </a:r>
            <a:r>
              <a:rPr kumimoji="0" lang="en-US" sz="4800" b="1" i="1" u="none" strike="noStrike" cap="none" spc="0" normalizeH="0" baseline="0" noProof="0" dirty="0" err="1">
                <a:ln>
                  <a:noFill/>
                </a:ln>
                <a:solidFill>
                  <a:schemeClr val="bg1"/>
                </a:solidFill>
                <a:effectLst/>
                <a:uLnTx/>
                <a:uFillTx/>
                <a:latin typeface="Arial" panose="020B0604020202020204" pitchFamily="34" charset="0"/>
                <a:ea typeface="+mj-ea"/>
                <a:cs typeface="Arial" panose="020B0604020202020204" pitchFamily="34" charset="0"/>
              </a:rPr>
              <a:t>vấn</a:t>
            </a:r>
            <a:r>
              <a:rPr kumimoji="0" lang="en-US" sz="4800" b="1" i="1" u="none" strike="noStrike" cap="none" spc="0" normalizeH="0" baseline="0" noProof="0" dirty="0">
                <a:ln>
                  <a:noFill/>
                </a:ln>
                <a:solidFill>
                  <a:schemeClr val="bg1"/>
                </a:solidFill>
                <a:effectLst/>
                <a:uLnTx/>
                <a:uFillTx/>
                <a:latin typeface="Arial" panose="020B0604020202020204" pitchFamily="34" charset="0"/>
                <a:ea typeface="+mj-ea"/>
                <a:cs typeface="Arial" panose="020B0604020202020204" pitchFamily="34" charset="0"/>
              </a:rPr>
              <a:t> </a:t>
            </a:r>
            <a:r>
              <a:rPr kumimoji="0" lang="en-US" sz="4800" b="1" i="1" u="none" strike="noStrike" cap="none" spc="0" normalizeH="0" baseline="0" noProof="0" dirty="0" err="1">
                <a:ln>
                  <a:noFill/>
                </a:ln>
                <a:solidFill>
                  <a:schemeClr val="bg1"/>
                </a:solidFill>
                <a:effectLst/>
                <a:uLnTx/>
                <a:uFillTx/>
                <a:latin typeface="Arial" panose="020B0604020202020204" pitchFamily="34" charset="0"/>
                <a:ea typeface="+mj-ea"/>
                <a:cs typeface="Arial" panose="020B0604020202020204" pitchFamily="34" charset="0"/>
              </a:rPr>
              <a:t>đề</a:t>
            </a:r>
            <a:r>
              <a:rPr kumimoji="0" lang="en-US" sz="4800" b="1" i="1" u="none" strike="noStrike" cap="none" spc="0" normalizeH="0" baseline="0" noProof="0" dirty="0">
                <a:ln>
                  <a:noFill/>
                </a:ln>
                <a:solidFill>
                  <a:schemeClr val="bg1"/>
                </a:solidFill>
                <a:effectLst/>
                <a:uLnTx/>
                <a:uFillTx/>
                <a:latin typeface="Arial" panose="020B0604020202020204" pitchFamily="34" charset="0"/>
                <a:ea typeface="+mj-ea"/>
                <a:cs typeface="Arial" panose="020B0604020202020204" pitchFamily="34" charset="0"/>
              </a:rPr>
              <a:t> </a:t>
            </a:r>
            <a:r>
              <a:rPr kumimoji="0" lang="en-US" sz="4800" b="1" i="1" u="none" strike="noStrike" cap="none" spc="0" normalizeH="0" baseline="0" noProof="0" dirty="0" err="1">
                <a:ln>
                  <a:noFill/>
                </a:ln>
                <a:solidFill>
                  <a:schemeClr val="bg1"/>
                </a:solidFill>
                <a:effectLst/>
                <a:uLnTx/>
                <a:uFillTx/>
                <a:latin typeface="Arial" panose="020B0604020202020204" pitchFamily="34" charset="0"/>
                <a:ea typeface="+mj-ea"/>
                <a:cs typeface="Arial" panose="020B0604020202020204" pitchFamily="34" charset="0"/>
              </a:rPr>
              <a:t>chủ</a:t>
            </a:r>
            <a:r>
              <a:rPr kumimoji="0" lang="en-US" sz="4800" b="1" i="1" u="none" strike="noStrike" cap="none" spc="0" normalizeH="0" baseline="0" noProof="0" dirty="0">
                <a:ln>
                  <a:noFill/>
                </a:ln>
                <a:solidFill>
                  <a:schemeClr val="bg1"/>
                </a:solidFill>
                <a:effectLst/>
                <a:uLnTx/>
                <a:uFillTx/>
                <a:latin typeface="Arial" panose="020B0604020202020204" pitchFamily="34" charset="0"/>
                <a:ea typeface="+mj-ea"/>
                <a:cs typeface="Arial" panose="020B0604020202020204" pitchFamily="34" charset="0"/>
              </a:rPr>
              <a:t> </a:t>
            </a:r>
            <a:r>
              <a:rPr kumimoji="0" lang="en-US" sz="4800" b="1" i="1" u="none" strike="noStrike" cap="none" spc="0" normalizeH="0" baseline="0" noProof="0" dirty="0" err="1">
                <a:ln>
                  <a:noFill/>
                </a:ln>
                <a:solidFill>
                  <a:schemeClr val="bg1"/>
                </a:solidFill>
                <a:effectLst/>
                <a:uLnTx/>
                <a:uFillTx/>
                <a:latin typeface="Arial" panose="020B0604020202020204" pitchFamily="34" charset="0"/>
                <a:ea typeface="+mj-ea"/>
                <a:cs typeface="Arial" panose="020B0604020202020204" pitchFamily="34" charset="0"/>
              </a:rPr>
              <a:t>yếu</a:t>
            </a:r>
            <a:r>
              <a:rPr kumimoji="0" lang="en-US" sz="4800" b="1" i="1" u="none" strike="noStrike" cap="none" spc="0" normalizeH="0" baseline="0" noProof="0" dirty="0">
                <a:ln>
                  <a:noFill/>
                </a:ln>
                <a:solidFill>
                  <a:schemeClr val="bg1"/>
                </a:solidFill>
                <a:effectLst/>
                <a:uLnTx/>
                <a:uFillTx/>
                <a:latin typeface="Arial" panose="020B0604020202020204" pitchFamily="34" charset="0"/>
                <a:ea typeface="+mj-ea"/>
                <a:cs typeface="Arial" panose="020B0604020202020204" pitchFamily="34" charset="0"/>
              </a:rPr>
              <a:t> </a:t>
            </a:r>
            <a:r>
              <a:rPr kumimoji="0" lang="en-US" sz="4800" b="1" i="1" u="none" strike="noStrike" cap="none" spc="0" normalizeH="0" baseline="0" noProof="0" dirty="0" err="1">
                <a:ln>
                  <a:noFill/>
                </a:ln>
                <a:solidFill>
                  <a:schemeClr val="bg1"/>
                </a:solidFill>
                <a:effectLst/>
                <a:uLnTx/>
                <a:uFillTx/>
                <a:latin typeface="Arial" panose="020B0604020202020204" pitchFamily="34" charset="0"/>
                <a:ea typeface="+mj-ea"/>
                <a:cs typeface="Arial" panose="020B0604020202020204" pitchFamily="34" charset="0"/>
              </a:rPr>
              <a:t>nhận</a:t>
            </a:r>
            <a:r>
              <a:rPr kumimoji="0" lang="en-US" sz="4800" b="1" i="1" u="none" strike="noStrike" cap="none" spc="0" normalizeH="0" baseline="0" noProof="0" dirty="0">
                <a:ln>
                  <a:noFill/>
                </a:ln>
                <a:solidFill>
                  <a:schemeClr val="bg1"/>
                </a:solidFill>
                <a:effectLst/>
                <a:uLnTx/>
                <a:uFillTx/>
                <a:latin typeface="Arial" panose="020B0604020202020204" pitchFamily="34" charset="0"/>
                <a:ea typeface="+mj-ea"/>
                <a:cs typeface="Arial" panose="020B0604020202020204" pitchFamily="34" charset="0"/>
              </a:rPr>
              <a:t> </a:t>
            </a:r>
            <a:r>
              <a:rPr kumimoji="0" lang="en-US" sz="4800" b="1" i="1" u="none" strike="noStrike" cap="none" spc="0" normalizeH="0" baseline="0" noProof="0" dirty="0" err="1">
                <a:ln>
                  <a:noFill/>
                </a:ln>
                <a:solidFill>
                  <a:schemeClr val="bg1"/>
                </a:solidFill>
                <a:effectLst/>
                <a:uLnTx/>
                <a:uFillTx/>
                <a:latin typeface="Arial" panose="020B0604020202020204" pitchFamily="34" charset="0"/>
                <a:ea typeface="+mj-ea"/>
                <a:cs typeface="Arial" panose="020B0604020202020204" pitchFamily="34" charset="0"/>
              </a:rPr>
              <a:t>biết</a:t>
            </a:r>
            <a:r>
              <a:rPr kumimoji="0" lang="en-US" sz="4800" b="1" i="1" u="none" strike="noStrike" cap="none" spc="0" normalizeH="0" baseline="0" noProof="0" dirty="0">
                <a:ln>
                  <a:noFill/>
                </a:ln>
                <a:solidFill>
                  <a:schemeClr val="bg1"/>
                </a:solidFill>
                <a:effectLst/>
                <a:uLnTx/>
                <a:uFillTx/>
                <a:latin typeface="Arial" panose="020B0604020202020204" pitchFamily="34" charset="0"/>
                <a:ea typeface="+mj-ea"/>
                <a:cs typeface="Arial" panose="020B0604020202020204" pitchFamily="34" charset="0"/>
              </a:rPr>
              <a:t> </a:t>
            </a:r>
            <a:r>
              <a:rPr kumimoji="0" lang="en-US" sz="4800" b="1" i="1" u="none" strike="noStrike" cap="none" spc="0" normalizeH="0" baseline="0" noProof="0" dirty="0" err="1">
                <a:ln>
                  <a:noFill/>
                </a:ln>
                <a:solidFill>
                  <a:schemeClr val="bg1"/>
                </a:solidFill>
                <a:effectLst/>
                <a:uLnTx/>
                <a:uFillTx/>
                <a:latin typeface="Arial" panose="020B0604020202020204" pitchFamily="34" charset="0"/>
                <a:ea typeface="+mj-ea"/>
                <a:cs typeface="Arial" panose="020B0604020202020204" pitchFamily="34" charset="0"/>
              </a:rPr>
              <a:t>chiến</a:t>
            </a:r>
            <a:r>
              <a:rPr kumimoji="0" lang="en-US" sz="4800" b="1" i="1" u="none" strike="noStrike" cap="none" spc="0" normalizeH="0" baseline="0" noProof="0" dirty="0">
                <a:ln>
                  <a:noFill/>
                </a:ln>
                <a:solidFill>
                  <a:schemeClr val="bg1"/>
                </a:solidFill>
                <a:effectLst/>
                <a:uLnTx/>
                <a:uFillTx/>
                <a:latin typeface="Arial" panose="020B0604020202020204" pitchFamily="34" charset="0"/>
                <a:ea typeface="+mj-ea"/>
                <a:cs typeface="Arial" panose="020B0604020202020204" pitchFamily="34" charset="0"/>
              </a:rPr>
              <a:t> </a:t>
            </a:r>
            <a:r>
              <a:rPr kumimoji="0" lang="en-US" sz="4800" b="1" i="1" u="none" strike="noStrike" cap="none" spc="0" normalizeH="0" baseline="0" noProof="0" dirty="0" err="1">
                <a:ln>
                  <a:noFill/>
                </a:ln>
                <a:solidFill>
                  <a:schemeClr val="bg1"/>
                </a:solidFill>
                <a:effectLst/>
                <a:uLnTx/>
                <a:uFillTx/>
                <a:latin typeface="Arial" panose="020B0604020202020204" pitchFamily="34" charset="0"/>
                <a:ea typeface="+mj-ea"/>
                <a:cs typeface="Arial" panose="020B0604020202020204" pitchFamily="34" charset="0"/>
              </a:rPr>
              <a:t>lược</a:t>
            </a:r>
            <a:r>
              <a:rPr kumimoji="0" lang="en-US" sz="4800" b="1" i="1" u="none" strike="noStrike" cap="none" spc="0" normalizeH="0" baseline="0" noProof="0" dirty="0">
                <a:ln>
                  <a:noFill/>
                </a:ln>
                <a:solidFill>
                  <a:schemeClr val="bg1"/>
                </a:solidFill>
                <a:effectLst/>
                <a:uLnTx/>
                <a:uFillTx/>
                <a:latin typeface="Arial" panose="020B0604020202020204" pitchFamily="34" charset="0"/>
                <a:ea typeface="+mj-ea"/>
                <a:cs typeface="Arial" panose="020B0604020202020204" pitchFamily="34" charset="0"/>
              </a:rPr>
              <a:t> </a:t>
            </a:r>
            <a:r>
              <a:rPr kumimoji="0" lang="en-US" sz="4800" b="1" i="1" u="none" strike="noStrike" cap="none" spc="0" normalizeH="0" baseline="0" noProof="0" dirty="0" err="1">
                <a:ln>
                  <a:noFill/>
                </a:ln>
                <a:solidFill>
                  <a:schemeClr val="bg1"/>
                </a:solidFill>
                <a:effectLst/>
                <a:uLnTx/>
                <a:uFillTx/>
                <a:latin typeface="Arial" panose="020B0604020202020204" pitchFamily="34" charset="0"/>
                <a:ea typeface="+mj-ea"/>
                <a:cs typeface="Arial" panose="020B0604020202020204" pitchFamily="34" charset="0"/>
              </a:rPr>
              <a:t>hiện</a:t>
            </a:r>
            <a:r>
              <a:rPr kumimoji="0" lang="en-US" sz="4800" b="1" i="1" u="none" strike="noStrike" cap="none" spc="0" normalizeH="0" baseline="0" noProof="0" dirty="0">
                <a:ln>
                  <a:noFill/>
                </a:ln>
                <a:solidFill>
                  <a:schemeClr val="bg1"/>
                </a:solidFill>
                <a:effectLst/>
                <a:uLnTx/>
                <a:uFillTx/>
                <a:latin typeface="Arial" panose="020B0604020202020204" pitchFamily="34" charset="0"/>
                <a:ea typeface="+mj-ea"/>
                <a:cs typeface="Arial" panose="020B0604020202020204" pitchFamily="34" charset="0"/>
              </a:rPr>
              <a:t> </a:t>
            </a:r>
            <a:r>
              <a:rPr kumimoji="0" lang="en-US" sz="4800" b="1" i="1" u="none" strike="noStrike" cap="none" spc="0" normalizeH="0" baseline="0" noProof="0" dirty="0" err="1">
                <a:ln>
                  <a:noFill/>
                </a:ln>
                <a:solidFill>
                  <a:schemeClr val="bg1"/>
                </a:solidFill>
                <a:effectLst/>
                <a:uLnTx/>
                <a:uFillTx/>
                <a:latin typeface="Arial" panose="020B0604020202020204" pitchFamily="34" charset="0"/>
                <a:ea typeface="+mj-ea"/>
                <a:cs typeface="Arial" panose="020B0604020202020204" pitchFamily="34" charset="0"/>
              </a:rPr>
              <a:t>tại</a:t>
            </a:r>
            <a:endParaRPr lang="en-US" sz="4800" b="1" i="1" dirty="0">
              <a:solidFill>
                <a:schemeClr val="bg1"/>
              </a:solidFill>
              <a:latin typeface="Arial" panose="020B0604020202020204" pitchFamily="34" charset="0"/>
              <a:ea typeface="+mj-ea"/>
              <a:cs typeface="Arial" panose="020B0604020202020204" pitchFamily="34" charset="0"/>
            </a:endParaRPr>
          </a:p>
        </p:txBody>
      </p:sp>
      <p:sp>
        <p:nvSpPr>
          <p:cNvPr id="10" name="TextBox 9">
            <a:extLst>
              <a:ext uri="{FF2B5EF4-FFF2-40B4-BE49-F238E27FC236}">
                <a16:creationId xmlns:a16="http://schemas.microsoft.com/office/drawing/2014/main" id="{1334D046-E48E-2D90-5D84-6141C7D139A1}"/>
              </a:ext>
            </a:extLst>
          </p:cNvPr>
          <p:cNvSpPr txBox="1"/>
          <p:nvPr/>
        </p:nvSpPr>
        <p:spPr>
          <a:xfrm>
            <a:off x="8973740" y="1607521"/>
            <a:ext cx="8534470" cy="6740307"/>
          </a:xfrm>
          <a:prstGeom prst="rect">
            <a:avLst/>
          </a:prstGeom>
          <a:noFill/>
        </p:spPr>
        <p:txBody>
          <a:bodyPr wrap="square" rtlCol="0">
            <a:spAutoFit/>
          </a:bodyPr>
          <a:lstStyle/>
          <a:p>
            <a:pPr algn="just"/>
            <a:r>
              <a:rPr lang="vi-VN" sz="4000" b="1" i="1" dirty="0">
                <a:solidFill>
                  <a:srgbClr val="532476"/>
                </a:solidFill>
              </a:rPr>
              <a:t>Tạo ra sự phù hợp giữa chiến lược, cấu trúc tổ chức và kiểm soát: </a:t>
            </a:r>
            <a:r>
              <a:rPr lang="vi-VN" sz="4400" dirty="0">
                <a:solidFill>
                  <a:srgbClr val="532476"/>
                </a:solidFill>
                <a:latin typeface="Arial" panose="020B0604020202020204" pitchFamily="34" charset="0"/>
              </a:rPr>
              <a:t>Một công ty muốn thành công cần phải tạo ra sự phù hợp hay tương thích giữa chiến lược, cấu trúc và hệ thống kiểm soát của nó. Trong phần cuối của cuốn sách này sẽ tập trung vào các công cụ khác nhau hướng đến sự phù hợp này.</a:t>
            </a:r>
            <a:endParaRPr lang="en-US" sz="4400" dirty="0">
              <a:solidFill>
                <a:srgbClr val="532476"/>
              </a:solidFill>
              <a:latin typeface="Arial" panose="020B0604020202020204" pitchFamily="34" charset="0"/>
            </a:endParaRPr>
          </a:p>
        </p:txBody>
      </p:sp>
    </p:spTree>
    <p:extLst>
      <p:ext uri="{BB962C8B-B14F-4D97-AF65-F5344CB8AC3E}">
        <p14:creationId xmlns:p14="http://schemas.microsoft.com/office/powerpoint/2010/main" val="9585989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after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diamond(in)">
                                      <p:cBhvr>
                                        <p:cTn id="7" dur="75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0" name="Rectangle 49">
            <a:extLst>
              <a:ext uri="{FF2B5EF4-FFF2-40B4-BE49-F238E27FC236}">
                <a16:creationId xmlns:a16="http://schemas.microsoft.com/office/drawing/2014/main" id="{ECC07320-C2CA-4E29-8481-9D9E143C778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8283427" cy="10287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picture containing text, person&#10;&#10;Description automatically generated">
            <a:extLst>
              <a:ext uri="{FF2B5EF4-FFF2-40B4-BE49-F238E27FC236}">
                <a16:creationId xmlns:a16="http://schemas.microsoft.com/office/drawing/2014/main" id="{B96DE0C2-B64C-05CD-7E9E-998707740B35}"/>
              </a:ext>
            </a:extLst>
          </p:cNvPr>
          <p:cNvPicPr>
            <a:picLocks noChangeAspect="1"/>
          </p:cNvPicPr>
          <p:nvPr/>
        </p:nvPicPr>
        <p:blipFill rotWithShape="1">
          <a:blip r:embed="rId2">
            <a:extLst>
              <a:ext uri="{28A0092B-C50C-407E-A947-70E740481C1C}">
                <a14:useLocalDpi xmlns:a14="http://schemas.microsoft.com/office/drawing/2010/main" val="0"/>
              </a:ext>
            </a:extLst>
          </a:blip>
          <a:srcRect b="5436"/>
          <a:stretch/>
        </p:blipFill>
        <p:spPr>
          <a:xfrm>
            <a:off x="1" y="10"/>
            <a:ext cx="14504463" cy="10286990"/>
          </a:xfrm>
          <a:prstGeom prst="rect">
            <a:avLst/>
          </a:prstGeom>
        </p:spPr>
      </p:pic>
      <p:sp>
        <p:nvSpPr>
          <p:cNvPr id="52" name="Rectangle 51">
            <a:extLst>
              <a:ext uri="{FF2B5EF4-FFF2-40B4-BE49-F238E27FC236}">
                <a16:creationId xmlns:a16="http://schemas.microsoft.com/office/drawing/2014/main" id="{178FB36B-5BFE-42CA-BC60-1115E0D95E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87528" y="0"/>
            <a:ext cx="10600467" cy="10287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9575E046-5C68-6D26-D0DE-3691E4836E65}"/>
              </a:ext>
            </a:extLst>
          </p:cNvPr>
          <p:cNvSpPr txBox="1"/>
          <p:nvPr/>
        </p:nvSpPr>
        <p:spPr>
          <a:xfrm>
            <a:off x="12649200" y="1866900"/>
            <a:ext cx="5257800" cy="5632311"/>
          </a:xfrm>
          <a:prstGeom prst="rect">
            <a:avLst/>
          </a:prstGeom>
          <a:noFill/>
        </p:spPr>
        <p:txBody>
          <a:bodyPr wrap="square" rtlCol="0">
            <a:spAutoFit/>
          </a:bodyPr>
          <a:lstStyle/>
          <a:p>
            <a:pPr algn="ctr"/>
            <a:r>
              <a:rPr lang="es-ES" sz="6000" b="1" dirty="0">
                <a:solidFill>
                  <a:srgbClr val="002060"/>
                </a:solidFill>
                <a:latin typeface="Arial" panose="020B0604020202020204" pitchFamily="34" charset="0"/>
                <a:cs typeface="Arial" panose="020B0604020202020204" pitchFamily="34" charset="0"/>
              </a:rPr>
              <a:t>3. </a:t>
            </a:r>
            <a:r>
              <a:rPr lang="es-ES" sz="6000" b="1" dirty="0" err="1">
                <a:solidFill>
                  <a:srgbClr val="002060"/>
                </a:solidFill>
                <a:latin typeface="Arial" panose="020B0604020202020204" pitchFamily="34" charset="0"/>
                <a:cs typeface="Arial" panose="020B0604020202020204" pitchFamily="34" charset="0"/>
              </a:rPr>
              <a:t>Nguyên</a:t>
            </a:r>
            <a:r>
              <a:rPr lang="es-ES" sz="6000" b="1" dirty="0">
                <a:solidFill>
                  <a:srgbClr val="002060"/>
                </a:solidFill>
                <a:latin typeface="Arial" panose="020B0604020202020204" pitchFamily="34" charset="0"/>
                <a:cs typeface="Arial" panose="020B0604020202020204" pitchFamily="34" charset="0"/>
              </a:rPr>
              <a:t> </a:t>
            </a:r>
            <a:r>
              <a:rPr lang="es-ES" sz="6000" b="1" dirty="0" err="1">
                <a:solidFill>
                  <a:srgbClr val="002060"/>
                </a:solidFill>
                <a:latin typeface="Arial" panose="020B0604020202020204" pitchFamily="34" charset="0"/>
                <a:cs typeface="Arial" panose="020B0604020202020204" pitchFamily="34" charset="0"/>
              </a:rPr>
              <a:t>lý</a:t>
            </a:r>
            <a:r>
              <a:rPr lang="es-ES" sz="6000" b="1" dirty="0">
                <a:solidFill>
                  <a:srgbClr val="002060"/>
                </a:solidFill>
                <a:latin typeface="Arial" panose="020B0604020202020204" pitchFamily="34" charset="0"/>
                <a:cs typeface="Arial" panose="020B0604020202020204" pitchFamily="34" charset="0"/>
              </a:rPr>
              <a:t> </a:t>
            </a:r>
            <a:r>
              <a:rPr lang="es-ES" sz="6000" b="1" dirty="0" err="1">
                <a:solidFill>
                  <a:srgbClr val="002060"/>
                </a:solidFill>
                <a:latin typeface="Arial" panose="020B0604020202020204" pitchFamily="34" charset="0"/>
                <a:cs typeface="Arial" panose="020B0604020202020204" pitchFamily="34" charset="0"/>
              </a:rPr>
              <a:t>hình</a:t>
            </a:r>
            <a:r>
              <a:rPr lang="es-ES" sz="6000" b="1" dirty="0">
                <a:solidFill>
                  <a:srgbClr val="002060"/>
                </a:solidFill>
                <a:latin typeface="Arial" panose="020B0604020202020204" pitchFamily="34" charset="0"/>
                <a:cs typeface="Arial" panose="020B0604020202020204" pitchFamily="34" charset="0"/>
              </a:rPr>
              <a:t> </a:t>
            </a:r>
            <a:r>
              <a:rPr lang="es-ES" sz="6000" b="1" dirty="0" err="1">
                <a:solidFill>
                  <a:srgbClr val="002060"/>
                </a:solidFill>
                <a:latin typeface="Arial" panose="020B0604020202020204" pitchFamily="34" charset="0"/>
                <a:cs typeface="Arial" panose="020B0604020202020204" pitchFamily="34" charset="0"/>
              </a:rPr>
              <a:t>thành</a:t>
            </a:r>
            <a:r>
              <a:rPr lang="es-ES" sz="6000" b="1" dirty="0">
                <a:solidFill>
                  <a:srgbClr val="002060"/>
                </a:solidFill>
                <a:latin typeface="Arial" panose="020B0604020202020204" pitchFamily="34" charset="0"/>
                <a:cs typeface="Arial" panose="020B0604020202020204" pitchFamily="34" charset="0"/>
              </a:rPr>
              <a:t> </a:t>
            </a:r>
            <a:r>
              <a:rPr lang="es-ES" sz="6000" b="1" dirty="0" err="1">
                <a:solidFill>
                  <a:srgbClr val="002060"/>
                </a:solidFill>
                <a:latin typeface="Arial" panose="020B0604020202020204" pitchFamily="34" charset="0"/>
                <a:cs typeface="Arial" panose="020B0604020202020204" pitchFamily="34" charset="0"/>
              </a:rPr>
              <a:t>công</a:t>
            </a:r>
            <a:r>
              <a:rPr lang="es-ES" sz="6000" b="1" dirty="0">
                <a:solidFill>
                  <a:srgbClr val="002060"/>
                </a:solidFill>
                <a:latin typeface="Arial" panose="020B0604020202020204" pitchFamily="34" charset="0"/>
                <a:cs typeface="Arial" panose="020B0604020202020204" pitchFamily="34" charset="0"/>
              </a:rPr>
              <a:t> </a:t>
            </a:r>
            <a:r>
              <a:rPr lang="es-ES" sz="6000" b="1" dirty="0" err="1">
                <a:solidFill>
                  <a:srgbClr val="002060"/>
                </a:solidFill>
                <a:latin typeface="Arial" panose="020B0604020202020204" pitchFamily="34" charset="0"/>
                <a:cs typeface="Arial" panose="020B0604020202020204" pitchFamily="34" charset="0"/>
              </a:rPr>
              <a:t>cụ</a:t>
            </a:r>
            <a:r>
              <a:rPr lang="es-ES" sz="6000" b="1" dirty="0">
                <a:solidFill>
                  <a:srgbClr val="002060"/>
                </a:solidFill>
                <a:latin typeface="Arial" panose="020B0604020202020204" pitchFamily="34" charset="0"/>
                <a:cs typeface="Arial" panose="020B0604020202020204" pitchFamily="34" charset="0"/>
              </a:rPr>
              <a:t> </a:t>
            </a:r>
            <a:r>
              <a:rPr lang="es-ES" sz="6000" b="1" dirty="0" err="1">
                <a:solidFill>
                  <a:srgbClr val="002060"/>
                </a:solidFill>
                <a:latin typeface="Arial" panose="020B0604020202020204" pitchFamily="34" charset="0"/>
                <a:cs typeface="Arial" panose="020B0604020202020204" pitchFamily="34" charset="0"/>
              </a:rPr>
              <a:t>phân</a:t>
            </a:r>
            <a:r>
              <a:rPr lang="es-ES" sz="6000" b="1" dirty="0">
                <a:solidFill>
                  <a:srgbClr val="002060"/>
                </a:solidFill>
                <a:latin typeface="Arial" panose="020B0604020202020204" pitchFamily="34" charset="0"/>
                <a:cs typeface="Arial" panose="020B0604020202020204" pitchFamily="34" charset="0"/>
              </a:rPr>
              <a:t> </a:t>
            </a:r>
            <a:r>
              <a:rPr lang="es-ES" sz="6000" b="1" dirty="0" err="1">
                <a:solidFill>
                  <a:srgbClr val="002060"/>
                </a:solidFill>
                <a:latin typeface="Arial" panose="020B0604020202020204" pitchFamily="34" charset="0"/>
                <a:cs typeface="Arial" panose="020B0604020202020204" pitchFamily="34" charset="0"/>
              </a:rPr>
              <a:t>tích</a:t>
            </a:r>
            <a:r>
              <a:rPr lang="es-ES" sz="6000" b="1" dirty="0">
                <a:solidFill>
                  <a:srgbClr val="002060"/>
                </a:solidFill>
                <a:latin typeface="Arial" panose="020B0604020202020204" pitchFamily="34" charset="0"/>
                <a:cs typeface="Arial" panose="020B0604020202020204" pitchFamily="34" charset="0"/>
              </a:rPr>
              <a:t> </a:t>
            </a:r>
            <a:r>
              <a:rPr lang="es-ES" sz="6000" b="1" dirty="0" err="1">
                <a:solidFill>
                  <a:srgbClr val="002060"/>
                </a:solidFill>
                <a:latin typeface="Arial" panose="020B0604020202020204" pitchFamily="34" charset="0"/>
                <a:cs typeface="Arial" panose="020B0604020202020204" pitchFamily="34" charset="0"/>
              </a:rPr>
              <a:t>chiến</a:t>
            </a:r>
            <a:r>
              <a:rPr lang="es-ES" sz="6000" b="1" dirty="0">
                <a:solidFill>
                  <a:srgbClr val="002060"/>
                </a:solidFill>
                <a:latin typeface="Arial" panose="020B0604020202020204" pitchFamily="34" charset="0"/>
                <a:cs typeface="Arial" panose="020B0604020202020204" pitchFamily="34" charset="0"/>
              </a:rPr>
              <a:t> </a:t>
            </a:r>
            <a:r>
              <a:rPr lang="es-ES" sz="6000" b="1" dirty="0" err="1">
                <a:solidFill>
                  <a:srgbClr val="002060"/>
                </a:solidFill>
                <a:latin typeface="Arial" panose="020B0604020202020204" pitchFamily="34" charset="0"/>
                <a:cs typeface="Arial" panose="020B0604020202020204" pitchFamily="34" charset="0"/>
              </a:rPr>
              <a:t>lược</a:t>
            </a:r>
            <a:r>
              <a:rPr lang="es-ES" sz="6000" b="1" dirty="0">
                <a:solidFill>
                  <a:srgbClr val="002060"/>
                </a:solidFill>
                <a:latin typeface="Arial" panose="020B0604020202020204" pitchFamily="34" charset="0"/>
                <a:cs typeface="Arial" panose="020B0604020202020204" pitchFamily="34" charset="0"/>
              </a:rPr>
              <a:t> </a:t>
            </a:r>
            <a:endParaRPr lang="en-US" sz="6000" b="1" dirty="0">
              <a:solidFill>
                <a:srgbClr val="002060"/>
              </a:solidFill>
              <a:latin typeface="Arial" panose="020B0604020202020204" pitchFamily="34" charset="0"/>
              <a:cs typeface="Arial" panose="020B0604020202020204" pitchFamily="34" charset="0"/>
            </a:endParaRPr>
          </a:p>
          <a:p>
            <a:pPr algn="ctr"/>
            <a:r>
              <a:rPr lang="en-US" sz="6000" b="1" dirty="0">
                <a:solidFill>
                  <a:srgbClr val="002060"/>
                </a:solidFill>
              </a:rPr>
              <a:t> </a:t>
            </a:r>
          </a:p>
        </p:txBody>
      </p:sp>
    </p:spTree>
    <p:extLst>
      <p:ext uri="{BB962C8B-B14F-4D97-AF65-F5344CB8AC3E}">
        <p14:creationId xmlns:p14="http://schemas.microsoft.com/office/powerpoint/2010/main" val="117451031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utoShape 3"/>
          <p:cNvSpPr>
            <a:spLocks noChangeArrowheads="1"/>
          </p:cNvSpPr>
          <p:nvPr/>
        </p:nvSpPr>
        <p:spPr bwMode="auto">
          <a:xfrm>
            <a:off x="639991" y="2233614"/>
            <a:ext cx="17048589" cy="7315200"/>
          </a:xfrm>
          <a:prstGeom prst="rect">
            <a:avLst/>
          </a:prstGeom>
          <a:solidFill>
            <a:srgbClr val="00B3F2"/>
          </a:solidFill>
          <a:ln w="12700">
            <a:solidFill>
              <a:schemeClr val="bg1"/>
            </a:solidFill>
            <a:miter lim="800000"/>
            <a:headEnd/>
            <a:tailEnd/>
          </a:ln>
        </p:spPr>
        <p:txBody>
          <a:bodyPr anchor="ctr"/>
          <a:lstStyle>
            <a:lvl1pPr>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sz="2400">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pPr marL="0" marR="0" lvl="0" indent="0" algn="l" defTabSz="1371600" rtl="0" eaLnBrk="1" fontAlgn="base" latinLnBrk="0" hangingPunct="1">
              <a:lnSpc>
                <a:spcPct val="100000"/>
              </a:lnSpc>
              <a:spcBef>
                <a:spcPct val="0"/>
              </a:spcBef>
              <a:spcAft>
                <a:spcPct val="0"/>
              </a:spcAft>
              <a:buClrTx/>
              <a:buSzTx/>
              <a:buFontTx/>
              <a:buNone/>
              <a:tabLst/>
              <a:defRPr/>
            </a:pPr>
            <a:endParaRPr kumimoji="0" lang="zh-CN" altLang="en-US" sz="3200" b="0" i="0" u="none" strike="noStrike" kern="1200" cap="none" spc="0" normalizeH="0" baseline="0" noProof="0">
              <a:ln>
                <a:noFill/>
              </a:ln>
              <a:solidFill>
                <a:srgbClr val="000000"/>
              </a:solidFill>
              <a:effectLst/>
              <a:uLnTx/>
              <a:uFillTx/>
              <a:latin typeface="Calibri" panose="020F0502020204030204" pitchFamily="34" charset="0"/>
              <a:ea typeface="SimSun" panose="02010600030101010101" pitchFamily="2" charset="-122"/>
              <a:cs typeface="+mn-cs"/>
            </a:endParaRPr>
          </a:p>
        </p:txBody>
      </p:sp>
      <p:sp>
        <p:nvSpPr>
          <p:cNvPr id="6" name="AutoShape 3"/>
          <p:cNvSpPr>
            <a:spLocks noChangeArrowheads="1"/>
          </p:cNvSpPr>
          <p:nvPr/>
        </p:nvSpPr>
        <p:spPr bwMode="auto">
          <a:xfrm>
            <a:off x="830490" y="2019300"/>
            <a:ext cx="16627019" cy="7315200"/>
          </a:xfrm>
          <a:prstGeom prst="rect">
            <a:avLst/>
          </a:prstGeom>
          <a:ln>
            <a:solidFill>
              <a:srgbClr val="00B3F2"/>
            </a:solidFill>
            <a:headEnd/>
            <a:tailEnd/>
          </a:ln>
        </p:spPr>
        <p:style>
          <a:lnRef idx="2">
            <a:schemeClr val="accent2"/>
          </a:lnRef>
          <a:fillRef idx="1">
            <a:schemeClr val="lt1"/>
          </a:fillRef>
          <a:effectRef idx="0">
            <a:schemeClr val="accent2"/>
          </a:effectRef>
          <a:fontRef idx="minor">
            <a:schemeClr val="dk1"/>
          </a:fontRef>
        </p:style>
        <p:txBody>
          <a:bodyPr wrap="none" anchor="ctr"/>
          <a:lstStyle>
            <a:lvl1pPr>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sz="2400">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pPr marL="0" marR="0" lvl="0" indent="0" algn="ctr" defTabSz="1371600" rtl="0" eaLnBrk="1" fontAlgn="base" latinLnBrk="0" hangingPunct="1">
              <a:lnSpc>
                <a:spcPct val="100000"/>
              </a:lnSpc>
              <a:spcBef>
                <a:spcPct val="0"/>
              </a:spcBef>
              <a:spcAft>
                <a:spcPct val="0"/>
              </a:spcAft>
              <a:buClrTx/>
              <a:buSzTx/>
              <a:buFontTx/>
              <a:buNone/>
              <a:tabLst/>
              <a:defRPr/>
            </a:pPr>
            <a:endParaRPr kumimoji="0" lang="zh-CN" altLang="en-US" sz="3600" b="0" i="0" u="none" strike="noStrike" kern="1200" cap="none" spc="0" normalizeH="0" baseline="0" noProof="0" dirty="0">
              <a:ln>
                <a:noFill/>
              </a:ln>
              <a:solidFill>
                <a:srgbClr val="001D7A"/>
              </a:solidFill>
              <a:effectLst/>
              <a:uLnTx/>
              <a:uFillTx/>
              <a:latin typeface="Calibri" panose="020F0502020204030204" pitchFamily="34" charset="0"/>
              <a:ea typeface="Microsoft YaHei" panose="020B0503020204020204" pitchFamily="34" charset="-122"/>
              <a:cs typeface="+mn-cs"/>
            </a:endParaRPr>
          </a:p>
        </p:txBody>
      </p:sp>
      <p:sp>
        <p:nvSpPr>
          <p:cNvPr id="3" name="TextBox 2">
            <a:extLst>
              <a:ext uri="{FF2B5EF4-FFF2-40B4-BE49-F238E27FC236}">
                <a16:creationId xmlns:a16="http://schemas.microsoft.com/office/drawing/2014/main" id="{6A7D5809-2B95-ECE7-951A-1D7E8C4BEA68}"/>
              </a:ext>
            </a:extLst>
          </p:cNvPr>
          <p:cNvSpPr txBox="1"/>
          <p:nvPr/>
        </p:nvSpPr>
        <p:spPr>
          <a:xfrm>
            <a:off x="1076904" y="1966914"/>
            <a:ext cx="16134190" cy="18444858"/>
          </a:xfrm>
          <a:prstGeom prst="rect">
            <a:avLst/>
          </a:prstGeom>
          <a:noFill/>
        </p:spPr>
        <p:txBody>
          <a:bodyPr wrap="square" rtlCol="0">
            <a:spAutoFit/>
          </a:bodyPr>
          <a:lstStyle/>
          <a:p>
            <a:pPr marL="457200" marR="0" lvl="0" indent="-45720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4000" b="0" i="0" u="none" strike="noStrike" kern="1200" cap="none" spc="0" normalizeH="0" baseline="0" noProof="0" dirty="0">
                <a:ln>
                  <a:noFill/>
                </a:ln>
                <a:solidFill>
                  <a:srgbClr val="002060"/>
                </a:solidFill>
                <a:effectLst/>
                <a:uLnTx/>
                <a:uFillTx/>
                <a:latin typeface="Arial"/>
                <a:ea typeface="Microsoft YaHei"/>
                <a:cs typeface="+mn-cs"/>
              </a:rPr>
              <a:t> </a:t>
            </a:r>
            <a:r>
              <a:rPr lang="en-US" sz="4000" dirty="0" err="1">
                <a:solidFill>
                  <a:srgbClr val="002060"/>
                </a:solidFill>
              </a:rPr>
              <a:t>Nhiệm</a:t>
            </a:r>
            <a:r>
              <a:rPr lang="en-US" sz="4000" dirty="0">
                <a:solidFill>
                  <a:srgbClr val="002060"/>
                </a:solidFill>
              </a:rPr>
              <a:t> </a:t>
            </a:r>
            <a:r>
              <a:rPr lang="en-US" sz="4000" dirty="0" err="1">
                <a:solidFill>
                  <a:srgbClr val="002060"/>
                </a:solidFill>
              </a:rPr>
              <a:t>vụ</a:t>
            </a:r>
            <a:r>
              <a:rPr lang="en-US" sz="4000" dirty="0">
                <a:solidFill>
                  <a:srgbClr val="002060"/>
                </a:solidFill>
              </a:rPr>
              <a:t> </a:t>
            </a:r>
            <a:r>
              <a:rPr lang="en-US" sz="4000" dirty="0" err="1">
                <a:solidFill>
                  <a:srgbClr val="002060"/>
                </a:solidFill>
              </a:rPr>
              <a:t>rất</a:t>
            </a:r>
            <a:r>
              <a:rPr lang="en-US" sz="4000" dirty="0">
                <a:solidFill>
                  <a:srgbClr val="002060"/>
                </a:solidFill>
              </a:rPr>
              <a:t> </a:t>
            </a:r>
            <a:r>
              <a:rPr lang="en-US" sz="4000" dirty="0" err="1">
                <a:solidFill>
                  <a:srgbClr val="002060"/>
                </a:solidFill>
              </a:rPr>
              <a:t>phổ</a:t>
            </a:r>
            <a:r>
              <a:rPr lang="en-US" sz="4000" dirty="0">
                <a:solidFill>
                  <a:srgbClr val="002060"/>
                </a:solidFill>
              </a:rPr>
              <a:t> </a:t>
            </a:r>
            <a:r>
              <a:rPr lang="en-US" sz="4000" dirty="0" err="1">
                <a:solidFill>
                  <a:srgbClr val="002060"/>
                </a:solidFill>
              </a:rPr>
              <a:t>biến</a:t>
            </a:r>
            <a:r>
              <a:rPr lang="en-US" sz="4000" dirty="0">
                <a:solidFill>
                  <a:srgbClr val="002060"/>
                </a:solidFill>
              </a:rPr>
              <a:t> </a:t>
            </a:r>
            <a:r>
              <a:rPr lang="en-US" sz="4000" dirty="0" err="1">
                <a:solidFill>
                  <a:srgbClr val="002060"/>
                </a:solidFill>
              </a:rPr>
              <a:t>của</a:t>
            </a:r>
            <a:r>
              <a:rPr lang="en-US" sz="4000" dirty="0">
                <a:solidFill>
                  <a:srgbClr val="002060"/>
                </a:solidFill>
              </a:rPr>
              <a:t> </a:t>
            </a:r>
            <a:r>
              <a:rPr lang="en-US" sz="4000" dirty="0" err="1">
                <a:solidFill>
                  <a:srgbClr val="002060"/>
                </a:solidFill>
              </a:rPr>
              <a:t>quản</a:t>
            </a:r>
            <a:r>
              <a:rPr lang="en-US" sz="4000" dirty="0">
                <a:solidFill>
                  <a:srgbClr val="002060"/>
                </a:solidFill>
              </a:rPr>
              <a:t> </a:t>
            </a:r>
            <a:r>
              <a:rPr lang="en-US" sz="4000" dirty="0" err="1">
                <a:solidFill>
                  <a:srgbClr val="002060"/>
                </a:solidFill>
              </a:rPr>
              <a:t>trị</a:t>
            </a:r>
            <a:r>
              <a:rPr lang="en-US" sz="4000" dirty="0">
                <a:solidFill>
                  <a:srgbClr val="002060"/>
                </a:solidFill>
              </a:rPr>
              <a:t> DN </a:t>
            </a:r>
            <a:r>
              <a:rPr lang="en-US" sz="4000" dirty="0">
                <a:solidFill>
                  <a:srgbClr val="002060"/>
                </a:solidFill>
                <a:sym typeface="Wingdings" panose="05000000000000000000" pitchFamily="2" charset="2"/>
              </a:rPr>
              <a:t> </a:t>
            </a:r>
            <a:r>
              <a:rPr lang="vi-VN" sz="4000" dirty="0">
                <a:solidFill>
                  <a:srgbClr val="002060"/>
                </a:solidFill>
              </a:rPr>
              <a:t>Phát triển chiến lược </a:t>
            </a:r>
            <a:r>
              <a:rPr lang="en-US" sz="4000" dirty="0">
                <a:solidFill>
                  <a:srgbClr val="002060"/>
                </a:solidFill>
              </a:rPr>
              <a:t>KD</a:t>
            </a:r>
            <a:endParaRPr lang="en-US" sz="4000" dirty="0">
              <a:solidFill>
                <a:srgbClr val="002060"/>
              </a:solidFill>
              <a:latin typeface="Arial"/>
              <a:ea typeface="Microsoft YaHei"/>
            </a:endParaRPr>
          </a:p>
          <a:p>
            <a:pPr marL="457200" marR="0" lvl="0" indent="-45720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sz="4000" dirty="0">
                <a:solidFill>
                  <a:srgbClr val="002060"/>
                </a:solidFill>
                <a:latin typeface="Arial"/>
                <a:ea typeface="Microsoft YaHei"/>
              </a:rPr>
              <a:t> </a:t>
            </a:r>
            <a:r>
              <a:rPr lang="vi-VN" sz="4000" dirty="0">
                <a:solidFill>
                  <a:srgbClr val="002060"/>
                </a:solidFill>
                <a:latin typeface="Arial"/>
                <a:ea typeface="Microsoft YaHei"/>
              </a:rPr>
              <a:t>Sự bảo hoà thị trường, sự thay đổi các quan niệm giá trị, công nghệ mới</a:t>
            </a:r>
            <a:r>
              <a:rPr lang="en-US" sz="4000" dirty="0">
                <a:solidFill>
                  <a:srgbClr val="002060"/>
                </a:solidFill>
                <a:latin typeface="Arial"/>
                <a:ea typeface="Microsoft YaHei"/>
              </a:rPr>
              <a:t>.</a:t>
            </a:r>
          </a:p>
          <a:p>
            <a:pPr marL="457200" marR="0" lvl="0" indent="-45720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sz="4000" dirty="0">
                <a:solidFill>
                  <a:srgbClr val="002060"/>
                </a:solidFill>
                <a:latin typeface="Arial"/>
                <a:ea typeface="Microsoft YaHei"/>
              </a:rPr>
              <a:t> </a:t>
            </a:r>
            <a:r>
              <a:rPr lang="en-US" sz="4000" dirty="0" err="1">
                <a:solidFill>
                  <a:srgbClr val="002060"/>
                </a:solidFill>
                <a:latin typeface="Arial"/>
                <a:ea typeface="Microsoft YaHei"/>
              </a:rPr>
              <a:t>Một</a:t>
            </a:r>
            <a:r>
              <a:rPr lang="en-US" sz="4000" dirty="0">
                <a:solidFill>
                  <a:srgbClr val="002060"/>
                </a:solidFill>
                <a:latin typeface="Arial"/>
                <a:ea typeface="Microsoft YaHei"/>
              </a:rPr>
              <a:t> </a:t>
            </a:r>
            <a:r>
              <a:rPr lang="en-US" sz="4000" dirty="0" err="1">
                <a:solidFill>
                  <a:srgbClr val="002060"/>
                </a:solidFill>
                <a:latin typeface="Arial"/>
                <a:ea typeface="Microsoft YaHei"/>
              </a:rPr>
              <a:t>sự</a:t>
            </a:r>
            <a:r>
              <a:rPr lang="en-US" sz="4000" dirty="0">
                <a:solidFill>
                  <a:srgbClr val="002060"/>
                </a:solidFill>
                <a:latin typeface="Arial"/>
                <a:ea typeface="Microsoft YaHei"/>
              </a:rPr>
              <a:t> </a:t>
            </a:r>
            <a:r>
              <a:rPr lang="en-US" sz="4000" dirty="0" err="1">
                <a:solidFill>
                  <a:srgbClr val="002060"/>
                </a:solidFill>
                <a:latin typeface="Arial"/>
                <a:ea typeface="Microsoft YaHei"/>
              </a:rPr>
              <a:t>chuẩn</a:t>
            </a:r>
            <a:r>
              <a:rPr lang="en-US" sz="4000" dirty="0">
                <a:solidFill>
                  <a:srgbClr val="002060"/>
                </a:solidFill>
                <a:latin typeface="Arial"/>
                <a:ea typeface="Microsoft YaHei"/>
              </a:rPr>
              <a:t> </a:t>
            </a:r>
            <a:r>
              <a:rPr lang="en-US" sz="4000" dirty="0" err="1">
                <a:solidFill>
                  <a:srgbClr val="002060"/>
                </a:solidFill>
                <a:latin typeface="Arial"/>
                <a:ea typeface="Microsoft YaHei"/>
              </a:rPr>
              <a:t>bị</a:t>
            </a:r>
            <a:r>
              <a:rPr lang="en-US" sz="4000" dirty="0">
                <a:solidFill>
                  <a:srgbClr val="002060"/>
                </a:solidFill>
                <a:latin typeface="Arial"/>
                <a:ea typeface="Microsoft YaHei"/>
              </a:rPr>
              <a:t> </a:t>
            </a:r>
            <a:r>
              <a:rPr lang="en-US" sz="4000" dirty="0" err="1">
                <a:solidFill>
                  <a:srgbClr val="002060"/>
                </a:solidFill>
                <a:latin typeface="Arial"/>
                <a:ea typeface="Microsoft YaHei"/>
              </a:rPr>
              <a:t>thấu</a:t>
            </a:r>
            <a:r>
              <a:rPr lang="en-US" sz="4000" dirty="0">
                <a:solidFill>
                  <a:srgbClr val="002060"/>
                </a:solidFill>
                <a:latin typeface="Arial"/>
                <a:ea typeface="Microsoft YaHei"/>
              </a:rPr>
              <a:t> </a:t>
            </a:r>
            <a:r>
              <a:rPr lang="en-US" sz="4000" dirty="0" err="1">
                <a:solidFill>
                  <a:srgbClr val="002060"/>
                </a:solidFill>
                <a:latin typeface="Arial"/>
                <a:ea typeface="Microsoft YaHei"/>
              </a:rPr>
              <a:t>đáo</a:t>
            </a:r>
            <a:r>
              <a:rPr lang="en-US" sz="4000" dirty="0">
                <a:solidFill>
                  <a:srgbClr val="002060"/>
                </a:solidFill>
                <a:latin typeface="Arial"/>
                <a:ea typeface="Microsoft YaHei"/>
              </a:rPr>
              <a:t> </a:t>
            </a:r>
            <a:r>
              <a:rPr lang="en-US" sz="4000" dirty="0" err="1">
                <a:solidFill>
                  <a:srgbClr val="002060"/>
                </a:solidFill>
                <a:latin typeface="Arial"/>
                <a:ea typeface="Microsoft YaHei"/>
              </a:rPr>
              <a:t>và</a:t>
            </a:r>
            <a:r>
              <a:rPr lang="en-US" sz="4000" dirty="0">
                <a:solidFill>
                  <a:srgbClr val="002060"/>
                </a:solidFill>
                <a:latin typeface="Arial"/>
                <a:ea typeface="Microsoft YaHei"/>
              </a:rPr>
              <a:t> </a:t>
            </a:r>
            <a:r>
              <a:rPr lang="en-US" sz="4000" dirty="0" err="1">
                <a:solidFill>
                  <a:srgbClr val="002060"/>
                </a:solidFill>
                <a:latin typeface="Arial"/>
                <a:ea typeface="Microsoft YaHei"/>
              </a:rPr>
              <a:t>dài</a:t>
            </a:r>
            <a:r>
              <a:rPr lang="en-US" sz="4000" dirty="0">
                <a:solidFill>
                  <a:srgbClr val="002060"/>
                </a:solidFill>
                <a:latin typeface="Arial"/>
                <a:ea typeface="Microsoft YaHei"/>
              </a:rPr>
              <a:t> </a:t>
            </a:r>
            <a:r>
              <a:rPr lang="en-US" sz="4000" dirty="0" err="1">
                <a:solidFill>
                  <a:srgbClr val="002060"/>
                </a:solidFill>
                <a:latin typeface="Arial"/>
                <a:ea typeface="Microsoft YaHei"/>
              </a:rPr>
              <a:t>hạn</a:t>
            </a:r>
            <a:r>
              <a:rPr lang="en-US" sz="4000" dirty="0">
                <a:solidFill>
                  <a:srgbClr val="002060"/>
                </a:solidFill>
                <a:latin typeface="Arial"/>
                <a:ea typeface="Microsoft YaHei"/>
              </a:rPr>
              <a:t> </a:t>
            </a:r>
            <a:r>
              <a:rPr lang="en-US" sz="4000" dirty="0" err="1">
                <a:solidFill>
                  <a:srgbClr val="002060"/>
                </a:solidFill>
                <a:latin typeface="Arial"/>
                <a:ea typeface="Microsoft YaHei"/>
              </a:rPr>
              <a:t>của</a:t>
            </a:r>
            <a:r>
              <a:rPr lang="en-US" sz="4000" dirty="0">
                <a:solidFill>
                  <a:srgbClr val="002060"/>
                </a:solidFill>
                <a:latin typeface="Arial"/>
                <a:ea typeface="Microsoft YaHei"/>
              </a:rPr>
              <a:t> </a:t>
            </a:r>
            <a:r>
              <a:rPr lang="en-US" sz="4000" dirty="0" err="1">
                <a:solidFill>
                  <a:srgbClr val="002060"/>
                </a:solidFill>
                <a:latin typeface="Arial"/>
                <a:ea typeface="Microsoft YaHei"/>
              </a:rPr>
              <a:t>quản</a:t>
            </a:r>
            <a:r>
              <a:rPr lang="en-US" sz="4000" dirty="0">
                <a:solidFill>
                  <a:srgbClr val="002060"/>
                </a:solidFill>
                <a:latin typeface="Arial"/>
                <a:ea typeface="Microsoft YaHei"/>
              </a:rPr>
              <a:t> </a:t>
            </a:r>
            <a:r>
              <a:rPr lang="en-US" sz="4000" dirty="0" err="1">
                <a:solidFill>
                  <a:srgbClr val="002060"/>
                </a:solidFill>
                <a:latin typeface="Arial"/>
                <a:ea typeface="Microsoft YaHei"/>
              </a:rPr>
              <a:t>trị</a:t>
            </a:r>
            <a:r>
              <a:rPr lang="en-US" sz="4000" dirty="0">
                <a:solidFill>
                  <a:srgbClr val="002060"/>
                </a:solidFill>
                <a:latin typeface="Arial"/>
                <a:ea typeface="Microsoft YaHei"/>
              </a:rPr>
              <a:t> </a:t>
            </a:r>
            <a:r>
              <a:rPr lang="en-US" sz="4000" dirty="0" err="1">
                <a:solidFill>
                  <a:srgbClr val="002060"/>
                </a:solidFill>
                <a:latin typeface="Arial"/>
                <a:ea typeface="Microsoft YaHei"/>
              </a:rPr>
              <a:t>doanh</a:t>
            </a:r>
            <a:r>
              <a:rPr lang="en-US" sz="4000" dirty="0">
                <a:solidFill>
                  <a:srgbClr val="002060"/>
                </a:solidFill>
                <a:latin typeface="Arial"/>
                <a:ea typeface="Microsoft YaHei"/>
              </a:rPr>
              <a:t> </a:t>
            </a:r>
            <a:r>
              <a:rPr lang="en-US" sz="4000" dirty="0" err="1">
                <a:solidFill>
                  <a:srgbClr val="002060"/>
                </a:solidFill>
                <a:latin typeface="Arial"/>
                <a:ea typeface="Microsoft YaHei"/>
              </a:rPr>
              <a:t>nghiệp</a:t>
            </a:r>
            <a:r>
              <a:rPr lang="en-US" sz="4000" dirty="0">
                <a:solidFill>
                  <a:srgbClr val="002060"/>
                </a:solidFill>
                <a:latin typeface="Arial"/>
                <a:ea typeface="Microsoft YaHei"/>
              </a:rPr>
              <a:t> </a:t>
            </a:r>
            <a:r>
              <a:rPr lang="en-US" sz="4000" dirty="0" err="1">
                <a:solidFill>
                  <a:srgbClr val="002060"/>
                </a:solidFill>
                <a:latin typeface="Arial"/>
                <a:ea typeface="Microsoft YaHei"/>
              </a:rPr>
              <a:t>cho</a:t>
            </a:r>
            <a:r>
              <a:rPr lang="en-US" sz="4000" dirty="0">
                <a:solidFill>
                  <a:srgbClr val="002060"/>
                </a:solidFill>
                <a:latin typeface="Arial"/>
                <a:ea typeface="Microsoft YaHei"/>
              </a:rPr>
              <a:t> </a:t>
            </a:r>
            <a:r>
              <a:rPr lang="en-US" sz="4000" dirty="0" err="1">
                <a:solidFill>
                  <a:srgbClr val="002060"/>
                </a:solidFill>
                <a:latin typeface="Arial"/>
                <a:ea typeface="Microsoft YaHei"/>
              </a:rPr>
              <a:t>những</a:t>
            </a:r>
            <a:r>
              <a:rPr lang="en-US" sz="4000" dirty="0">
                <a:solidFill>
                  <a:srgbClr val="002060"/>
                </a:solidFill>
                <a:latin typeface="Arial"/>
                <a:ea typeface="Microsoft YaHei"/>
              </a:rPr>
              <a:t> </a:t>
            </a:r>
            <a:r>
              <a:rPr lang="en-US" sz="4000" dirty="0" err="1">
                <a:solidFill>
                  <a:srgbClr val="002060"/>
                </a:solidFill>
                <a:latin typeface="Arial"/>
                <a:ea typeface="Microsoft YaHei"/>
              </a:rPr>
              <a:t>vấn</a:t>
            </a:r>
            <a:r>
              <a:rPr lang="en-US" sz="4000" dirty="0">
                <a:solidFill>
                  <a:srgbClr val="002060"/>
                </a:solidFill>
                <a:latin typeface="Arial"/>
                <a:ea typeface="Microsoft YaHei"/>
              </a:rPr>
              <a:t> </a:t>
            </a:r>
            <a:r>
              <a:rPr lang="en-US" sz="4000" dirty="0" err="1">
                <a:solidFill>
                  <a:srgbClr val="002060"/>
                </a:solidFill>
                <a:latin typeface="Arial"/>
                <a:ea typeface="Microsoft YaHei"/>
              </a:rPr>
              <a:t>đề</a:t>
            </a:r>
            <a:r>
              <a:rPr lang="en-US" sz="4000" dirty="0">
                <a:solidFill>
                  <a:srgbClr val="002060"/>
                </a:solidFill>
                <a:latin typeface="Arial"/>
                <a:ea typeface="Microsoft YaHei"/>
              </a:rPr>
              <a:t> </a:t>
            </a:r>
            <a:r>
              <a:rPr lang="en-US" sz="4000" dirty="0" err="1">
                <a:solidFill>
                  <a:srgbClr val="002060"/>
                </a:solidFill>
                <a:latin typeface="Arial"/>
                <a:ea typeface="Microsoft YaHei"/>
              </a:rPr>
              <a:t>chắc</a:t>
            </a:r>
            <a:r>
              <a:rPr lang="en-US" sz="4000" dirty="0">
                <a:solidFill>
                  <a:srgbClr val="002060"/>
                </a:solidFill>
                <a:latin typeface="Arial"/>
                <a:ea typeface="Microsoft YaHei"/>
              </a:rPr>
              <a:t> </a:t>
            </a:r>
            <a:r>
              <a:rPr lang="en-US" sz="4000" dirty="0" err="1">
                <a:solidFill>
                  <a:srgbClr val="002060"/>
                </a:solidFill>
                <a:latin typeface="Arial"/>
                <a:ea typeface="Microsoft YaHei"/>
              </a:rPr>
              <a:t>chắn</a:t>
            </a:r>
            <a:r>
              <a:rPr lang="en-US" sz="4000" dirty="0">
                <a:solidFill>
                  <a:srgbClr val="002060"/>
                </a:solidFill>
                <a:latin typeface="Arial"/>
                <a:ea typeface="Microsoft YaHei"/>
              </a:rPr>
              <a:t> </a:t>
            </a:r>
            <a:r>
              <a:rPr lang="en-US" sz="4000" dirty="0" err="1">
                <a:solidFill>
                  <a:srgbClr val="002060"/>
                </a:solidFill>
                <a:latin typeface="Arial"/>
                <a:ea typeface="Microsoft YaHei"/>
              </a:rPr>
              <a:t>sẽ</a:t>
            </a:r>
            <a:r>
              <a:rPr lang="en-US" sz="4000" dirty="0">
                <a:solidFill>
                  <a:srgbClr val="002060"/>
                </a:solidFill>
                <a:latin typeface="Arial"/>
                <a:ea typeface="Microsoft YaHei"/>
              </a:rPr>
              <a:t> </a:t>
            </a:r>
            <a:r>
              <a:rPr lang="en-US" sz="4000" dirty="0" err="1">
                <a:solidFill>
                  <a:srgbClr val="002060"/>
                </a:solidFill>
                <a:latin typeface="Arial"/>
                <a:ea typeface="Microsoft YaHei"/>
              </a:rPr>
              <a:t>xảy</a:t>
            </a:r>
            <a:r>
              <a:rPr lang="en-US" sz="4000" dirty="0">
                <a:solidFill>
                  <a:srgbClr val="002060"/>
                </a:solidFill>
                <a:latin typeface="Arial"/>
                <a:ea typeface="Microsoft YaHei"/>
              </a:rPr>
              <a:t> </a:t>
            </a:r>
            <a:r>
              <a:rPr lang="en-US" sz="4000" dirty="0" err="1">
                <a:solidFill>
                  <a:srgbClr val="002060"/>
                </a:solidFill>
                <a:latin typeface="Arial"/>
                <a:ea typeface="Microsoft YaHei"/>
              </a:rPr>
              <a:t>ra</a:t>
            </a:r>
            <a:r>
              <a:rPr lang="en-US" sz="4000" dirty="0">
                <a:solidFill>
                  <a:srgbClr val="002060"/>
                </a:solidFill>
                <a:latin typeface="Arial"/>
                <a:ea typeface="Microsoft YaHei"/>
              </a:rPr>
              <a:t> </a:t>
            </a:r>
            <a:r>
              <a:rPr lang="en-US" sz="4000" dirty="0" err="1">
                <a:solidFill>
                  <a:srgbClr val="002060"/>
                </a:solidFill>
                <a:latin typeface="Arial"/>
                <a:ea typeface="Microsoft YaHei"/>
              </a:rPr>
              <a:t>trong</a:t>
            </a:r>
            <a:r>
              <a:rPr lang="en-US" sz="4000" dirty="0">
                <a:solidFill>
                  <a:srgbClr val="002060"/>
                </a:solidFill>
                <a:latin typeface="Arial"/>
                <a:ea typeface="Microsoft YaHei"/>
              </a:rPr>
              <a:t> </a:t>
            </a:r>
            <a:r>
              <a:rPr lang="en-US" sz="4000" dirty="0" err="1">
                <a:solidFill>
                  <a:srgbClr val="002060"/>
                </a:solidFill>
                <a:latin typeface="Arial"/>
                <a:ea typeface="Microsoft YaHei"/>
              </a:rPr>
              <a:t>kinh</a:t>
            </a:r>
            <a:r>
              <a:rPr lang="en-US" sz="4000" dirty="0">
                <a:solidFill>
                  <a:srgbClr val="002060"/>
                </a:solidFill>
                <a:latin typeface="Arial"/>
                <a:ea typeface="Microsoft YaHei"/>
              </a:rPr>
              <a:t> </a:t>
            </a:r>
            <a:r>
              <a:rPr lang="en-US" sz="4000" dirty="0" err="1">
                <a:solidFill>
                  <a:srgbClr val="002060"/>
                </a:solidFill>
                <a:latin typeface="Arial"/>
                <a:ea typeface="Microsoft YaHei"/>
              </a:rPr>
              <a:t>doanh</a:t>
            </a:r>
            <a:r>
              <a:rPr lang="en-US" sz="4000" dirty="0">
                <a:solidFill>
                  <a:srgbClr val="002060"/>
                </a:solidFill>
                <a:latin typeface="Arial"/>
                <a:ea typeface="Microsoft YaHei"/>
              </a:rPr>
              <a:t>.</a:t>
            </a:r>
          </a:p>
          <a:p>
            <a:pPr marL="457200" marR="0" lvl="0" indent="-45720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vi-VN" sz="4000" dirty="0">
                <a:solidFill>
                  <a:srgbClr val="002060"/>
                </a:solidFill>
              </a:rPr>
              <a:t>Chiến lược được biểu hiện là những định hướng kinh doanh</a:t>
            </a:r>
            <a:r>
              <a:rPr lang="en-US" sz="4000" dirty="0">
                <a:solidFill>
                  <a:srgbClr val="002060"/>
                </a:solidFill>
                <a:latin typeface="Arial"/>
                <a:ea typeface="Microsoft YaHei"/>
              </a:rPr>
              <a:t>.</a:t>
            </a:r>
          </a:p>
          <a:p>
            <a:pPr marL="457200" marR="0" lvl="0" indent="-45720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vi-VN" sz="4000" dirty="0">
                <a:solidFill>
                  <a:srgbClr val="002060"/>
                </a:solidFill>
              </a:rPr>
              <a:t>Những phương pháp hay sự lựa chọn và các khả năng để giải quyết các vấn đề kinh doanh đặt ra</a:t>
            </a:r>
            <a:endParaRPr lang="en-US" sz="4000" dirty="0">
              <a:solidFill>
                <a:srgbClr val="002060"/>
              </a:solidFill>
              <a:latin typeface="Arial"/>
              <a:ea typeface="Microsoft YaHei"/>
            </a:endParaRPr>
          </a:p>
          <a:p>
            <a:pPr marL="457200" marR="0" lvl="0" indent="-45720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endParaRPr lang="en-US" sz="4000" dirty="0">
              <a:solidFill>
                <a:srgbClr val="002060"/>
              </a:solidFill>
              <a:latin typeface="Arial"/>
              <a:ea typeface="Microsoft YaHei"/>
            </a:endParaRPr>
          </a:p>
          <a:p>
            <a:pPr marL="457200" marR="0" lvl="0" indent="-45720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endParaRPr kumimoji="0" lang="en-US" sz="4000" b="0" i="0" u="none" strike="noStrike" kern="1200" cap="none" spc="0" normalizeH="0" baseline="0" noProof="0" dirty="0">
              <a:ln>
                <a:noFill/>
              </a:ln>
              <a:solidFill>
                <a:srgbClr val="002060"/>
              </a:solidFill>
              <a:effectLst/>
              <a:uLnTx/>
              <a:uFillTx/>
              <a:latin typeface="Arial"/>
              <a:ea typeface="Microsoft YaHei"/>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002060"/>
              </a:solidFill>
              <a:effectLst/>
              <a:uLnTx/>
              <a:uFillTx/>
              <a:latin typeface="Arial"/>
              <a:ea typeface="Microsoft YaHei"/>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002060"/>
              </a:solidFill>
              <a:effectLst/>
              <a:uLnTx/>
              <a:uFillTx/>
              <a:latin typeface="Arial"/>
              <a:ea typeface="Microsoft YaHei"/>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002060"/>
              </a:solidFill>
              <a:effectLst/>
              <a:uLnTx/>
              <a:uFillTx/>
              <a:latin typeface="Arial"/>
              <a:ea typeface="Microsoft YaHei"/>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002060"/>
              </a:solidFill>
              <a:effectLst/>
              <a:uLnTx/>
              <a:uFillTx/>
              <a:latin typeface="Arial"/>
              <a:ea typeface="Microsoft YaHei"/>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002060"/>
              </a:solidFill>
              <a:effectLst/>
              <a:uLnTx/>
              <a:uFillTx/>
              <a:latin typeface="Arial"/>
              <a:ea typeface="Microsoft YaHei"/>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002060"/>
              </a:solidFill>
              <a:effectLst/>
              <a:uLnTx/>
              <a:uFillTx/>
              <a:latin typeface="Arial"/>
              <a:ea typeface="Microsoft YaHei"/>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002060"/>
              </a:solidFill>
              <a:effectLst/>
              <a:uLnTx/>
              <a:uFillTx/>
              <a:latin typeface="Arial"/>
              <a:ea typeface="Microsoft YaHei"/>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002060"/>
              </a:solidFill>
              <a:effectLst/>
              <a:uLnTx/>
              <a:uFillTx/>
              <a:latin typeface="Arial" panose="020B0604020202020204" pitchFamily="34" charset="0"/>
              <a:ea typeface="SimSun" panose="02010600030101010101" pitchFamily="2" charset="-122"/>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vi-VN" sz="4000" b="0" i="0" u="none" strike="noStrike" kern="1200" cap="none" spc="0" normalizeH="0" baseline="0" noProof="0" dirty="0">
              <a:ln>
                <a:noFill/>
              </a:ln>
              <a:solidFill>
                <a:srgbClr val="002060"/>
              </a:solidFill>
              <a:effectLst/>
              <a:uLnTx/>
              <a:uFillTx/>
              <a:latin typeface="Arial" panose="020B0604020202020204" pitchFamily="34" charset="0"/>
              <a:ea typeface="SimSun" panose="02010600030101010101" pitchFamily="2" charset="-122"/>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002060"/>
              </a:solidFill>
              <a:effectLst/>
              <a:uLnTx/>
              <a:uFillTx/>
              <a:latin typeface="Arial"/>
              <a:ea typeface="Microsoft YaHei"/>
              <a:cs typeface="+mn-cs"/>
            </a:endParaRPr>
          </a:p>
        </p:txBody>
      </p:sp>
      <p:sp>
        <p:nvSpPr>
          <p:cNvPr id="8" name="TextBox 7">
            <a:extLst>
              <a:ext uri="{FF2B5EF4-FFF2-40B4-BE49-F238E27FC236}">
                <a16:creationId xmlns:a16="http://schemas.microsoft.com/office/drawing/2014/main" id="{7FD0BAE3-CE6E-817F-7789-267C050EDF85}"/>
              </a:ext>
            </a:extLst>
          </p:cNvPr>
          <p:cNvSpPr txBox="1"/>
          <p:nvPr/>
        </p:nvSpPr>
        <p:spPr>
          <a:xfrm>
            <a:off x="3657600" y="238498"/>
            <a:ext cx="14475528" cy="830997"/>
          </a:xfrm>
          <a:prstGeom prst="rect">
            <a:avLst/>
          </a:prstGeom>
          <a:noFill/>
        </p:spPr>
        <p:txBody>
          <a:bodyPr wrap="square">
            <a:spAutoFit/>
          </a:bodyPr>
          <a:lstStyle/>
          <a:p>
            <a:pPr algn="ctr"/>
            <a:r>
              <a:rPr lang="vi-VN" sz="4800" b="1" dirty="0">
                <a:solidFill>
                  <a:schemeClr val="bg1"/>
                </a:solidFill>
              </a:rPr>
              <a:t>2.3.1. DỰ THẢO CHIẾN LƯỢC KINH DOANH</a:t>
            </a:r>
            <a:endParaRPr lang="en-US" sz="4800" b="1" dirty="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1250"/>
                                        <p:tgtEl>
                                          <p:spTgt spid="6"/>
                                        </p:tgtEl>
                                      </p:cBhvr>
                                    </p:animEffect>
                                  </p:childTnLst>
                                </p:cTn>
                              </p:par>
                            </p:childTnLst>
                          </p:cTn>
                        </p:par>
                        <p:par>
                          <p:cTn id="8" fill="hold">
                            <p:stCondLst>
                              <p:cond delay="1250"/>
                            </p:stCondLst>
                            <p:childTnLst>
                              <p:par>
                                <p:cTn id="9" presetID="21" presetClass="entr" presetSubtype="1"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heel(1)">
                                      <p:cBhvr>
                                        <p:cTn id="11" dur="125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00" cy="10287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1E5A9A7-95C6-4F4F-B00E-C82E07FE62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126309" y="2126307"/>
            <a:ext cx="10313727" cy="6061116"/>
          </a:xfrm>
          <a:prstGeom prst="rect">
            <a:avLst/>
          </a:prstGeom>
          <a:gradFill>
            <a:gsLst>
              <a:gs pos="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D07DD2DE-F619-49DD-B5E7-03A290FF4E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237743" y="3990710"/>
            <a:ext cx="6533391" cy="6057905"/>
          </a:xfrm>
          <a:prstGeom prst="rect">
            <a:avLst/>
          </a:prstGeom>
          <a:gradFill>
            <a:gsLst>
              <a:gs pos="0">
                <a:schemeClr val="accent1">
                  <a:alpha val="50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85149191-5F60-4A28-AAFF-039F96B0F3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771323" y="2457128"/>
            <a:ext cx="10286358" cy="5372102"/>
          </a:xfrm>
          <a:prstGeom prst="rect">
            <a:avLst/>
          </a:prstGeom>
          <a:gradFill>
            <a:gsLst>
              <a:gs pos="0">
                <a:srgbClr val="000000">
                  <a:alpha val="59000"/>
                </a:srgbClr>
              </a:gs>
              <a:gs pos="69000">
                <a:schemeClr val="accent1">
                  <a:alpha val="0"/>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F8260ED5-17F7-4158-B241-D51DD4CF1B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1121033" y="1801968"/>
            <a:ext cx="7212453" cy="6132999"/>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pic>
        <p:nvPicPr>
          <p:cNvPr id="5" name="Picture 4">
            <a:extLst>
              <a:ext uri="{FF2B5EF4-FFF2-40B4-BE49-F238E27FC236}">
                <a16:creationId xmlns:a16="http://schemas.microsoft.com/office/drawing/2014/main" id="{BEB1E90E-AB4F-B69B-C060-4EBBD64DED78}"/>
              </a:ext>
            </a:extLst>
          </p:cNvPr>
          <p:cNvPicPr>
            <a:picLocks noChangeAspect="1"/>
          </p:cNvPicPr>
          <p:nvPr/>
        </p:nvPicPr>
        <p:blipFill>
          <a:blip r:embed="rId2"/>
          <a:stretch>
            <a:fillRect/>
          </a:stretch>
        </p:blipFill>
        <p:spPr>
          <a:xfrm>
            <a:off x="5753649" y="56336"/>
            <a:ext cx="12534351" cy="10278948"/>
          </a:xfrm>
          <a:prstGeom prst="rect">
            <a:avLst/>
          </a:prstGeom>
        </p:spPr>
      </p:pic>
      <p:sp>
        <p:nvSpPr>
          <p:cNvPr id="8" name="Title 1">
            <a:extLst>
              <a:ext uri="{FF2B5EF4-FFF2-40B4-BE49-F238E27FC236}">
                <a16:creationId xmlns:a16="http://schemas.microsoft.com/office/drawing/2014/main" id="{91080F14-4116-E6D1-7DB6-099859DA1359}"/>
              </a:ext>
            </a:extLst>
          </p:cNvPr>
          <p:cNvSpPr txBox="1">
            <a:spLocks/>
          </p:cNvSpPr>
          <p:nvPr/>
        </p:nvSpPr>
        <p:spPr bwMode="auto">
          <a:xfrm>
            <a:off x="316971" y="255004"/>
            <a:ext cx="5067845" cy="29942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Autofit/>
          </a:bodyPr>
          <a:lstStyle>
            <a:lvl1pPr algn="l" rtl="0" eaLnBrk="0" fontAlgn="base" hangingPunct="0">
              <a:spcBef>
                <a:spcPct val="0"/>
              </a:spcBef>
              <a:spcAft>
                <a:spcPct val="0"/>
              </a:spcAft>
              <a:defRPr sz="4800" b="1" kern="1200">
                <a:solidFill>
                  <a:schemeClr val="tx2"/>
                </a:solidFill>
                <a:latin typeface="+mj-lt"/>
                <a:ea typeface="+mj-ea"/>
                <a:cs typeface="+mj-cs"/>
              </a:defRPr>
            </a:lvl1pPr>
            <a:lvl2pPr algn="l" rtl="0" eaLnBrk="0" fontAlgn="base" hangingPunct="0">
              <a:spcBef>
                <a:spcPct val="0"/>
              </a:spcBef>
              <a:spcAft>
                <a:spcPct val="0"/>
              </a:spcAft>
              <a:defRPr sz="4800" b="1">
                <a:solidFill>
                  <a:schemeClr val="tx2"/>
                </a:solidFill>
                <a:latin typeface="Arial" panose="020B0604020202020204" pitchFamily="34" charset="0"/>
                <a:ea typeface="Microsoft YaHei" panose="020B0503020204020204" pitchFamily="34" charset="-122"/>
              </a:defRPr>
            </a:lvl2pPr>
            <a:lvl3pPr algn="l" rtl="0" eaLnBrk="0" fontAlgn="base" hangingPunct="0">
              <a:spcBef>
                <a:spcPct val="0"/>
              </a:spcBef>
              <a:spcAft>
                <a:spcPct val="0"/>
              </a:spcAft>
              <a:defRPr sz="4800" b="1">
                <a:solidFill>
                  <a:schemeClr val="tx2"/>
                </a:solidFill>
                <a:latin typeface="Arial" panose="020B0604020202020204" pitchFamily="34" charset="0"/>
                <a:ea typeface="Microsoft YaHei" panose="020B0503020204020204" pitchFamily="34" charset="-122"/>
              </a:defRPr>
            </a:lvl3pPr>
            <a:lvl4pPr algn="l" rtl="0" eaLnBrk="0" fontAlgn="base" hangingPunct="0">
              <a:spcBef>
                <a:spcPct val="0"/>
              </a:spcBef>
              <a:spcAft>
                <a:spcPct val="0"/>
              </a:spcAft>
              <a:defRPr sz="4800" b="1">
                <a:solidFill>
                  <a:schemeClr val="tx2"/>
                </a:solidFill>
                <a:latin typeface="Arial" panose="020B0604020202020204" pitchFamily="34" charset="0"/>
                <a:ea typeface="Microsoft YaHei" panose="020B0503020204020204" pitchFamily="34" charset="-122"/>
              </a:defRPr>
            </a:lvl4pPr>
            <a:lvl5pPr algn="l" rtl="0" eaLnBrk="0" fontAlgn="base" hangingPunct="0">
              <a:spcBef>
                <a:spcPct val="0"/>
              </a:spcBef>
              <a:spcAft>
                <a:spcPct val="0"/>
              </a:spcAft>
              <a:defRPr sz="4800" b="1">
                <a:solidFill>
                  <a:schemeClr val="tx2"/>
                </a:solidFill>
                <a:latin typeface="Arial" panose="020B0604020202020204" pitchFamily="34" charset="0"/>
                <a:ea typeface="Microsoft YaHei" panose="020B0503020204020204" pitchFamily="34" charset="-122"/>
              </a:defRPr>
            </a:lvl5pPr>
            <a:lvl6pPr marL="685800" algn="l" rtl="0" eaLnBrk="0" fontAlgn="base" hangingPunct="0">
              <a:spcBef>
                <a:spcPct val="0"/>
              </a:spcBef>
              <a:spcAft>
                <a:spcPct val="0"/>
              </a:spcAft>
              <a:defRPr sz="4800" b="1">
                <a:solidFill>
                  <a:schemeClr val="tx2"/>
                </a:solidFill>
                <a:latin typeface="Arial" panose="020B0604020202020204" pitchFamily="34" charset="0"/>
                <a:ea typeface="Microsoft YaHei" panose="020B0503020204020204" pitchFamily="34" charset="-122"/>
              </a:defRPr>
            </a:lvl6pPr>
            <a:lvl7pPr marL="1371600" algn="l" rtl="0" eaLnBrk="0" fontAlgn="base" hangingPunct="0">
              <a:spcBef>
                <a:spcPct val="0"/>
              </a:spcBef>
              <a:spcAft>
                <a:spcPct val="0"/>
              </a:spcAft>
              <a:defRPr sz="4800" b="1">
                <a:solidFill>
                  <a:schemeClr val="tx2"/>
                </a:solidFill>
                <a:latin typeface="Arial" panose="020B0604020202020204" pitchFamily="34" charset="0"/>
                <a:ea typeface="Microsoft YaHei" panose="020B0503020204020204" pitchFamily="34" charset="-122"/>
              </a:defRPr>
            </a:lvl7pPr>
            <a:lvl8pPr marL="2057400" algn="l" rtl="0" eaLnBrk="0" fontAlgn="base" hangingPunct="0">
              <a:spcBef>
                <a:spcPct val="0"/>
              </a:spcBef>
              <a:spcAft>
                <a:spcPct val="0"/>
              </a:spcAft>
              <a:defRPr sz="4800" b="1">
                <a:solidFill>
                  <a:schemeClr val="tx2"/>
                </a:solidFill>
                <a:latin typeface="Arial" panose="020B0604020202020204" pitchFamily="34" charset="0"/>
                <a:ea typeface="Microsoft YaHei" panose="020B0503020204020204" pitchFamily="34" charset="-122"/>
              </a:defRPr>
            </a:lvl8pPr>
            <a:lvl9pPr marL="2743200" algn="l" rtl="0" eaLnBrk="0" fontAlgn="base" hangingPunct="0">
              <a:spcBef>
                <a:spcPct val="0"/>
              </a:spcBef>
              <a:spcAft>
                <a:spcPct val="0"/>
              </a:spcAft>
              <a:defRPr sz="4800" b="1">
                <a:solidFill>
                  <a:schemeClr val="tx2"/>
                </a:solidFill>
                <a:latin typeface="Arial" panose="020B0604020202020204" pitchFamily="34" charset="0"/>
                <a:ea typeface="Microsoft YaHei" panose="020B0503020204020204" pitchFamily="34" charset="-122"/>
              </a:defRPr>
            </a:lvl9pPr>
          </a:lstStyle>
          <a:p>
            <a:pPr algn="ctr" eaLnBrk="1" hangingPunct="1">
              <a:lnSpc>
                <a:spcPct val="90000"/>
              </a:lnSpc>
            </a:pPr>
            <a:r>
              <a:rPr lang="vi-VN" dirty="0">
                <a:solidFill>
                  <a:srgbClr val="002060"/>
                </a:solidFill>
              </a:rPr>
              <a:t>Sơ đồ</a:t>
            </a:r>
            <a:r>
              <a:rPr lang="en-US" dirty="0">
                <a:solidFill>
                  <a:srgbClr val="002060"/>
                </a:solidFill>
              </a:rPr>
              <a:t> </a:t>
            </a:r>
            <a:br>
              <a:rPr lang="en-US" dirty="0">
                <a:solidFill>
                  <a:srgbClr val="002060"/>
                </a:solidFill>
              </a:rPr>
            </a:br>
            <a:r>
              <a:rPr lang="vi-VN" dirty="0">
                <a:solidFill>
                  <a:srgbClr val="002060"/>
                </a:solidFill>
              </a:rPr>
              <a:t> Quy trình dự thảo chiến lược</a:t>
            </a:r>
            <a:endParaRPr lang="en-US" sz="11500" dirty="0">
              <a:solidFill>
                <a:srgbClr val="002060"/>
              </a:solidFill>
            </a:endParaRPr>
          </a:p>
        </p:txBody>
      </p:sp>
      <p:sp>
        <p:nvSpPr>
          <p:cNvPr id="11" name="TextBox 10">
            <a:extLst>
              <a:ext uri="{FF2B5EF4-FFF2-40B4-BE49-F238E27FC236}">
                <a16:creationId xmlns:a16="http://schemas.microsoft.com/office/drawing/2014/main" id="{840D19AE-950C-5549-E833-9BC1DE181031}"/>
              </a:ext>
            </a:extLst>
          </p:cNvPr>
          <p:cNvSpPr txBox="1"/>
          <p:nvPr/>
        </p:nvSpPr>
        <p:spPr>
          <a:xfrm>
            <a:off x="219332" y="3804271"/>
            <a:ext cx="5534317" cy="6186309"/>
          </a:xfrm>
          <a:prstGeom prst="rect">
            <a:avLst/>
          </a:prstGeom>
          <a:noFill/>
        </p:spPr>
        <p:txBody>
          <a:bodyPr wrap="square" rtlCol="0">
            <a:spAutoFit/>
          </a:bodyPr>
          <a:lstStyle/>
          <a:p>
            <a:r>
              <a:rPr lang="en-US" sz="3600" b="1" i="1" dirty="0">
                <a:solidFill>
                  <a:schemeClr val="bg1"/>
                </a:solidFill>
              </a:rPr>
              <a:t>2 </a:t>
            </a:r>
            <a:r>
              <a:rPr lang="en-US" sz="3600" b="1" i="1" dirty="0" err="1">
                <a:solidFill>
                  <a:schemeClr val="bg1"/>
                </a:solidFill>
              </a:rPr>
              <a:t>giai</a:t>
            </a:r>
            <a:r>
              <a:rPr lang="en-US" sz="3600" b="1" i="1" dirty="0">
                <a:solidFill>
                  <a:schemeClr val="bg1"/>
                </a:solidFill>
              </a:rPr>
              <a:t> </a:t>
            </a:r>
            <a:r>
              <a:rPr lang="en-US" sz="3600" b="1" i="1" dirty="0" err="1">
                <a:solidFill>
                  <a:schemeClr val="bg1"/>
                </a:solidFill>
              </a:rPr>
              <a:t>đoạn</a:t>
            </a:r>
            <a:r>
              <a:rPr lang="en-US" sz="3600" b="1" i="1" dirty="0">
                <a:solidFill>
                  <a:schemeClr val="bg1"/>
                </a:solidFill>
              </a:rPr>
              <a:t> </a:t>
            </a:r>
            <a:r>
              <a:rPr lang="en-US" sz="3600" b="1" i="1" dirty="0" err="1">
                <a:solidFill>
                  <a:schemeClr val="bg1"/>
                </a:solidFill>
              </a:rPr>
              <a:t>chủ</a:t>
            </a:r>
            <a:r>
              <a:rPr lang="en-US" sz="3600" b="1" i="1" dirty="0">
                <a:solidFill>
                  <a:schemeClr val="bg1"/>
                </a:solidFill>
              </a:rPr>
              <a:t> </a:t>
            </a:r>
            <a:r>
              <a:rPr lang="en-US" sz="3600" b="1" i="1" dirty="0" err="1">
                <a:solidFill>
                  <a:schemeClr val="bg1"/>
                </a:solidFill>
              </a:rPr>
              <a:t>yếu</a:t>
            </a:r>
            <a:endParaRPr lang="en-US" sz="3600" b="1" i="1" dirty="0">
              <a:solidFill>
                <a:schemeClr val="bg1"/>
              </a:solidFill>
            </a:endParaRPr>
          </a:p>
          <a:p>
            <a:r>
              <a:rPr lang="vi-VN" sz="3600" dirty="0">
                <a:solidFill>
                  <a:schemeClr val="bg1"/>
                </a:solidFill>
              </a:rPr>
              <a:t>Giai đoạn (A): Phân tích tình hình thực trạng của doanh nghiệp tức là trả lời câu hỏi “chúng ta đang ở đâu”.</a:t>
            </a:r>
            <a:endParaRPr lang="en-US" sz="3600" dirty="0">
              <a:solidFill>
                <a:schemeClr val="bg1"/>
              </a:solidFill>
            </a:endParaRPr>
          </a:p>
          <a:p>
            <a:r>
              <a:rPr lang="vi-VN" sz="3600" dirty="0">
                <a:solidFill>
                  <a:schemeClr val="bg1"/>
                </a:solidFill>
              </a:rPr>
              <a:t>Giai đoạn (B): Là giai đoạn dự thảo các chiến lược mới, tức là trả lời câu hỏi “chúng ta muốn tới đâu và bằng cách nào”</a:t>
            </a:r>
            <a:endParaRPr lang="en-US" sz="3600" dirty="0">
              <a:solidFill>
                <a:schemeClr val="bg1"/>
              </a:solidFill>
            </a:endParaRPr>
          </a:p>
        </p:txBody>
      </p:sp>
      <p:sp>
        <p:nvSpPr>
          <p:cNvPr id="13" name="Title 1">
            <a:extLst>
              <a:ext uri="{FF2B5EF4-FFF2-40B4-BE49-F238E27FC236}">
                <a16:creationId xmlns:a16="http://schemas.microsoft.com/office/drawing/2014/main" id="{65512795-A16E-953B-8500-2F31FEAA04EB}"/>
              </a:ext>
            </a:extLst>
          </p:cNvPr>
          <p:cNvSpPr txBox="1">
            <a:spLocks/>
          </p:cNvSpPr>
          <p:nvPr/>
        </p:nvSpPr>
        <p:spPr bwMode="auto">
          <a:xfrm>
            <a:off x="6222172" y="9742771"/>
            <a:ext cx="5067845" cy="3272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Autofit/>
          </a:bodyPr>
          <a:lstStyle>
            <a:lvl1pPr algn="l" rtl="0" eaLnBrk="0" fontAlgn="base" hangingPunct="0">
              <a:spcBef>
                <a:spcPct val="0"/>
              </a:spcBef>
              <a:spcAft>
                <a:spcPct val="0"/>
              </a:spcAft>
              <a:defRPr sz="4800" b="1" kern="1200">
                <a:solidFill>
                  <a:schemeClr val="tx2"/>
                </a:solidFill>
                <a:latin typeface="+mj-lt"/>
                <a:ea typeface="+mj-ea"/>
                <a:cs typeface="+mj-cs"/>
              </a:defRPr>
            </a:lvl1pPr>
            <a:lvl2pPr algn="l" rtl="0" eaLnBrk="0" fontAlgn="base" hangingPunct="0">
              <a:spcBef>
                <a:spcPct val="0"/>
              </a:spcBef>
              <a:spcAft>
                <a:spcPct val="0"/>
              </a:spcAft>
              <a:defRPr sz="4800" b="1">
                <a:solidFill>
                  <a:schemeClr val="tx2"/>
                </a:solidFill>
                <a:latin typeface="Arial" panose="020B0604020202020204" pitchFamily="34" charset="0"/>
                <a:ea typeface="Microsoft YaHei" panose="020B0503020204020204" pitchFamily="34" charset="-122"/>
              </a:defRPr>
            </a:lvl2pPr>
            <a:lvl3pPr algn="l" rtl="0" eaLnBrk="0" fontAlgn="base" hangingPunct="0">
              <a:spcBef>
                <a:spcPct val="0"/>
              </a:spcBef>
              <a:spcAft>
                <a:spcPct val="0"/>
              </a:spcAft>
              <a:defRPr sz="4800" b="1">
                <a:solidFill>
                  <a:schemeClr val="tx2"/>
                </a:solidFill>
                <a:latin typeface="Arial" panose="020B0604020202020204" pitchFamily="34" charset="0"/>
                <a:ea typeface="Microsoft YaHei" panose="020B0503020204020204" pitchFamily="34" charset="-122"/>
              </a:defRPr>
            </a:lvl3pPr>
            <a:lvl4pPr algn="l" rtl="0" eaLnBrk="0" fontAlgn="base" hangingPunct="0">
              <a:spcBef>
                <a:spcPct val="0"/>
              </a:spcBef>
              <a:spcAft>
                <a:spcPct val="0"/>
              </a:spcAft>
              <a:defRPr sz="4800" b="1">
                <a:solidFill>
                  <a:schemeClr val="tx2"/>
                </a:solidFill>
                <a:latin typeface="Arial" panose="020B0604020202020204" pitchFamily="34" charset="0"/>
                <a:ea typeface="Microsoft YaHei" panose="020B0503020204020204" pitchFamily="34" charset="-122"/>
              </a:defRPr>
            </a:lvl4pPr>
            <a:lvl5pPr algn="l" rtl="0" eaLnBrk="0" fontAlgn="base" hangingPunct="0">
              <a:spcBef>
                <a:spcPct val="0"/>
              </a:spcBef>
              <a:spcAft>
                <a:spcPct val="0"/>
              </a:spcAft>
              <a:defRPr sz="4800" b="1">
                <a:solidFill>
                  <a:schemeClr val="tx2"/>
                </a:solidFill>
                <a:latin typeface="Arial" panose="020B0604020202020204" pitchFamily="34" charset="0"/>
                <a:ea typeface="Microsoft YaHei" panose="020B0503020204020204" pitchFamily="34" charset="-122"/>
              </a:defRPr>
            </a:lvl5pPr>
            <a:lvl6pPr marL="685800" algn="l" rtl="0" eaLnBrk="0" fontAlgn="base" hangingPunct="0">
              <a:spcBef>
                <a:spcPct val="0"/>
              </a:spcBef>
              <a:spcAft>
                <a:spcPct val="0"/>
              </a:spcAft>
              <a:defRPr sz="4800" b="1">
                <a:solidFill>
                  <a:schemeClr val="tx2"/>
                </a:solidFill>
                <a:latin typeface="Arial" panose="020B0604020202020204" pitchFamily="34" charset="0"/>
                <a:ea typeface="Microsoft YaHei" panose="020B0503020204020204" pitchFamily="34" charset="-122"/>
              </a:defRPr>
            </a:lvl6pPr>
            <a:lvl7pPr marL="1371600" algn="l" rtl="0" eaLnBrk="0" fontAlgn="base" hangingPunct="0">
              <a:spcBef>
                <a:spcPct val="0"/>
              </a:spcBef>
              <a:spcAft>
                <a:spcPct val="0"/>
              </a:spcAft>
              <a:defRPr sz="4800" b="1">
                <a:solidFill>
                  <a:schemeClr val="tx2"/>
                </a:solidFill>
                <a:latin typeface="Arial" panose="020B0604020202020204" pitchFamily="34" charset="0"/>
                <a:ea typeface="Microsoft YaHei" panose="020B0503020204020204" pitchFamily="34" charset="-122"/>
              </a:defRPr>
            </a:lvl7pPr>
            <a:lvl8pPr marL="2057400" algn="l" rtl="0" eaLnBrk="0" fontAlgn="base" hangingPunct="0">
              <a:spcBef>
                <a:spcPct val="0"/>
              </a:spcBef>
              <a:spcAft>
                <a:spcPct val="0"/>
              </a:spcAft>
              <a:defRPr sz="4800" b="1">
                <a:solidFill>
                  <a:schemeClr val="tx2"/>
                </a:solidFill>
                <a:latin typeface="Arial" panose="020B0604020202020204" pitchFamily="34" charset="0"/>
                <a:ea typeface="Microsoft YaHei" panose="020B0503020204020204" pitchFamily="34" charset="-122"/>
              </a:defRPr>
            </a:lvl8pPr>
            <a:lvl9pPr marL="2743200" algn="l" rtl="0" eaLnBrk="0" fontAlgn="base" hangingPunct="0">
              <a:spcBef>
                <a:spcPct val="0"/>
              </a:spcBef>
              <a:spcAft>
                <a:spcPct val="0"/>
              </a:spcAft>
              <a:defRPr sz="4800" b="1">
                <a:solidFill>
                  <a:schemeClr val="tx2"/>
                </a:solidFill>
                <a:latin typeface="Arial" panose="020B0604020202020204" pitchFamily="34" charset="0"/>
                <a:ea typeface="Microsoft YaHei" panose="020B0503020204020204" pitchFamily="34" charset="-122"/>
              </a:defRPr>
            </a:lvl9pPr>
          </a:lstStyle>
          <a:p>
            <a:pPr eaLnBrk="1" hangingPunct="1">
              <a:lnSpc>
                <a:spcPct val="90000"/>
              </a:lnSpc>
            </a:pPr>
            <a:r>
              <a:rPr lang="vi-VN" sz="1800" dirty="0">
                <a:solidFill>
                  <a:srgbClr val="FF0000"/>
                </a:solidFill>
              </a:rPr>
              <a:t>Sơ đồ</a:t>
            </a:r>
            <a:r>
              <a:rPr lang="en-US" sz="1800" dirty="0">
                <a:solidFill>
                  <a:srgbClr val="FF0000"/>
                </a:solidFill>
              </a:rPr>
              <a:t> 2.1. </a:t>
            </a:r>
            <a:r>
              <a:rPr lang="vi-VN" sz="1800" dirty="0">
                <a:solidFill>
                  <a:srgbClr val="FF0000"/>
                </a:solidFill>
              </a:rPr>
              <a:t>Quy trình dự thảo chiến lược</a:t>
            </a:r>
            <a:endParaRPr lang="en-US" dirty="0">
              <a:solidFill>
                <a:srgbClr val="FF0000"/>
              </a:solidFill>
            </a:endParaRPr>
          </a:p>
        </p:txBody>
      </p:sp>
    </p:spTree>
    <p:extLst>
      <p:ext uri="{BB962C8B-B14F-4D97-AF65-F5344CB8AC3E}">
        <p14:creationId xmlns:p14="http://schemas.microsoft.com/office/powerpoint/2010/main" val="160061998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utoShape 3"/>
          <p:cNvSpPr>
            <a:spLocks noChangeArrowheads="1"/>
          </p:cNvSpPr>
          <p:nvPr/>
        </p:nvSpPr>
        <p:spPr bwMode="auto">
          <a:xfrm>
            <a:off x="639991" y="2233614"/>
            <a:ext cx="17048589" cy="7315200"/>
          </a:xfrm>
          <a:prstGeom prst="rect">
            <a:avLst/>
          </a:prstGeom>
          <a:solidFill>
            <a:schemeClr val="accent2"/>
          </a:solidFill>
          <a:ln w="12700">
            <a:solidFill>
              <a:schemeClr val="bg1"/>
            </a:solidFill>
            <a:miter lim="800000"/>
            <a:headEnd/>
            <a:tailEnd/>
          </a:ln>
        </p:spPr>
        <p:txBody>
          <a:bodyPr anchor="ctr"/>
          <a:lstStyle>
            <a:lvl1pPr>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sz="2400">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pPr marL="0" marR="0" lvl="0" indent="0" algn="l" defTabSz="1371600" rtl="0" eaLnBrk="1" fontAlgn="base" latinLnBrk="0" hangingPunct="1">
              <a:lnSpc>
                <a:spcPct val="100000"/>
              </a:lnSpc>
              <a:spcBef>
                <a:spcPct val="0"/>
              </a:spcBef>
              <a:spcAft>
                <a:spcPct val="0"/>
              </a:spcAft>
              <a:buClrTx/>
              <a:buSzTx/>
              <a:buFontTx/>
              <a:buNone/>
              <a:tabLst/>
              <a:defRPr/>
            </a:pPr>
            <a:endParaRPr kumimoji="0" lang="zh-CN" altLang="en-US" sz="3200" b="0" i="0" u="none" strike="noStrike" kern="1200" cap="none" spc="0" normalizeH="0" baseline="0" noProof="0">
              <a:ln>
                <a:noFill/>
              </a:ln>
              <a:solidFill>
                <a:srgbClr val="000000"/>
              </a:solidFill>
              <a:effectLst/>
              <a:uLnTx/>
              <a:uFillTx/>
              <a:latin typeface="Calibri" panose="020F0502020204030204" pitchFamily="34" charset="0"/>
              <a:ea typeface="SimSun" panose="02010600030101010101" pitchFamily="2" charset="-122"/>
              <a:cs typeface="+mn-cs"/>
            </a:endParaRPr>
          </a:p>
        </p:txBody>
      </p:sp>
      <p:sp>
        <p:nvSpPr>
          <p:cNvPr id="6" name="AutoShape 3"/>
          <p:cNvSpPr>
            <a:spLocks noChangeArrowheads="1"/>
          </p:cNvSpPr>
          <p:nvPr/>
        </p:nvSpPr>
        <p:spPr bwMode="auto">
          <a:xfrm>
            <a:off x="830490" y="2019300"/>
            <a:ext cx="16627019" cy="7315200"/>
          </a:xfrm>
          <a:prstGeom prst="rect">
            <a:avLst/>
          </a:prstGeom>
          <a:ln>
            <a:solidFill>
              <a:srgbClr val="002060"/>
            </a:solidFill>
            <a:headEnd/>
            <a:tailEnd/>
          </a:ln>
        </p:spPr>
        <p:style>
          <a:lnRef idx="2">
            <a:schemeClr val="accent2"/>
          </a:lnRef>
          <a:fillRef idx="1">
            <a:schemeClr val="lt1"/>
          </a:fillRef>
          <a:effectRef idx="0">
            <a:schemeClr val="accent2"/>
          </a:effectRef>
          <a:fontRef idx="minor">
            <a:schemeClr val="dk1"/>
          </a:fontRef>
        </p:style>
        <p:txBody>
          <a:bodyPr wrap="none" anchor="ctr"/>
          <a:lstStyle>
            <a:lvl1pPr>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sz="2400">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pPr marL="0" marR="0" lvl="0" indent="0" algn="ctr" defTabSz="1371600" rtl="0" eaLnBrk="1" fontAlgn="base" latinLnBrk="0" hangingPunct="1">
              <a:lnSpc>
                <a:spcPct val="100000"/>
              </a:lnSpc>
              <a:spcBef>
                <a:spcPct val="0"/>
              </a:spcBef>
              <a:spcAft>
                <a:spcPct val="0"/>
              </a:spcAft>
              <a:buClrTx/>
              <a:buSzTx/>
              <a:buFontTx/>
              <a:buNone/>
              <a:tabLst/>
              <a:defRPr/>
            </a:pPr>
            <a:endParaRPr kumimoji="0" lang="zh-CN" altLang="en-US" sz="3600" b="0" i="0" u="none" strike="noStrike" kern="1200" cap="none" spc="0" normalizeH="0" baseline="0" noProof="0" dirty="0">
              <a:ln>
                <a:noFill/>
              </a:ln>
              <a:solidFill>
                <a:srgbClr val="001D7A"/>
              </a:solidFill>
              <a:effectLst/>
              <a:uLnTx/>
              <a:uFillTx/>
              <a:latin typeface="Calibri" panose="020F0502020204030204" pitchFamily="34" charset="0"/>
              <a:ea typeface="Microsoft YaHei" panose="020B0503020204020204" pitchFamily="34" charset="-122"/>
              <a:cs typeface="+mn-cs"/>
            </a:endParaRPr>
          </a:p>
        </p:txBody>
      </p:sp>
      <p:sp>
        <p:nvSpPr>
          <p:cNvPr id="3" name="TextBox 2">
            <a:extLst>
              <a:ext uri="{FF2B5EF4-FFF2-40B4-BE49-F238E27FC236}">
                <a16:creationId xmlns:a16="http://schemas.microsoft.com/office/drawing/2014/main" id="{6A7D5809-2B95-ECE7-951A-1D7E8C4BEA68}"/>
              </a:ext>
            </a:extLst>
          </p:cNvPr>
          <p:cNvSpPr txBox="1"/>
          <p:nvPr/>
        </p:nvSpPr>
        <p:spPr>
          <a:xfrm>
            <a:off x="1076904" y="1966914"/>
            <a:ext cx="16134190" cy="17521528"/>
          </a:xfrm>
          <a:prstGeom prst="rect">
            <a:avLst/>
          </a:prstGeom>
          <a:noFill/>
        </p:spPr>
        <p:txBody>
          <a:bodyPr wrap="square" rtlCol="0">
            <a:spAutoFit/>
          </a:bodyPr>
          <a:lstStyle/>
          <a:p>
            <a:pPr marL="457200" marR="0" lvl="0" indent="-45720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4000" b="0" i="0" u="none" strike="noStrike" kern="1200" cap="none" spc="0" normalizeH="0" baseline="0" noProof="0" dirty="0">
                <a:ln>
                  <a:noFill/>
                </a:ln>
                <a:solidFill>
                  <a:srgbClr val="002060"/>
                </a:solidFill>
                <a:effectLst/>
                <a:uLnTx/>
                <a:uFillTx/>
                <a:latin typeface="Arial"/>
                <a:ea typeface="Microsoft YaHei"/>
                <a:cs typeface="+mn-cs"/>
              </a:rPr>
              <a:t> </a:t>
            </a:r>
            <a:r>
              <a:rPr lang="vi-VN" sz="4000" dirty="0">
                <a:solidFill>
                  <a:srgbClr val="002060"/>
                </a:solidFill>
              </a:rPr>
              <a:t>Từ một số thăm dò thực tế</a:t>
            </a:r>
            <a:r>
              <a:rPr lang="en-US" sz="4000" dirty="0">
                <a:solidFill>
                  <a:srgbClr val="002060"/>
                </a:solidFill>
              </a:rPr>
              <a:t>,</a:t>
            </a:r>
            <a:r>
              <a:rPr lang="vi-VN" sz="4000" dirty="0">
                <a:solidFill>
                  <a:srgbClr val="002060"/>
                </a:solidFill>
              </a:rPr>
              <a:t> </a:t>
            </a:r>
            <a:r>
              <a:rPr lang="vi-VN" sz="4000" b="1" dirty="0">
                <a:solidFill>
                  <a:srgbClr val="002060"/>
                </a:solidFill>
              </a:rPr>
              <a:t>học thuyết Urwich</a:t>
            </a:r>
            <a:r>
              <a:rPr lang="vi-VN" sz="4000" dirty="0">
                <a:solidFill>
                  <a:srgbClr val="002060"/>
                </a:solidFill>
              </a:rPr>
              <a:t> rút ra một số định hướng quan điểm của các chủ doanh nghiệp nhỏ như sau</a:t>
            </a:r>
            <a:r>
              <a:rPr lang="en-US" sz="4000" dirty="0">
                <a:solidFill>
                  <a:srgbClr val="002060"/>
                </a:solidFill>
              </a:rPr>
              <a:t>:</a:t>
            </a:r>
          </a:p>
          <a:p>
            <a:pPr marL="571500" marR="0" lvl="0" indent="-5715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r>
              <a:rPr lang="vi-VN" sz="4000" dirty="0">
                <a:solidFill>
                  <a:srgbClr val="002060"/>
                </a:solidFill>
              </a:rPr>
              <a:t>Nhiều chủ doanh nghiệp muốn duy trì kiểu quản trị gia đình và muốn giữ vị trí lớn nhất bằng việc tự đầu tư từ lợi nhuận của doanh nghiệp. </a:t>
            </a:r>
            <a:endParaRPr lang="en-US" sz="4000" dirty="0">
              <a:solidFill>
                <a:srgbClr val="002060"/>
              </a:solidFill>
            </a:endParaRPr>
          </a:p>
          <a:p>
            <a:pPr marL="571500" marR="0" lvl="0" indent="-5715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r>
              <a:rPr lang="vi-VN" sz="4000" dirty="0">
                <a:solidFill>
                  <a:srgbClr val="002060"/>
                </a:solidFill>
              </a:rPr>
              <a:t>Nhiều người thích có một hoàn cảnh ít lợi nhuận và cũng ít rủi ro.</a:t>
            </a:r>
            <a:endParaRPr lang="en-US" sz="4000" dirty="0">
              <a:solidFill>
                <a:srgbClr val="002060"/>
              </a:solidFill>
            </a:endParaRPr>
          </a:p>
          <a:p>
            <a:pPr marL="571500" marR="0" lvl="0" indent="-5715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r>
              <a:rPr lang="vi-VN" sz="4000" dirty="0">
                <a:solidFill>
                  <a:srgbClr val="002060"/>
                </a:solidFill>
              </a:rPr>
              <a:t>Không cần nỗ lực lắm cho việc tăng doanh thu.</a:t>
            </a:r>
            <a:endParaRPr lang="en-US" sz="4000" dirty="0">
              <a:solidFill>
                <a:srgbClr val="002060"/>
              </a:solidFill>
            </a:endParaRPr>
          </a:p>
          <a:p>
            <a:pPr marL="571500" marR="0" lvl="0" indent="-5715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r>
              <a:rPr lang="vi-VN" sz="4000" dirty="0">
                <a:solidFill>
                  <a:srgbClr val="002060"/>
                </a:solidFill>
              </a:rPr>
              <a:t>Họ thường hoài nghi đối với các hoạt động của nhà nước</a:t>
            </a:r>
            <a:r>
              <a:rPr lang="en-US" sz="4000" dirty="0">
                <a:solidFill>
                  <a:srgbClr val="002060"/>
                </a:solidFill>
              </a:rPr>
              <a:t>.</a:t>
            </a:r>
            <a:endParaRPr lang="en-US" sz="4000" dirty="0">
              <a:solidFill>
                <a:srgbClr val="002060"/>
              </a:solidFill>
              <a:latin typeface="Arial"/>
              <a:ea typeface="Microsoft YaHei"/>
            </a:endParaRPr>
          </a:p>
          <a:p>
            <a:pPr marL="457200" marR="0" lvl="0" indent="-45720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endParaRPr kumimoji="0" lang="en-US" sz="4000" b="0" i="0" u="none" strike="noStrike" kern="1200" cap="none" spc="0" normalizeH="0" baseline="0" noProof="0" dirty="0">
              <a:ln>
                <a:noFill/>
              </a:ln>
              <a:solidFill>
                <a:srgbClr val="002060"/>
              </a:solidFill>
              <a:effectLst/>
              <a:uLnTx/>
              <a:uFillTx/>
              <a:latin typeface="Arial"/>
              <a:ea typeface="Microsoft YaHei"/>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002060"/>
              </a:solidFill>
              <a:effectLst/>
              <a:uLnTx/>
              <a:uFillTx/>
              <a:latin typeface="Arial"/>
              <a:ea typeface="Microsoft YaHei"/>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002060"/>
              </a:solidFill>
              <a:effectLst/>
              <a:uLnTx/>
              <a:uFillTx/>
              <a:latin typeface="Arial"/>
              <a:ea typeface="Microsoft YaHei"/>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002060"/>
              </a:solidFill>
              <a:effectLst/>
              <a:uLnTx/>
              <a:uFillTx/>
              <a:latin typeface="Arial"/>
              <a:ea typeface="Microsoft YaHei"/>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002060"/>
              </a:solidFill>
              <a:effectLst/>
              <a:uLnTx/>
              <a:uFillTx/>
              <a:latin typeface="Arial"/>
              <a:ea typeface="Microsoft YaHei"/>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002060"/>
              </a:solidFill>
              <a:effectLst/>
              <a:uLnTx/>
              <a:uFillTx/>
              <a:latin typeface="Arial"/>
              <a:ea typeface="Microsoft YaHei"/>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002060"/>
              </a:solidFill>
              <a:effectLst/>
              <a:uLnTx/>
              <a:uFillTx/>
              <a:latin typeface="Arial"/>
              <a:ea typeface="Microsoft YaHei"/>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002060"/>
              </a:solidFill>
              <a:effectLst/>
              <a:uLnTx/>
              <a:uFillTx/>
              <a:latin typeface="Arial"/>
              <a:ea typeface="Microsoft YaHei"/>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002060"/>
              </a:solidFill>
              <a:effectLst/>
              <a:uLnTx/>
              <a:uFillTx/>
              <a:latin typeface="Arial" panose="020B0604020202020204" pitchFamily="34" charset="0"/>
              <a:ea typeface="SimSun" panose="02010600030101010101" pitchFamily="2" charset="-122"/>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vi-VN" sz="4000" b="0" i="0" u="none" strike="noStrike" kern="1200" cap="none" spc="0" normalizeH="0" baseline="0" noProof="0" dirty="0">
              <a:ln>
                <a:noFill/>
              </a:ln>
              <a:solidFill>
                <a:srgbClr val="002060"/>
              </a:solidFill>
              <a:effectLst/>
              <a:uLnTx/>
              <a:uFillTx/>
              <a:latin typeface="Arial" panose="020B0604020202020204" pitchFamily="34" charset="0"/>
              <a:ea typeface="SimSun" panose="02010600030101010101" pitchFamily="2" charset="-122"/>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002060"/>
              </a:solidFill>
              <a:effectLst/>
              <a:uLnTx/>
              <a:uFillTx/>
              <a:latin typeface="Arial"/>
              <a:ea typeface="Microsoft YaHei"/>
              <a:cs typeface="+mn-cs"/>
            </a:endParaRPr>
          </a:p>
        </p:txBody>
      </p:sp>
      <p:sp>
        <p:nvSpPr>
          <p:cNvPr id="8" name="TextBox 7">
            <a:extLst>
              <a:ext uri="{FF2B5EF4-FFF2-40B4-BE49-F238E27FC236}">
                <a16:creationId xmlns:a16="http://schemas.microsoft.com/office/drawing/2014/main" id="{7FD0BAE3-CE6E-817F-7789-267C050EDF85}"/>
              </a:ext>
            </a:extLst>
          </p:cNvPr>
          <p:cNvSpPr txBox="1"/>
          <p:nvPr/>
        </p:nvSpPr>
        <p:spPr>
          <a:xfrm>
            <a:off x="3352800" y="167670"/>
            <a:ext cx="14897100" cy="1446550"/>
          </a:xfrm>
          <a:prstGeom prst="rect">
            <a:avLst/>
          </a:prstGeom>
          <a:noFill/>
        </p:spPr>
        <p:txBody>
          <a:bodyPr wrap="square">
            <a:spAutoFit/>
          </a:bodyPr>
          <a:lstStyle/>
          <a:p>
            <a:pPr algn="ctr"/>
            <a:r>
              <a:rPr lang="vi-VN" sz="4400" b="1" dirty="0">
                <a:solidFill>
                  <a:schemeClr val="bg1"/>
                </a:solidFill>
              </a:rPr>
              <a:t>2.3.2. CÁC ĐỊNH HƯỚNG QUAN ĐIỂM CỦA LÃNH ĐẠO VÀ CỦA CÁC CHUYÊN GI</a:t>
            </a:r>
            <a:r>
              <a:rPr lang="en-US" sz="4400" b="1" dirty="0">
                <a:solidFill>
                  <a:schemeClr val="bg1"/>
                </a:solidFill>
              </a:rPr>
              <a:t>A</a:t>
            </a:r>
          </a:p>
        </p:txBody>
      </p:sp>
    </p:spTree>
    <p:extLst>
      <p:ext uri="{BB962C8B-B14F-4D97-AF65-F5344CB8AC3E}">
        <p14:creationId xmlns:p14="http://schemas.microsoft.com/office/powerpoint/2010/main" val="70285058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1250"/>
                                        <p:tgtEl>
                                          <p:spTgt spid="6"/>
                                        </p:tgtEl>
                                      </p:cBhvr>
                                    </p:animEffect>
                                  </p:childTnLst>
                                </p:cTn>
                              </p:par>
                            </p:childTnLst>
                          </p:cTn>
                        </p:par>
                        <p:par>
                          <p:cTn id="8" fill="hold">
                            <p:stCondLst>
                              <p:cond delay="1250"/>
                            </p:stCondLst>
                            <p:childTnLst>
                              <p:par>
                                <p:cTn id="9" presetID="21" presetClass="entr" presetSubtype="1"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heel(1)">
                                      <p:cBhvr>
                                        <p:cTn id="11" dur="125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rot="5400000" flipH="1">
            <a:off x="8077200" y="19050"/>
            <a:ext cx="10287000" cy="10287000"/>
          </a:xfrm>
          <a:prstGeom prst="rect">
            <a:avLst/>
          </a:prstGeom>
        </p:spPr>
      </p:pic>
      <p:pic>
        <p:nvPicPr>
          <p:cNvPr id="3" name="Picture 3"/>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rot="5400000" flipH="1">
            <a:off x="-61912" y="19050"/>
            <a:ext cx="10287000" cy="10287000"/>
          </a:xfrm>
          <a:prstGeom prst="rect">
            <a:avLst/>
          </a:prstGeom>
        </p:spPr>
      </p:pic>
      <p:sp>
        <p:nvSpPr>
          <p:cNvPr id="30" name="AutoShape 5">
            <a:extLst>
              <a:ext uri="{FF2B5EF4-FFF2-40B4-BE49-F238E27FC236}">
                <a16:creationId xmlns:a16="http://schemas.microsoft.com/office/drawing/2014/main" id="{7944289F-C3EC-7563-48EF-69ED8287BD3C}"/>
              </a:ext>
            </a:extLst>
          </p:cNvPr>
          <p:cNvSpPr/>
          <p:nvPr/>
        </p:nvSpPr>
        <p:spPr>
          <a:xfrm>
            <a:off x="1600199" y="2580096"/>
            <a:ext cx="14554199" cy="28851"/>
          </a:xfrm>
          <a:prstGeom prst="line">
            <a:avLst/>
          </a:prstGeom>
          <a:ln w="85725" cap="flat">
            <a:solidFill>
              <a:srgbClr val="24225C"/>
            </a:solidFill>
            <a:prstDash val="solid"/>
            <a:headEnd type="none" w="sm" len="sm"/>
            <a:tailEnd type="none" w="sm" len="sm"/>
          </a:ln>
        </p:spPr>
        <p:txBody>
          <a:bodyPr/>
          <a:lstStyle/>
          <a:p>
            <a:endParaRPr lang="en-US"/>
          </a:p>
        </p:txBody>
      </p:sp>
      <p:grpSp>
        <p:nvGrpSpPr>
          <p:cNvPr id="72" name="Group 14">
            <a:extLst>
              <a:ext uri="{FF2B5EF4-FFF2-40B4-BE49-F238E27FC236}">
                <a16:creationId xmlns:a16="http://schemas.microsoft.com/office/drawing/2014/main" id="{6EF89F57-8BE3-7EBF-DB23-5F93EB26B297}"/>
              </a:ext>
            </a:extLst>
          </p:cNvPr>
          <p:cNvGrpSpPr/>
          <p:nvPr/>
        </p:nvGrpSpPr>
        <p:grpSpPr>
          <a:xfrm>
            <a:off x="76200" y="3240502"/>
            <a:ext cx="4992180" cy="6898874"/>
            <a:chOff x="0" y="0"/>
            <a:chExt cx="5089418" cy="6106029"/>
          </a:xfrm>
        </p:grpSpPr>
        <p:grpSp>
          <p:nvGrpSpPr>
            <p:cNvPr id="73" name="Group 15">
              <a:extLst>
                <a:ext uri="{FF2B5EF4-FFF2-40B4-BE49-F238E27FC236}">
                  <a16:creationId xmlns:a16="http://schemas.microsoft.com/office/drawing/2014/main" id="{9DCD7779-6E91-CFE2-BA9C-DFF2C0206933}"/>
                </a:ext>
              </a:extLst>
            </p:cNvPr>
            <p:cNvGrpSpPr/>
            <p:nvPr/>
          </p:nvGrpSpPr>
          <p:grpSpPr>
            <a:xfrm>
              <a:off x="0" y="0"/>
              <a:ext cx="4950268" cy="6106029"/>
              <a:chOff x="0" y="0"/>
              <a:chExt cx="859809" cy="1060553"/>
            </a:xfrm>
          </p:grpSpPr>
          <p:sp>
            <p:nvSpPr>
              <p:cNvPr id="76" name="Freeform 16">
                <a:extLst>
                  <a:ext uri="{FF2B5EF4-FFF2-40B4-BE49-F238E27FC236}">
                    <a16:creationId xmlns:a16="http://schemas.microsoft.com/office/drawing/2014/main" id="{DBB2A308-D0D6-ACF4-814B-0E4F25A449F7}"/>
                  </a:ext>
                </a:extLst>
              </p:cNvPr>
              <p:cNvSpPr/>
              <p:nvPr/>
            </p:nvSpPr>
            <p:spPr>
              <a:xfrm>
                <a:off x="0" y="0"/>
                <a:ext cx="859809" cy="1060553"/>
              </a:xfrm>
              <a:custGeom>
                <a:avLst/>
                <a:gdLst/>
                <a:ahLst/>
                <a:cxnLst/>
                <a:rect l="l" t="t" r="r" b="b"/>
                <a:pathLst>
                  <a:path w="859809" h="1060553">
                    <a:moveTo>
                      <a:pt x="735349" y="1060553"/>
                    </a:moveTo>
                    <a:lnTo>
                      <a:pt x="124460" y="1060553"/>
                    </a:lnTo>
                    <a:cubicBezTo>
                      <a:pt x="55880" y="1060553"/>
                      <a:pt x="0" y="1004673"/>
                      <a:pt x="0" y="936093"/>
                    </a:cubicBezTo>
                    <a:lnTo>
                      <a:pt x="0" y="124460"/>
                    </a:lnTo>
                    <a:cubicBezTo>
                      <a:pt x="0" y="55880"/>
                      <a:pt x="55880" y="0"/>
                      <a:pt x="124460" y="0"/>
                    </a:cubicBezTo>
                    <a:lnTo>
                      <a:pt x="735349" y="0"/>
                    </a:lnTo>
                    <a:cubicBezTo>
                      <a:pt x="803929" y="0"/>
                      <a:pt x="859809" y="55880"/>
                      <a:pt x="859809" y="124460"/>
                    </a:cubicBezTo>
                    <a:lnTo>
                      <a:pt x="859809" y="936093"/>
                    </a:lnTo>
                    <a:cubicBezTo>
                      <a:pt x="859809" y="1004673"/>
                      <a:pt x="803929" y="1060553"/>
                      <a:pt x="735349" y="1060553"/>
                    </a:cubicBezTo>
                    <a:close/>
                  </a:path>
                </a:pathLst>
              </a:custGeom>
              <a:solidFill>
                <a:srgbClr val="FFFFFF"/>
              </a:solidFill>
            </p:spPr>
            <p:txBody>
              <a:bodyPr/>
              <a:lstStyle/>
              <a:p>
                <a:endParaRPr lang="en-US"/>
              </a:p>
            </p:txBody>
          </p:sp>
        </p:grpSp>
        <p:sp>
          <p:nvSpPr>
            <p:cNvPr id="74" name="TextBox 17">
              <a:extLst>
                <a:ext uri="{FF2B5EF4-FFF2-40B4-BE49-F238E27FC236}">
                  <a16:creationId xmlns:a16="http://schemas.microsoft.com/office/drawing/2014/main" id="{A758DAA2-AED9-3199-B1DE-0C18CAAFE2F4}"/>
                </a:ext>
              </a:extLst>
            </p:cNvPr>
            <p:cNvSpPr txBox="1"/>
            <p:nvPr/>
          </p:nvSpPr>
          <p:spPr>
            <a:xfrm>
              <a:off x="139151" y="351343"/>
              <a:ext cx="4950267" cy="644637"/>
            </a:xfrm>
            <a:prstGeom prst="rect">
              <a:avLst/>
            </a:prstGeom>
          </p:spPr>
          <p:txBody>
            <a:bodyPr wrap="square" lIns="0" tIns="0" rIns="0" bIns="0" rtlCol="0" anchor="t">
              <a:spAutoFit/>
            </a:bodyPr>
            <a:lstStyle/>
            <a:p>
              <a:pPr>
                <a:lnSpc>
                  <a:spcPct val="150000"/>
                </a:lnSpc>
              </a:pPr>
              <a:r>
                <a:rPr lang="vi-VN" sz="3600" b="1" dirty="0">
                  <a:solidFill>
                    <a:srgbClr val="002060"/>
                  </a:solidFill>
                  <a:latin typeface="Arial" panose="020B0604020202020204" pitchFamily="34" charset="0"/>
                  <a:cs typeface="Arial" panose="020B0604020202020204" pitchFamily="34" charset="0"/>
                </a:rPr>
                <a:t>Định hướng mục tiêu</a:t>
              </a:r>
              <a:endParaRPr lang="en-US" sz="3600" b="1" dirty="0">
                <a:solidFill>
                  <a:srgbClr val="002060"/>
                </a:solidFill>
                <a:latin typeface="Arial" panose="020B0604020202020204" pitchFamily="34" charset="0"/>
                <a:cs typeface="Arial" panose="020B0604020202020204" pitchFamily="34" charset="0"/>
              </a:endParaRPr>
            </a:p>
          </p:txBody>
        </p:sp>
      </p:grpSp>
      <p:grpSp>
        <p:nvGrpSpPr>
          <p:cNvPr id="78" name="Group 20">
            <a:extLst>
              <a:ext uri="{FF2B5EF4-FFF2-40B4-BE49-F238E27FC236}">
                <a16:creationId xmlns:a16="http://schemas.microsoft.com/office/drawing/2014/main" id="{4735FD54-16B8-CD02-32E2-2985ED51977C}"/>
              </a:ext>
            </a:extLst>
          </p:cNvPr>
          <p:cNvGrpSpPr/>
          <p:nvPr/>
        </p:nvGrpSpPr>
        <p:grpSpPr>
          <a:xfrm>
            <a:off x="5105401" y="3166291"/>
            <a:ext cx="7829314" cy="7082609"/>
            <a:chOff x="0" y="0"/>
            <a:chExt cx="859809" cy="1060553"/>
          </a:xfrm>
        </p:grpSpPr>
        <p:sp>
          <p:nvSpPr>
            <p:cNvPr id="81" name="Freeform 21">
              <a:extLst>
                <a:ext uri="{FF2B5EF4-FFF2-40B4-BE49-F238E27FC236}">
                  <a16:creationId xmlns:a16="http://schemas.microsoft.com/office/drawing/2014/main" id="{E9766C32-E9F6-6A80-8C88-452D13D63270}"/>
                </a:ext>
              </a:extLst>
            </p:cNvPr>
            <p:cNvSpPr/>
            <p:nvPr/>
          </p:nvSpPr>
          <p:spPr>
            <a:xfrm>
              <a:off x="0" y="0"/>
              <a:ext cx="859809" cy="1060553"/>
            </a:xfrm>
            <a:custGeom>
              <a:avLst/>
              <a:gdLst/>
              <a:ahLst/>
              <a:cxnLst/>
              <a:rect l="l" t="t" r="r" b="b"/>
              <a:pathLst>
                <a:path w="859809" h="1060553">
                  <a:moveTo>
                    <a:pt x="735349" y="1060553"/>
                  </a:moveTo>
                  <a:lnTo>
                    <a:pt x="124460" y="1060553"/>
                  </a:lnTo>
                  <a:cubicBezTo>
                    <a:pt x="55880" y="1060553"/>
                    <a:pt x="0" y="1004673"/>
                    <a:pt x="0" y="936093"/>
                  </a:cubicBezTo>
                  <a:lnTo>
                    <a:pt x="0" y="124460"/>
                  </a:lnTo>
                  <a:cubicBezTo>
                    <a:pt x="0" y="55880"/>
                    <a:pt x="55880" y="0"/>
                    <a:pt x="124460" y="0"/>
                  </a:cubicBezTo>
                  <a:lnTo>
                    <a:pt x="735349" y="0"/>
                  </a:lnTo>
                  <a:cubicBezTo>
                    <a:pt x="803929" y="0"/>
                    <a:pt x="859809" y="55880"/>
                    <a:pt x="859809" y="124460"/>
                  </a:cubicBezTo>
                  <a:lnTo>
                    <a:pt x="859809" y="936093"/>
                  </a:lnTo>
                  <a:cubicBezTo>
                    <a:pt x="859809" y="1004673"/>
                    <a:pt x="803929" y="1060553"/>
                    <a:pt x="735349" y="1060553"/>
                  </a:cubicBezTo>
                  <a:close/>
                </a:path>
              </a:pathLst>
            </a:custGeom>
            <a:solidFill>
              <a:srgbClr val="FFFFFF"/>
            </a:solidFill>
          </p:spPr>
          <p:txBody>
            <a:bodyPr/>
            <a:lstStyle/>
            <a:p>
              <a:endParaRPr lang="en-US"/>
            </a:p>
          </p:txBody>
        </p:sp>
      </p:grpSp>
      <p:grpSp>
        <p:nvGrpSpPr>
          <p:cNvPr id="82" name="Group 24">
            <a:extLst>
              <a:ext uri="{FF2B5EF4-FFF2-40B4-BE49-F238E27FC236}">
                <a16:creationId xmlns:a16="http://schemas.microsoft.com/office/drawing/2014/main" id="{C47930B3-D31A-DEB6-9981-D4E7E4549ED9}"/>
              </a:ext>
            </a:extLst>
          </p:cNvPr>
          <p:cNvGrpSpPr/>
          <p:nvPr/>
        </p:nvGrpSpPr>
        <p:grpSpPr>
          <a:xfrm>
            <a:off x="12954000" y="3283219"/>
            <a:ext cx="5407114" cy="6838950"/>
            <a:chOff x="0" y="0"/>
            <a:chExt cx="4950268" cy="6106029"/>
          </a:xfrm>
        </p:grpSpPr>
        <p:grpSp>
          <p:nvGrpSpPr>
            <p:cNvPr id="83" name="Group 25">
              <a:extLst>
                <a:ext uri="{FF2B5EF4-FFF2-40B4-BE49-F238E27FC236}">
                  <a16:creationId xmlns:a16="http://schemas.microsoft.com/office/drawing/2014/main" id="{1BF0B0E8-CD5A-4CAA-2690-BFCCCD0C8DE0}"/>
                </a:ext>
              </a:extLst>
            </p:cNvPr>
            <p:cNvGrpSpPr/>
            <p:nvPr/>
          </p:nvGrpSpPr>
          <p:grpSpPr>
            <a:xfrm>
              <a:off x="0" y="0"/>
              <a:ext cx="4950268" cy="6106029"/>
              <a:chOff x="0" y="0"/>
              <a:chExt cx="859809" cy="1060553"/>
            </a:xfrm>
          </p:grpSpPr>
          <p:sp>
            <p:nvSpPr>
              <p:cNvPr id="86" name="Freeform 26">
                <a:extLst>
                  <a:ext uri="{FF2B5EF4-FFF2-40B4-BE49-F238E27FC236}">
                    <a16:creationId xmlns:a16="http://schemas.microsoft.com/office/drawing/2014/main" id="{D9D508B6-F349-D6AE-0426-12D3A7F6B24A}"/>
                  </a:ext>
                </a:extLst>
              </p:cNvPr>
              <p:cNvSpPr/>
              <p:nvPr/>
            </p:nvSpPr>
            <p:spPr>
              <a:xfrm>
                <a:off x="0" y="0"/>
                <a:ext cx="859809" cy="1060553"/>
              </a:xfrm>
              <a:custGeom>
                <a:avLst/>
                <a:gdLst/>
                <a:ahLst/>
                <a:cxnLst/>
                <a:rect l="l" t="t" r="r" b="b"/>
                <a:pathLst>
                  <a:path w="859809" h="1060553">
                    <a:moveTo>
                      <a:pt x="735349" y="1060553"/>
                    </a:moveTo>
                    <a:lnTo>
                      <a:pt x="124460" y="1060553"/>
                    </a:lnTo>
                    <a:cubicBezTo>
                      <a:pt x="55880" y="1060553"/>
                      <a:pt x="0" y="1004673"/>
                      <a:pt x="0" y="936093"/>
                    </a:cubicBezTo>
                    <a:lnTo>
                      <a:pt x="0" y="124460"/>
                    </a:lnTo>
                    <a:cubicBezTo>
                      <a:pt x="0" y="55880"/>
                      <a:pt x="55880" y="0"/>
                      <a:pt x="124460" y="0"/>
                    </a:cubicBezTo>
                    <a:lnTo>
                      <a:pt x="735349" y="0"/>
                    </a:lnTo>
                    <a:cubicBezTo>
                      <a:pt x="803929" y="0"/>
                      <a:pt x="859809" y="55880"/>
                      <a:pt x="859809" y="124460"/>
                    </a:cubicBezTo>
                    <a:lnTo>
                      <a:pt x="859809" y="936093"/>
                    </a:lnTo>
                    <a:cubicBezTo>
                      <a:pt x="859809" y="1004673"/>
                      <a:pt x="803929" y="1060553"/>
                      <a:pt x="735349" y="1060553"/>
                    </a:cubicBezTo>
                    <a:close/>
                  </a:path>
                </a:pathLst>
              </a:custGeom>
              <a:solidFill>
                <a:srgbClr val="FFFFFF"/>
              </a:solidFill>
            </p:spPr>
            <p:txBody>
              <a:bodyPr/>
              <a:lstStyle/>
              <a:p>
                <a:endParaRPr lang="en-US" dirty="0"/>
              </a:p>
            </p:txBody>
          </p:sp>
        </p:grpSp>
        <p:sp>
          <p:nvSpPr>
            <p:cNvPr id="84" name="TextBox 27">
              <a:extLst>
                <a:ext uri="{FF2B5EF4-FFF2-40B4-BE49-F238E27FC236}">
                  <a16:creationId xmlns:a16="http://schemas.microsoft.com/office/drawing/2014/main" id="{B6A89F30-C8C6-9AE4-8A1F-DECB9E60440A}"/>
                </a:ext>
              </a:extLst>
            </p:cNvPr>
            <p:cNvSpPr txBox="1"/>
            <p:nvPr/>
          </p:nvSpPr>
          <p:spPr>
            <a:xfrm>
              <a:off x="150673" y="193578"/>
              <a:ext cx="4620239" cy="989254"/>
            </a:xfrm>
            <a:prstGeom prst="rect">
              <a:avLst/>
            </a:prstGeom>
          </p:spPr>
          <p:txBody>
            <a:bodyPr wrap="square" lIns="0" tIns="0" rIns="0" bIns="0" rtlCol="0" anchor="t">
              <a:spAutoFit/>
            </a:bodyPr>
            <a:lstStyle/>
            <a:p>
              <a:pPr algn="ctr"/>
              <a:r>
                <a:rPr lang="vi-VN" sz="3600" b="1" dirty="0">
                  <a:solidFill>
                    <a:srgbClr val="002060"/>
                  </a:solidFill>
                  <a:latin typeface="Arial" panose="020B0604020202020204" pitchFamily="34" charset="0"/>
                  <a:cs typeface="Arial" panose="020B0604020202020204" pitchFamily="34" charset="0"/>
                </a:rPr>
                <a:t>Các định hướng chiến lược về cơ cấu</a:t>
              </a:r>
              <a:endParaRPr lang="en-US" sz="3600" b="1" dirty="0">
                <a:solidFill>
                  <a:srgbClr val="002060"/>
                </a:solidFill>
                <a:latin typeface="Arial" panose="020B0604020202020204" pitchFamily="34" charset="0"/>
                <a:cs typeface="Arial" panose="020B0604020202020204" pitchFamily="34" charset="0"/>
              </a:endParaRPr>
            </a:p>
          </p:txBody>
        </p:sp>
      </p:grpSp>
      <p:pic>
        <p:nvPicPr>
          <p:cNvPr id="87" name="Picture 60">
            <a:extLst>
              <a:ext uri="{FF2B5EF4-FFF2-40B4-BE49-F238E27FC236}">
                <a16:creationId xmlns:a16="http://schemas.microsoft.com/office/drawing/2014/main" id="{74433AF8-A506-2050-5DF5-2A399ACDCE61}"/>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p:blipFill>
        <p:spPr>
          <a:xfrm>
            <a:off x="3629504" y="2163912"/>
            <a:ext cx="975793" cy="975793"/>
          </a:xfrm>
          <a:prstGeom prst="rect">
            <a:avLst/>
          </a:prstGeom>
        </p:spPr>
      </p:pic>
      <p:grpSp>
        <p:nvGrpSpPr>
          <p:cNvPr id="88" name="Group 61">
            <a:extLst>
              <a:ext uri="{FF2B5EF4-FFF2-40B4-BE49-F238E27FC236}">
                <a16:creationId xmlns:a16="http://schemas.microsoft.com/office/drawing/2014/main" id="{659E24B7-62A7-14F7-14D3-C7763A0F8525}"/>
              </a:ext>
            </a:extLst>
          </p:cNvPr>
          <p:cNvGrpSpPr/>
          <p:nvPr/>
        </p:nvGrpSpPr>
        <p:grpSpPr>
          <a:xfrm>
            <a:off x="3884968" y="2393721"/>
            <a:ext cx="464868" cy="464868"/>
            <a:chOff x="0" y="0"/>
            <a:chExt cx="812800" cy="812800"/>
          </a:xfrm>
        </p:grpSpPr>
        <p:sp>
          <p:nvSpPr>
            <p:cNvPr id="89" name="Freeform 62">
              <a:extLst>
                <a:ext uri="{FF2B5EF4-FFF2-40B4-BE49-F238E27FC236}">
                  <a16:creationId xmlns:a16="http://schemas.microsoft.com/office/drawing/2014/main" id="{ED9321CF-A769-6645-EF20-61538E44E8FB}"/>
                </a:ext>
              </a:extLst>
            </p:cNvPr>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C939E6"/>
            </a:solidFill>
          </p:spPr>
          <p:txBody>
            <a:bodyPr/>
            <a:lstStyle/>
            <a:p>
              <a:endParaRPr lang="en-US"/>
            </a:p>
          </p:txBody>
        </p:sp>
        <p:sp>
          <p:nvSpPr>
            <p:cNvPr id="90" name="TextBox 63">
              <a:extLst>
                <a:ext uri="{FF2B5EF4-FFF2-40B4-BE49-F238E27FC236}">
                  <a16:creationId xmlns:a16="http://schemas.microsoft.com/office/drawing/2014/main" id="{26C104A4-E243-705D-5C86-497B48CF26BC}"/>
                </a:ext>
              </a:extLst>
            </p:cNvPr>
            <p:cNvSpPr txBox="1"/>
            <p:nvPr/>
          </p:nvSpPr>
          <p:spPr>
            <a:xfrm>
              <a:off x="76200" y="104775"/>
              <a:ext cx="660400" cy="631825"/>
            </a:xfrm>
            <a:prstGeom prst="rect">
              <a:avLst/>
            </a:prstGeom>
          </p:spPr>
          <p:txBody>
            <a:bodyPr lIns="50800" tIns="50800" rIns="50800" bIns="50800" rtlCol="0" anchor="ctr"/>
            <a:lstStyle/>
            <a:p>
              <a:pPr algn="ctr">
                <a:lnSpc>
                  <a:spcPts val="2000"/>
                </a:lnSpc>
              </a:pPr>
              <a:endParaRPr/>
            </a:p>
          </p:txBody>
        </p:sp>
      </p:grpSp>
      <p:pic>
        <p:nvPicPr>
          <p:cNvPr id="91" name="Picture 64">
            <a:extLst>
              <a:ext uri="{FF2B5EF4-FFF2-40B4-BE49-F238E27FC236}">
                <a16:creationId xmlns:a16="http://schemas.microsoft.com/office/drawing/2014/main" id="{70D32B03-BE3E-6D00-F1B8-6CC0209E4172}"/>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p:blipFill>
        <p:spPr>
          <a:xfrm>
            <a:off x="8651933" y="2163913"/>
            <a:ext cx="975793" cy="975793"/>
          </a:xfrm>
          <a:prstGeom prst="rect">
            <a:avLst/>
          </a:prstGeom>
        </p:spPr>
      </p:pic>
      <p:grpSp>
        <p:nvGrpSpPr>
          <p:cNvPr id="92" name="Group 65">
            <a:extLst>
              <a:ext uri="{FF2B5EF4-FFF2-40B4-BE49-F238E27FC236}">
                <a16:creationId xmlns:a16="http://schemas.microsoft.com/office/drawing/2014/main" id="{739DE47F-37E9-4F59-9CC5-669FC776613F}"/>
              </a:ext>
            </a:extLst>
          </p:cNvPr>
          <p:cNvGrpSpPr/>
          <p:nvPr/>
        </p:nvGrpSpPr>
        <p:grpSpPr>
          <a:xfrm>
            <a:off x="8907395" y="2419375"/>
            <a:ext cx="464868" cy="464868"/>
            <a:chOff x="0" y="0"/>
            <a:chExt cx="812800" cy="812800"/>
          </a:xfrm>
        </p:grpSpPr>
        <p:sp>
          <p:nvSpPr>
            <p:cNvPr id="93" name="Freeform 66">
              <a:extLst>
                <a:ext uri="{FF2B5EF4-FFF2-40B4-BE49-F238E27FC236}">
                  <a16:creationId xmlns:a16="http://schemas.microsoft.com/office/drawing/2014/main" id="{7B542076-2D43-BAC9-31D1-23A8E75398A4}"/>
                </a:ext>
              </a:extLst>
            </p:cNvPr>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C939E6"/>
            </a:solidFill>
          </p:spPr>
          <p:txBody>
            <a:bodyPr/>
            <a:lstStyle/>
            <a:p>
              <a:endParaRPr lang="en-US"/>
            </a:p>
          </p:txBody>
        </p:sp>
        <p:sp>
          <p:nvSpPr>
            <p:cNvPr id="94" name="TextBox 67">
              <a:extLst>
                <a:ext uri="{FF2B5EF4-FFF2-40B4-BE49-F238E27FC236}">
                  <a16:creationId xmlns:a16="http://schemas.microsoft.com/office/drawing/2014/main" id="{3C12A8CC-986B-36EF-5183-E6D59E5EAD09}"/>
                </a:ext>
              </a:extLst>
            </p:cNvPr>
            <p:cNvSpPr txBox="1"/>
            <p:nvPr/>
          </p:nvSpPr>
          <p:spPr>
            <a:xfrm>
              <a:off x="76200" y="104775"/>
              <a:ext cx="660400" cy="631825"/>
            </a:xfrm>
            <a:prstGeom prst="rect">
              <a:avLst/>
            </a:prstGeom>
          </p:spPr>
          <p:txBody>
            <a:bodyPr lIns="50800" tIns="50800" rIns="50800" bIns="50800" rtlCol="0" anchor="ctr"/>
            <a:lstStyle/>
            <a:p>
              <a:pPr algn="ctr">
                <a:lnSpc>
                  <a:spcPts val="2000"/>
                </a:lnSpc>
              </a:pPr>
              <a:endParaRPr/>
            </a:p>
          </p:txBody>
        </p:sp>
      </p:grpSp>
      <p:pic>
        <p:nvPicPr>
          <p:cNvPr id="95" name="Picture 68">
            <a:extLst>
              <a:ext uri="{FF2B5EF4-FFF2-40B4-BE49-F238E27FC236}">
                <a16:creationId xmlns:a16="http://schemas.microsoft.com/office/drawing/2014/main" id="{A49AD824-D320-AB9E-8C82-31BF4F6DC614}"/>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p:blipFill>
        <p:spPr>
          <a:xfrm>
            <a:off x="13911150" y="2121051"/>
            <a:ext cx="975793" cy="975793"/>
          </a:xfrm>
          <a:prstGeom prst="rect">
            <a:avLst/>
          </a:prstGeom>
        </p:spPr>
      </p:pic>
      <p:grpSp>
        <p:nvGrpSpPr>
          <p:cNvPr id="96" name="Group 69">
            <a:extLst>
              <a:ext uri="{FF2B5EF4-FFF2-40B4-BE49-F238E27FC236}">
                <a16:creationId xmlns:a16="http://schemas.microsoft.com/office/drawing/2014/main" id="{F605B3F2-050B-A98F-E21F-7DD706DDA5B3}"/>
              </a:ext>
            </a:extLst>
          </p:cNvPr>
          <p:cNvGrpSpPr/>
          <p:nvPr/>
        </p:nvGrpSpPr>
        <p:grpSpPr>
          <a:xfrm>
            <a:off x="14166612" y="2376513"/>
            <a:ext cx="464868" cy="464868"/>
            <a:chOff x="0" y="0"/>
            <a:chExt cx="812800" cy="812800"/>
          </a:xfrm>
        </p:grpSpPr>
        <p:sp>
          <p:nvSpPr>
            <p:cNvPr id="97" name="Freeform 70">
              <a:extLst>
                <a:ext uri="{FF2B5EF4-FFF2-40B4-BE49-F238E27FC236}">
                  <a16:creationId xmlns:a16="http://schemas.microsoft.com/office/drawing/2014/main" id="{8B6EF41B-5BDD-C2CF-1415-601B16A41E2A}"/>
                </a:ext>
              </a:extLst>
            </p:cNvPr>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C939E6"/>
            </a:solidFill>
          </p:spPr>
          <p:txBody>
            <a:bodyPr/>
            <a:lstStyle/>
            <a:p>
              <a:endParaRPr lang="en-US"/>
            </a:p>
          </p:txBody>
        </p:sp>
        <p:sp>
          <p:nvSpPr>
            <p:cNvPr id="98" name="TextBox 71">
              <a:extLst>
                <a:ext uri="{FF2B5EF4-FFF2-40B4-BE49-F238E27FC236}">
                  <a16:creationId xmlns:a16="http://schemas.microsoft.com/office/drawing/2014/main" id="{05031D6E-1D7D-8148-DB66-64CE536F6CD3}"/>
                </a:ext>
              </a:extLst>
            </p:cNvPr>
            <p:cNvSpPr txBox="1"/>
            <p:nvPr/>
          </p:nvSpPr>
          <p:spPr>
            <a:xfrm>
              <a:off x="76200" y="104775"/>
              <a:ext cx="660400" cy="631825"/>
            </a:xfrm>
            <a:prstGeom prst="rect">
              <a:avLst/>
            </a:prstGeom>
          </p:spPr>
          <p:txBody>
            <a:bodyPr lIns="50800" tIns="50800" rIns="50800" bIns="50800" rtlCol="0" anchor="ctr"/>
            <a:lstStyle/>
            <a:p>
              <a:pPr algn="ctr">
                <a:lnSpc>
                  <a:spcPts val="2000"/>
                </a:lnSpc>
              </a:pPr>
              <a:endParaRPr/>
            </a:p>
          </p:txBody>
        </p:sp>
      </p:grpSp>
      <p:sp>
        <p:nvSpPr>
          <p:cNvPr id="99" name="TextBox 17">
            <a:extLst>
              <a:ext uri="{FF2B5EF4-FFF2-40B4-BE49-F238E27FC236}">
                <a16:creationId xmlns:a16="http://schemas.microsoft.com/office/drawing/2014/main" id="{A18908D9-6DC3-89F9-8132-750CDD33DF38}"/>
              </a:ext>
            </a:extLst>
          </p:cNvPr>
          <p:cNvSpPr txBox="1"/>
          <p:nvPr/>
        </p:nvSpPr>
        <p:spPr>
          <a:xfrm>
            <a:off x="6713659" y="3366602"/>
            <a:ext cx="5192324" cy="1107996"/>
          </a:xfrm>
          <a:prstGeom prst="rect">
            <a:avLst/>
          </a:prstGeom>
        </p:spPr>
        <p:txBody>
          <a:bodyPr wrap="square" lIns="0" tIns="0" rIns="0" bIns="0" rtlCol="0" anchor="t">
            <a:spAutoFit/>
          </a:bodyPr>
          <a:lstStyle/>
          <a:p>
            <a:pPr algn="just"/>
            <a:r>
              <a:rPr lang="vi-VN" sz="3600" b="1" dirty="0">
                <a:solidFill>
                  <a:srgbClr val="002060"/>
                </a:solidFill>
                <a:latin typeface="Arial" panose="020B0604020202020204" pitchFamily="34" charset="0"/>
                <a:cs typeface="Arial" panose="020B0604020202020204" pitchFamily="34" charset="0"/>
              </a:rPr>
              <a:t>Các chiến lược ứng xử mang tính định hướng</a:t>
            </a:r>
            <a:endParaRPr lang="en-US" sz="3600" b="1" dirty="0">
              <a:solidFill>
                <a:srgbClr val="002060"/>
              </a:solidFill>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C7D5DE48-3CB4-71BA-8728-34D567E97440}"/>
              </a:ext>
            </a:extLst>
          </p:cNvPr>
          <p:cNvSpPr txBox="1"/>
          <p:nvPr/>
        </p:nvSpPr>
        <p:spPr>
          <a:xfrm>
            <a:off x="1428749" y="474894"/>
            <a:ext cx="14897100" cy="1446550"/>
          </a:xfrm>
          <a:prstGeom prst="rect">
            <a:avLst/>
          </a:prstGeom>
          <a:noFill/>
        </p:spPr>
        <p:txBody>
          <a:bodyPr wrap="square">
            <a:spAutoFit/>
          </a:bodyPr>
          <a:lstStyle/>
          <a:p>
            <a:pPr marR="0" lvl="0" algn="ctr" defTabSz="914400" rtl="0" eaLnBrk="1" fontAlgn="auto" latinLnBrk="0" hangingPunct="1">
              <a:spcBef>
                <a:spcPts val="0"/>
              </a:spcBef>
              <a:spcAft>
                <a:spcPts val="0"/>
              </a:spcAft>
              <a:buClrTx/>
              <a:buSzTx/>
              <a:tabLst/>
              <a:defRPr/>
            </a:pPr>
            <a:r>
              <a:rPr lang="vi-VN" sz="4400" b="1" dirty="0">
                <a:solidFill>
                  <a:srgbClr val="002060"/>
                </a:solidFill>
              </a:rPr>
              <a:t>2.3.3. CÁC ĐỊNH HƯỚNG CHỦ YẾU THƯỜNG NHẰM VÀO BA HƯỚNG SAU </a:t>
            </a:r>
            <a:endParaRPr lang="en-US" sz="4400" b="1" dirty="0">
              <a:solidFill>
                <a:srgbClr val="002060"/>
              </a:solidFill>
            </a:endParaRPr>
          </a:p>
        </p:txBody>
      </p:sp>
      <p:sp>
        <p:nvSpPr>
          <p:cNvPr id="5" name="TextBox 4">
            <a:extLst>
              <a:ext uri="{FF2B5EF4-FFF2-40B4-BE49-F238E27FC236}">
                <a16:creationId xmlns:a16="http://schemas.microsoft.com/office/drawing/2014/main" id="{3F65D089-2119-8812-0DA4-26656DA21D81}"/>
              </a:ext>
            </a:extLst>
          </p:cNvPr>
          <p:cNvSpPr txBox="1"/>
          <p:nvPr/>
        </p:nvSpPr>
        <p:spPr>
          <a:xfrm>
            <a:off x="152400" y="4696668"/>
            <a:ext cx="4661864" cy="3970318"/>
          </a:xfrm>
          <a:prstGeom prst="rect">
            <a:avLst/>
          </a:prstGeom>
          <a:noFill/>
        </p:spPr>
        <p:txBody>
          <a:bodyPr wrap="square" rtlCol="0">
            <a:spAutoFit/>
          </a:bodyPr>
          <a:lstStyle/>
          <a:p>
            <a:pPr marL="285750" indent="-285750">
              <a:buFont typeface="Wingdings" panose="05000000000000000000" pitchFamily="2" charset="2"/>
              <a:buChar char="q"/>
            </a:pPr>
            <a:r>
              <a:rPr lang="vi-VN" sz="3600" dirty="0">
                <a:solidFill>
                  <a:srgbClr val="002060"/>
                </a:solidFill>
                <a:latin typeface="Arial" panose="020B0604020202020204" pitchFamily="34" charset="0"/>
                <a:cs typeface="Arial" panose="020B0604020202020204" pitchFamily="34" charset="0"/>
              </a:rPr>
              <a:t>Cải tiến tiêu chuẩn chất lượng thông qua các phát minh mới</a:t>
            </a:r>
            <a:endParaRPr lang="en-US" sz="3600" dirty="0">
              <a:solidFill>
                <a:srgbClr val="002060"/>
              </a:solidFill>
              <a:latin typeface="Arial" panose="020B0604020202020204" pitchFamily="34" charset="0"/>
              <a:cs typeface="Arial" panose="020B0604020202020204" pitchFamily="34" charset="0"/>
            </a:endParaRPr>
          </a:p>
          <a:p>
            <a:pPr marL="285750" indent="-285750">
              <a:buFont typeface="Wingdings" panose="05000000000000000000" pitchFamily="2" charset="2"/>
              <a:buChar char="q"/>
            </a:pPr>
            <a:r>
              <a:rPr lang="vi-VN" sz="3600" dirty="0">
                <a:solidFill>
                  <a:srgbClr val="002060"/>
                </a:solidFill>
                <a:latin typeface="Arial" panose="020B0604020202020204" pitchFamily="34" charset="0"/>
                <a:cs typeface="Arial" panose="020B0604020202020204" pitchFamily="34" charset="0"/>
              </a:rPr>
              <a:t>Tăng phần thị trường thông qua việc hạ giá đáng kể. </a:t>
            </a:r>
            <a:endParaRPr lang="en-US" sz="3600" dirty="0">
              <a:solidFill>
                <a:srgbClr val="002060"/>
              </a:solidFill>
              <a:latin typeface="Arial" panose="020B0604020202020204" pitchFamily="34" charset="0"/>
              <a:cs typeface="Arial" panose="020B0604020202020204" pitchFamily="34" charset="0"/>
            </a:endParaRPr>
          </a:p>
        </p:txBody>
      </p:sp>
      <p:sp>
        <p:nvSpPr>
          <p:cNvPr id="6" name="TextBox 5">
            <a:extLst>
              <a:ext uri="{FF2B5EF4-FFF2-40B4-BE49-F238E27FC236}">
                <a16:creationId xmlns:a16="http://schemas.microsoft.com/office/drawing/2014/main" id="{75336129-71BA-0C0E-452A-0E4294547413}"/>
              </a:ext>
            </a:extLst>
          </p:cNvPr>
          <p:cNvSpPr txBox="1"/>
          <p:nvPr/>
        </p:nvSpPr>
        <p:spPr>
          <a:xfrm>
            <a:off x="5105400" y="4514673"/>
            <a:ext cx="7876755" cy="5509200"/>
          </a:xfrm>
          <a:prstGeom prst="rect">
            <a:avLst/>
          </a:prstGeom>
          <a:noFill/>
        </p:spPr>
        <p:txBody>
          <a:bodyPr wrap="square" rtlCol="0">
            <a:spAutoFit/>
          </a:bodyPr>
          <a:lstStyle/>
          <a:p>
            <a:pPr marL="457200" indent="-457200">
              <a:buFont typeface="Wingdings" panose="05000000000000000000" pitchFamily="2" charset="2"/>
              <a:buChar char="q"/>
            </a:pPr>
            <a:r>
              <a:rPr lang="vi-VN" sz="3200" dirty="0">
                <a:solidFill>
                  <a:srgbClr val="002060"/>
                </a:solidFill>
              </a:rPr>
              <a:t>Chiến lược từ bỏ (rút lui khỏi một</a:t>
            </a:r>
            <a:r>
              <a:rPr lang="en-US" sz="3200" dirty="0">
                <a:solidFill>
                  <a:srgbClr val="002060"/>
                </a:solidFill>
              </a:rPr>
              <a:t> TT)</a:t>
            </a:r>
          </a:p>
          <a:p>
            <a:pPr marL="457200" indent="-457200">
              <a:buFont typeface="Wingdings" panose="05000000000000000000" pitchFamily="2" charset="2"/>
              <a:buChar char="q"/>
            </a:pPr>
            <a:r>
              <a:rPr lang="vi-VN" sz="3200" dirty="0">
                <a:solidFill>
                  <a:srgbClr val="002060"/>
                </a:solidFill>
              </a:rPr>
              <a:t>Chiến lược thích ứng (tiếp cận với </a:t>
            </a:r>
            <a:r>
              <a:rPr lang="en-US" sz="3200" dirty="0">
                <a:solidFill>
                  <a:srgbClr val="002060"/>
                </a:solidFill>
              </a:rPr>
              <a:t>TT)</a:t>
            </a:r>
          </a:p>
          <a:p>
            <a:pPr marL="457200" indent="-457200">
              <a:buFont typeface="Wingdings" panose="05000000000000000000" pitchFamily="2" charset="2"/>
              <a:buChar char="q"/>
            </a:pPr>
            <a:r>
              <a:rPr lang="vi-VN" sz="3200" dirty="0">
                <a:solidFill>
                  <a:srgbClr val="002060"/>
                </a:solidFill>
              </a:rPr>
              <a:t>Chiến lược cố thủ (quyết tâm trụ lại</a:t>
            </a:r>
            <a:r>
              <a:rPr lang="en-US" sz="3200" dirty="0">
                <a:solidFill>
                  <a:srgbClr val="002060"/>
                </a:solidFill>
              </a:rPr>
              <a:t> TT)</a:t>
            </a:r>
          </a:p>
          <a:p>
            <a:pPr marL="457200" indent="-457200">
              <a:buFont typeface="Wingdings" panose="05000000000000000000" pitchFamily="2" charset="2"/>
              <a:buChar char="q"/>
            </a:pPr>
            <a:r>
              <a:rPr lang="vi-VN" sz="3200" dirty="0">
                <a:solidFill>
                  <a:srgbClr val="002060"/>
                </a:solidFill>
              </a:rPr>
              <a:t>Chiến lược chiếm lĩnh (trực tiếp hay</a:t>
            </a:r>
            <a:r>
              <a:rPr lang="en-US" sz="3200" dirty="0">
                <a:solidFill>
                  <a:srgbClr val="002060"/>
                </a:solidFill>
              </a:rPr>
              <a:t> </a:t>
            </a:r>
            <a:r>
              <a:rPr lang="en-US" sz="3200" dirty="0" err="1">
                <a:solidFill>
                  <a:srgbClr val="002060"/>
                </a:solidFill>
              </a:rPr>
              <a:t>gián</a:t>
            </a:r>
            <a:r>
              <a:rPr lang="en-US" sz="3200" dirty="0">
                <a:solidFill>
                  <a:srgbClr val="002060"/>
                </a:solidFill>
              </a:rPr>
              <a:t> </a:t>
            </a:r>
            <a:r>
              <a:rPr lang="en-US" sz="3200" dirty="0" err="1">
                <a:solidFill>
                  <a:srgbClr val="002060"/>
                </a:solidFill>
              </a:rPr>
              <a:t>tiếp</a:t>
            </a:r>
            <a:r>
              <a:rPr lang="en-US" sz="3200" dirty="0">
                <a:solidFill>
                  <a:srgbClr val="002060"/>
                </a:solidFill>
              </a:rPr>
              <a:t>)</a:t>
            </a:r>
          </a:p>
          <a:p>
            <a:pPr marL="457200" indent="-457200">
              <a:buFont typeface="Wingdings" panose="05000000000000000000" pitchFamily="2" charset="2"/>
              <a:buChar char="q"/>
            </a:pPr>
            <a:r>
              <a:rPr lang="vi-VN" sz="3200" dirty="0">
                <a:solidFill>
                  <a:srgbClr val="002060"/>
                </a:solidFill>
              </a:rPr>
              <a:t>Chiến lược liên kết (liên kết dọc, ngang). </a:t>
            </a:r>
            <a:endParaRPr lang="en-US" sz="3200" dirty="0">
              <a:solidFill>
                <a:srgbClr val="002060"/>
              </a:solidFill>
            </a:endParaRPr>
          </a:p>
          <a:p>
            <a:pPr marL="457200" indent="-457200">
              <a:buFont typeface="Wingdings" panose="05000000000000000000" pitchFamily="2" charset="2"/>
              <a:buChar char="q"/>
            </a:pPr>
            <a:r>
              <a:rPr lang="vi-VN" sz="3200" dirty="0">
                <a:solidFill>
                  <a:srgbClr val="002060"/>
                </a:solidFill>
              </a:rPr>
              <a:t>Chiến lược tập trung (hợp nhất thành các hãng, tập đoàn lớn). </a:t>
            </a:r>
            <a:endParaRPr lang="en-US" sz="3200" dirty="0">
              <a:solidFill>
                <a:srgbClr val="002060"/>
              </a:solidFill>
            </a:endParaRPr>
          </a:p>
          <a:p>
            <a:pPr marL="457200" indent="-457200">
              <a:buFont typeface="Wingdings" panose="05000000000000000000" pitchFamily="2" charset="2"/>
              <a:buChar char="q"/>
            </a:pPr>
            <a:r>
              <a:rPr lang="vi-VN" sz="3200" dirty="0">
                <a:solidFill>
                  <a:srgbClr val="002060"/>
                </a:solidFill>
              </a:rPr>
              <a:t>Chiến lược quốc tế hoá (liên minh chiến lược với hãng nước ngoài). </a:t>
            </a:r>
            <a:endParaRPr lang="en-US" sz="3200" dirty="0">
              <a:solidFill>
                <a:srgbClr val="002060"/>
              </a:solidFill>
            </a:endParaRPr>
          </a:p>
        </p:txBody>
      </p:sp>
      <p:sp>
        <p:nvSpPr>
          <p:cNvPr id="7" name="TextBox 6">
            <a:extLst>
              <a:ext uri="{FF2B5EF4-FFF2-40B4-BE49-F238E27FC236}">
                <a16:creationId xmlns:a16="http://schemas.microsoft.com/office/drawing/2014/main" id="{B7589613-1A08-E586-4B38-5FB4C518D660}"/>
              </a:ext>
            </a:extLst>
          </p:cNvPr>
          <p:cNvSpPr txBox="1"/>
          <p:nvPr/>
        </p:nvSpPr>
        <p:spPr>
          <a:xfrm>
            <a:off x="13353599" y="4581798"/>
            <a:ext cx="4748429" cy="5016758"/>
          </a:xfrm>
          <a:prstGeom prst="rect">
            <a:avLst/>
          </a:prstGeom>
          <a:noFill/>
        </p:spPr>
        <p:txBody>
          <a:bodyPr wrap="square" rtlCol="0">
            <a:spAutoFit/>
          </a:bodyPr>
          <a:lstStyle/>
          <a:p>
            <a:pPr marL="571500" indent="-571500">
              <a:buFont typeface="Wingdings" panose="05000000000000000000" pitchFamily="2" charset="2"/>
              <a:buChar char="q"/>
            </a:pPr>
            <a:r>
              <a:rPr lang="vi-VN" sz="3200" dirty="0">
                <a:solidFill>
                  <a:srgbClr val="002060"/>
                </a:solidFill>
                <a:latin typeface="Arial" panose="020B0604020202020204" pitchFamily="34" charset="0"/>
                <a:cs typeface="Arial" panose="020B0604020202020204" pitchFamily="34" charset="0"/>
              </a:rPr>
              <a:t>Thành lập cơ sở mới (xí nghiệp hay chi nhánh…). </a:t>
            </a:r>
            <a:endParaRPr lang="en-US" sz="3200" dirty="0">
              <a:solidFill>
                <a:srgbClr val="002060"/>
              </a:solidFill>
              <a:latin typeface="Arial" panose="020B0604020202020204" pitchFamily="34" charset="0"/>
              <a:cs typeface="Arial" panose="020B0604020202020204" pitchFamily="34" charset="0"/>
            </a:endParaRPr>
          </a:p>
          <a:p>
            <a:pPr marL="571500" indent="-571500">
              <a:buFont typeface="Wingdings" panose="05000000000000000000" pitchFamily="2" charset="2"/>
              <a:buChar char="q"/>
            </a:pPr>
            <a:r>
              <a:rPr lang="vi-VN" sz="3200" dirty="0">
                <a:solidFill>
                  <a:srgbClr val="002060"/>
                </a:solidFill>
                <a:latin typeface="Arial" panose="020B0604020202020204" pitchFamily="34" charset="0"/>
                <a:cs typeface="Arial" panose="020B0604020202020204" pitchFamily="34" charset="0"/>
              </a:rPr>
              <a:t>Đổi mới hình thức tổ chức doanh nghiệp (từ công ty TNHH sang cổ phần). </a:t>
            </a:r>
            <a:endParaRPr lang="en-US" sz="3200" dirty="0">
              <a:solidFill>
                <a:srgbClr val="002060"/>
              </a:solidFill>
              <a:latin typeface="Arial" panose="020B0604020202020204" pitchFamily="34" charset="0"/>
              <a:cs typeface="Arial" panose="020B0604020202020204" pitchFamily="34" charset="0"/>
            </a:endParaRPr>
          </a:p>
          <a:p>
            <a:pPr marL="571500" indent="-571500">
              <a:buFont typeface="Wingdings" panose="05000000000000000000" pitchFamily="2" charset="2"/>
              <a:buChar char="q"/>
            </a:pPr>
            <a:r>
              <a:rPr lang="vi-VN" sz="3200" dirty="0">
                <a:solidFill>
                  <a:srgbClr val="002060"/>
                </a:solidFill>
                <a:latin typeface="Arial" panose="020B0604020202020204" pitchFamily="34" charset="0"/>
                <a:cs typeface="Arial" panose="020B0604020202020204" pitchFamily="34" charset="0"/>
              </a:rPr>
              <a:t>Thăm dò các vị thế mới (ví dụ ở nước ngoài). </a:t>
            </a:r>
            <a:endParaRPr lang="en-US" sz="3200" dirty="0">
              <a:solidFill>
                <a:srgbClr val="00206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9355258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00" cy="10287000"/>
          </a:xfrm>
          <a:prstGeom prst="rect">
            <a:avLst/>
          </a:prstGeom>
          <a:solidFill>
            <a:srgbClr val="31346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15518" y="720090"/>
            <a:ext cx="16856964" cy="884682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FBF79DF3-8748-99C7-B462-373BE636B2F2}"/>
              </a:ext>
            </a:extLst>
          </p:cNvPr>
          <p:cNvPicPr>
            <a:picLocks noChangeAspect="1"/>
          </p:cNvPicPr>
          <p:nvPr/>
        </p:nvPicPr>
        <p:blipFill>
          <a:blip r:embed="rId3"/>
          <a:stretch>
            <a:fillRect/>
          </a:stretch>
        </p:blipFill>
        <p:spPr>
          <a:xfrm>
            <a:off x="715518" y="342900"/>
            <a:ext cx="16856964" cy="9677400"/>
          </a:xfrm>
          <a:prstGeom prst="rect">
            <a:avLst/>
          </a:prstGeom>
        </p:spPr>
      </p:pic>
      <p:sp>
        <p:nvSpPr>
          <p:cNvPr id="10" name="TextBox 9">
            <a:extLst>
              <a:ext uri="{FF2B5EF4-FFF2-40B4-BE49-F238E27FC236}">
                <a16:creationId xmlns:a16="http://schemas.microsoft.com/office/drawing/2014/main" id="{A17C1B6F-7EE3-9E47-475A-EBCE35D2B2EA}"/>
              </a:ext>
            </a:extLst>
          </p:cNvPr>
          <p:cNvSpPr txBox="1"/>
          <p:nvPr/>
        </p:nvSpPr>
        <p:spPr>
          <a:xfrm>
            <a:off x="914400" y="9496544"/>
            <a:ext cx="9144000" cy="400110"/>
          </a:xfrm>
          <a:prstGeom prst="rect">
            <a:avLst/>
          </a:prstGeom>
          <a:noFill/>
        </p:spPr>
        <p:txBody>
          <a:bodyPr wrap="square">
            <a:spAutoFit/>
          </a:bodyPr>
          <a:lstStyle/>
          <a:p>
            <a:r>
              <a:rPr lang="vi-VN" sz="2000" b="1" dirty="0">
                <a:solidFill>
                  <a:srgbClr val="FF0000"/>
                </a:solidFill>
              </a:rPr>
              <a:t>Sơ đồ 2.2. Quy trình quản trị một doanh nghiệp </a:t>
            </a:r>
            <a:endParaRPr lang="en-US" sz="2000" b="1" dirty="0">
              <a:solidFill>
                <a:srgbClr val="FF0000"/>
              </a:solidFill>
            </a:endParaRPr>
          </a:p>
        </p:txBody>
      </p:sp>
    </p:spTree>
    <p:extLst>
      <p:ext uri="{BB962C8B-B14F-4D97-AF65-F5344CB8AC3E}">
        <p14:creationId xmlns:p14="http://schemas.microsoft.com/office/powerpoint/2010/main" val="230533929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30992ED3-FA99-4FAD-A3CA-2B9B3BB8B4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179805" y="965200"/>
            <a:ext cx="5136645" cy="8359773"/>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8" name="TextBox 7">
            <a:extLst>
              <a:ext uri="{FF2B5EF4-FFF2-40B4-BE49-F238E27FC236}">
                <a16:creationId xmlns:a16="http://schemas.microsoft.com/office/drawing/2014/main" id="{7FD0BAE3-CE6E-817F-7789-267C050EDF85}"/>
              </a:ext>
            </a:extLst>
          </p:cNvPr>
          <p:cNvSpPr txBox="1"/>
          <p:nvPr/>
        </p:nvSpPr>
        <p:spPr>
          <a:xfrm>
            <a:off x="12631529" y="647700"/>
            <a:ext cx="4454013" cy="7542735"/>
          </a:xfrm>
          <a:prstGeom prst="rect">
            <a:avLst/>
          </a:prstGeom>
        </p:spPr>
        <p:txBody>
          <a:bodyPr vert="horz" lIns="91440" tIns="45720" rIns="91440" bIns="45720" rtlCol="0" anchor="ctr">
            <a:normAutofit/>
          </a:bodyPr>
          <a:lstStyle/>
          <a:p>
            <a:pPr marR="0" lvl="0" fontAlgn="auto">
              <a:lnSpc>
                <a:spcPct val="90000"/>
              </a:lnSpc>
              <a:spcBef>
                <a:spcPct val="0"/>
              </a:spcBef>
              <a:spcAft>
                <a:spcPts val="600"/>
              </a:spcAft>
              <a:buClrTx/>
              <a:buSzTx/>
              <a:tabLst/>
              <a:defRPr/>
            </a:pPr>
            <a:r>
              <a:rPr lang="en-US" sz="4400" b="1" kern="1200" dirty="0">
                <a:solidFill>
                  <a:srgbClr val="003399"/>
                </a:solidFill>
                <a:latin typeface="+mj-lt"/>
                <a:ea typeface="+mj-ea"/>
                <a:cs typeface="+mj-cs"/>
              </a:rPr>
              <a:t>2.3.4. XÁC ĐỊNH VỊ TRÍ CỦA DOANH NGHIỆP TRÊN THỊ TRƯỜNG</a:t>
            </a:r>
          </a:p>
        </p:txBody>
      </p:sp>
      <p:pic>
        <p:nvPicPr>
          <p:cNvPr id="12" name="Picture 11" descr="Table&#10;&#10;Description automatically generated">
            <a:extLst>
              <a:ext uri="{FF2B5EF4-FFF2-40B4-BE49-F238E27FC236}">
                <a16:creationId xmlns:a16="http://schemas.microsoft.com/office/drawing/2014/main" id="{08E37A19-971C-51A8-ADBC-AB2C0653D677}"/>
              </a:ext>
            </a:extLst>
          </p:cNvPr>
          <p:cNvPicPr>
            <a:picLocks noChangeAspect="1"/>
          </p:cNvPicPr>
          <p:nvPr/>
        </p:nvPicPr>
        <p:blipFill>
          <a:blip r:embed="rId3"/>
          <a:stretch>
            <a:fillRect/>
          </a:stretch>
        </p:blipFill>
        <p:spPr>
          <a:xfrm>
            <a:off x="-169177" y="2379125"/>
            <a:ext cx="12329932" cy="5332693"/>
          </a:xfrm>
          <a:prstGeom prst="rect">
            <a:avLst/>
          </a:prstGeom>
        </p:spPr>
      </p:pic>
      <p:sp>
        <p:nvSpPr>
          <p:cNvPr id="10" name="TextBox 9">
            <a:extLst>
              <a:ext uri="{FF2B5EF4-FFF2-40B4-BE49-F238E27FC236}">
                <a16:creationId xmlns:a16="http://schemas.microsoft.com/office/drawing/2014/main" id="{838DB569-4E95-C53C-C3FF-EAB978693392}"/>
              </a:ext>
            </a:extLst>
          </p:cNvPr>
          <p:cNvSpPr txBox="1"/>
          <p:nvPr/>
        </p:nvSpPr>
        <p:spPr>
          <a:xfrm>
            <a:off x="864009" y="647700"/>
            <a:ext cx="10095480" cy="3462851"/>
          </a:xfrm>
          <a:prstGeom prst="rect">
            <a:avLst/>
          </a:prstGeom>
        </p:spPr>
        <p:txBody>
          <a:bodyPr vert="horz" lIns="91440" tIns="45720" rIns="91440" bIns="45720" rtlCol="0">
            <a:normAutofit/>
          </a:bodyPr>
          <a:lstStyle/>
          <a:p>
            <a:pPr indent="-228600">
              <a:lnSpc>
                <a:spcPct val="90000"/>
              </a:lnSpc>
              <a:spcAft>
                <a:spcPts val="600"/>
              </a:spcAft>
              <a:buFont typeface="Arial" panose="020B0604020202020204" pitchFamily="34" charset="0"/>
              <a:buChar char="•"/>
            </a:pPr>
            <a:r>
              <a:rPr lang="en-US" sz="3600" b="1" dirty="0"/>
              <a:t>2.3.4.1.Ma </a:t>
            </a:r>
            <a:r>
              <a:rPr lang="en-US" sz="3600" b="1" dirty="0" err="1"/>
              <a:t>trận</a:t>
            </a:r>
            <a:r>
              <a:rPr lang="en-US" sz="3600" b="1" dirty="0"/>
              <a:t> </a:t>
            </a:r>
            <a:r>
              <a:rPr lang="en-US" sz="3600" b="1" dirty="0" err="1"/>
              <a:t>đánh</a:t>
            </a:r>
            <a:r>
              <a:rPr lang="en-US" sz="3600" b="1" dirty="0"/>
              <a:t> </a:t>
            </a:r>
            <a:r>
              <a:rPr lang="en-US" sz="3600" b="1" dirty="0" err="1"/>
              <a:t>giá</a:t>
            </a:r>
            <a:r>
              <a:rPr lang="en-US" sz="3600" b="1" dirty="0"/>
              <a:t> </a:t>
            </a:r>
            <a:r>
              <a:rPr lang="en-US" sz="3600" b="1" dirty="0" err="1"/>
              <a:t>các</a:t>
            </a:r>
            <a:r>
              <a:rPr lang="en-US" sz="3600" b="1" dirty="0"/>
              <a:t> </a:t>
            </a:r>
            <a:r>
              <a:rPr lang="en-US" sz="3600" b="1" dirty="0" err="1"/>
              <a:t>yếu</a:t>
            </a:r>
            <a:r>
              <a:rPr lang="en-US" sz="3600" b="1" dirty="0"/>
              <a:t> </a:t>
            </a:r>
            <a:r>
              <a:rPr lang="en-US" sz="3600" b="1" dirty="0" err="1"/>
              <a:t>tố</a:t>
            </a:r>
            <a:r>
              <a:rPr lang="en-US" sz="3600" b="1" dirty="0"/>
              <a:t> </a:t>
            </a:r>
            <a:r>
              <a:rPr lang="en-US" sz="3600" b="1" dirty="0" err="1"/>
              <a:t>bên</a:t>
            </a:r>
            <a:r>
              <a:rPr lang="en-US" sz="3600" b="1" dirty="0"/>
              <a:t> </a:t>
            </a:r>
            <a:r>
              <a:rPr lang="en-US" sz="3600" b="1" dirty="0" err="1"/>
              <a:t>ngoài</a:t>
            </a:r>
            <a:r>
              <a:rPr lang="en-US" sz="3600" b="1" dirty="0"/>
              <a:t> (EFE)</a:t>
            </a:r>
          </a:p>
        </p:txBody>
      </p:sp>
    </p:spTree>
    <p:extLst>
      <p:ext uri="{BB962C8B-B14F-4D97-AF65-F5344CB8AC3E}">
        <p14:creationId xmlns:p14="http://schemas.microsoft.com/office/powerpoint/2010/main" val="111577955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utoShape 3"/>
          <p:cNvSpPr>
            <a:spLocks noChangeArrowheads="1"/>
          </p:cNvSpPr>
          <p:nvPr/>
        </p:nvSpPr>
        <p:spPr bwMode="auto">
          <a:xfrm>
            <a:off x="639991" y="2233614"/>
            <a:ext cx="17048589" cy="7315200"/>
          </a:xfrm>
          <a:prstGeom prst="rect">
            <a:avLst/>
          </a:prstGeom>
          <a:solidFill>
            <a:schemeClr val="accent2"/>
          </a:solidFill>
          <a:ln w="12700">
            <a:solidFill>
              <a:schemeClr val="bg1"/>
            </a:solidFill>
            <a:miter lim="800000"/>
            <a:headEnd/>
            <a:tailEnd/>
          </a:ln>
        </p:spPr>
        <p:txBody>
          <a:bodyPr anchor="ctr"/>
          <a:lstStyle>
            <a:lvl1pPr>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sz="2400">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pPr marL="0" marR="0" lvl="0" indent="0" algn="l" defTabSz="1371600" rtl="0" eaLnBrk="1" fontAlgn="base" latinLnBrk="0" hangingPunct="1">
              <a:lnSpc>
                <a:spcPct val="100000"/>
              </a:lnSpc>
              <a:spcBef>
                <a:spcPct val="0"/>
              </a:spcBef>
              <a:spcAft>
                <a:spcPct val="0"/>
              </a:spcAft>
              <a:buClrTx/>
              <a:buSzTx/>
              <a:buFontTx/>
              <a:buNone/>
              <a:tabLst/>
              <a:defRPr/>
            </a:pPr>
            <a:endParaRPr kumimoji="0" lang="zh-CN" altLang="en-US" sz="3200" b="0" i="0" u="none" strike="noStrike" kern="1200" cap="none" spc="0" normalizeH="0" baseline="0" noProof="0">
              <a:ln>
                <a:noFill/>
              </a:ln>
              <a:solidFill>
                <a:srgbClr val="000000"/>
              </a:solidFill>
              <a:effectLst/>
              <a:uLnTx/>
              <a:uFillTx/>
              <a:latin typeface="Calibri" panose="020F0502020204030204" pitchFamily="34" charset="0"/>
              <a:ea typeface="SimSun" panose="02010600030101010101" pitchFamily="2" charset="-122"/>
              <a:cs typeface="+mn-cs"/>
            </a:endParaRPr>
          </a:p>
        </p:txBody>
      </p:sp>
      <p:sp>
        <p:nvSpPr>
          <p:cNvPr id="6" name="AutoShape 3"/>
          <p:cNvSpPr>
            <a:spLocks noChangeArrowheads="1"/>
          </p:cNvSpPr>
          <p:nvPr/>
        </p:nvSpPr>
        <p:spPr bwMode="auto">
          <a:xfrm>
            <a:off x="830490" y="2019300"/>
            <a:ext cx="16627019" cy="7315200"/>
          </a:xfrm>
          <a:prstGeom prst="rect">
            <a:avLst/>
          </a:prstGeom>
          <a:ln>
            <a:solidFill>
              <a:srgbClr val="002060"/>
            </a:solidFill>
            <a:headEnd/>
            <a:tailEnd/>
          </a:ln>
        </p:spPr>
        <p:style>
          <a:lnRef idx="2">
            <a:schemeClr val="accent2"/>
          </a:lnRef>
          <a:fillRef idx="1">
            <a:schemeClr val="lt1"/>
          </a:fillRef>
          <a:effectRef idx="0">
            <a:schemeClr val="accent2"/>
          </a:effectRef>
          <a:fontRef idx="minor">
            <a:schemeClr val="dk1"/>
          </a:fontRef>
        </p:style>
        <p:txBody>
          <a:bodyPr wrap="none" anchor="ctr"/>
          <a:lstStyle>
            <a:lvl1pPr>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sz="2400">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pPr marL="0" marR="0" lvl="0" indent="0" algn="ctr" defTabSz="1371600" rtl="0" eaLnBrk="1" fontAlgn="base" latinLnBrk="0" hangingPunct="1">
              <a:lnSpc>
                <a:spcPct val="100000"/>
              </a:lnSpc>
              <a:spcBef>
                <a:spcPct val="0"/>
              </a:spcBef>
              <a:spcAft>
                <a:spcPct val="0"/>
              </a:spcAft>
              <a:buClrTx/>
              <a:buSzTx/>
              <a:buFontTx/>
              <a:buNone/>
              <a:tabLst/>
              <a:defRPr/>
            </a:pPr>
            <a:endParaRPr kumimoji="0" lang="zh-CN" altLang="en-US" sz="3600" b="0" i="0" u="none" strike="noStrike" kern="1200" cap="none" spc="0" normalizeH="0" baseline="0" noProof="0" dirty="0">
              <a:ln>
                <a:noFill/>
              </a:ln>
              <a:solidFill>
                <a:srgbClr val="001D7A"/>
              </a:solidFill>
              <a:effectLst/>
              <a:uLnTx/>
              <a:uFillTx/>
              <a:latin typeface="Calibri" panose="020F0502020204030204" pitchFamily="34" charset="0"/>
              <a:ea typeface="Microsoft YaHei" panose="020B0503020204020204" pitchFamily="34" charset="-122"/>
              <a:cs typeface="+mn-cs"/>
            </a:endParaRPr>
          </a:p>
        </p:txBody>
      </p:sp>
      <p:sp>
        <p:nvSpPr>
          <p:cNvPr id="3" name="TextBox 2">
            <a:extLst>
              <a:ext uri="{FF2B5EF4-FFF2-40B4-BE49-F238E27FC236}">
                <a16:creationId xmlns:a16="http://schemas.microsoft.com/office/drawing/2014/main" id="{6A7D5809-2B95-ECE7-951A-1D7E8C4BEA68}"/>
              </a:ext>
            </a:extLst>
          </p:cNvPr>
          <p:cNvSpPr txBox="1"/>
          <p:nvPr/>
        </p:nvSpPr>
        <p:spPr>
          <a:xfrm>
            <a:off x="1076904" y="1966914"/>
            <a:ext cx="16134190" cy="16598198"/>
          </a:xfrm>
          <a:prstGeom prst="rect">
            <a:avLst/>
          </a:prstGeom>
          <a:noFill/>
        </p:spPr>
        <p:txBody>
          <a:bodyPr wrap="square" rtlCol="0">
            <a:spAutoFit/>
          </a:bodyPr>
          <a:lstStyle/>
          <a:p>
            <a:pPr marL="457200" marR="0" lvl="0" indent="-45720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4000" b="0" i="0" u="none" strike="noStrike" kern="1200" cap="none" spc="0" normalizeH="0" baseline="0" noProof="0" dirty="0">
                <a:ln>
                  <a:noFill/>
                </a:ln>
                <a:solidFill>
                  <a:srgbClr val="002060"/>
                </a:solidFill>
                <a:effectLst/>
                <a:uLnTx/>
                <a:uFillTx/>
                <a:latin typeface="Arial"/>
                <a:ea typeface="Microsoft YaHei"/>
                <a:cs typeface="+mn-cs"/>
              </a:rPr>
              <a:t> </a:t>
            </a:r>
            <a:r>
              <a:rPr lang="vi-VN" sz="4000" b="1" i="1" dirty="0">
                <a:solidFill>
                  <a:srgbClr val="002060"/>
                </a:solidFill>
              </a:rPr>
              <a:t>Bước 1: </a:t>
            </a:r>
            <a:r>
              <a:rPr lang="vi-VN" sz="4000" dirty="0">
                <a:solidFill>
                  <a:srgbClr val="002060"/>
                </a:solidFill>
              </a:rPr>
              <a:t>Lập danh mục các yếu tố (từ 10 đến 20 yếu tố) có vai trò quyết định đối với sự thành công như của doanh nghiệp, được nhận diện trong quá trình kiểm tra các yếu tố bên ngoài.</a:t>
            </a:r>
            <a:endParaRPr lang="en-US" sz="4000" dirty="0">
              <a:solidFill>
                <a:srgbClr val="002060"/>
              </a:solidFill>
            </a:endParaRPr>
          </a:p>
          <a:p>
            <a:pPr marL="457200" marR="0" lvl="0" indent="-45720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vi-VN" sz="4000" dirty="0">
                <a:solidFill>
                  <a:srgbClr val="002060"/>
                </a:solidFill>
              </a:rPr>
              <a:t> </a:t>
            </a:r>
            <a:r>
              <a:rPr lang="vi-VN" sz="4000" b="1" i="1" dirty="0">
                <a:solidFill>
                  <a:srgbClr val="002060"/>
                </a:solidFill>
              </a:rPr>
              <a:t>Bước 2: </a:t>
            </a:r>
            <a:r>
              <a:rPr lang="vi-VN" sz="4000" dirty="0">
                <a:solidFill>
                  <a:srgbClr val="002060"/>
                </a:solidFill>
              </a:rPr>
              <a:t>Phân loại tầm quan trọng từ 0,0 (Không quan trọng) đến 1,0 (Rất quan trọng) cho mỗi yếu tố. Sự phân loại này cho thấy tầm quan trọng tương ứng của yếu tố đó đối với sự thành công trong ngành kinh doanh của doanh nghiệp. Tổng số điểm phân loại cho tất cả các yếu tố phải bằng 1,0. </a:t>
            </a:r>
            <a:endParaRPr kumimoji="0" lang="en-US" sz="4000" b="0" i="0" u="none" strike="noStrike" kern="1200" cap="none" spc="0" normalizeH="0" baseline="0" noProof="0" dirty="0">
              <a:ln>
                <a:noFill/>
              </a:ln>
              <a:solidFill>
                <a:srgbClr val="002060"/>
              </a:solidFill>
              <a:effectLst/>
              <a:uLnTx/>
              <a:uFillTx/>
              <a:latin typeface="Arial"/>
              <a:ea typeface="Microsoft YaHei"/>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002060"/>
              </a:solidFill>
              <a:effectLst/>
              <a:uLnTx/>
              <a:uFillTx/>
              <a:latin typeface="Arial"/>
              <a:ea typeface="Microsoft YaHei"/>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002060"/>
              </a:solidFill>
              <a:effectLst/>
              <a:uLnTx/>
              <a:uFillTx/>
              <a:latin typeface="Arial"/>
              <a:ea typeface="Microsoft YaHei"/>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002060"/>
              </a:solidFill>
              <a:effectLst/>
              <a:uLnTx/>
              <a:uFillTx/>
              <a:latin typeface="Arial"/>
              <a:ea typeface="Microsoft YaHei"/>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002060"/>
              </a:solidFill>
              <a:effectLst/>
              <a:uLnTx/>
              <a:uFillTx/>
              <a:latin typeface="Arial"/>
              <a:ea typeface="Microsoft YaHei"/>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002060"/>
              </a:solidFill>
              <a:effectLst/>
              <a:uLnTx/>
              <a:uFillTx/>
              <a:latin typeface="Arial"/>
              <a:ea typeface="Microsoft YaHei"/>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002060"/>
              </a:solidFill>
              <a:effectLst/>
              <a:uLnTx/>
              <a:uFillTx/>
              <a:latin typeface="Arial"/>
              <a:ea typeface="Microsoft YaHei"/>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002060"/>
              </a:solidFill>
              <a:effectLst/>
              <a:uLnTx/>
              <a:uFillTx/>
              <a:latin typeface="Arial"/>
              <a:ea typeface="Microsoft YaHei"/>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002060"/>
              </a:solidFill>
              <a:effectLst/>
              <a:uLnTx/>
              <a:uFillTx/>
              <a:latin typeface="Arial" panose="020B0604020202020204" pitchFamily="34" charset="0"/>
              <a:ea typeface="SimSun" panose="02010600030101010101" pitchFamily="2" charset="-122"/>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vi-VN" sz="4000" b="0" i="0" u="none" strike="noStrike" kern="1200" cap="none" spc="0" normalizeH="0" baseline="0" noProof="0" dirty="0">
              <a:ln>
                <a:noFill/>
              </a:ln>
              <a:solidFill>
                <a:srgbClr val="002060"/>
              </a:solidFill>
              <a:effectLst/>
              <a:uLnTx/>
              <a:uFillTx/>
              <a:latin typeface="Arial" panose="020B0604020202020204" pitchFamily="34" charset="0"/>
              <a:ea typeface="SimSun" panose="02010600030101010101" pitchFamily="2" charset="-122"/>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002060"/>
              </a:solidFill>
              <a:effectLst/>
              <a:uLnTx/>
              <a:uFillTx/>
              <a:latin typeface="Arial"/>
              <a:ea typeface="Microsoft YaHei"/>
              <a:cs typeface="+mn-cs"/>
            </a:endParaRPr>
          </a:p>
        </p:txBody>
      </p:sp>
      <p:sp>
        <p:nvSpPr>
          <p:cNvPr id="8" name="TextBox 7">
            <a:extLst>
              <a:ext uri="{FF2B5EF4-FFF2-40B4-BE49-F238E27FC236}">
                <a16:creationId xmlns:a16="http://schemas.microsoft.com/office/drawing/2014/main" id="{7FD0BAE3-CE6E-817F-7789-267C050EDF85}"/>
              </a:ext>
            </a:extLst>
          </p:cNvPr>
          <p:cNvSpPr txBox="1"/>
          <p:nvPr/>
        </p:nvSpPr>
        <p:spPr>
          <a:xfrm>
            <a:off x="1622881" y="167670"/>
            <a:ext cx="16627019" cy="701731"/>
          </a:xfrm>
          <a:prstGeom prst="rect">
            <a:avLst/>
          </a:prstGeom>
          <a:noFill/>
        </p:spPr>
        <p:txBody>
          <a:bodyPr wrap="square">
            <a:spAutoFit/>
          </a:bodyPr>
          <a:lstStyle/>
          <a:p>
            <a:pPr>
              <a:lnSpc>
                <a:spcPct val="90000"/>
              </a:lnSpc>
              <a:spcAft>
                <a:spcPts val="600"/>
              </a:spcAft>
            </a:pPr>
            <a:r>
              <a:rPr lang="en-US" sz="4400" b="1" dirty="0">
                <a:solidFill>
                  <a:schemeClr val="bg1"/>
                </a:solidFill>
              </a:rPr>
              <a:t>2.3.4.1.MA TRẬN ĐÁNH GIÁ CÁC YẾU TỐ BÊN NGOÀI (EFE)</a:t>
            </a:r>
          </a:p>
        </p:txBody>
      </p:sp>
    </p:spTree>
    <p:extLst>
      <p:ext uri="{BB962C8B-B14F-4D97-AF65-F5344CB8AC3E}">
        <p14:creationId xmlns:p14="http://schemas.microsoft.com/office/powerpoint/2010/main" val="18680364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1250"/>
                                        <p:tgtEl>
                                          <p:spTgt spid="6"/>
                                        </p:tgtEl>
                                      </p:cBhvr>
                                    </p:animEffect>
                                  </p:childTnLst>
                                </p:cTn>
                              </p:par>
                            </p:childTnLst>
                          </p:cTn>
                        </p:par>
                        <p:par>
                          <p:cTn id="8" fill="hold">
                            <p:stCondLst>
                              <p:cond delay="1250"/>
                            </p:stCondLst>
                            <p:childTnLst>
                              <p:par>
                                <p:cTn id="9" presetID="21" presetClass="entr" presetSubtype="1"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heel(1)">
                                      <p:cBhvr>
                                        <p:cTn id="11" dur="125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utoShape 3"/>
          <p:cNvSpPr>
            <a:spLocks noChangeArrowheads="1"/>
          </p:cNvSpPr>
          <p:nvPr/>
        </p:nvSpPr>
        <p:spPr bwMode="auto">
          <a:xfrm>
            <a:off x="639991" y="2233614"/>
            <a:ext cx="17048589" cy="7315200"/>
          </a:xfrm>
          <a:prstGeom prst="rect">
            <a:avLst/>
          </a:prstGeom>
          <a:solidFill>
            <a:schemeClr val="accent2"/>
          </a:solidFill>
          <a:ln w="12700">
            <a:solidFill>
              <a:schemeClr val="bg1"/>
            </a:solidFill>
            <a:miter lim="800000"/>
            <a:headEnd/>
            <a:tailEnd/>
          </a:ln>
        </p:spPr>
        <p:txBody>
          <a:bodyPr anchor="ctr"/>
          <a:lstStyle>
            <a:lvl1pPr>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sz="2400">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pPr marL="0" marR="0" lvl="0" indent="0" algn="l" defTabSz="1371600" rtl="0" eaLnBrk="1" fontAlgn="base" latinLnBrk="0" hangingPunct="1">
              <a:lnSpc>
                <a:spcPct val="100000"/>
              </a:lnSpc>
              <a:spcBef>
                <a:spcPct val="0"/>
              </a:spcBef>
              <a:spcAft>
                <a:spcPct val="0"/>
              </a:spcAft>
              <a:buClrTx/>
              <a:buSzTx/>
              <a:buFontTx/>
              <a:buNone/>
              <a:tabLst/>
              <a:defRPr/>
            </a:pPr>
            <a:endParaRPr kumimoji="0" lang="zh-CN" altLang="en-US" sz="3200" b="0" i="0" u="none" strike="noStrike" kern="1200" cap="none" spc="0" normalizeH="0" baseline="0" noProof="0">
              <a:ln>
                <a:noFill/>
              </a:ln>
              <a:solidFill>
                <a:srgbClr val="000000"/>
              </a:solidFill>
              <a:effectLst/>
              <a:uLnTx/>
              <a:uFillTx/>
              <a:latin typeface="Calibri" panose="020F0502020204030204" pitchFamily="34" charset="0"/>
              <a:ea typeface="SimSun" panose="02010600030101010101" pitchFamily="2" charset="-122"/>
              <a:cs typeface="+mn-cs"/>
            </a:endParaRPr>
          </a:p>
        </p:txBody>
      </p:sp>
      <p:sp>
        <p:nvSpPr>
          <p:cNvPr id="6" name="AutoShape 3"/>
          <p:cNvSpPr>
            <a:spLocks noChangeArrowheads="1"/>
          </p:cNvSpPr>
          <p:nvPr/>
        </p:nvSpPr>
        <p:spPr bwMode="auto">
          <a:xfrm>
            <a:off x="830490" y="2019300"/>
            <a:ext cx="16627019" cy="7315200"/>
          </a:xfrm>
          <a:prstGeom prst="rect">
            <a:avLst/>
          </a:prstGeom>
          <a:ln>
            <a:solidFill>
              <a:srgbClr val="002060"/>
            </a:solidFill>
            <a:headEnd/>
            <a:tailEnd/>
          </a:ln>
        </p:spPr>
        <p:style>
          <a:lnRef idx="2">
            <a:schemeClr val="accent2"/>
          </a:lnRef>
          <a:fillRef idx="1">
            <a:schemeClr val="lt1"/>
          </a:fillRef>
          <a:effectRef idx="0">
            <a:schemeClr val="accent2"/>
          </a:effectRef>
          <a:fontRef idx="minor">
            <a:schemeClr val="dk1"/>
          </a:fontRef>
        </p:style>
        <p:txBody>
          <a:bodyPr wrap="none" anchor="ctr"/>
          <a:lstStyle>
            <a:lvl1pPr>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sz="2400">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pPr marL="0" marR="0" lvl="0" indent="0" algn="ctr" defTabSz="1371600" rtl="0" eaLnBrk="1" fontAlgn="base" latinLnBrk="0" hangingPunct="1">
              <a:lnSpc>
                <a:spcPct val="100000"/>
              </a:lnSpc>
              <a:spcBef>
                <a:spcPct val="0"/>
              </a:spcBef>
              <a:spcAft>
                <a:spcPct val="0"/>
              </a:spcAft>
              <a:buClrTx/>
              <a:buSzTx/>
              <a:buFontTx/>
              <a:buNone/>
              <a:tabLst/>
              <a:defRPr/>
            </a:pPr>
            <a:endParaRPr kumimoji="0" lang="zh-CN" altLang="en-US" sz="3600" b="0" i="0" u="none" strike="noStrike" kern="1200" cap="none" spc="0" normalizeH="0" baseline="0" noProof="0" dirty="0">
              <a:ln>
                <a:noFill/>
              </a:ln>
              <a:solidFill>
                <a:srgbClr val="001D7A"/>
              </a:solidFill>
              <a:effectLst/>
              <a:uLnTx/>
              <a:uFillTx/>
              <a:latin typeface="Calibri" panose="020F0502020204030204" pitchFamily="34" charset="0"/>
              <a:ea typeface="Microsoft YaHei" panose="020B0503020204020204" pitchFamily="34" charset="-122"/>
              <a:cs typeface="+mn-cs"/>
            </a:endParaRPr>
          </a:p>
        </p:txBody>
      </p:sp>
      <p:sp>
        <p:nvSpPr>
          <p:cNvPr id="3" name="TextBox 2">
            <a:extLst>
              <a:ext uri="{FF2B5EF4-FFF2-40B4-BE49-F238E27FC236}">
                <a16:creationId xmlns:a16="http://schemas.microsoft.com/office/drawing/2014/main" id="{6A7D5809-2B95-ECE7-951A-1D7E8C4BEA68}"/>
              </a:ext>
            </a:extLst>
          </p:cNvPr>
          <p:cNvSpPr txBox="1"/>
          <p:nvPr/>
        </p:nvSpPr>
        <p:spPr>
          <a:xfrm>
            <a:off x="1076904" y="1966914"/>
            <a:ext cx="16134190" cy="14751539"/>
          </a:xfrm>
          <a:prstGeom prst="rect">
            <a:avLst/>
          </a:prstGeom>
          <a:noFill/>
        </p:spPr>
        <p:txBody>
          <a:bodyPr wrap="square" rtlCol="0">
            <a:spAutoFit/>
          </a:bodyPr>
          <a:lstStyle/>
          <a:p>
            <a:pPr marL="457200" marR="0" lvl="0" indent="-45720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sz="4000" dirty="0">
                <a:solidFill>
                  <a:srgbClr val="002060"/>
                </a:solidFill>
              </a:rPr>
              <a:t> </a:t>
            </a:r>
            <a:r>
              <a:rPr lang="vi-VN" sz="4000" b="1" i="1" dirty="0">
                <a:solidFill>
                  <a:srgbClr val="002060"/>
                </a:solidFill>
              </a:rPr>
              <a:t>Bước 3: </a:t>
            </a:r>
            <a:r>
              <a:rPr lang="vi-VN" sz="4000" dirty="0">
                <a:solidFill>
                  <a:srgbClr val="002060"/>
                </a:solidFill>
              </a:rPr>
              <a:t>Phân loại từ 1 đến 4 cho mỗi yếu tố quyết định sự thành công để cho thấy cách thức mà chiến lược hiện tại của doanh nghiệp phản ứng với yếu tố này, trong đó: 1- là phản ứng ít; 2- là phản ứng trung bình; 3- Phản ứng trên trung bình; 4- là phản ứng tốt.</a:t>
            </a:r>
            <a:endParaRPr lang="en-US" sz="4000" dirty="0">
              <a:solidFill>
                <a:srgbClr val="002060"/>
              </a:solidFill>
            </a:endParaRPr>
          </a:p>
          <a:p>
            <a:pPr marL="457200" marR="0" lvl="0" indent="-45720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vi-VN" sz="4000" b="1" i="1" dirty="0">
                <a:solidFill>
                  <a:srgbClr val="002060"/>
                </a:solidFill>
              </a:rPr>
              <a:t> Bước 4: </a:t>
            </a:r>
            <a:r>
              <a:rPr lang="vi-VN" sz="4000" dirty="0">
                <a:solidFill>
                  <a:srgbClr val="002060"/>
                </a:solidFill>
              </a:rPr>
              <a:t>Nhân tầm quan trọng của mỗi biến số với mức phân loại của nó để xác định số điểm về tầm quan trọng. </a:t>
            </a:r>
            <a:endParaRPr kumimoji="0" lang="en-US" sz="4000" b="0" i="0" u="none" strike="noStrike" kern="1200" cap="none" spc="0" normalizeH="0" baseline="0" noProof="0" dirty="0">
              <a:ln>
                <a:noFill/>
              </a:ln>
              <a:solidFill>
                <a:srgbClr val="002060"/>
              </a:solidFill>
              <a:effectLst/>
              <a:uLnTx/>
              <a:uFillTx/>
              <a:latin typeface="Arial"/>
              <a:ea typeface="Microsoft YaHei"/>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002060"/>
              </a:solidFill>
              <a:effectLst/>
              <a:uLnTx/>
              <a:uFillTx/>
              <a:latin typeface="Arial"/>
              <a:ea typeface="Microsoft YaHei"/>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002060"/>
              </a:solidFill>
              <a:effectLst/>
              <a:uLnTx/>
              <a:uFillTx/>
              <a:latin typeface="Arial"/>
              <a:ea typeface="Microsoft YaHei"/>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002060"/>
              </a:solidFill>
              <a:effectLst/>
              <a:uLnTx/>
              <a:uFillTx/>
              <a:latin typeface="Arial"/>
              <a:ea typeface="Microsoft YaHei"/>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002060"/>
              </a:solidFill>
              <a:effectLst/>
              <a:uLnTx/>
              <a:uFillTx/>
              <a:latin typeface="Arial"/>
              <a:ea typeface="Microsoft YaHei"/>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002060"/>
              </a:solidFill>
              <a:effectLst/>
              <a:uLnTx/>
              <a:uFillTx/>
              <a:latin typeface="Arial"/>
              <a:ea typeface="Microsoft YaHei"/>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002060"/>
              </a:solidFill>
              <a:effectLst/>
              <a:uLnTx/>
              <a:uFillTx/>
              <a:latin typeface="Arial"/>
              <a:ea typeface="Microsoft YaHei"/>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002060"/>
              </a:solidFill>
              <a:effectLst/>
              <a:uLnTx/>
              <a:uFillTx/>
              <a:latin typeface="Arial" panose="020B0604020202020204" pitchFamily="34" charset="0"/>
              <a:ea typeface="SimSun" panose="02010600030101010101" pitchFamily="2" charset="-122"/>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vi-VN" sz="4000" b="0" i="0" u="none" strike="noStrike" kern="1200" cap="none" spc="0" normalizeH="0" baseline="0" noProof="0" dirty="0">
              <a:ln>
                <a:noFill/>
              </a:ln>
              <a:solidFill>
                <a:srgbClr val="002060"/>
              </a:solidFill>
              <a:effectLst/>
              <a:uLnTx/>
              <a:uFillTx/>
              <a:latin typeface="Arial" panose="020B0604020202020204" pitchFamily="34" charset="0"/>
              <a:ea typeface="SimSun" panose="02010600030101010101" pitchFamily="2" charset="-122"/>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002060"/>
              </a:solidFill>
              <a:effectLst/>
              <a:uLnTx/>
              <a:uFillTx/>
              <a:latin typeface="Arial"/>
              <a:ea typeface="Microsoft YaHei"/>
              <a:cs typeface="+mn-cs"/>
            </a:endParaRPr>
          </a:p>
        </p:txBody>
      </p:sp>
      <p:sp>
        <p:nvSpPr>
          <p:cNvPr id="8" name="TextBox 7">
            <a:extLst>
              <a:ext uri="{FF2B5EF4-FFF2-40B4-BE49-F238E27FC236}">
                <a16:creationId xmlns:a16="http://schemas.microsoft.com/office/drawing/2014/main" id="{7FD0BAE3-CE6E-817F-7789-267C050EDF85}"/>
              </a:ext>
            </a:extLst>
          </p:cNvPr>
          <p:cNvSpPr txBox="1"/>
          <p:nvPr/>
        </p:nvSpPr>
        <p:spPr>
          <a:xfrm>
            <a:off x="1622881" y="167670"/>
            <a:ext cx="16627019" cy="701731"/>
          </a:xfrm>
          <a:prstGeom prst="rect">
            <a:avLst/>
          </a:prstGeom>
          <a:noFill/>
        </p:spPr>
        <p:txBody>
          <a:bodyPr wrap="square">
            <a:spAutoFit/>
          </a:bodyPr>
          <a:lstStyle/>
          <a:p>
            <a:pPr>
              <a:lnSpc>
                <a:spcPct val="90000"/>
              </a:lnSpc>
              <a:spcAft>
                <a:spcPts val="600"/>
              </a:spcAft>
            </a:pPr>
            <a:r>
              <a:rPr lang="en-US" sz="4400" b="1" dirty="0">
                <a:solidFill>
                  <a:schemeClr val="bg1"/>
                </a:solidFill>
              </a:rPr>
              <a:t>2.3.4.1.MA TRẬN ĐÁNH GIÁ CÁC YẾU TỐ BÊN NGOÀI (EFE)</a:t>
            </a:r>
          </a:p>
        </p:txBody>
      </p:sp>
    </p:spTree>
    <p:extLst>
      <p:ext uri="{BB962C8B-B14F-4D97-AF65-F5344CB8AC3E}">
        <p14:creationId xmlns:p14="http://schemas.microsoft.com/office/powerpoint/2010/main" val="424146087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1250"/>
                                        <p:tgtEl>
                                          <p:spTgt spid="6"/>
                                        </p:tgtEl>
                                      </p:cBhvr>
                                    </p:animEffect>
                                  </p:childTnLst>
                                </p:cTn>
                              </p:par>
                            </p:childTnLst>
                          </p:cTn>
                        </p:par>
                        <p:par>
                          <p:cTn id="8" fill="hold">
                            <p:stCondLst>
                              <p:cond delay="1250"/>
                            </p:stCondLst>
                            <p:childTnLst>
                              <p:par>
                                <p:cTn id="9" presetID="21" presetClass="entr" presetSubtype="1"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heel(1)">
                                      <p:cBhvr>
                                        <p:cTn id="11" dur="125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utoShape 3"/>
          <p:cNvSpPr>
            <a:spLocks noChangeArrowheads="1"/>
          </p:cNvSpPr>
          <p:nvPr/>
        </p:nvSpPr>
        <p:spPr bwMode="auto">
          <a:xfrm>
            <a:off x="639991" y="2233614"/>
            <a:ext cx="17048589" cy="6643686"/>
          </a:xfrm>
          <a:prstGeom prst="rect">
            <a:avLst/>
          </a:prstGeom>
          <a:solidFill>
            <a:schemeClr val="accent2"/>
          </a:solidFill>
          <a:ln w="12700">
            <a:solidFill>
              <a:schemeClr val="bg1"/>
            </a:solidFill>
            <a:miter lim="800000"/>
            <a:headEnd/>
            <a:tailEnd/>
          </a:ln>
        </p:spPr>
        <p:txBody>
          <a:bodyPr anchor="ctr"/>
          <a:lstStyle>
            <a:lvl1pPr>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sz="2400">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pPr marL="0" marR="0" lvl="0" indent="0" algn="l" defTabSz="1371600" rtl="0" eaLnBrk="1" fontAlgn="base" latinLnBrk="0" hangingPunct="1">
              <a:lnSpc>
                <a:spcPct val="100000"/>
              </a:lnSpc>
              <a:spcBef>
                <a:spcPct val="0"/>
              </a:spcBef>
              <a:spcAft>
                <a:spcPct val="0"/>
              </a:spcAft>
              <a:buClrTx/>
              <a:buSzTx/>
              <a:buFontTx/>
              <a:buNone/>
              <a:tabLst/>
              <a:defRPr/>
            </a:pPr>
            <a:endParaRPr kumimoji="0" lang="zh-CN" altLang="en-US" sz="3200" b="0" i="0" u="none" strike="noStrike" kern="1200" cap="none" spc="0" normalizeH="0" baseline="0" noProof="0">
              <a:ln>
                <a:noFill/>
              </a:ln>
              <a:solidFill>
                <a:srgbClr val="000000"/>
              </a:solidFill>
              <a:effectLst/>
              <a:uLnTx/>
              <a:uFillTx/>
              <a:latin typeface="Calibri" panose="020F0502020204030204" pitchFamily="34" charset="0"/>
              <a:ea typeface="SimSun" panose="02010600030101010101" pitchFamily="2" charset="-122"/>
              <a:cs typeface="+mn-cs"/>
            </a:endParaRPr>
          </a:p>
        </p:txBody>
      </p:sp>
      <p:sp>
        <p:nvSpPr>
          <p:cNvPr id="6" name="AutoShape 3"/>
          <p:cNvSpPr>
            <a:spLocks noChangeArrowheads="1"/>
          </p:cNvSpPr>
          <p:nvPr/>
        </p:nvSpPr>
        <p:spPr bwMode="auto">
          <a:xfrm>
            <a:off x="830490" y="2019300"/>
            <a:ext cx="16627019" cy="6643686"/>
          </a:xfrm>
          <a:prstGeom prst="rect">
            <a:avLst/>
          </a:prstGeom>
          <a:ln>
            <a:solidFill>
              <a:srgbClr val="002060"/>
            </a:solidFill>
            <a:headEnd/>
            <a:tailEnd/>
          </a:ln>
        </p:spPr>
        <p:style>
          <a:lnRef idx="2">
            <a:schemeClr val="accent2"/>
          </a:lnRef>
          <a:fillRef idx="1">
            <a:schemeClr val="lt1"/>
          </a:fillRef>
          <a:effectRef idx="0">
            <a:schemeClr val="accent2"/>
          </a:effectRef>
          <a:fontRef idx="minor">
            <a:schemeClr val="dk1"/>
          </a:fontRef>
        </p:style>
        <p:txBody>
          <a:bodyPr wrap="none" anchor="ctr"/>
          <a:lstStyle>
            <a:lvl1pPr>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sz="2400">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pPr marL="0" marR="0" lvl="0" indent="0" algn="ctr" defTabSz="1371600" rtl="0" eaLnBrk="1" fontAlgn="base" latinLnBrk="0" hangingPunct="1">
              <a:lnSpc>
                <a:spcPct val="100000"/>
              </a:lnSpc>
              <a:spcBef>
                <a:spcPct val="0"/>
              </a:spcBef>
              <a:spcAft>
                <a:spcPct val="0"/>
              </a:spcAft>
              <a:buClrTx/>
              <a:buSzTx/>
              <a:buFontTx/>
              <a:buNone/>
              <a:tabLst/>
              <a:defRPr/>
            </a:pPr>
            <a:endParaRPr kumimoji="0" lang="zh-CN" altLang="en-US" sz="3600" b="0" i="0" u="none" strike="noStrike" kern="1200" cap="none" spc="0" normalizeH="0" baseline="0" noProof="0" dirty="0">
              <a:ln>
                <a:noFill/>
              </a:ln>
              <a:solidFill>
                <a:srgbClr val="001D7A"/>
              </a:solidFill>
              <a:effectLst/>
              <a:uLnTx/>
              <a:uFillTx/>
              <a:latin typeface="Calibri" panose="020F0502020204030204" pitchFamily="34" charset="0"/>
              <a:ea typeface="Microsoft YaHei" panose="020B0503020204020204" pitchFamily="34" charset="-122"/>
              <a:cs typeface="+mn-cs"/>
            </a:endParaRPr>
          </a:p>
        </p:txBody>
      </p:sp>
      <p:sp>
        <p:nvSpPr>
          <p:cNvPr id="3" name="TextBox 2">
            <a:extLst>
              <a:ext uri="{FF2B5EF4-FFF2-40B4-BE49-F238E27FC236}">
                <a16:creationId xmlns:a16="http://schemas.microsoft.com/office/drawing/2014/main" id="{6A7D5809-2B95-ECE7-951A-1D7E8C4BEA68}"/>
              </a:ext>
            </a:extLst>
          </p:cNvPr>
          <p:cNvSpPr txBox="1"/>
          <p:nvPr/>
        </p:nvSpPr>
        <p:spPr>
          <a:xfrm>
            <a:off x="1097190" y="2309814"/>
            <a:ext cx="16134190" cy="13828209"/>
          </a:xfrm>
          <a:prstGeom prst="rect">
            <a:avLst/>
          </a:prstGeom>
          <a:noFill/>
        </p:spPr>
        <p:txBody>
          <a:bodyPr wrap="square" rtlCol="0">
            <a:spAutoFit/>
          </a:bodyPr>
          <a:lstStyle/>
          <a:p>
            <a:pPr marL="457200" marR="0" lvl="0" indent="-45720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4000" b="0" i="0" u="none" strike="noStrike" kern="1200" cap="none" spc="0" normalizeH="0" baseline="0" noProof="0" dirty="0">
                <a:ln>
                  <a:noFill/>
                </a:ln>
                <a:solidFill>
                  <a:srgbClr val="002060"/>
                </a:solidFill>
                <a:effectLst/>
                <a:uLnTx/>
                <a:uFillTx/>
                <a:latin typeface="Arial"/>
                <a:ea typeface="Microsoft YaHei"/>
                <a:cs typeface="+mn-cs"/>
              </a:rPr>
              <a:t> </a:t>
            </a:r>
            <a:r>
              <a:rPr lang="vi-VN" sz="4000" b="1" i="1" dirty="0">
                <a:solidFill>
                  <a:srgbClr val="002060"/>
                </a:solidFill>
              </a:rPr>
              <a:t>Bước 5: </a:t>
            </a:r>
            <a:r>
              <a:rPr lang="vi-VN" sz="4000" dirty="0">
                <a:solidFill>
                  <a:srgbClr val="002060"/>
                </a:solidFill>
              </a:rPr>
              <a:t>Cộng tổng số điểm về tầm quan trọng cho mỗi biến số để xác định tổng số điểm của doanh nghiệp. Tổng số điểm mà doanh nghiệp có thể nhận được là: Cao nhất là 4,0; trung bình là 2.5; và thấp nhất là 1.0. Điểm số này mang ý nghĩa đánh giá. mức độ phù hợp của chiến lược hiện tại mà doanh nghiệp đang áp dụng đối với các cơ hội và nguy cơ của môi trường</a:t>
            </a:r>
            <a:r>
              <a:rPr lang="en-US" sz="4000" dirty="0">
                <a:solidFill>
                  <a:srgbClr val="002060"/>
                </a:solidFill>
              </a:rPr>
              <a:t>.</a:t>
            </a:r>
            <a:r>
              <a:rPr lang="vi-VN" sz="4000" dirty="0">
                <a:solidFill>
                  <a:srgbClr val="002060"/>
                </a:solidFill>
              </a:rPr>
              <a:t> </a:t>
            </a:r>
            <a:endParaRPr kumimoji="0" lang="en-US" sz="4000" b="0" i="0" u="none" strike="noStrike" kern="1200" cap="none" spc="0" normalizeH="0" baseline="0" noProof="0" dirty="0">
              <a:ln>
                <a:noFill/>
              </a:ln>
              <a:solidFill>
                <a:srgbClr val="002060"/>
              </a:solidFill>
              <a:effectLst/>
              <a:uLnTx/>
              <a:uFillTx/>
              <a:latin typeface="Arial"/>
              <a:ea typeface="Microsoft YaHei"/>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002060"/>
              </a:solidFill>
              <a:effectLst/>
              <a:uLnTx/>
              <a:uFillTx/>
              <a:latin typeface="Arial"/>
              <a:ea typeface="Microsoft YaHei"/>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002060"/>
              </a:solidFill>
              <a:effectLst/>
              <a:uLnTx/>
              <a:uFillTx/>
              <a:latin typeface="Arial"/>
              <a:ea typeface="Microsoft YaHei"/>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002060"/>
              </a:solidFill>
              <a:effectLst/>
              <a:uLnTx/>
              <a:uFillTx/>
              <a:latin typeface="Arial"/>
              <a:ea typeface="Microsoft YaHei"/>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002060"/>
              </a:solidFill>
              <a:effectLst/>
              <a:uLnTx/>
              <a:uFillTx/>
              <a:latin typeface="Arial"/>
              <a:ea typeface="Microsoft YaHei"/>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002060"/>
              </a:solidFill>
              <a:effectLst/>
              <a:uLnTx/>
              <a:uFillTx/>
              <a:latin typeface="Arial"/>
              <a:ea typeface="Microsoft YaHei"/>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002060"/>
              </a:solidFill>
              <a:effectLst/>
              <a:uLnTx/>
              <a:uFillTx/>
              <a:latin typeface="Arial"/>
              <a:ea typeface="Microsoft YaHei"/>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002060"/>
              </a:solidFill>
              <a:effectLst/>
              <a:uLnTx/>
              <a:uFillTx/>
              <a:latin typeface="Arial" panose="020B0604020202020204" pitchFamily="34" charset="0"/>
              <a:ea typeface="SimSun" panose="02010600030101010101" pitchFamily="2" charset="-122"/>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vi-VN" sz="4000" b="0" i="0" u="none" strike="noStrike" kern="1200" cap="none" spc="0" normalizeH="0" baseline="0" noProof="0" dirty="0">
              <a:ln>
                <a:noFill/>
              </a:ln>
              <a:solidFill>
                <a:srgbClr val="002060"/>
              </a:solidFill>
              <a:effectLst/>
              <a:uLnTx/>
              <a:uFillTx/>
              <a:latin typeface="Arial" panose="020B0604020202020204" pitchFamily="34" charset="0"/>
              <a:ea typeface="SimSun" panose="02010600030101010101" pitchFamily="2" charset="-122"/>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002060"/>
              </a:solidFill>
              <a:effectLst/>
              <a:uLnTx/>
              <a:uFillTx/>
              <a:latin typeface="Arial"/>
              <a:ea typeface="Microsoft YaHei"/>
              <a:cs typeface="+mn-cs"/>
            </a:endParaRPr>
          </a:p>
        </p:txBody>
      </p:sp>
      <p:sp>
        <p:nvSpPr>
          <p:cNvPr id="8" name="TextBox 7">
            <a:extLst>
              <a:ext uri="{FF2B5EF4-FFF2-40B4-BE49-F238E27FC236}">
                <a16:creationId xmlns:a16="http://schemas.microsoft.com/office/drawing/2014/main" id="{7FD0BAE3-CE6E-817F-7789-267C050EDF85}"/>
              </a:ext>
            </a:extLst>
          </p:cNvPr>
          <p:cNvSpPr txBox="1"/>
          <p:nvPr/>
        </p:nvSpPr>
        <p:spPr>
          <a:xfrm>
            <a:off x="1622881" y="167670"/>
            <a:ext cx="16627019" cy="701731"/>
          </a:xfrm>
          <a:prstGeom prst="rect">
            <a:avLst/>
          </a:prstGeom>
          <a:noFill/>
        </p:spPr>
        <p:txBody>
          <a:bodyPr wrap="square">
            <a:spAutoFit/>
          </a:bodyPr>
          <a:lstStyle/>
          <a:p>
            <a:pPr>
              <a:lnSpc>
                <a:spcPct val="90000"/>
              </a:lnSpc>
              <a:spcAft>
                <a:spcPts val="600"/>
              </a:spcAft>
            </a:pPr>
            <a:r>
              <a:rPr lang="en-US" sz="4400" b="1" dirty="0">
                <a:solidFill>
                  <a:schemeClr val="bg1"/>
                </a:solidFill>
              </a:rPr>
              <a:t>2.3.4.1.MA TRẬN ĐÁNH GIÁ CÁC YẾU TỐ BÊN NGOÀI (EFE)</a:t>
            </a:r>
          </a:p>
        </p:txBody>
      </p:sp>
    </p:spTree>
    <p:extLst>
      <p:ext uri="{BB962C8B-B14F-4D97-AF65-F5344CB8AC3E}">
        <p14:creationId xmlns:p14="http://schemas.microsoft.com/office/powerpoint/2010/main" val="60364393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1250"/>
                                        <p:tgtEl>
                                          <p:spTgt spid="6"/>
                                        </p:tgtEl>
                                      </p:cBhvr>
                                    </p:animEffect>
                                  </p:childTnLst>
                                </p:cTn>
                              </p:par>
                            </p:childTnLst>
                          </p:cTn>
                        </p:par>
                        <p:par>
                          <p:cTn id="8" fill="hold">
                            <p:stCondLst>
                              <p:cond delay="1250"/>
                            </p:stCondLst>
                            <p:childTnLst>
                              <p:par>
                                <p:cTn id="9" presetID="21" presetClass="entr" presetSubtype="1"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heel(1)">
                                      <p:cBhvr>
                                        <p:cTn id="11" dur="125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4" name="Rectangle 43">
            <a:extLst>
              <a:ext uri="{FF2B5EF4-FFF2-40B4-BE49-F238E27FC236}">
                <a16:creationId xmlns:a16="http://schemas.microsoft.com/office/drawing/2014/main" id="{B5FA7C47-B7C1-4D2E-AB49-ED23BA34BA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3428" cy="10287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Freeform 6">
            <a:extLst>
              <a:ext uri="{FF2B5EF4-FFF2-40B4-BE49-F238E27FC236}">
                <a16:creationId xmlns:a16="http://schemas.microsoft.com/office/drawing/2014/main" id="{596EE156-ABF1-4329-A6BA-03B4254E08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H="1">
            <a:off x="781716" y="1366674"/>
            <a:ext cx="1031631" cy="8566447"/>
          </a:xfrm>
          <a:custGeom>
            <a:avLst/>
            <a:gdLst>
              <a:gd name="T0" fmla="*/ 414 w 414"/>
              <a:gd name="T1" fmla="*/ 2447 h 2447"/>
              <a:gd name="T2" fmla="*/ 0 w 414"/>
              <a:gd name="T3" fmla="*/ 2247 h 2447"/>
              <a:gd name="T4" fmla="*/ 0 w 414"/>
              <a:gd name="T5" fmla="*/ 0 h 2447"/>
              <a:gd name="T6" fmla="*/ 414 w 414"/>
              <a:gd name="T7" fmla="*/ 200 h 2447"/>
              <a:gd name="T8" fmla="*/ 414 w 414"/>
              <a:gd name="T9" fmla="*/ 2447 h 2447"/>
            </a:gdLst>
            <a:ahLst/>
            <a:cxnLst>
              <a:cxn ang="0">
                <a:pos x="T0" y="T1"/>
              </a:cxn>
              <a:cxn ang="0">
                <a:pos x="T2" y="T3"/>
              </a:cxn>
              <a:cxn ang="0">
                <a:pos x="T4" y="T5"/>
              </a:cxn>
              <a:cxn ang="0">
                <a:pos x="T6" y="T7"/>
              </a:cxn>
              <a:cxn ang="0">
                <a:pos x="T8" y="T9"/>
              </a:cxn>
            </a:cxnLst>
            <a:rect l="0" t="0" r="r" b="b"/>
            <a:pathLst>
              <a:path w="414" h="2447">
                <a:moveTo>
                  <a:pt x="414" y="2447"/>
                </a:moveTo>
                <a:lnTo>
                  <a:pt x="0" y="2247"/>
                </a:lnTo>
                <a:lnTo>
                  <a:pt x="0" y="0"/>
                </a:lnTo>
                <a:lnTo>
                  <a:pt x="414" y="200"/>
                </a:lnTo>
                <a:lnTo>
                  <a:pt x="414" y="244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8" name="Rectangle 8">
            <a:extLst>
              <a:ext uri="{FF2B5EF4-FFF2-40B4-BE49-F238E27FC236}">
                <a16:creationId xmlns:a16="http://schemas.microsoft.com/office/drawing/2014/main" id="{19B9933F-AAB3-444A-8BB5-9CA194A8BC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H="1">
            <a:off x="0" y="2055652"/>
            <a:ext cx="790839" cy="7877469"/>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50" name="Freeform 7">
            <a:extLst>
              <a:ext uri="{FF2B5EF4-FFF2-40B4-BE49-F238E27FC236}">
                <a16:creationId xmlns:a16="http://schemas.microsoft.com/office/drawing/2014/main" id="{7D20183A-0B1D-4A1F-89B1-ADBEDBC6E5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H="1">
            <a:off x="1200246" y="965200"/>
            <a:ext cx="614056" cy="8282121"/>
          </a:xfrm>
          <a:custGeom>
            <a:avLst/>
            <a:gdLst>
              <a:gd name="T0" fmla="*/ 209 w 209"/>
              <a:gd name="T1" fmla="*/ 2246 h 2358"/>
              <a:gd name="T2" fmla="*/ 0 w 209"/>
              <a:gd name="T3" fmla="*/ 2358 h 2358"/>
              <a:gd name="T4" fmla="*/ 0 w 209"/>
              <a:gd name="T5" fmla="*/ 111 h 2358"/>
              <a:gd name="T6" fmla="*/ 209 w 209"/>
              <a:gd name="T7" fmla="*/ 0 h 2358"/>
              <a:gd name="T8" fmla="*/ 209 w 209"/>
              <a:gd name="T9" fmla="*/ 2246 h 2358"/>
            </a:gdLst>
            <a:ahLst/>
            <a:cxnLst>
              <a:cxn ang="0">
                <a:pos x="T0" y="T1"/>
              </a:cxn>
              <a:cxn ang="0">
                <a:pos x="T2" y="T3"/>
              </a:cxn>
              <a:cxn ang="0">
                <a:pos x="T4" y="T5"/>
              </a:cxn>
              <a:cxn ang="0">
                <a:pos x="T6" y="T7"/>
              </a:cxn>
              <a:cxn ang="0">
                <a:pos x="T8" y="T9"/>
              </a:cxn>
            </a:cxnLst>
            <a:rect l="0" t="0" r="r" b="b"/>
            <a:pathLst>
              <a:path w="209" h="2358">
                <a:moveTo>
                  <a:pt x="209" y="2246"/>
                </a:moveTo>
                <a:lnTo>
                  <a:pt x="0" y="2358"/>
                </a:lnTo>
                <a:lnTo>
                  <a:pt x="0" y="111"/>
                </a:lnTo>
                <a:lnTo>
                  <a:pt x="209" y="0"/>
                </a:lnTo>
                <a:lnTo>
                  <a:pt x="209" y="2246"/>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2" name="Rectangle 8">
            <a:extLst>
              <a:ext uri="{FF2B5EF4-FFF2-40B4-BE49-F238E27FC236}">
                <a16:creationId xmlns:a16="http://schemas.microsoft.com/office/drawing/2014/main" id="{131031D3-26CD-4214-A9A4-5857EFA15A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93293" y="966573"/>
            <a:ext cx="5784036" cy="7877469"/>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4" name="TextBox 3">
            <a:extLst>
              <a:ext uri="{FF2B5EF4-FFF2-40B4-BE49-F238E27FC236}">
                <a16:creationId xmlns:a16="http://schemas.microsoft.com/office/drawing/2014/main" id="{C7D5DE48-3CB4-71BA-8728-34D567E97440}"/>
              </a:ext>
            </a:extLst>
          </p:cNvPr>
          <p:cNvSpPr txBox="1"/>
          <p:nvPr/>
        </p:nvSpPr>
        <p:spPr>
          <a:xfrm>
            <a:off x="1720318" y="1497003"/>
            <a:ext cx="4774410" cy="2207938"/>
          </a:xfrm>
          <a:prstGeom prst="rect">
            <a:avLst/>
          </a:prstGeom>
        </p:spPr>
        <p:txBody>
          <a:bodyPr vert="horz" lIns="91440" tIns="45720" rIns="91440" bIns="45720" rtlCol="0" anchor="ctr">
            <a:normAutofit/>
          </a:bodyPr>
          <a:lstStyle/>
          <a:p>
            <a:pPr marR="0" lvl="0" algn="ctr" fontAlgn="auto">
              <a:lnSpc>
                <a:spcPct val="90000"/>
              </a:lnSpc>
              <a:spcBef>
                <a:spcPct val="0"/>
              </a:spcBef>
              <a:spcAft>
                <a:spcPts val="600"/>
              </a:spcAft>
              <a:buClrTx/>
              <a:buSzTx/>
              <a:tabLst/>
              <a:defRPr/>
            </a:pPr>
            <a:r>
              <a:rPr lang="en-US" sz="4200" b="1" kern="1200" dirty="0">
                <a:solidFill>
                  <a:srgbClr val="C00000"/>
                </a:solidFill>
                <a:latin typeface="+mj-lt"/>
                <a:ea typeface="+mj-ea"/>
                <a:cs typeface="+mj-cs"/>
              </a:rPr>
              <a:t>2.3.4.2. MA TRẬN HÌNH ẢNH CẠNH TRANH</a:t>
            </a:r>
          </a:p>
        </p:txBody>
      </p:sp>
      <p:sp>
        <p:nvSpPr>
          <p:cNvPr id="8" name="TextBox 7">
            <a:extLst>
              <a:ext uri="{FF2B5EF4-FFF2-40B4-BE49-F238E27FC236}">
                <a16:creationId xmlns:a16="http://schemas.microsoft.com/office/drawing/2014/main" id="{54E1F2A6-EF4F-B848-C588-D815F0483A25}"/>
              </a:ext>
            </a:extLst>
          </p:cNvPr>
          <p:cNvSpPr txBox="1"/>
          <p:nvPr/>
        </p:nvSpPr>
        <p:spPr>
          <a:xfrm>
            <a:off x="1507274" y="3637982"/>
            <a:ext cx="5267877" cy="4970756"/>
          </a:xfrm>
          <a:prstGeom prst="rect">
            <a:avLst/>
          </a:prstGeom>
        </p:spPr>
        <p:txBody>
          <a:bodyPr vert="horz" lIns="91440" tIns="45720" rIns="91440" bIns="45720" rtlCol="0" anchor="t">
            <a:normAutofit lnSpcReduction="10000"/>
          </a:bodyPr>
          <a:lstStyle/>
          <a:p>
            <a:pPr indent="-228600" algn="just">
              <a:lnSpc>
                <a:spcPct val="90000"/>
              </a:lnSpc>
              <a:spcAft>
                <a:spcPts val="600"/>
              </a:spcAft>
              <a:buFont typeface="Arial" panose="020B0604020202020204" pitchFamily="34" charset="0"/>
              <a:buChar char="•"/>
            </a:pPr>
            <a:r>
              <a:rPr lang="en-US" sz="3200" dirty="0" err="1">
                <a:solidFill>
                  <a:srgbClr val="002060"/>
                </a:solidFill>
              </a:rPr>
              <a:t>Trong</a:t>
            </a:r>
            <a:r>
              <a:rPr lang="en-US" sz="3200" dirty="0">
                <a:solidFill>
                  <a:srgbClr val="002060"/>
                </a:solidFill>
              </a:rPr>
              <a:t> </a:t>
            </a:r>
            <a:r>
              <a:rPr lang="en-US" sz="3200" dirty="0" err="1">
                <a:solidFill>
                  <a:srgbClr val="002060"/>
                </a:solidFill>
              </a:rPr>
              <a:t>tất</a:t>
            </a:r>
            <a:r>
              <a:rPr lang="en-US" sz="3200" dirty="0">
                <a:solidFill>
                  <a:srgbClr val="002060"/>
                </a:solidFill>
              </a:rPr>
              <a:t> </a:t>
            </a:r>
            <a:r>
              <a:rPr lang="en-US" sz="3200" dirty="0" err="1">
                <a:solidFill>
                  <a:srgbClr val="002060"/>
                </a:solidFill>
              </a:rPr>
              <a:t>cả</a:t>
            </a:r>
            <a:r>
              <a:rPr lang="en-US" sz="3200" dirty="0">
                <a:solidFill>
                  <a:srgbClr val="002060"/>
                </a:solidFill>
              </a:rPr>
              <a:t> </a:t>
            </a:r>
            <a:r>
              <a:rPr lang="en-US" sz="3200" dirty="0" err="1">
                <a:solidFill>
                  <a:srgbClr val="002060"/>
                </a:solidFill>
              </a:rPr>
              <a:t>các</a:t>
            </a:r>
            <a:r>
              <a:rPr lang="en-US" sz="3200" dirty="0">
                <a:solidFill>
                  <a:srgbClr val="002060"/>
                </a:solidFill>
              </a:rPr>
              <a:t> </a:t>
            </a:r>
            <a:r>
              <a:rPr lang="en-US" sz="3200" dirty="0" err="1">
                <a:solidFill>
                  <a:srgbClr val="002060"/>
                </a:solidFill>
              </a:rPr>
              <a:t>sự</a:t>
            </a:r>
            <a:r>
              <a:rPr lang="en-US" sz="3200" dirty="0">
                <a:solidFill>
                  <a:srgbClr val="002060"/>
                </a:solidFill>
              </a:rPr>
              <a:t> </a:t>
            </a:r>
            <a:r>
              <a:rPr lang="en-US" sz="3200" dirty="0" err="1">
                <a:solidFill>
                  <a:srgbClr val="002060"/>
                </a:solidFill>
              </a:rPr>
              <a:t>kiện</a:t>
            </a:r>
            <a:r>
              <a:rPr lang="en-US" sz="3200" dirty="0">
                <a:solidFill>
                  <a:srgbClr val="002060"/>
                </a:solidFill>
              </a:rPr>
              <a:t> </a:t>
            </a:r>
            <a:r>
              <a:rPr lang="en-US" sz="3200" dirty="0" err="1">
                <a:solidFill>
                  <a:srgbClr val="002060"/>
                </a:solidFill>
              </a:rPr>
              <a:t>và</a:t>
            </a:r>
            <a:r>
              <a:rPr lang="en-US" sz="3200" dirty="0">
                <a:solidFill>
                  <a:srgbClr val="002060"/>
                </a:solidFill>
              </a:rPr>
              <a:t> xu </a:t>
            </a:r>
            <a:r>
              <a:rPr lang="en-US" sz="3200" dirty="0" err="1">
                <a:solidFill>
                  <a:srgbClr val="002060"/>
                </a:solidFill>
              </a:rPr>
              <a:t>hướng</a:t>
            </a:r>
            <a:r>
              <a:rPr lang="en-US" sz="3200" dirty="0">
                <a:solidFill>
                  <a:srgbClr val="002060"/>
                </a:solidFill>
              </a:rPr>
              <a:t> </a:t>
            </a:r>
            <a:r>
              <a:rPr lang="en-US" sz="3200" dirty="0" err="1">
                <a:solidFill>
                  <a:srgbClr val="002060"/>
                </a:solidFill>
              </a:rPr>
              <a:t>môi</a:t>
            </a:r>
            <a:r>
              <a:rPr lang="en-US" sz="3200" dirty="0">
                <a:solidFill>
                  <a:srgbClr val="002060"/>
                </a:solidFill>
              </a:rPr>
              <a:t> </a:t>
            </a:r>
            <a:r>
              <a:rPr lang="en-US" sz="3200" dirty="0" err="1">
                <a:solidFill>
                  <a:srgbClr val="002060"/>
                </a:solidFill>
              </a:rPr>
              <a:t>trường</a:t>
            </a:r>
            <a:r>
              <a:rPr lang="en-US" sz="3200" dirty="0">
                <a:solidFill>
                  <a:srgbClr val="002060"/>
                </a:solidFill>
              </a:rPr>
              <a:t> </a:t>
            </a:r>
            <a:r>
              <a:rPr lang="en-US" sz="3200" dirty="0" err="1">
                <a:solidFill>
                  <a:srgbClr val="002060"/>
                </a:solidFill>
              </a:rPr>
              <a:t>có</a:t>
            </a:r>
            <a:r>
              <a:rPr lang="en-US" sz="3200" dirty="0">
                <a:solidFill>
                  <a:srgbClr val="002060"/>
                </a:solidFill>
              </a:rPr>
              <a:t> </a:t>
            </a:r>
            <a:r>
              <a:rPr lang="en-US" sz="3600" dirty="0" err="1">
                <a:solidFill>
                  <a:srgbClr val="002060"/>
                </a:solidFill>
              </a:rPr>
              <a:t>thể</a:t>
            </a:r>
            <a:r>
              <a:rPr lang="en-US" sz="3200" dirty="0">
                <a:solidFill>
                  <a:srgbClr val="002060"/>
                </a:solidFill>
              </a:rPr>
              <a:t> </a:t>
            </a:r>
            <a:r>
              <a:rPr lang="en-US" sz="3200" dirty="0" err="1">
                <a:solidFill>
                  <a:srgbClr val="002060"/>
                </a:solidFill>
              </a:rPr>
              <a:t>ảnh</a:t>
            </a:r>
            <a:r>
              <a:rPr lang="en-US" sz="3200" dirty="0">
                <a:solidFill>
                  <a:srgbClr val="002060"/>
                </a:solidFill>
              </a:rPr>
              <a:t> </a:t>
            </a:r>
            <a:r>
              <a:rPr lang="en-US" sz="3200" dirty="0" err="1">
                <a:solidFill>
                  <a:srgbClr val="002060"/>
                </a:solidFill>
              </a:rPr>
              <a:t>hưởng</a:t>
            </a:r>
            <a:r>
              <a:rPr lang="en-US" sz="3200" dirty="0">
                <a:solidFill>
                  <a:srgbClr val="002060"/>
                </a:solidFill>
              </a:rPr>
              <a:t> </a:t>
            </a:r>
            <a:r>
              <a:rPr lang="en-US" sz="3200" dirty="0" err="1">
                <a:solidFill>
                  <a:srgbClr val="002060"/>
                </a:solidFill>
              </a:rPr>
              <a:t>đến</a:t>
            </a:r>
            <a:r>
              <a:rPr lang="en-US" sz="3200" dirty="0">
                <a:solidFill>
                  <a:srgbClr val="002060"/>
                </a:solidFill>
              </a:rPr>
              <a:t> </a:t>
            </a:r>
            <a:r>
              <a:rPr lang="en-US" sz="3200" dirty="0" err="1">
                <a:solidFill>
                  <a:srgbClr val="002060"/>
                </a:solidFill>
              </a:rPr>
              <a:t>vị</a:t>
            </a:r>
            <a:r>
              <a:rPr lang="en-US" sz="3200" dirty="0">
                <a:solidFill>
                  <a:srgbClr val="002060"/>
                </a:solidFill>
              </a:rPr>
              <a:t> </a:t>
            </a:r>
            <a:r>
              <a:rPr lang="en-US" sz="3200" dirty="0" err="1">
                <a:solidFill>
                  <a:srgbClr val="002060"/>
                </a:solidFill>
              </a:rPr>
              <a:t>trí</a:t>
            </a:r>
            <a:r>
              <a:rPr lang="en-US" sz="3200" dirty="0">
                <a:solidFill>
                  <a:srgbClr val="002060"/>
                </a:solidFill>
              </a:rPr>
              <a:t> </a:t>
            </a:r>
            <a:r>
              <a:rPr lang="en-US" sz="3200" dirty="0" err="1">
                <a:solidFill>
                  <a:srgbClr val="002060"/>
                </a:solidFill>
              </a:rPr>
              <a:t>chiến</a:t>
            </a:r>
            <a:r>
              <a:rPr lang="en-US" sz="3200" dirty="0">
                <a:solidFill>
                  <a:srgbClr val="002060"/>
                </a:solidFill>
              </a:rPr>
              <a:t> </a:t>
            </a:r>
            <a:r>
              <a:rPr lang="en-US" sz="3200" dirty="0" err="1">
                <a:solidFill>
                  <a:srgbClr val="002060"/>
                </a:solidFill>
              </a:rPr>
              <a:t>lược</a:t>
            </a:r>
            <a:r>
              <a:rPr lang="en-US" sz="3200" dirty="0">
                <a:solidFill>
                  <a:srgbClr val="002060"/>
                </a:solidFill>
              </a:rPr>
              <a:t> </a:t>
            </a:r>
            <a:r>
              <a:rPr lang="en-US" sz="3200" dirty="0" err="1">
                <a:solidFill>
                  <a:srgbClr val="002060"/>
                </a:solidFill>
              </a:rPr>
              <a:t>của</a:t>
            </a:r>
            <a:r>
              <a:rPr lang="en-US" sz="3200" dirty="0">
                <a:solidFill>
                  <a:srgbClr val="002060"/>
                </a:solidFill>
              </a:rPr>
              <a:t> </a:t>
            </a:r>
            <a:r>
              <a:rPr lang="en-US" sz="3200" dirty="0" err="1">
                <a:solidFill>
                  <a:srgbClr val="002060"/>
                </a:solidFill>
              </a:rPr>
              <a:t>một</a:t>
            </a:r>
            <a:r>
              <a:rPr lang="en-US" sz="3200" dirty="0">
                <a:solidFill>
                  <a:srgbClr val="002060"/>
                </a:solidFill>
              </a:rPr>
              <a:t> </a:t>
            </a:r>
            <a:r>
              <a:rPr lang="en-US" sz="3200" dirty="0" err="1">
                <a:solidFill>
                  <a:srgbClr val="002060"/>
                </a:solidFill>
              </a:rPr>
              <a:t>doanh</a:t>
            </a:r>
            <a:r>
              <a:rPr lang="en-US" sz="3200" dirty="0">
                <a:solidFill>
                  <a:srgbClr val="002060"/>
                </a:solidFill>
              </a:rPr>
              <a:t> </a:t>
            </a:r>
            <a:r>
              <a:rPr lang="en-US" sz="3200" dirty="0" err="1">
                <a:solidFill>
                  <a:srgbClr val="002060"/>
                </a:solidFill>
              </a:rPr>
              <a:t>nghiệp</a:t>
            </a:r>
            <a:r>
              <a:rPr lang="en-US" sz="3200" dirty="0">
                <a:solidFill>
                  <a:srgbClr val="002060"/>
                </a:solidFill>
              </a:rPr>
              <a:t>, </a:t>
            </a:r>
            <a:r>
              <a:rPr lang="en-US" sz="3200" dirty="0" err="1">
                <a:solidFill>
                  <a:srgbClr val="002060"/>
                </a:solidFill>
              </a:rPr>
              <a:t>ảnh</a:t>
            </a:r>
            <a:r>
              <a:rPr lang="en-US" sz="3200" dirty="0">
                <a:solidFill>
                  <a:srgbClr val="002060"/>
                </a:solidFill>
              </a:rPr>
              <a:t> </a:t>
            </a:r>
            <a:r>
              <a:rPr lang="en-US" sz="3200" dirty="0" err="1">
                <a:solidFill>
                  <a:srgbClr val="002060"/>
                </a:solidFill>
              </a:rPr>
              <a:t>hưởng</a:t>
            </a:r>
            <a:r>
              <a:rPr lang="en-US" sz="3200" dirty="0">
                <a:solidFill>
                  <a:srgbClr val="002060"/>
                </a:solidFill>
              </a:rPr>
              <a:t> </a:t>
            </a:r>
            <a:r>
              <a:rPr lang="en-US" sz="3200" dirty="0" err="1">
                <a:solidFill>
                  <a:srgbClr val="002060"/>
                </a:solidFill>
              </a:rPr>
              <a:t>cạnh</a:t>
            </a:r>
            <a:r>
              <a:rPr lang="en-US" sz="3200" dirty="0">
                <a:solidFill>
                  <a:srgbClr val="002060"/>
                </a:solidFill>
              </a:rPr>
              <a:t> </a:t>
            </a:r>
            <a:r>
              <a:rPr lang="en-US" sz="3200" dirty="0" err="1">
                <a:solidFill>
                  <a:srgbClr val="002060"/>
                </a:solidFill>
              </a:rPr>
              <a:t>tranh</a:t>
            </a:r>
            <a:r>
              <a:rPr lang="en-US" sz="3200" dirty="0">
                <a:solidFill>
                  <a:srgbClr val="002060"/>
                </a:solidFill>
              </a:rPr>
              <a:t> </a:t>
            </a:r>
            <a:r>
              <a:rPr lang="en-US" sz="3200" dirty="0" err="1">
                <a:solidFill>
                  <a:srgbClr val="002060"/>
                </a:solidFill>
              </a:rPr>
              <a:t>thường</a:t>
            </a:r>
            <a:r>
              <a:rPr lang="en-US" sz="3200" dirty="0">
                <a:solidFill>
                  <a:srgbClr val="002060"/>
                </a:solidFill>
              </a:rPr>
              <a:t> </a:t>
            </a:r>
            <a:r>
              <a:rPr lang="en-US" sz="3200" dirty="0" err="1">
                <a:solidFill>
                  <a:srgbClr val="002060"/>
                </a:solidFill>
              </a:rPr>
              <a:t>được</a:t>
            </a:r>
            <a:r>
              <a:rPr lang="en-US" sz="3200" dirty="0">
                <a:solidFill>
                  <a:srgbClr val="002060"/>
                </a:solidFill>
              </a:rPr>
              <a:t> </a:t>
            </a:r>
            <a:r>
              <a:rPr lang="en-US" sz="3200" dirty="0" err="1">
                <a:solidFill>
                  <a:srgbClr val="002060"/>
                </a:solidFill>
              </a:rPr>
              <a:t>xem</a:t>
            </a:r>
            <a:r>
              <a:rPr lang="en-US" sz="3200" dirty="0">
                <a:solidFill>
                  <a:srgbClr val="002060"/>
                </a:solidFill>
              </a:rPr>
              <a:t> </a:t>
            </a:r>
            <a:r>
              <a:rPr lang="en-US" sz="3200" dirty="0" err="1">
                <a:solidFill>
                  <a:srgbClr val="002060"/>
                </a:solidFill>
              </a:rPr>
              <a:t>là</a:t>
            </a:r>
            <a:r>
              <a:rPr lang="en-US" sz="3200" dirty="0">
                <a:solidFill>
                  <a:srgbClr val="002060"/>
                </a:solidFill>
              </a:rPr>
              <a:t> </a:t>
            </a:r>
            <a:r>
              <a:rPr lang="en-US" sz="3200" dirty="0" err="1">
                <a:solidFill>
                  <a:srgbClr val="002060"/>
                </a:solidFill>
              </a:rPr>
              <a:t>quan</a:t>
            </a:r>
            <a:r>
              <a:rPr lang="en-US" sz="3200" dirty="0">
                <a:solidFill>
                  <a:srgbClr val="002060"/>
                </a:solidFill>
              </a:rPr>
              <a:t> </a:t>
            </a:r>
            <a:r>
              <a:rPr lang="en-US" sz="3200" dirty="0" err="1">
                <a:solidFill>
                  <a:srgbClr val="002060"/>
                </a:solidFill>
              </a:rPr>
              <a:t>trọng</a:t>
            </a:r>
            <a:r>
              <a:rPr lang="en-US" sz="3200" dirty="0">
                <a:solidFill>
                  <a:srgbClr val="002060"/>
                </a:solidFill>
              </a:rPr>
              <a:t> </a:t>
            </a:r>
            <a:r>
              <a:rPr lang="en-US" sz="3200" dirty="0" err="1">
                <a:solidFill>
                  <a:srgbClr val="002060"/>
                </a:solidFill>
              </a:rPr>
              <a:t>nhất</a:t>
            </a:r>
            <a:r>
              <a:rPr lang="en-US" sz="3200" dirty="0">
                <a:solidFill>
                  <a:srgbClr val="002060"/>
                </a:solidFill>
              </a:rPr>
              <a:t>. Ma </a:t>
            </a:r>
            <a:r>
              <a:rPr lang="en-US" sz="3200" dirty="0" err="1">
                <a:solidFill>
                  <a:srgbClr val="002060"/>
                </a:solidFill>
              </a:rPr>
              <a:t>trận</a:t>
            </a:r>
            <a:r>
              <a:rPr lang="en-US" sz="3200" dirty="0">
                <a:solidFill>
                  <a:srgbClr val="002060"/>
                </a:solidFill>
              </a:rPr>
              <a:t> </a:t>
            </a:r>
            <a:r>
              <a:rPr lang="en-US" sz="3200" dirty="0" err="1">
                <a:solidFill>
                  <a:srgbClr val="002060"/>
                </a:solidFill>
              </a:rPr>
              <a:t>hình</a:t>
            </a:r>
            <a:r>
              <a:rPr lang="en-US" sz="3200" dirty="0">
                <a:solidFill>
                  <a:srgbClr val="002060"/>
                </a:solidFill>
              </a:rPr>
              <a:t> </a:t>
            </a:r>
            <a:r>
              <a:rPr lang="en-US" sz="3200" dirty="0" err="1">
                <a:solidFill>
                  <a:srgbClr val="002060"/>
                </a:solidFill>
              </a:rPr>
              <a:t>ảnh</a:t>
            </a:r>
            <a:r>
              <a:rPr lang="en-US" sz="3200" dirty="0">
                <a:solidFill>
                  <a:srgbClr val="002060"/>
                </a:solidFill>
              </a:rPr>
              <a:t> </a:t>
            </a:r>
            <a:r>
              <a:rPr lang="en-US" sz="3200" dirty="0" err="1">
                <a:solidFill>
                  <a:srgbClr val="002060"/>
                </a:solidFill>
              </a:rPr>
              <a:t>cạnh</a:t>
            </a:r>
            <a:r>
              <a:rPr lang="en-US" sz="3200" dirty="0">
                <a:solidFill>
                  <a:srgbClr val="002060"/>
                </a:solidFill>
              </a:rPr>
              <a:t> </a:t>
            </a:r>
            <a:r>
              <a:rPr lang="en-US" sz="3200" dirty="0" err="1">
                <a:solidFill>
                  <a:srgbClr val="002060"/>
                </a:solidFill>
              </a:rPr>
              <a:t>tranh</a:t>
            </a:r>
            <a:r>
              <a:rPr lang="en-US" sz="3200" dirty="0">
                <a:solidFill>
                  <a:srgbClr val="002060"/>
                </a:solidFill>
              </a:rPr>
              <a:t> </a:t>
            </a:r>
            <a:r>
              <a:rPr lang="en-US" sz="3200" dirty="0" err="1">
                <a:solidFill>
                  <a:srgbClr val="002060"/>
                </a:solidFill>
              </a:rPr>
              <a:t>nhận</a:t>
            </a:r>
            <a:r>
              <a:rPr lang="en-US" sz="3200" dirty="0">
                <a:solidFill>
                  <a:srgbClr val="002060"/>
                </a:solidFill>
              </a:rPr>
              <a:t> </a:t>
            </a:r>
            <a:r>
              <a:rPr lang="en-US" sz="3200" dirty="0" err="1">
                <a:solidFill>
                  <a:srgbClr val="002060"/>
                </a:solidFill>
              </a:rPr>
              <a:t>diện</a:t>
            </a:r>
            <a:r>
              <a:rPr lang="en-US" sz="3200" dirty="0">
                <a:solidFill>
                  <a:srgbClr val="002060"/>
                </a:solidFill>
              </a:rPr>
              <a:t> </a:t>
            </a:r>
            <a:r>
              <a:rPr lang="en-US" sz="3200" dirty="0" err="1">
                <a:solidFill>
                  <a:srgbClr val="002060"/>
                </a:solidFill>
              </a:rPr>
              <a:t>những</a:t>
            </a:r>
            <a:r>
              <a:rPr lang="en-US" sz="3200" dirty="0">
                <a:solidFill>
                  <a:srgbClr val="002060"/>
                </a:solidFill>
              </a:rPr>
              <a:t> </a:t>
            </a:r>
            <a:r>
              <a:rPr lang="en-US" sz="3200" dirty="0" err="1">
                <a:solidFill>
                  <a:srgbClr val="002060"/>
                </a:solidFill>
              </a:rPr>
              <a:t>đối</a:t>
            </a:r>
            <a:r>
              <a:rPr lang="en-US" sz="3200" dirty="0">
                <a:solidFill>
                  <a:srgbClr val="002060"/>
                </a:solidFill>
              </a:rPr>
              <a:t> </a:t>
            </a:r>
            <a:r>
              <a:rPr lang="en-US" sz="3200" dirty="0" err="1">
                <a:solidFill>
                  <a:srgbClr val="002060"/>
                </a:solidFill>
              </a:rPr>
              <a:t>thủ</a:t>
            </a:r>
            <a:r>
              <a:rPr lang="en-US" sz="3200" dirty="0">
                <a:solidFill>
                  <a:srgbClr val="002060"/>
                </a:solidFill>
              </a:rPr>
              <a:t> </a:t>
            </a:r>
            <a:r>
              <a:rPr lang="en-US" sz="3200" dirty="0" err="1">
                <a:solidFill>
                  <a:srgbClr val="002060"/>
                </a:solidFill>
              </a:rPr>
              <a:t>cạnh</a:t>
            </a:r>
            <a:r>
              <a:rPr lang="en-US" sz="3200" dirty="0">
                <a:solidFill>
                  <a:srgbClr val="002060"/>
                </a:solidFill>
              </a:rPr>
              <a:t> </a:t>
            </a:r>
            <a:r>
              <a:rPr lang="en-US" sz="3200" dirty="0" err="1">
                <a:solidFill>
                  <a:srgbClr val="002060"/>
                </a:solidFill>
              </a:rPr>
              <a:t>tranh</a:t>
            </a:r>
            <a:r>
              <a:rPr lang="en-US" sz="3200" dirty="0">
                <a:solidFill>
                  <a:srgbClr val="002060"/>
                </a:solidFill>
              </a:rPr>
              <a:t> </a:t>
            </a:r>
            <a:r>
              <a:rPr lang="en-US" sz="3200" dirty="0" err="1">
                <a:solidFill>
                  <a:srgbClr val="002060"/>
                </a:solidFill>
              </a:rPr>
              <a:t>chủ</a:t>
            </a:r>
            <a:r>
              <a:rPr lang="en-US" sz="3200" dirty="0">
                <a:solidFill>
                  <a:srgbClr val="002060"/>
                </a:solidFill>
              </a:rPr>
              <a:t> </a:t>
            </a:r>
            <a:r>
              <a:rPr lang="en-US" sz="3200" dirty="0" err="1">
                <a:solidFill>
                  <a:srgbClr val="002060"/>
                </a:solidFill>
              </a:rPr>
              <a:t>yếu</a:t>
            </a:r>
            <a:r>
              <a:rPr lang="en-US" sz="3200" dirty="0">
                <a:solidFill>
                  <a:srgbClr val="002060"/>
                </a:solidFill>
              </a:rPr>
              <a:t> </a:t>
            </a:r>
            <a:r>
              <a:rPr lang="en-US" sz="3200" dirty="0" err="1">
                <a:solidFill>
                  <a:srgbClr val="002060"/>
                </a:solidFill>
              </a:rPr>
              <a:t>cùng</a:t>
            </a:r>
            <a:r>
              <a:rPr lang="en-US" sz="3200" dirty="0">
                <a:solidFill>
                  <a:srgbClr val="002060"/>
                </a:solidFill>
              </a:rPr>
              <a:t> </a:t>
            </a:r>
            <a:r>
              <a:rPr lang="en-US" sz="3200" dirty="0" err="1">
                <a:solidFill>
                  <a:srgbClr val="002060"/>
                </a:solidFill>
              </a:rPr>
              <a:t>với</a:t>
            </a:r>
            <a:r>
              <a:rPr lang="en-US" sz="3200" dirty="0">
                <a:solidFill>
                  <a:srgbClr val="002060"/>
                </a:solidFill>
              </a:rPr>
              <a:t> </a:t>
            </a:r>
            <a:r>
              <a:rPr lang="en-US" sz="3200" dirty="0" err="1">
                <a:solidFill>
                  <a:srgbClr val="002060"/>
                </a:solidFill>
              </a:rPr>
              <a:t>những</a:t>
            </a:r>
            <a:r>
              <a:rPr lang="en-US" sz="3200" dirty="0">
                <a:solidFill>
                  <a:srgbClr val="002060"/>
                </a:solidFill>
              </a:rPr>
              <a:t> </a:t>
            </a:r>
            <a:r>
              <a:rPr lang="en-US" sz="3200" dirty="0" err="1">
                <a:solidFill>
                  <a:srgbClr val="002060"/>
                </a:solidFill>
              </a:rPr>
              <a:t>ưu</a:t>
            </a:r>
            <a:r>
              <a:rPr lang="en-US" sz="3200" dirty="0">
                <a:solidFill>
                  <a:srgbClr val="002060"/>
                </a:solidFill>
              </a:rPr>
              <a:t> </a:t>
            </a:r>
            <a:r>
              <a:rPr lang="en-US" sz="3200" dirty="0" err="1">
                <a:solidFill>
                  <a:srgbClr val="002060"/>
                </a:solidFill>
              </a:rPr>
              <a:t>điểm</a:t>
            </a:r>
            <a:r>
              <a:rPr lang="en-US" sz="3200" dirty="0">
                <a:solidFill>
                  <a:srgbClr val="002060"/>
                </a:solidFill>
              </a:rPr>
              <a:t>, </a:t>
            </a:r>
            <a:r>
              <a:rPr lang="en-US" sz="3200" dirty="0" err="1">
                <a:solidFill>
                  <a:srgbClr val="002060"/>
                </a:solidFill>
              </a:rPr>
              <a:t>khuyết</a:t>
            </a:r>
            <a:r>
              <a:rPr lang="en-US" sz="3200" dirty="0">
                <a:solidFill>
                  <a:srgbClr val="002060"/>
                </a:solidFill>
              </a:rPr>
              <a:t> </a:t>
            </a:r>
            <a:r>
              <a:rPr lang="en-US" sz="3200" dirty="0" err="1">
                <a:solidFill>
                  <a:srgbClr val="002060"/>
                </a:solidFill>
              </a:rPr>
              <a:t>điểm</a:t>
            </a:r>
            <a:r>
              <a:rPr lang="en-US" sz="3200" dirty="0">
                <a:solidFill>
                  <a:srgbClr val="002060"/>
                </a:solidFill>
              </a:rPr>
              <a:t> </a:t>
            </a:r>
            <a:r>
              <a:rPr lang="en-US" sz="3200" dirty="0" err="1">
                <a:solidFill>
                  <a:srgbClr val="002060"/>
                </a:solidFill>
              </a:rPr>
              <a:t>của</a:t>
            </a:r>
            <a:r>
              <a:rPr lang="en-US" sz="3200" dirty="0">
                <a:solidFill>
                  <a:srgbClr val="002060"/>
                </a:solidFill>
              </a:rPr>
              <a:t> </a:t>
            </a:r>
            <a:r>
              <a:rPr lang="en-US" sz="3200" dirty="0" err="1">
                <a:solidFill>
                  <a:srgbClr val="002060"/>
                </a:solidFill>
              </a:rPr>
              <a:t>họ</a:t>
            </a:r>
            <a:r>
              <a:rPr lang="en-US" sz="3200" dirty="0">
                <a:solidFill>
                  <a:srgbClr val="002060"/>
                </a:solidFill>
              </a:rPr>
              <a:t>.</a:t>
            </a:r>
          </a:p>
        </p:txBody>
      </p:sp>
      <p:pic>
        <p:nvPicPr>
          <p:cNvPr id="10" name="Picture 9">
            <a:extLst>
              <a:ext uri="{FF2B5EF4-FFF2-40B4-BE49-F238E27FC236}">
                <a16:creationId xmlns:a16="http://schemas.microsoft.com/office/drawing/2014/main" id="{81026AAD-2199-EC4F-8FB6-62D88DF2B3ED}"/>
              </a:ext>
            </a:extLst>
          </p:cNvPr>
          <p:cNvPicPr>
            <a:picLocks noChangeAspect="1"/>
          </p:cNvPicPr>
          <p:nvPr/>
        </p:nvPicPr>
        <p:blipFill>
          <a:blip r:embed="rId3"/>
          <a:stretch>
            <a:fillRect/>
          </a:stretch>
        </p:blipFill>
        <p:spPr>
          <a:xfrm>
            <a:off x="7056637" y="1796189"/>
            <a:ext cx="11253227" cy="6694621"/>
          </a:xfrm>
          <a:prstGeom prst="rect">
            <a:avLst/>
          </a:prstGeom>
        </p:spPr>
      </p:pic>
    </p:spTree>
    <p:extLst>
      <p:ext uri="{BB962C8B-B14F-4D97-AF65-F5344CB8AC3E}">
        <p14:creationId xmlns:p14="http://schemas.microsoft.com/office/powerpoint/2010/main" val="192679995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rot="5400000" flipH="1">
            <a:off x="9183299" y="19050"/>
            <a:ext cx="10287000" cy="10287000"/>
          </a:xfrm>
          <a:prstGeom prst="rect">
            <a:avLst/>
          </a:prstGeom>
        </p:spPr>
      </p:pic>
      <p:pic>
        <p:nvPicPr>
          <p:cNvPr id="3" name="Picture 3"/>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rot="5400000" flipH="1">
            <a:off x="-61912" y="19050"/>
            <a:ext cx="10287000" cy="10287000"/>
          </a:xfrm>
          <a:prstGeom prst="rect">
            <a:avLst/>
          </a:prstGeom>
        </p:spPr>
      </p:pic>
      <p:sp>
        <p:nvSpPr>
          <p:cNvPr id="8" name="TextBox 7">
            <a:extLst>
              <a:ext uri="{FF2B5EF4-FFF2-40B4-BE49-F238E27FC236}">
                <a16:creationId xmlns:a16="http://schemas.microsoft.com/office/drawing/2014/main" id="{32A32AEE-8E0F-5D6D-F66B-0C91421FC95C}"/>
              </a:ext>
            </a:extLst>
          </p:cNvPr>
          <p:cNvSpPr txBox="1"/>
          <p:nvPr/>
        </p:nvSpPr>
        <p:spPr>
          <a:xfrm>
            <a:off x="304800" y="1257300"/>
            <a:ext cx="18516600" cy="8094524"/>
          </a:xfrm>
          <a:prstGeom prst="rect">
            <a:avLst/>
          </a:prstGeom>
          <a:noFill/>
        </p:spPr>
        <p:txBody>
          <a:bodyPr wrap="square" rtlCol="0">
            <a:spAutoFit/>
          </a:bodyPr>
          <a:lstStyle/>
          <a:p>
            <a:pPr marL="571500" indent="-571500">
              <a:buFontTx/>
              <a:buChar char="-"/>
            </a:pPr>
            <a:r>
              <a:rPr lang="vi-VN" sz="4000" b="1" i="1" dirty="0">
                <a:solidFill>
                  <a:srgbClr val="FF0000"/>
                </a:solidFill>
              </a:rPr>
              <a:t>Bước 1: </a:t>
            </a:r>
            <a:r>
              <a:rPr lang="vi-VN" sz="4000" dirty="0">
                <a:solidFill>
                  <a:srgbClr val="002060"/>
                </a:solidFill>
              </a:rPr>
              <a:t>Lập một danh sách khoảng 10 yếu tố chính có ảnh hưởng quan trọng đến khả năng cạnh tranh của công ty trong ngành. </a:t>
            </a:r>
            <a:endParaRPr lang="en-US" sz="4000" dirty="0">
              <a:solidFill>
                <a:srgbClr val="002060"/>
              </a:solidFill>
            </a:endParaRPr>
          </a:p>
          <a:p>
            <a:pPr marL="571500" indent="-571500">
              <a:buFontTx/>
              <a:buChar char="-"/>
            </a:pPr>
            <a:r>
              <a:rPr lang="vi-VN" sz="4000" b="1" i="1" dirty="0">
                <a:solidFill>
                  <a:srgbClr val="FF0000"/>
                </a:solidFill>
              </a:rPr>
              <a:t>Bước 2: </a:t>
            </a:r>
            <a:r>
              <a:rPr lang="vi-VN" sz="4000" dirty="0">
                <a:solidFill>
                  <a:srgbClr val="002060"/>
                </a:solidFill>
              </a:rPr>
              <a:t>Phân loại tầm quan trọng từ 0,0 ( Không quan trọng) đến 1,0 ( Rất quan trọng) cho từng yếu tố. Tầm quan trọng của mỗi yếu tố tùy thuộc vào mức độ ảnh hưởng của yếu tố đến khả năng cạnh tranh của công ty trong ngành. Tổng điểm số tầm quan trọng của tất cả các yếu tố phải bằng 1,0</a:t>
            </a:r>
            <a:endParaRPr lang="en-US" sz="4000" dirty="0">
              <a:solidFill>
                <a:srgbClr val="002060"/>
              </a:solidFill>
            </a:endParaRPr>
          </a:p>
          <a:p>
            <a:pPr marL="571500" indent="-571500">
              <a:buFontTx/>
              <a:buChar char="-"/>
            </a:pPr>
            <a:r>
              <a:rPr lang="vi-VN" sz="4000" b="1" i="1" dirty="0">
                <a:solidFill>
                  <a:srgbClr val="FF0000"/>
                </a:solidFill>
              </a:rPr>
              <a:t>Bước 3: </a:t>
            </a:r>
            <a:r>
              <a:rPr lang="vi-VN" sz="4000" dirty="0">
                <a:solidFill>
                  <a:srgbClr val="002060"/>
                </a:solidFill>
              </a:rPr>
              <a:t>Xác định trọng số từ 1 đến 4 cho từng yếu tố, trọng số của mỗi yếu tố tùy thuộc vào khả năng của công ty với yếu tố, trong đó 4 là tốt, 3 là trên trung bình, 2 là trung bình, 1 là yếu</a:t>
            </a:r>
            <a:endParaRPr lang="en-US" sz="4000" dirty="0">
              <a:solidFill>
                <a:srgbClr val="002060"/>
              </a:solidFill>
            </a:endParaRPr>
          </a:p>
          <a:p>
            <a:pPr marL="571500" indent="-571500">
              <a:buFontTx/>
              <a:buChar char="-"/>
            </a:pPr>
            <a:r>
              <a:rPr lang="vi-VN" sz="4000" b="1" i="1" dirty="0">
                <a:solidFill>
                  <a:srgbClr val="FF0000"/>
                </a:solidFill>
              </a:rPr>
              <a:t>Bước 4: </a:t>
            </a:r>
            <a:r>
              <a:rPr lang="vi-VN" sz="4000" dirty="0">
                <a:solidFill>
                  <a:srgbClr val="002060"/>
                </a:solidFill>
              </a:rPr>
              <a:t>Nhân tầm quan trọng của từng yếu tố với trọng số của nó để xác định điểm số của các yếu tố</a:t>
            </a:r>
            <a:r>
              <a:rPr lang="en-US" sz="4000" dirty="0">
                <a:solidFill>
                  <a:srgbClr val="002060"/>
                </a:solidFill>
              </a:rPr>
              <a:t>.</a:t>
            </a:r>
          </a:p>
          <a:p>
            <a:pPr marL="571500" indent="-571500"/>
            <a:r>
              <a:rPr lang="en-US" sz="4000" dirty="0">
                <a:solidFill>
                  <a:srgbClr val="002060"/>
                </a:solidFill>
              </a:rPr>
              <a:t>-   </a:t>
            </a:r>
            <a:r>
              <a:rPr lang="vi-VN" sz="4000" b="1" i="1" dirty="0">
                <a:solidFill>
                  <a:srgbClr val="FF0000"/>
                </a:solidFill>
              </a:rPr>
              <a:t>Bước 5: </a:t>
            </a:r>
            <a:r>
              <a:rPr lang="vi-VN" sz="4000" dirty="0">
                <a:solidFill>
                  <a:srgbClr val="002060"/>
                </a:solidFill>
              </a:rPr>
              <a:t>Cộng số điểm của tất cả các yếu tố để xác định tổng số điểm của ma trận</a:t>
            </a:r>
            <a:endParaRPr lang="en-US" sz="4000" dirty="0">
              <a:solidFill>
                <a:srgbClr val="002060"/>
              </a:solidFill>
            </a:endParaRPr>
          </a:p>
        </p:txBody>
      </p:sp>
      <p:sp>
        <p:nvSpPr>
          <p:cNvPr id="10" name="TextBox 9">
            <a:extLst>
              <a:ext uri="{FF2B5EF4-FFF2-40B4-BE49-F238E27FC236}">
                <a16:creationId xmlns:a16="http://schemas.microsoft.com/office/drawing/2014/main" id="{9BD030C7-BF95-9AD7-AED1-85EDA73C7758}"/>
              </a:ext>
            </a:extLst>
          </p:cNvPr>
          <p:cNvSpPr txBox="1"/>
          <p:nvPr/>
        </p:nvSpPr>
        <p:spPr>
          <a:xfrm>
            <a:off x="3962400" y="284024"/>
            <a:ext cx="13487400" cy="707886"/>
          </a:xfrm>
          <a:prstGeom prst="rect">
            <a:avLst/>
          </a:prstGeom>
          <a:noFill/>
        </p:spPr>
        <p:txBody>
          <a:bodyPr wrap="square">
            <a:spAutoFit/>
          </a:bodyPr>
          <a:lstStyle/>
          <a:p>
            <a:r>
              <a:rPr lang="en-US" sz="4000" b="1" dirty="0" err="1">
                <a:solidFill>
                  <a:srgbClr val="FF0000"/>
                </a:solidFill>
              </a:rPr>
              <a:t>Quy</a:t>
            </a:r>
            <a:r>
              <a:rPr lang="en-US" sz="4000" b="1" dirty="0">
                <a:solidFill>
                  <a:srgbClr val="FF0000"/>
                </a:solidFill>
              </a:rPr>
              <a:t> </a:t>
            </a:r>
            <a:r>
              <a:rPr lang="en-US" sz="4000" b="1" dirty="0" err="1">
                <a:solidFill>
                  <a:srgbClr val="FF0000"/>
                </a:solidFill>
              </a:rPr>
              <a:t>trình</a:t>
            </a:r>
            <a:r>
              <a:rPr lang="en-US" sz="4000" b="1" dirty="0">
                <a:solidFill>
                  <a:srgbClr val="FF0000"/>
                </a:solidFill>
              </a:rPr>
              <a:t> </a:t>
            </a:r>
            <a:r>
              <a:rPr lang="en-US" sz="4000" b="1" dirty="0" err="1">
                <a:solidFill>
                  <a:srgbClr val="FF0000"/>
                </a:solidFill>
              </a:rPr>
              <a:t>xây</a:t>
            </a:r>
            <a:r>
              <a:rPr lang="en-US" sz="4000" b="1" dirty="0">
                <a:solidFill>
                  <a:srgbClr val="FF0000"/>
                </a:solidFill>
              </a:rPr>
              <a:t> </a:t>
            </a:r>
            <a:r>
              <a:rPr lang="en-US" sz="4000" b="1" dirty="0" err="1">
                <a:solidFill>
                  <a:srgbClr val="FF0000"/>
                </a:solidFill>
              </a:rPr>
              <a:t>dựng</a:t>
            </a:r>
            <a:r>
              <a:rPr lang="en-US" sz="4000" b="1" dirty="0">
                <a:solidFill>
                  <a:srgbClr val="FF0000"/>
                </a:solidFill>
              </a:rPr>
              <a:t> ma </a:t>
            </a:r>
            <a:r>
              <a:rPr lang="en-US" sz="4000" b="1" dirty="0" err="1">
                <a:solidFill>
                  <a:srgbClr val="FF0000"/>
                </a:solidFill>
              </a:rPr>
              <a:t>trận</a:t>
            </a:r>
            <a:r>
              <a:rPr lang="en-US" sz="4000" b="1" dirty="0">
                <a:solidFill>
                  <a:srgbClr val="FF0000"/>
                </a:solidFill>
              </a:rPr>
              <a:t> </a:t>
            </a:r>
            <a:r>
              <a:rPr lang="en-US" sz="4000" b="1" dirty="0" err="1">
                <a:solidFill>
                  <a:srgbClr val="FF0000"/>
                </a:solidFill>
              </a:rPr>
              <a:t>hình</a:t>
            </a:r>
            <a:r>
              <a:rPr lang="en-US" sz="4000" b="1" dirty="0">
                <a:solidFill>
                  <a:srgbClr val="FF0000"/>
                </a:solidFill>
              </a:rPr>
              <a:t> </a:t>
            </a:r>
            <a:r>
              <a:rPr lang="en-US" sz="4000" b="1" dirty="0" err="1">
                <a:solidFill>
                  <a:srgbClr val="FF0000"/>
                </a:solidFill>
              </a:rPr>
              <a:t>ảnh</a:t>
            </a:r>
            <a:r>
              <a:rPr lang="en-US" sz="4000" b="1" dirty="0">
                <a:solidFill>
                  <a:srgbClr val="FF0000"/>
                </a:solidFill>
              </a:rPr>
              <a:t> </a:t>
            </a:r>
            <a:r>
              <a:rPr lang="en-US" sz="4000" b="1" dirty="0" err="1">
                <a:solidFill>
                  <a:srgbClr val="FF0000"/>
                </a:solidFill>
              </a:rPr>
              <a:t>cạnh</a:t>
            </a:r>
            <a:r>
              <a:rPr lang="en-US" sz="4000" b="1" dirty="0">
                <a:solidFill>
                  <a:srgbClr val="FF0000"/>
                </a:solidFill>
              </a:rPr>
              <a:t> </a:t>
            </a:r>
            <a:r>
              <a:rPr lang="en-US" sz="4000" b="1" dirty="0" err="1">
                <a:solidFill>
                  <a:srgbClr val="FF0000"/>
                </a:solidFill>
              </a:rPr>
              <a:t>tranh</a:t>
            </a:r>
            <a:endParaRPr lang="en-US" sz="4000" b="1" dirty="0">
              <a:solidFill>
                <a:srgbClr val="FF0000"/>
              </a:solidFill>
            </a:endParaRPr>
          </a:p>
        </p:txBody>
      </p:sp>
    </p:spTree>
    <p:extLst>
      <p:ext uri="{BB962C8B-B14F-4D97-AF65-F5344CB8AC3E}">
        <p14:creationId xmlns:p14="http://schemas.microsoft.com/office/powerpoint/2010/main" val="80937493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D730D46-60CA-AB1B-173D-6EBCD7736D11}"/>
              </a:ext>
            </a:extLst>
          </p:cNvPr>
          <p:cNvSpPr txBox="1"/>
          <p:nvPr/>
        </p:nvSpPr>
        <p:spPr>
          <a:xfrm>
            <a:off x="1676400" y="2400300"/>
            <a:ext cx="15468600" cy="7001276"/>
          </a:xfrm>
          <a:prstGeom prst="rect">
            <a:avLst/>
          </a:prstGeom>
          <a:noFill/>
        </p:spPr>
        <p:txBody>
          <a:bodyPr wrap="square">
            <a:spAutoFit/>
          </a:bodyPr>
          <a:lstStyle/>
          <a:p>
            <a:pPr>
              <a:lnSpc>
                <a:spcPct val="150000"/>
              </a:lnSpc>
            </a:pPr>
            <a:r>
              <a:rPr lang="vi-VN" sz="3800" dirty="0">
                <a:solidFill>
                  <a:srgbClr val="0033CC"/>
                </a:solidFill>
              </a:rPr>
              <a:t>Việc thiết lập ma trận IFE cũng theo 5 bước như trên đối với ma trận EFE. Nhưng với đối tượng là doanh nghiệp đang nghiên cứu, phân tích để xây dựng chiến lược.</a:t>
            </a:r>
            <a:endParaRPr lang="en-US" sz="3800" dirty="0">
              <a:solidFill>
                <a:srgbClr val="0033CC"/>
              </a:solidFill>
            </a:endParaRPr>
          </a:p>
          <a:p>
            <a:pPr>
              <a:lnSpc>
                <a:spcPct val="150000"/>
              </a:lnSpc>
            </a:pPr>
            <a:r>
              <a:rPr lang="vi-VN" sz="3800" dirty="0">
                <a:solidFill>
                  <a:srgbClr val="0033CC"/>
                </a:solidFill>
              </a:rPr>
              <a:t> Xác định tổng số điểm về tầm quan trọng của doanh nghiệp (bằng tổng các điểm có được ở bước 4). </a:t>
            </a:r>
            <a:endParaRPr lang="en-US" sz="3800" dirty="0">
              <a:solidFill>
                <a:srgbClr val="0033CC"/>
              </a:solidFill>
            </a:endParaRPr>
          </a:p>
          <a:p>
            <a:pPr>
              <a:lnSpc>
                <a:spcPct val="150000"/>
              </a:lnSpc>
            </a:pPr>
            <a:r>
              <a:rPr lang="vi-VN" sz="3800" dirty="0">
                <a:solidFill>
                  <a:srgbClr val="0033CC"/>
                </a:solidFill>
              </a:rPr>
              <a:t>Tổng điểm cao nhất là 4 và thấp nhất là 1, trung bình là 2,5, số điểm quan trọng thấp hơn 2.5 cho thấy doanh nghiệp yếu về nội bộ, điểm cao hơn 2.5 cho thấy doanh nghiệp mạnh về nội bộ </a:t>
            </a:r>
            <a:endParaRPr lang="en-US" sz="3800" dirty="0">
              <a:solidFill>
                <a:srgbClr val="0033CC"/>
              </a:solidFill>
            </a:endParaRPr>
          </a:p>
        </p:txBody>
      </p:sp>
      <p:sp>
        <p:nvSpPr>
          <p:cNvPr id="4" name="TextBox 3">
            <a:extLst>
              <a:ext uri="{FF2B5EF4-FFF2-40B4-BE49-F238E27FC236}">
                <a16:creationId xmlns:a16="http://schemas.microsoft.com/office/drawing/2014/main" id="{4B10C68D-4A79-9EA4-F15B-31D51AA8B199}"/>
              </a:ext>
            </a:extLst>
          </p:cNvPr>
          <p:cNvSpPr txBox="1"/>
          <p:nvPr/>
        </p:nvSpPr>
        <p:spPr>
          <a:xfrm>
            <a:off x="4400550" y="-160651"/>
            <a:ext cx="13887450" cy="1738800"/>
          </a:xfrm>
          <a:prstGeom prst="rect">
            <a:avLst/>
          </a:prstGeom>
        </p:spPr>
        <p:txBody>
          <a:bodyPr vert="horz" lIns="91440" tIns="45720" rIns="91440" bIns="45720" rtlCol="0" anchor="ctr">
            <a:normAutofit/>
          </a:bodyPr>
          <a:lstStyle/>
          <a:p>
            <a:pPr algn="ctr">
              <a:lnSpc>
                <a:spcPct val="90000"/>
              </a:lnSpc>
              <a:spcBef>
                <a:spcPct val="0"/>
              </a:spcBef>
              <a:spcAft>
                <a:spcPts val="600"/>
              </a:spcAft>
            </a:pPr>
            <a:r>
              <a:rPr lang="en-US" sz="3800" b="1" kern="1200" dirty="0">
                <a:solidFill>
                  <a:schemeClr val="bg1"/>
                </a:solidFill>
                <a:latin typeface="+mj-lt"/>
                <a:ea typeface="+mj-ea"/>
                <a:cs typeface="+mj-cs"/>
              </a:rPr>
              <a:t>2.3.4.3. MA TRẬN CÁC YẾU TỐ NỘI BỘ (MA TRẬN ĐÁNH GIÁ CÁC YẾU TỐ BÊN TRONG - IFE). </a:t>
            </a:r>
          </a:p>
        </p:txBody>
      </p:sp>
    </p:spTree>
    <p:extLst>
      <p:ext uri="{BB962C8B-B14F-4D97-AF65-F5344CB8AC3E}">
        <p14:creationId xmlns:p14="http://schemas.microsoft.com/office/powerpoint/2010/main" val="311676347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00" cy="10287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1199E1B1-A8C0-4FE8-A5A8-1CB41D69F8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18287997" cy="2363932"/>
          </a:xfrm>
          <a:prstGeom prst="rect">
            <a:avLst/>
          </a:prstGeom>
          <a:gradFill>
            <a:gsLst>
              <a:gs pos="0">
                <a:srgbClr val="000000">
                  <a:alpha val="96000"/>
                </a:srgbClr>
              </a:gs>
              <a:gs pos="100000">
                <a:schemeClr val="accent1">
                  <a:lumMod val="7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84A8DE83-DE75-4B41-9DB4-A7EC0B0DEC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3284" cy="2363191"/>
          </a:xfrm>
          <a:prstGeom prst="rect">
            <a:avLst/>
          </a:prstGeom>
          <a:gradFill>
            <a:gsLst>
              <a:gs pos="0">
                <a:schemeClr val="accent1">
                  <a:alpha val="41000"/>
                </a:schemeClr>
              </a:gs>
              <a:gs pos="74000">
                <a:schemeClr val="accent1">
                  <a:lumMod val="60000"/>
                  <a:lumOff val="40000"/>
                  <a:alpha val="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A7009A0A-BEF5-4EAC-AF15-E4F9F002E2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 y="-1"/>
            <a:ext cx="18288002" cy="2361466"/>
          </a:xfrm>
          <a:prstGeom prst="rect">
            <a:avLst/>
          </a:prstGeom>
          <a:gradFill>
            <a:gsLst>
              <a:gs pos="0">
                <a:srgbClr val="000000">
                  <a:alpha val="63000"/>
                </a:srgbClr>
              </a:gs>
              <a:gs pos="78000">
                <a:schemeClr val="accent1">
                  <a:alpha val="15000"/>
                </a:scheme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1B56570-F631-DB5F-9E7E-2359F62CC8E2}"/>
              </a:ext>
            </a:extLst>
          </p:cNvPr>
          <p:cNvSpPr txBox="1"/>
          <p:nvPr/>
        </p:nvSpPr>
        <p:spPr>
          <a:xfrm>
            <a:off x="1049569" y="372057"/>
            <a:ext cx="10595582" cy="1738800"/>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3800" b="1" kern="1200" dirty="0">
                <a:solidFill>
                  <a:srgbClr val="FFFFFF"/>
                </a:solidFill>
                <a:latin typeface="+mj-lt"/>
                <a:ea typeface="+mj-ea"/>
                <a:cs typeface="+mj-cs"/>
              </a:rPr>
              <a:t>2.3.4.3. MA TRẬN CÁC YẾU TỐ NỘI BỘ (MA TRẬN ĐÁNH GIÁ CÁC YẾU TỐ BÊN TRONG - IFE). </a:t>
            </a:r>
          </a:p>
        </p:txBody>
      </p:sp>
      <p:pic>
        <p:nvPicPr>
          <p:cNvPr id="5" name="Picture 4">
            <a:extLst>
              <a:ext uri="{FF2B5EF4-FFF2-40B4-BE49-F238E27FC236}">
                <a16:creationId xmlns:a16="http://schemas.microsoft.com/office/drawing/2014/main" id="{DC15A120-93A0-6476-150D-7F671ED8CAB3}"/>
              </a:ext>
            </a:extLst>
          </p:cNvPr>
          <p:cNvPicPr>
            <a:picLocks noChangeAspect="1"/>
          </p:cNvPicPr>
          <p:nvPr/>
        </p:nvPicPr>
        <p:blipFill>
          <a:blip r:embed="rId2"/>
          <a:stretch>
            <a:fillRect/>
          </a:stretch>
        </p:blipFill>
        <p:spPr>
          <a:xfrm>
            <a:off x="848051" y="2949439"/>
            <a:ext cx="16591896" cy="6678240"/>
          </a:xfrm>
          <a:prstGeom prst="rect">
            <a:avLst/>
          </a:prstGeom>
        </p:spPr>
      </p:pic>
    </p:spTree>
    <p:extLst>
      <p:ext uri="{BB962C8B-B14F-4D97-AF65-F5344CB8AC3E}">
        <p14:creationId xmlns:p14="http://schemas.microsoft.com/office/powerpoint/2010/main" val="90143465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CFDA654-0D07-0DE9-1AB1-2F3D3DA64F16}"/>
              </a:ext>
            </a:extLst>
          </p:cNvPr>
          <p:cNvSpPr txBox="1"/>
          <p:nvPr/>
        </p:nvSpPr>
        <p:spPr>
          <a:xfrm>
            <a:off x="762000" y="2628900"/>
            <a:ext cx="17754600" cy="6247864"/>
          </a:xfrm>
          <a:prstGeom prst="rect">
            <a:avLst/>
          </a:prstGeom>
          <a:noFill/>
        </p:spPr>
        <p:txBody>
          <a:bodyPr wrap="square">
            <a:spAutoFit/>
          </a:bodyPr>
          <a:lstStyle/>
          <a:p>
            <a:pPr marL="571500" indent="-571500">
              <a:buFont typeface="Arial" panose="020B0604020202020204" pitchFamily="34" charset="0"/>
              <a:buChar char="•"/>
            </a:pPr>
            <a:r>
              <a:rPr lang="vi-VN" sz="4000" dirty="0">
                <a:solidFill>
                  <a:srgbClr val="0033CC"/>
                </a:solidFill>
              </a:rPr>
              <a:t>Xác định sứ mạng của tổ chức</a:t>
            </a:r>
            <a:endParaRPr lang="en-US" sz="4000" dirty="0">
              <a:solidFill>
                <a:srgbClr val="0033CC"/>
              </a:solidFill>
            </a:endParaRPr>
          </a:p>
          <a:p>
            <a:r>
              <a:rPr lang="vi-VN" sz="4000" dirty="0">
                <a:solidFill>
                  <a:srgbClr val="0033CC"/>
                </a:solidFill>
              </a:rPr>
              <a:t> - Khái niệm : </a:t>
            </a:r>
            <a:endParaRPr lang="en-US" sz="4000" dirty="0">
              <a:solidFill>
                <a:srgbClr val="0033CC"/>
              </a:solidFill>
            </a:endParaRPr>
          </a:p>
          <a:p>
            <a:r>
              <a:rPr lang="vi-VN" sz="4000" dirty="0">
                <a:solidFill>
                  <a:srgbClr val="0033CC"/>
                </a:solidFill>
              </a:rPr>
              <a:t>+Tầm nhìn định hướng của DN : (Tầm nhìn chiến lược, tôn chỉ định hướng) của DN chính là sứ mạng (nhiệm vụ) của DN. Đó là một bản phát biểu có giá trị lâu dài về mục đích của DN. </a:t>
            </a:r>
            <a:endParaRPr lang="en-US" sz="4000" dirty="0">
              <a:solidFill>
                <a:srgbClr val="0033CC"/>
              </a:solidFill>
            </a:endParaRPr>
          </a:p>
          <a:p>
            <a:r>
              <a:rPr lang="vi-VN" sz="4000" dirty="0">
                <a:solidFill>
                  <a:srgbClr val="0033CC"/>
                </a:solidFill>
              </a:rPr>
              <a:t>+Bản sứ mạng KD tuyên bố lý do tồn tại mang tính dài hạn và phải được phổ biến sâu rộng để mỗi thành viên trong DN hiểu, tự hào và toàn tâm toàn ý thực hiện. </a:t>
            </a:r>
            <a:endParaRPr lang="en-US" sz="4000" dirty="0">
              <a:solidFill>
                <a:srgbClr val="0033CC"/>
              </a:solidFill>
            </a:endParaRPr>
          </a:p>
          <a:p>
            <a:r>
              <a:rPr lang="vi-VN" sz="4000" dirty="0">
                <a:solidFill>
                  <a:srgbClr val="0033CC"/>
                </a:solidFill>
              </a:rPr>
              <a:t>+Bản sứ mạng Công ty là cơ sở để thiết lập mục tiêu , soạn thảo chiến lược KD của DN.</a:t>
            </a:r>
            <a:endParaRPr lang="en-US" sz="4000" dirty="0">
              <a:solidFill>
                <a:srgbClr val="0033CC"/>
              </a:solidFill>
            </a:endParaRPr>
          </a:p>
        </p:txBody>
      </p:sp>
      <p:sp>
        <p:nvSpPr>
          <p:cNvPr id="4" name="TextBox 3">
            <a:extLst>
              <a:ext uri="{FF2B5EF4-FFF2-40B4-BE49-F238E27FC236}">
                <a16:creationId xmlns:a16="http://schemas.microsoft.com/office/drawing/2014/main" id="{6965792A-0AFA-215A-D52E-B7904B0EF194}"/>
              </a:ext>
            </a:extLst>
          </p:cNvPr>
          <p:cNvSpPr txBox="1"/>
          <p:nvPr/>
        </p:nvSpPr>
        <p:spPr>
          <a:xfrm>
            <a:off x="1219200" y="-252900"/>
            <a:ext cx="17145000" cy="1738800"/>
          </a:xfrm>
          <a:prstGeom prst="rect">
            <a:avLst/>
          </a:prstGeom>
        </p:spPr>
        <p:txBody>
          <a:bodyPr vert="horz" lIns="91440" tIns="45720" rIns="91440" bIns="45720" rtlCol="0" anchor="ctr">
            <a:normAutofit/>
          </a:bodyPr>
          <a:lstStyle/>
          <a:p>
            <a:pPr algn="ctr"/>
            <a:r>
              <a:rPr lang="vi-VN" sz="4000" b="1" dirty="0">
                <a:solidFill>
                  <a:schemeClr val="bg1"/>
                </a:solidFill>
              </a:rPr>
              <a:t>2.3.4.4. XÁC ĐỊNH VỊ TRÍ CỦA DOANH NGHIỆP TRÊN THỊ TRƯỜNG </a:t>
            </a:r>
            <a:endParaRPr lang="en-US" sz="4000" b="1" dirty="0">
              <a:solidFill>
                <a:schemeClr val="bg1"/>
              </a:solidFill>
            </a:endParaRPr>
          </a:p>
        </p:txBody>
      </p:sp>
    </p:spTree>
    <p:extLst>
      <p:ext uri="{BB962C8B-B14F-4D97-AF65-F5344CB8AC3E}">
        <p14:creationId xmlns:p14="http://schemas.microsoft.com/office/powerpoint/2010/main" val="59941937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465FE12-5A02-A088-9E85-DE0DED45BA7E}"/>
              </a:ext>
            </a:extLst>
          </p:cNvPr>
          <p:cNvSpPr txBox="1"/>
          <p:nvPr/>
        </p:nvSpPr>
        <p:spPr>
          <a:xfrm>
            <a:off x="1181100" y="2095500"/>
            <a:ext cx="15925800" cy="6309420"/>
          </a:xfrm>
          <a:prstGeom prst="rect">
            <a:avLst/>
          </a:prstGeom>
          <a:noFill/>
        </p:spPr>
        <p:txBody>
          <a:bodyPr wrap="square">
            <a:spAutoFit/>
          </a:bodyPr>
          <a:lstStyle/>
          <a:p>
            <a:r>
              <a:rPr lang="vi-VN" sz="4400" b="1" i="1" u="sng" dirty="0">
                <a:solidFill>
                  <a:srgbClr val="FF0000"/>
                </a:solidFill>
              </a:rPr>
              <a:t>Phương pháp thành lập Bản sứ mạng: </a:t>
            </a:r>
            <a:endParaRPr lang="en-US" sz="4400" b="1" i="1" u="sng" dirty="0">
              <a:solidFill>
                <a:srgbClr val="FF0000"/>
              </a:solidFill>
            </a:endParaRPr>
          </a:p>
          <a:p>
            <a:pPr marL="571500" indent="-571500">
              <a:buFont typeface="Wingdings" panose="05000000000000000000" pitchFamily="2" charset="2"/>
              <a:buChar char="v"/>
            </a:pPr>
            <a:r>
              <a:rPr lang="vi-VN" sz="4000" b="1" i="1" dirty="0">
                <a:solidFill>
                  <a:srgbClr val="FF0000"/>
                </a:solidFill>
              </a:rPr>
              <a:t>Phương pháp 1: </a:t>
            </a:r>
            <a:r>
              <a:rPr lang="vi-VN" sz="4000" dirty="0">
                <a:solidFill>
                  <a:srgbClr val="0033CC"/>
                </a:solidFill>
              </a:rPr>
              <a:t>Chọn 1 vài bài viết về sứ mạng , yêu cầu các nhà quản trị nghiên cứu nội dung mẫu này và soạn ra một bản sứ mạng cho DN. Sau đó tổng hợp lại soạn ra một bản sứ mạng duy nhất, yêu cầu các nhà quản trị sửa chữa, bổ sung và tổ chức cuộc họp thống nhất 1 bản sứ mạng. </a:t>
            </a:r>
            <a:endParaRPr lang="en-US" sz="4000" dirty="0">
              <a:solidFill>
                <a:srgbClr val="0033CC"/>
              </a:solidFill>
            </a:endParaRPr>
          </a:p>
          <a:p>
            <a:r>
              <a:rPr lang="vi-VN" sz="4000" b="1" i="1" dirty="0">
                <a:solidFill>
                  <a:srgbClr val="FF0000"/>
                </a:solidFill>
              </a:rPr>
              <a:t>Phương pháp 2: </a:t>
            </a:r>
            <a:r>
              <a:rPr lang="vi-VN" sz="4000" dirty="0">
                <a:solidFill>
                  <a:srgbClr val="0033CC"/>
                </a:solidFill>
              </a:rPr>
              <a:t>(PP thảo luận ) họp các nhà quản trị để phát triển và sửa đổi bản sứ mạng.</a:t>
            </a:r>
            <a:endParaRPr lang="en-US" sz="4000" dirty="0">
              <a:solidFill>
                <a:srgbClr val="0033CC"/>
              </a:solidFill>
            </a:endParaRPr>
          </a:p>
          <a:p>
            <a:r>
              <a:rPr lang="vi-VN" sz="4000" b="1" i="1" dirty="0">
                <a:solidFill>
                  <a:srgbClr val="FF0000"/>
                </a:solidFill>
              </a:rPr>
              <a:t>Phương pháp 3: </a:t>
            </a:r>
            <a:r>
              <a:rPr lang="vi-VN" sz="4000" dirty="0">
                <a:solidFill>
                  <a:srgbClr val="0033CC"/>
                </a:solidFill>
              </a:rPr>
              <a:t>Thuê cố vấn trợ giúp về nội dung và cách trình bày (có tầm nhìn khách quan hơn)</a:t>
            </a:r>
            <a:endParaRPr lang="en-US" sz="4000" dirty="0">
              <a:solidFill>
                <a:srgbClr val="0033CC"/>
              </a:solidFill>
            </a:endParaRPr>
          </a:p>
        </p:txBody>
      </p:sp>
      <p:sp>
        <p:nvSpPr>
          <p:cNvPr id="4" name="TextBox 3">
            <a:extLst>
              <a:ext uri="{FF2B5EF4-FFF2-40B4-BE49-F238E27FC236}">
                <a16:creationId xmlns:a16="http://schemas.microsoft.com/office/drawing/2014/main" id="{D5C9AFF6-01B8-810D-EDF6-F920E6577252}"/>
              </a:ext>
            </a:extLst>
          </p:cNvPr>
          <p:cNvSpPr txBox="1"/>
          <p:nvPr/>
        </p:nvSpPr>
        <p:spPr>
          <a:xfrm>
            <a:off x="3200400" y="38100"/>
            <a:ext cx="15087600" cy="1738800"/>
          </a:xfrm>
          <a:prstGeom prst="rect">
            <a:avLst/>
          </a:prstGeom>
        </p:spPr>
        <p:txBody>
          <a:bodyPr vert="horz" lIns="91440" tIns="45720" rIns="91440" bIns="45720" rtlCol="0" anchor="ctr">
            <a:normAutofit/>
          </a:bodyPr>
          <a:lstStyle/>
          <a:p>
            <a:pPr algn="ctr">
              <a:lnSpc>
                <a:spcPct val="90000"/>
              </a:lnSpc>
              <a:spcBef>
                <a:spcPct val="0"/>
              </a:spcBef>
              <a:spcAft>
                <a:spcPts val="600"/>
              </a:spcAft>
            </a:pPr>
            <a:r>
              <a:rPr lang="en-US" sz="3800" b="1" kern="1200" dirty="0">
                <a:solidFill>
                  <a:srgbClr val="FFFFFF"/>
                </a:solidFill>
                <a:latin typeface="+mj-lt"/>
                <a:ea typeface="+mj-ea"/>
                <a:cs typeface="+mj-cs"/>
              </a:rPr>
              <a:t>2.3.4.3. MA TRẬN CÁC YẾU TỐ NỘI BỘ (MA TRẬN ĐÁNH GIÁ CÁC YẾU TỐ BÊN TRONG - IFE). </a:t>
            </a:r>
          </a:p>
        </p:txBody>
      </p:sp>
    </p:spTree>
    <p:extLst>
      <p:ext uri="{BB962C8B-B14F-4D97-AF65-F5344CB8AC3E}">
        <p14:creationId xmlns:p14="http://schemas.microsoft.com/office/powerpoint/2010/main" val="102875791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D5C9AFF6-01B8-810D-EDF6-F920E6577252}"/>
              </a:ext>
            </a:extLst>
          </p:cNvPr>
          <p:cNvSpPr txBox="1"/>
          <p:nvPr/>
        </p:nvSpPr>
        <p:spPr>
          <a:xfrm>
            <a:off x="3200400" y="38100"/>
            <a:ext cx="15087600" cy="1738800"/>
          </a:xfrm>
          <a:prstGeom prst="rect">
            <a:avLst/>
          </a:prstGeom>
        </p:spPr>
        <p:txBody>
          <a:bodyPr vert="horz" lIns="91440" tIns="45720" rIns="91440" bIns="45720" rtlCol="0" anchor="ctr">
            <a:normAutofit/>
          </a:bodyPr>
          <a:lstStyle/>
          <a:p>
            <a:pPr algn="ctr">
              <a:lnSpc>
                <a:spcPct val="90000"/>
              </a:lnSpc>
              <a:spcBef>
                <a:spcPct val="0"/>
              </a:spcBef>
              <a:spcAft>
                <a:spcPts val="600"/>
              </a:spcAft>
            </a:pPr>
            <a:r>
              <a:rPr lang="en-US" sz="3800" b="1" kern="1200" dirty="0">
                <a:solidFill>
                  <a:srgbClr val="FFFFFF"/>
                </a:solidFill>
                <a:latin typeface="+mj-lt"/>
                <a:ea typeface="+mj-ea"/>
                <a:cs typeface="+mj-cs"/>
              </a:rPr>
              <a:t>2.3.4.3. MA TRẬN CÁC YẾU TỐ NỘI BỘ (MA TRẬN ĐÁNH GIÁ CÁC YẾU TỐ BÊN TRONG - IFE). </a:t>
            </a:r>
          </a:p>
        </p:txBody>
      </p:sp>
      <p:sp>
        <p:nvSpPr>
          <p:cNvPr id="2" name="TextBox 1">
            <a:extLst>
              <a:ext uri="{FF2B5EF4-FFF2-40B4-BE49-F238E27FC236}">
                <a16:creationId xmlns:a16="http://schemas.microsoft.com/office/drawing/2014/main" id="{20C11E9A-4090-557A-BB80-A35CE8E1DA00}"/>
              </a:ext>
            </a:extLst>
          </p:cNvPr>
          <p:cNvSpPr txBox="1"/>
          <p:nvPr/>
        </p:nvSpPr>
        <p:spPr>
          <a:xfrm>
            <a:off x="1066800" y="2476500"/>
            <a:ext cx="17221200" cy="6863417"/>
          </a:xfrm>
          <a:prstGeom prst="rect">
            <a:avLst/>
          </a:prstGeom>
          <a:noFill/>
        </p:spPr>
        <p:txBody>
          <a:bodyPr wrap="square">
            <a:spAutoFit/>
          </a:bodyPr>
          <a:lstStyle/>
          <a:p>
            <a:pPr marL="571500" indent="-571500">
              <a:buFontTx/>
              <a:buChar char="-"/>
            </a:pPr>
            <a:r>
              <a:rPr lang="en-US" sz="4400" b="1" dirty="0">
                <a:solidFill>
                  <a:srgbClr val="003399"/>
                </a:solidFill>
              </a:rPr>
              <a:t>Vai </a:t>
            </a:r>
            <a:r>
              <a:rPr lang="en-US" sz="4400" b="1" dirty="0" err="1">
                <a:solidFill>
                  <a:srgbClr val="003399"/>
                </a:solidFill>
              </a:rPr>
              <a:t>trò</a:t>
            </a:r>
            <a:r>
              <a:rPr lang="en-US" sz="4400" b="1" dirty="0">
                <a:solidFill>
                  <a:srgbClr val="003399"/>
                </a:solidFill>
              </a:rPr>
              <a:t> </a:t>
            </a:r>
            <a:r>
              <a:rPr lang="en-US" sz="4400" b="1" dirty="0" err="1">
                <a:solidFill>
                  <a:srgbClr val="003399"/>
                </a:solidFill>
              </a:rPr>
              <a:t>của</a:t>
            </a:r>
            <a:r>
              <a:rPr lang="en-US" sz="4400" b="1" dirty="0">
                <a:solidFill>
                  <a:srgbClr val="003399"/>
                </a:solidFill>
              </a:rPr>
              <a:t> </a:t>
            </a:r>
            <a:r>
              <a:rPr lang="en-US" sz="4400" b="1" dirty="0" err="1">
                <a:solidFill>
                  <a:srgbClr val="003399"/>
                </a:solidFill>
              </a:rPr>
              <a:t>bản</a:t>
            </a:r>
            <a:r>
              <a:rPr lang="en-US" sz="4400" b="1" dirty="0">
                <a:solidFill>
                  <a:srgbClr val="003399"/>
                </a:solidFill>
              </a:rPr>
              <a:t> </a:t>
            </a:r>
            <a:r>
              <a:rPr lang="en-US" sz="4400" b="1" dirty="0" err="1">
                <a:solidFill>
                  <a:srgbClr val="003399"/>
                </a:solidFill>
              </a:rPr>
              <a:t>sứ</a:t>
            </a:r>
            <a:r>
              <a:rPr lang="en-US" sz="4400" b="1" dirty="0">
                <a:solidFill>
                  <a:srgbClr val="003399"/>
                </a:solidFill>
              </a:rPr>
              <a:t> </a:t>
            </a:r>
            <a:r>
              <a:rPr lang="en-US" sz="4400" b="1" dirty="0" err="1">
                <a:solidFill>
                  <a:srgbClr val="003399"/>
                </a:solidFill>
              </a:rPr>
              <a:t>mạng</a:t>
            </a:r>
            <a:endParaRPr lang="en-US" sz="4400" b="1" dirty="0">
              <a:solidFill>
                <a:srgbClr val="003399"/>
              </a:solidFill>
            </a:endParaRPr>
          </a:p>
          <a:p>
            <a:r>
              <a:rPr lang="vi-VN" sz="4400" dirty="0">
                <a:solidFill>
                  <a:srgbClr val="003399"/>
                </a:solidFill>
              </a:rPr>
              <a:t>+ Là bản công bố về quan điểm, thái độ, triển vọng của DN trong phạm vi rộng do đó không hạn chế tính sáng tạo trong hoạt động quản trị và điều hòa sự khác biệt giữa kỳ vọng của các cổ đông. </a:t>
            </a:r>
            <a:endParaRPr lang="en-US" sz="4400" dirty="0">
              <a:solidFill>
                <a:srgbClr val="003399"/>
              </a:solidFill>
            </a:endParaRPr>
          </a:p>
          <a:p>
            <a:r>
              <a:rPr lang="vi-VN" sz="4400" dirty="0">
                <a:solidFill>
                  <a:srgbClr val="003399"/>
                </a:solidFill>
              </a:rPr>
              <a:t>+ Giải quyết những quan điểm bất đồng trong việc xác định về mục đích và nhiệm vụ cơ bản của DN. </a:t>
            </a:r>
            <a:endParaRPr lang="en-US" sz="4400" dirty="0">
              <a:solidFill>
                <a:srgbClr val="003399"/>
              </a:solidFill>
            </a:endParaRPr>
          </a:p>
          <a:p>
            <a:r>
              <a:rPr lang="vi-VN" sz="4400" dirty="0">
                <a:solidFill>
                  <a:srgbClr val="003399"/>
                </a:solidFill>
              </a:rPr>
              <a:t>+ Định hướng khách hàng : cho thấy lợi ích sản phẩm của DN đối với khách hàng. </a:t>
            </a:r>
            <a:endParaRPr lang="en-US" sz="4400" dirty="0">
              <a:solidFill>
                <a:srgbClr val="003399"/>
              </a:solidFill>
            </a:endParaRPr>
          </a:p>
          <a:p>
            <a:r>
              <a:rPr lang="vi-VN" sz="4400" dirty="0">
                <a:solidFill>
                  <a:srgbClr val="003399"/>
                </a:solidFill>
              </a:rPr>
              <a:t>+ Tuyên bố chính sách xã hội : thể hiện trách nhiệm đối với xã hội về người tiêu dùng, môi trường, xã hội. </a:t>
            </a:r>
            <a:endParaRPr lang="en-US" sz="4400" b="1" dirty="0">
              <a:solidFill>
                <a:srgbClr val="003399"/>
              </a:solidFill>
            </a:endParaRPr>
          </a:p>
        </p:txBody>
      </p:sp>
    </p:spTree>
    <p:extLst>
      <p:ext uri="{BB962C8B-B14F-4D97-AF65-F5344CB8AC3E}">
        <p14:creationId xmlns:p14="http://schemas.microsoft.com/office/powerpoint/2010/main" val="386082168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FF2FAEB-93AD-DE93-3492-30551040DE02}"/>
              </a:ext>
            </a:extLst>
          </p:cNvPr>
          <p:cNvSpPr txBox="1"/>
          <p:nvPr/>
        </p:nvSpPr>
        <p:spPr>
          <a:xfrm>
            <a:off x="1806677" y="2095500"/>
            <a:ext cx="16459200" cy="7478970"/>
          </a:xfrm>
          <a:prstGeom prst="rect">
            <a:avLst/>
          </a:prstGeom>
          <a:noFill/>
        </p:spPr>
        <p:txBody>
          <a:bodyPr wrap="square">
            <a:spAutoFit/>
          </a:bodyPr>
          <a:lstStyle/>
          <a:p>
            <a:pPr marL="742950" indent="-742950">
              <a:buFont typeface="+mj-lt"/>
              <a:buAutoNum type="arabicPeriod"/>
            </a:pPr>
            <a:r>
              <a:rPr lang="en-US" sz="4000" b="1" dirty="0">
                <a:solidFill>
                  <a:srgbClr val="FF0000"/>
                </a:solidFill>
              </a:rPr>
              <a:t>Ma </a:t>
            </a:r>
            <a:r>
              <a:rPr lang="en-US" sz="4000" b="1" dirty="0" err="1">
                <a:solidFill>
                  <a:srgbClr val="FF0000"/>
                </a:solidFill>
              </a:rPr>
              <a:t>trận</a:t>
            </a:r>
            <a:r>
              <a:rPr lang="en-US" sz="4000" b="1" dirty="0">
                <a:solidFill>
                  <a:srgbClr val="FF0000"/>
                </a:solidFill>
              </a:rPr>
              <a:t> </a:t>
            </a:r>
            <a:r>
              <a:rPr lang="en-US" sz="4000" b="1" dirty="0" err="1">
                <a:solidFill>
                  <a:srgbClr val="FF0000"/>
                </a:solidFill>
              </a:rPr>
              <a:t>đánh</a:t>
            </a:r>
            <a:r>
              <a:rPr lang="en-US" sz="4000" b="1" dirty="0">
                <a:solidFill>
                  <a:srgbClr val="FF0000"/>
                </a:solidFill>
              </a:rPr>
              <a:t> </a:t>
            </a:r>
            <a:r>
              <a:rPr lang="en-US" sz="4000" b="1" dirty="0" err="1">
                <a:solidFill>
                  <a:srgbClr val="FF0000"/>
                </a:solidFill>
              </a:rPr>
              <a:t>giá</a:t>
            </a:r>
            <a:r>
              <a:rPr lang="en-US" sz="4000" b="1" dirty="0">
                <a:solidFill>
                  <a:srgbClr val="FF0000"/>
                </a:solidFill>
              </a:rPr>
              <a:t> </a:t>
            </a:r>
            <a:r>
              <a:rPr lang="en-US" sz="4000" b="1" dirty="0" err="1">
                <a:solidFill>
                  <a:srgbClr val="FF0000"/>
                </a:solidFill>
              </a:rPr>
              <a:t>các</a:t>
            </a:r>
            <a:r>
              <a:rPr lang="en-US" sz="4000" b="1" dirty="0">
                <a:solidFill>
                  <a:srgbClr val="FF0000"/>
                </a:solidFill>
              </a:rPr>
              <a:t> </a:t>
            </a:r>
            <a:r>
              <a:rPr lang="en-US" sz="4000" b="1" dirty="0" err="1">
                <a:solidFill>
                  <a:srgbClr val="FF0000"/>
                </a:solidFill>
              </a:rPr>
              <a:t>yếu</a:t>
            </a:r>
            <a:r>
              <a:rPr lang="en-US" sz="4000" b="1" dirty="0">
                <a:solidFill>
                  <a:srgbClr val="FF0000"/>
                </a:solidFill>
              </a:rPr>
              <a:t> </a:t>
            </a:r>
            <a:r>
              <a:rPr lang="en-US" sz="4000" b="1" dirty="0" err="1">
                <a:solidFill>
                  <a:srgbClr val="FF0000"/>
                </a:solidFill>
              </a:rPr>
              <a:t>tố</a:t>
            </a:r>
            <a:r>
              <a:rPr lang="en-US" sz="4000" b="1" dirty="0">
                <a:solidFill>
                  <a:srgbClr val="FF0000"/>
                </a:solidFill>
              </a:rPr>
              <a:t> </a:t>
            </a:r>
            <a:r>
              <a:rPr lang="en-US" sz="4000" b="1" dirty="0" err="1">
                <a:solidFill>
                  <a:srgbClr val="FF0000"/>
                </a:solidFill>
              </a:rPr>
              <a:t>bên</a:t>
            </a:r>
            <a:r>
              <a:rPr lang="en-US" sz="4000" b="1" dirty="0">
                <a:solidFill>
                  <a:srgbClr val="FF0000"/>
                </a:solidFill>
              </a:rPr>
              <a:t> </a:t>
            </a:r>
            <a:r>
              <a:rPr lang="en-US" sz="4000" b="1" dirty="0" err="1">
                <a:solidFill>
                  <a:srgbClr val="FF0000"/>
                </a:solidFill>
              </a:rPr>
              <a:t>ngoài</a:t>
            </a:r>
            <a:r>
              <a:rPr lang="en-US" sz="4000" b="1" dirty="0">
                <a:solidFill>
                  <a:srgbClr val="FF0000"/>
                </a:solidFill>
              </a:rPr>
              <a:t> (EFE)</a:t>
            </a:r>
          </a:p>
          <a:p>
            <a:pPr marL="742950" indent="-742950">
              <a:buFont typeface="+mj-lt"/>
              <a:buAutoNum type="arabicPeriod"/>
            </a:pPr>
            <a:r>
              <a:rPr lang="en-US" sz="4000" dirty="0"/>
              <a:t>Ma </a:t>
            </a:r>
            <a:r>
              <a:rPr lang="en-US" sz="4000" dirty="0" err="1"/>
              <a:t>trận</a:t>
            </a:r>
            <a:r>
              <a:rPr lang="en-US" sz="4000" dirty="0"/>
              <a:t> </a:t>
            </a:r>
            <a:r>
              <a:rPr lang="en-US" sz="4000" dirty="0" err="1"/>
              <a:t>hình</a:t>
            </a:r>
            <a:r>
              <a:rPr lang="en-US" sz="4000" dirty="0"/>
              <a:t> </a:t>
            </a:r>
            <a:r>
              <a:rPr lang="en-US" sz="4000" dirty="0" err="1"/>
              <a:t>ảnh</a:t>
            </a:r>
            <a:r>
              <a:rPr lang="en-US" sz="4000" dirty="0"/>
              <a:t> </a:t>
            </a:r>
            <a:r>
              <a:rPr lang="en-US" sz="4000" dirty="0" err="1"/>
              <a:t>cạnh</a:t>
            </a:r>
            <a:r>
              <a:rPr lang="en-US" sz="4000" dirty="0"/>
              <a:t> </a:t>
            </a:r>
            <a:r>
              <a:rPr lang="en-US" sz="4000" dirty="0" err="1"/>
              <a:t>tranh</a:t>
            </a:r>
            <a:r>
              <a:rPr lang="en-US" sz="4000" dirty="0"/>
              <a:t> </a:t>
            </a:r>
            <a:endParaRPr lang="en-US" sz="4000" b="1" dirty="0">
              <a:solidFill>
                <a:srgbClr val="FF0000"/>
              </a:solidFill>
            </a:endParaRPr>
          </a:p>
          <a:p>
            <a:pPr marL="742950" indent="-742950">
              <a:buFont typeface="+mj-lt"/>
              <a:buAutoNum type="arabicPeriod"/>
            </a:pPr>
            <a:r>
              <a:rPr lang="en-US" sz="4000" dirty="0"/>
              <a:t>.Ma </a:t>
            </a:r>
            <a:r>
              <a:rPr lang="en-US" sz="4000" dirty="0" err="1"/>
              <a:t>trận</a:t>
            </a:r>
            <a:r>
              <a:rPr lang="en-US" sz="4000" dirty="0"/>
              <a:t> </a:t>
            </a:r>
            <a:r>
              <a:rPr lang="en-US" sz="4000" dirty="0" err="1"/>
              <a:t>các</a:t>
            </a:r>
            <a:r>
              <a:rPr lang="en-US" sz="4000" dirty="0"/>
              <a:t> </a:t>
            </a:r>
            <a:r>
              <a:rPr lang="en-US" sz="4000" dirty="0" err="1"/>
              <a:t>yếu</a:t>
            </a:r>
            <a:r>
              <a:rPr lang="en-US" sz="4000" dirty="0"/>
              <a:t> </a:t>
            </a:r>
            <a:r>
              <a:rPr lang="en-US" sz="4000" dirty="0" err="1"/>
              <a:t>tố</a:t>
            </a:r>
            <a:r>
              <a:rPr lang="en-US" sz="4000" dirty="0"/>
              <a:t> </a:t>
            </a:r>
            <a:r>
              <a:rPr lang="en-US" sz="4000" dirty="0" err="1"/>
              <a:t>nội</a:t>
            </a:r>
            <a:r>
              <a:rPr lang="en-US" sz="4000" dirty="0"/>
              <a:t> </a:t>
            </a:r>
            <a:r>
              <a:rPr lang="en-US" sz="4000" dirty="0" err="1"/>
              <a:t>bộ</a:t>
            </a:r>
            <a:r>
              <a:rPr lang="en-US" sz="4000" dirty="0"/>
              <a:t> (Ma </a:t>
            </a:r>
            <a:r>
              <a:rPr lang="en-US" sz="4000" dirty="0" err="1"/>
              <a:t>trận</a:t>
            </a:r>
            <a:r>
              <a:rPr lang="en-US" sz="4000" dirty="0"/>
              <a:t> </a:t>
            </a:r>
            <a:r>
              <a:rPr lang="en-US" sz="4000" dirty="0" err="1"/>
              <a:t>đánh</a:t>
            </a:r>
            <a:r>
              <a:rPr lang="en-US" sz="4000" dirty="0"/>
              <a:t> </a:t>
            </a:r>
            <a:r>
              <a:rPr lang="en-US" sz="4000" dirty="0" err="1"/>
              <a:t>giá</a:t>
            </a:r>
            <a:r>
              <a:rPr lang="en-US" sz="4000" dirty="0"/>
              <a:t> </a:t>
            </a:r>
            <a:r>
              <a:rPr lang="en-US" sz="4000" dirty="0" err="1"/>
              <a:t>các</a:t>
            </a:r>
            <a:r>
              <a:rPr lang="en-US" sz="4000" dirty="0"/>
              <a:t> </a:t>
            </a:r>
            <a:r>
              <a:rPr lang="en-US" sz="4000" dirty="0" err="1"/>
              <a:t>yếu</a:t>
            </a:r>
            <a:r>
              <a:rPr lang="en-US" sz="4000" dirty="0"/>
              <a:t> </a:t>
            </a:r>
            <a:r>
              <a:rPr lang="en-US" sz="4000" dirty="0" err="1"/>
              <a:t>tố</a:t>
            </a:r>
            <a:r>
              <a:rPr lang="en-US" sz="4000" dirty="0"/>
              <a:t> </a:t>
            </a:r>
            <a:r>
              <a:rPr lang="en-US" sz="4000" dirty="0" err="1"/>
              <a:t>bên</a:t>
            </a:r>
            <a:r>
              <a:rPr lang="en-US" sz="4000" dirty="0"/>
              <a:t> </a:t>
            </a:r>
            <a:r>
              <a:rPr lang="en-US" sz="4000" dirty="0" err="1"/>
              <a:t>trong</a:t>
            </a:r>
            <a:r>
              <a:rPr lang="en-US" sz="4000" dirty="0"/>
              <a:t> - IFE).</a:t>
            </a:r>
          </a:p>
          <a:p>
            <a:pPr marL="742950" indent="-742950">
              <a:buFont typeface="+mj-lt"/>
              <a:buAutoNum type="arabicPeriod"/>
            </a:pPr>
            <a:r>
              <a:rPr lang="vi-VN" sz="4000" dirty="0"/>
              <a:t>Ma trận SWOT (môi trường điểm mạnh, điểm yếu,cơ hội, nguy cơ).</a:t>
            </a:r>
            <a:endParaRPr lang="en-US" sz="4000" dirty="0"/>
          </a:p>
          <a:p>
            <a:pPr marL="742950" indent="-742950">
              <a:buFont typeface="+mj-lt"/>
              <a:buAutoNum type="arabicPeriod"/>
            </a:pPr>
            <a:r>
              <a:rPr lang="vi-VN" sz="4000" dirty="0"/>
              <a:t>Ma trận SPACE (Ma trận vị trí chiến lược và đánh giá hoạt động - Strategic Position &amp; ACtion Evaluation matrix)</a:t>
            </a:r>
            <a:endParaRPr lang="en-US" sz="4000" dirty="0"/>
          </a:p>
          <a:p>
            <a:pPr marL="742950" indent="-742950">
              <a:buFont typeface="+mj-lt"/>
              <a:buAutoNum type="arabicPeriod"/>
            </a:pPr>
            <a:r>
              <a:rPr lang="vi-VN" sz="4000" dirty="0"/>
              <a:t>Ma trận BCG (ma trận phân tích đại lượng)</a:t>
            </a:r>
            <a:r>
              <a:rPr lang="en-US" sz="4000" dirty="0"/>
              <a:t>	</a:t>
            </a:r>
          </a:p>
          <a:p>
            <a:pPr marL="742950" indent="-742950">
              <a:buFont typeface="+mj-lt"/>
              <a:buAutoNum type="arabicPeriod"/>
            </a:pPr>
            <a:r>
              <a:rPr lang="en-US" sz="4000" dirty="0"/>
              <a:t>Ma </a:t>
            </a:r>
            <a:r>
              <a:rPr lang="en-US" sz="4000" dirty="0" err="1"/>
              <a:t>trận</a:t>
            </a:r>
            <a:r>
              <a:rPr lang="en-US" sz="4000" dirty="0"/>
              <a:t> GE </a:t>
            </a:r>
          </a:p>
          <a:p>
            <a:pPr marL="742950" indent="-742950">
              <a:buFont typeface="+mj-lt"/>
              <a:buAutoNum type="arabicPeriod"/>
            </a:pPr>
            <a:r>
              <a:rPr lang="en-US" sz="4000" dirty="0"/>
              <a:t>Ma </a:t>
            </a:r>
            <a:r>
              <a:rPr lang="en-US" sz="4000" dirty="0" err="1"/>
              <a:t>trận</a:t>
            </a:r>
            <a:r>
              <a:rPr lang="en-US" sz="4000" dirty="0"/>
              <a:t> </a:t>
            </a:r>
            <a:r>
              <a:rPr lang="en-US" sz="4000" dirty="0" err="1"/>
              <a:t>yếu</a:t>
            </a:r>
            <a:r>
              <a:rPr lang="en-US" sz="4000" dirty="0"/>
              <a:t> </a:t>
            </a:r>
            <a:r>
              <a:rPr lang="en-US" sz="4000" dirty="0" err="1"/>
              <a:t>tố</a:t>
            </a:r>
            <a:r>
              <a:rPr lang="en-US" sz="4000" dirty="0"/>
              <a:t> </a:t>
            </a:r>
            <a:r>
              <a:rPr lang="en-US" sz="4000" dirty="0" err="1"/>
              <a:t>bên</a:t>
            </a:r>
            <a:r>
              <a:rPr lang="en-US" sz="4000" dirty="0"/>
              <a:t> </a:t>
            </a:r>
            <a:r>
              <a:rPr lang="en-US" sz="4000" dirty="0" err="1"/>
              <a:t>trong</a:t>
            </a:r>
            <a:r>
              <a:rPr lang="en-US" sz="4000" dirty="0"/>
              <a:t> – </a:t>
            </a:r>
            <a:r>
              <a:rPr lang="en-US" sz="4000" dirty="0" err="1"/>
              <a:t>bên</a:t>
            </a:r>
            <a:r>
              <a:rPr lang="en-US" sz="4000" dirty="0"/>
              <a:t> </a:t>
            </a:r>
            <a:r>
              <a:rPr lang="en-US" sz="4000" dirty="0" err="1"/>
              <a:t>ngoài</a:t>
            </a:r>
            <a:r>
              <a:rPr lang="en-US" sz="4000" dirty="0"/>
              <a:t> (IE)</a:t>
            </a:r>
          </a:p>
          <a:p>
            <a:pPr marL="742950" indent="-742950">
              <a:buFont typeface="+mj-lt"/>
              <a:buAutoNum type="arabicPeriod"/>
            </a:pPr>
            <a:r>
              <a:rPr lang="it-IT" sz="4000" dirty="0"/>
              <a:t>Ma trận chiến lược chính </a:t>
            </a:r>
          </a:p>
          <a:p>
            <a:pPr marL="742950" indent="-742950">
              <a:buFont typeface="+mj-lt"/>
              <a:buAutoNum type="arabicPeriod"/>
            </a:pPr>
            <a:r>
              <a:rPr lang="en-US" sz="4000" b="1" dirty="0">
                <a:solidFill>
                  <a:srgbClr val="FF0000"/>
                </a:solidFill>
              </a:rPr>
              <a:t> </a:t>
            </a:r>
            <a:r>
              <a:rPr lang="en-US" sz="4000" b="1" dirty="0" err="1">
                <a:solidFill>
                  <a:srgbClr val="FF0000"/>
                </a:solidFill>
              </a:rPr>
              <a:t>Mô</a:t>
            </a:r>
            <a:r>
              <a:rPr lang="en-US" sz="4000" b="1" dirty="0">
                <a:solidFill>
                  <a:srgbClr val="FF0000"/>
                </a:solidFill>
              </a:rPr>
              <a:t> </a:t>
            </a:r>
            <a:r>
              <a:rPr lang="en-US" sz="4000" b="1" dirty="0" err="1">
                <a:solidFill>
                  <a:srgbClr val="FF0000"/>
                </a:solidFill>
              </a:rPr>
              <a:t>hình</a:t>
            </a:r>
            <a:r>
              <a:rPr lang="en-US" sz="4000" b="1" dirty="0">
                <a:solidFill>
                  <a:srgbClr val="FF0000"/>
                </a:solidFill>
              </a:rPr>
              <a:t> </a:t>
            </a:r>
            <a:r>
              <a:rPr lang="en-US" sz="4000" b="1" dirty="0" err="1">
                <a:solidFill>
                  <a:srgbClr val="FF0000"/>
                </a:solidFill>
              </a:rPr>
              <a:t>phân</a:t>
            </a:r>
            <a:r>
              <a:rPr lang="en-US" sz="4000" b="1" dirty="0">
                <a:solidFill>
                  <a:srgbClr val="FF0000"/>
                </a:solidFill>
              </a:rPr>
              <a:t> </a:t>
            </a:r>
            <a:r>
              <a:rPr lang="en-US" sz="4000" b="1" dirty="0" err="1">
                <a:solidFill>
                  <a:srgbClr val="FF0000"/>
                </a:solidFill>
              </a:rPr>
              <a:t>tích</a:t>
            </a:r>
            <a:r>
              <a:rPr lang="en-US" sz="4000" b="1" dirty="0">
                <a:solidFill>
                  <a:srgbClr val="FF0000"/>
                </a:solidFill>
              </a:rPr>
              <a:t> </a:t>
            </a:r>
            <a:r>
              <a:rPr lang="en-US" sz="4000" b="1" dirty="0" err="1">
                <a:solidFill>
                  <a:srgbClr val="FF0000"/>
                </a:solidFill>
              </a:rPr>
              <a:t>danh</a:t>
            </a:r>
            <a:r>
              <a:rPr lang="en-US" sz="4000" b="1" dirty="0">
                <a:solidFill>
                  <a:srgbClr val="FF0000"/>
                </a:solidFill>
              </a:rPr>
              <a:t> </a:t>
            </a:r>
            <a:r>
              <a:rPr lang="en-US" sz="4000" b="1" dirty="0" err="1">
                <a:solidFill>
                  <a:srgbClr val="FF0000"/>
                </a:solidFill>
              </a:rPr>
              <a:t>mục</a:t>
            </a:r>
            <a:r>
              <a:rPr lang="en-US" sz="4000" b="1" dirty="0">
                <a:solidFill>
                  <a:srgbClr val="FF0000"/>
                </a:solidFill>
              </a:rPr>
              <a:t> </a:t>
            </a:r>
            <a:r>
              <a:rPr lang="en-US" sz="4000" b="1" dirty="0" err="1">
                <a:solidFill>
                  <a:srgbClr val="FF0000"/>
                </a:solidFill>
              </a:rPr>
              <a:t>vốn</a:t>
            </a:r>
            <a:r>
              <a:rPr lang="en-US" sz="4000" b="1" dirty="0">
                <a:solidFill>
                  <a:srgbClr val="FF0000"/>
                </a:solidFill>
              </a:rPr>
              <a:t> </a:t>
            </a:r>
            <a:r>
              <a:rPr lang="en-US" sz="4000" b="1" dirty="0" err="1">
                <a:solidFill>
                  <a:srgbClr val="FF0000"/>
                </a:solidFill>
              </a:rPr>
              <a:t>đầu</a:t>
            </a:r>
            <a:r>
              <a:rPr lang="en-US" sz="4000" b="1" dirty="0">
                <a:solidFill>
                  <a:srgbClr val="FF0000"/>
                </a:solidFill>
              </a:rPr>
              <a:t> </a:t>
            </a:r>
            <a:r>
              <a:rPr lang="en-US" sz="4000" b="1" dirty="0" err="1">
                <a:solidFill>
                  <a:srgbClr val="FF0000"/>
                </a:solidFill>
              </a:rPr>
              <a:t>tư</a:t>
            </a:r>
            <a:endParaRPr lang="en-US" sz="4000" b="1" dirty="0">
              <a:solidFill>
                <a:srgbClr val="FF0000"/>
              </a:solidFill>
            </a:endParaRPr>
          </a:p>
        </p:txBody>
      </p:sp>
    </p:spTree>
    <p:extLst>
      <p:ext uri="{BB962C8B-B14F-4D97-AF65-F5344CB8AC3E}">
        <p14:creationId xmlns:p14="http://schemas.microsoft.com/office/powerpoint/2010/main" val="160731186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6754073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7"/>
          <p:cNvGrpSpPr>
            <a:grpSpLocks/>
          </p:cNvGrpSpPr>
          <p:nvPr/>
        </p:nvGrpSpPr>
        <p:grpSpPr bwMode="auto">
          <a:xfrm>
            <a:off x="2806091" y="1615985"/>
            <a:ext cx="12805020" cy="1078706"/>
            <a:chOff x="-298625" y="0"/>
            <a:chExt cx="6525713" cy="719137"/>
          </a:xfrm>
          <a:gradFill flip="none" rotWithShape="1">
            <a:gsLst>
              <a:gs pos="0">
                <a:srgbClr val="000099">
                  <a:shade val="30000"/>
                  <a:satMod val="115000"/>
                </a:srgbClr>
              </a:gs>
              <a:gs pos="50000">
                <a:srgbClr val="000099">
                  <a:shade val="67500"/>
                  <a:satMod val="115000"/>
                </a:srgbClr>
              </a:gs>
              <a:gs pos="100000">
                <a:srgbClr val="000099">
                  <a:shade val="100000"/>
                  <a:satMod val="115000"/>
                </a:srgbClr>
              </a:gs>
            </a:gsLst>
            <a:lin ang="16200000" scaled="1"/>
            <a:tileRect/>
          </a:gradFill>
        </p:grpSpPr>
        <p:sp>
          <p:nvSpPr>
            <p:cNvPr id="9" name="AutoShape 3"/>
            <p:cNvSpPr>
              <a:spLocks noChangeArrowheads="1"/>
            </p:cNvSpPr>
            <p:nvPr/>
          </p:nvSpPr>
          <p:spPr bwMode="auto">
            <a:xfrm>
              <a:off x="-298625" y="0"/>
              <a:ext cx="6525713" cy="719137"/>
            </a:xfrm>
            <a:prstGeom prst="roundRect">
              <a:avLst>
                <a:gd name="adj" fmla="val 16667"/>
              </a:avLst>
            </a:prstGeom>
            <a:solidFill>
              <a:srgbClr val="FFC000"/>
            </a:solidFill>
            <a:ln>
              <a:noFill/>
            </a:ln>
          </p:spPr>
          <p:txBody>
            <a:bodyPr anchor="ctr"/>
            <a:lstStyle>
              <a:lvl1pPr latinLnBrk="1">
                <a:spcBef>
                  <a:spcPct val="20000"/>
                </a:spcBef>
                <a:buFont typeface="Arial" panose="020B0604020202020204" pitchFamily="34" charset="0"/>
                <a:buChar char="•"/>
                <a:defRPr sz="3500">
                  <a:solidFill>
                    <a:schemeClr val="tx1"/>
                  </a:solidFill>
                  <a:latin typeface="Malgun Gothic" panose="020B0503020000020004" pitchFamily="34" charset="-127"/>
                </a:defRPr>
              </a:lvl1pPr>
              <a:lvl2pPr marL="817563" indent="-314325" latinLnBrk="1">
                <a:spcBef>
                  <a:spcPct val="20000"/>
                </a:spcBef>
                <a:buFont typeface="Arial" panose="020B0604020202020204" pitchFamily="34" charset="0"/>
                <a:buChar char="–"/>
                <a:defRPr sz="3000">
                  <a:solidFill>
                    <a:schemeClr val="tx1"/>
                  </a:solidFill>
                  <a:latin typeface="Malgun Gothic" panose="020B0503020000020004" pitchFamily="34" charset="-127"/>
                </a:defRPr>
              </a:lvl2pPr>
              <a:lvl3pPr marL="1258888" indent="-250825" latinLnBrk="1">
                <a:spcBef>
                  <a:spcPct val="20000"/>
                </a:spcBef>
                <a:buFont typeface="Arial" panose="020B0604020202020204" pitchFamily="34" charset="0"/>
                <a:buChar char="•"/>
                <a:defRPr sz="2600">
                  <a:solidFill>
                    <a:schemeClr val="tx1"/>
                  </a:solidFill>
                  <a:latin typeface="Malgun Gothic" panose="020B0503020000020004" pitchFamily="34" charset="-127"/>
                </a:defRPr>
              </a:lvl3pPr>
              <a:lvl4pPr marL="1763713"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4pPr>
              <a:lvl5pPr marL="226695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5pPr>
              <a:lvl6pPr marL="27241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6pPr>
              <a:lvl7pPr marL="31813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7pPr>
              <a:lvl8pPr marL="36385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8pPr>
              <a:lvl9pPr marL="40957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9pPr>
            </a:lstStyle>
            <a:p>
              <a:pPr algn="ctr" defTabSz="1371609" fontAlgn="base" latinLnBrk="0">
                <a:spcBef>
                  <a:spcPct val="0"/>
                </a:spcBef>
                <a:spcAft>
                  <a:spcPct val="0"/>
                </a:spcAft>
                <a:buNone/>
                <a:defRPr/>
              </a:pPr>
              <a:endParaRPr lang="zh-CN" altLang="en-US" sz="2700" b="1" dirty="0">
                <a:solidFill>
                  <a:srgbClr val="000000"/>
                </a:solidFill>
                <a:latin typeface="Arial" panose="020B0604020202020204" pitchFamily="34" charset="0"/>
                <a:ea typeface="宋体" panose="02010600030101010101" pitchFamily="2" charset="-122"/>
              </a:endParaRPr>
            </a:p>
          </p:txBody>
        </p:sp>
        <p:sp>
          <p:nvSpPr>
            <p:cNvPr id="10" name="AutoShape 3"/>
            <p:cNvSpPr>
              <a:spLocks noChangeArrowheads="1"/>
            </p:cNvSpPr>
            <p:nvPr/>
          </p:nvSpPr>
          <p:spPr bwMode="auto">
            <a:xfrm>
              <a:off x="-298625" y="66340"/>
              <a:ext cx="6455522" cy="541337"/>
            </a:xfrm>
            <a:prstGeom prst="roundRect">
              <a:avLst>
                <a:gd name="adj" fmla="val 16667"/>
              </a:avLst>
            </a:prstGeom>
            <a:solidFill>
              <a:schemeClr val="bg1"/>
            </a:solidFill>
            <a:ln w="25400">
              <a:solidFill>
                <a:schemeClr val="bg1"/>
              </a:solidFill>
              <a:round/>
              <a:headEnd/>
              <a:tailEnd/>
            </a:ln>
          </p:spPr>
          <p:txBody>
            <a:bodyPr wrap="none" anchor="ctr"/>
            <a:lstStyle>
              <a:lvl1pPr latinLnBrk="1">
                <a:spcBef>
                  <a:spcPct val="20000"/>
                </a:spcBef>
                <a:buFont typeface="Arial" panose="020B0604020202020204" pitchFamily="34" charset="0"/>
                <a:buChar char="•"/>
                <a:defRPr sz="3500">
                  <a:solidFill>
                    <a:schemeClr val="tx1"/>
                  </a:solidFill>
                  <a:latin typeface="Malgun Gothic" panose="020B0503020000020004" pitchFamily="34" charset="-127"/>
                </a:defRPr>
              </a:lvl1pPr>
              <a:lvl2pPr marL="817563" indent="-314325" latinLnBrk="1">
                <a:spcBef>
                  <a:spcPct val="20000"/>
                </a:spcBef>
                <a:buFont typeface="Arial" panose="020B0604020202020204" pitchFamily="34" charset="0"/>
                <a:buChar char="–"/>
                <a:defRPr sz="3000">
                  <a:solidFill>
                    <a:schemeClr val="tx1"/>
                  </a:solidFill>
                  <a:latin typeface="Malgun Gothic" panose="020B0503020000020004" pitchFamily="34" charset="-127"/>
                </a:defRPr>
              </a:lvl2pPr>
              <a:lvl3pPr marL="1258888" indent="-250825" latinLnBrk="1">
                <a:spcBef>
                  <a:spcPct val="20000"/>
                </a:spcBef>
                <a:buFont typeface="Arial" panose="020B0604020202020204" pitchFamily="34" charset="0"/>
                <a:buChar char="•"/>
                <a:defRPr sz="2600">
                  <a:solidFill>
                    <a:schemeClr val="tx1"/>
                  </a:solidFill>
                  <a:latin typeface="Malgun Gothic" panose="020B0503020000020004" pitchFamily="34" charset="-127"/>
                </a:defRPr>
              </a:lvl3pPr>
              <a:lvl4pPr marL="1763713"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4pPr>
              <a:lvl5pPr marL="226695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5pPr>
              <a:lvl6pPr marL="27241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6pPr>
              <a:lvl7pPr marL="31813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7pPr>
              <a:lvl8pPr marL="36385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8pPr>
              <a:lvl9pPr marL="40957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9pPr>
            </a:lstStyle>
            <a:p>
              <a:pPr algn="ctr" defTabSz="1371609" eaLnBrk="0" fontAlgn="base" hangingPunct="0">
                <a:spcAft>
                  <a:spcPct val="0"/>
                </a:spcAft>
                <a:buNone/>
                <a:defRPr/>
              </a:pPr>
              <a:r>
                <a:rPr lang="en-US" sz="4199" b="1" dirty="0">
                  <a:solidFill>
                    <a:srgbClr val="000099"/>
                  </a:solidFill>
                  <a:latin typeface="Arial"/>
                  <a:ea typeface="SimSun" panose="02010600030101010101" pitchFamily="2" charset="-122"/>
                </a:rPr>
                <a:t>2.2.1. CƠ SỞ KHOA HỌC CỦA HOẠCH ĐỊNH </a:t>
              </a:r>
            </a:p>
          </p:txBody>
        </p:sp>
      </p:grpSp>
      <p:sp>
        <p:nvSpPr>
          <p:cNvPr id="4" name="Text Box 10">
            <a:extLst>
              <a:ext uri="{FF2B5EF4-FFF2-40B4-BE49-F238E27FC236}">
                <a16:creationId xmlns:a16="http://schemas.microsoft.com/office/drawing/2014/main" id="{842B4A8E-6B0A-387A-2B47-4D982D836718}"/>
              </a:ext>
            </a:extLst>
          </p:cNvPr>
          <p:cNvSpPr txBox="1">
            <a:spLocks noChangeArrowheads="1"/>
          </p:cNvSpPr>
          <p:nvPr/>
        </p:nvSpPr>
        <p:spPr bwMode="auto">
          <a:xfrm>
            <a:off x="2088970" y="269759"/>
            <a:ext cx="14404019" cy="7518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22470" tIns="61235" rIns="122470" bIns="61235">
            <a:spAutoFit/>
          </a:bodyPr>
          <a:lstStyle>
            <a:lvl1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1pPr>
            <a:lvl2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2pPr>
            <a:lvl3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3pPr>
            <a:lvl4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4pPr>
            <a:lvl5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5pPr>
            <a:lvl6pPr marL="25146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6pPr>
            <a:lvl7pPr marL="29718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7pPr>
            <a:lvl8pPr marL="34290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8pPr>
            <a:lvl9pPr marL="38862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9pPr>
          </a:lstStyle>
          <a:p>
            <a:pPr algn="just" eaLnBrk="1" latinLnBrk="1" hangingPunct="1"/>
            <a:r>
              <a:rPr lang="en-US" sz="4082" b="1" i="1" dirty="0">
                <a:solidFill>
                  <a:schemeClr val="bg1"/>
                </a:solidFill>
                <a:cs typeface="Arial" panose="020B0604020202020204" pitchFamily="34" charset="0"/>
              </a:rPr>
              <a:t>2.2. </a:t>
            </a:r>
            <a:r>
              <a:rPr lang="it-IT" sz="4082" b="1" i="1" dirty="0">
                <a:solidFill>
                  <a:schemeClr val="bg1"/>
                </a:solidFill>
                <a:cs typeface="Arial" panose="020B0604020202020204" pitchFamily="34" charset="0"/>
              </a:rPr>
              <a:t>MỤC TIÊU, CƠ SỞ KHOA HỌC &amp; TIẾN TRÌNH H-ĐỊNH</a:t>
            </a:r>
            <a:endParaRPr lang="en-US" sz="4082" b="1" i="1" dirty="0">
              <a:solidFill>
                <a:schemeClr val="bg1"/>
              </a:solidFill>
            </a:endParaRPr>
          </a:p>
        </p:txBody>
      </p:sp>
      <p:grpSp>
        <p:nvGrpSpPr>
          <p:cNvPr id="6" name="Group 4">
            <a:extLst>
              <a:ext uri="{FF2B5EF4-FFF2-40B4-BE49-F238E27FC236}">
                <a16:creationId xmlns:a16="http://schemas.microsoft.com/office/drawing/2014/main" id="{3D9DFF57-CD37-9262-C0CB-5B9A7A8C78FB}"/>
              </a:ext>
            </a:extLst>
          </p:cNvPr>
          <p:cNvGrpSpPr>
            <a:grpSpLocks/>
          </p:cNvGrpSpPr>
          <p:nvPr/>
        </p:nvGrpSpPr>
        <p:grpSpPr bwMode="auto">
          <a:xfrm>
            <a:off x="2447218" y="2791824"/>
            <a:ext cx="13359866" cy="7033281"/>
            <a:chOff x="0" y="-13275"/>
            <a:chExt cx="5815881" cy="1360889"/>
          </a:xfrm>
          <a:solidFill>
            <a:srgbClr val="FFC000"/>
          </a:solidFill>
        </p:grpSpPr>
        <p:sp>
          <p:nvSpPr>
            <p:cNvPr id="7" name="AutoShape 3">
              <a:extLst>
                <a:ext uri="{FF2B5EF4-FFF2-40B4-BE49-F238E27FC236}">
                  <a16:creationId xmlns:a16="http://schemas.microsoft.com/office/drawing/2014/main" id="{DAACB4C5-66F5-B2CC-9748-2C84552711B3}"/>
                </a:ext>
              </a:extLst>
            </p:cNvPr>
            <p:cNvSpPr>
              <a:spLocks noChangeArrowheads="1"/>
            </p:cNvSpPr>
            <p:nvPr/>
          </p:nvSpPr>
          <p:spPr bwMode="auto">
            <a:xfrm>
              <a:off x="0" y="-13275"/>
              <a:ext cx="5815881" cy="1360889"/>
            </a:xfrm>
            <a:prstGeom prst="roundRect">
              <a:avLst>
                <a:gd name="adj" fmla="val 16667"/>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latinLnBrk="1">
                <a:spcBef>
                  <a:spcPct val="20000"/>
                </a:spcBef>
                <a:buFont typeface="Arial" panose="020B0604020202020204" pitchFamily="34" charset="0"/>
                <a:buChar char="•"/>
                <a:defRPr sz="3500">
                  <a:solidFill>
                    <a:schemeClr val="tx1"/>
                  </a:solidFill>
                  <a:latin typeface="Malgun Gothic" panose="020B0503020000020004" pitchFamily="34" charset="-127"/>
                </a:defRPr>
              </a:lvl1pPr>
              <a:lvl2pPr marL="817563" indent="-314325" latinLnBrk="1">
                <a:spcBef>
                  <a:spcPct val="20000"/>
                </a:spcBef>
                <a:buFont typeface="Arial" panose="020B0604020202020204" pitchFamily="34" charset="0"/>
                <a:buChar char="–"/>
                <a:defRPr sz="3000">
                  <a:solidFill>
                    <a:schemeClr val="tx1"/>
                  </a:solidFill>
                  <a:latin typeface="Malgun Gothic" panose="020B0503020000020004" pitchFamily="34" charset="-127"/>
                </a:defRPr>
              </a:lvl2pPr>
              <a:lvl3pPr marL="1258888" indent="-250825" latinLnBrk="1">
                <a:spcBef>
                  <a:spcPct val="20000"/>
                </a:spcBef>
                <a:buFont typeface="Arial" panose="020B0604020202020204" pitchFamily="34" charset="0"/>
                <a:buChar char="•"/>
                <a:defRPr sz="2600">
                  <a:solidFill>
                    <a:schemeClr val="tx1"/>
                  </a:solidFill>
                  <a:latin typeface="Malgun Gothic" panose="020B0503020000020004" pitchFamily="34" charset="-127"/>
                </a:defRPr>
              </a:lvl3pPr>
              <a:lvl4pPr marL="1763713"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4pPr>
              <a:lvl5pPr marL="226695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5pPr>
              <a:lvl6pPr marL="27241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6pPr>
              <a:lvl7pPr marL="31813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7pPr>
              <a:lvl8pPr marL="36385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8pPr>
              <a:lvl9pPr marL="40957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9pPr>
            </a:lstStyle>
            <a:p>
              <a:pPr defTabSz="611357" fontAlgn="base" latinLnBrk="0">
                <a:spcBef>
                  <a:spcPct val="0"/>
                </a:spcBef>
                <a:spcAft>
                  <a:spcPct val="0"/>
                </a:spcAft>
                <a:buNone/>
                <a:defRPr/>
              </a:pPr>
              <a:endParaRPr lang="zh-CN" altLang="en-US" sz="3266" dirty="0">
                <a:solidFill>
                  <a:srgbClr val="000000"/>
                </a:solidFill>
                <a:latin typeface="Arial" panose="020B0604020202020204" pitchFamily="34" charset="0"/>
                <a:ea typeface="SimSun" panose="02010600030101010101" pitchFamily="2" charset="-122"/>
              </a:endParaRPr>
            </a:p>
          </p:txBody>
        </p:sp>
        <p:sp>
          <p:nvSpPr>
            <p:cNvPr id="8" name="AutoShape 3">
              <a:extLst>
                <a:ext uri="{FF2B5EF4-FFF2-40B4-BE49-F238E27FC236}">
                  <a16:creationId xmlns:a16="http://schemas.microsoft.com/office/drawing/2014/main" id="{07CC2DE3-689B-1B92-119A-B557770B3AE4}"/>
                </a:ext>
              </a:extLst>
            </p:cNvPr>
            <p:cNvSpPr>
              <a:spLocks noChangeArrowheads="1"/>
            </p:cNvSpPr>
            <p:nvPr/>
          </p:nvSpPr>
          <p:spPr bwMode="auto">
            <a:xfrm>
              <a:off x="30189" y="6806"/>
              <a:ext cx="5714661" cy="1305243"/>
            </a:xfrm>
            <a:prstGeom prst="roundRect">
              <a:avLst>
                <a:gd name="adj" fmla="val 16667"/>
              </a:avLst>
            </a:prstGeom>
            <a:solidFill>
              <a:schemeClr val="bg1"/>
            </a:solidFill>
            <a:ln w="25400">
              <a:solidFill>
                <a:schemeClr val="bg1"/>
              </a:solidFill>
              <a:round/>
              <a:headEnd/>
              <a:tailEnd/>
            </a:ln>
          </p:spPr>
          <p:txBody>
            <a:bodyPr wrap="none" anchor="ctr"/>
            <a:lstStyle>
              <a:lvl1pPr latinLnBrk="1">
                <a:spcBef>
                  <a:spcPct val="20000"/>
                </a:spcBef>
                <a:buFont typeface="Arial" panose="020B0604020202020204" pitchFamily="34" charset="0"/>
                <a:buChar char="•"/>
                <a:defRPr sz="3500">
                  <a:solidFill>
                    <a:schemeClr val="tx1"/>
                  </a:solidFill>
                  <a:latin typeface="Malgun Gothic" panose="020B0503020000020004" pitchFamily="34" charset="-127"/>
                </a:defRPr>
              </a:lvl1pPr>
              <a:lvl2pPr marL="817563" indent="-314325" latinLnBrk="1">
                <a:spcBef>
                  <a:spcPct val="20000"/>
                </a:spcBef>
                <a:buFont typeface="Arial" panose="020B0604020202020204" pitchFamily="34" charset="0"/>
                <a:buChar char="–"/>
                <a:defRPr sz="3000">
                  <a:solidFill>
                    <a:schemeClr val="tx1"/>
                  </a:solidFill>
                  <a:latin typeface="Malgun Gothic" panose="020B0503020000020004" pitchFamily="34" charset="-127"/>
                </a:defRPr>
              </a:lvl2pPr>
              <a:lvl3pPr marL="1258888" indent="-250825" latinLnBrk="1">
                <a:spcBef>
                  <a:spcPct val="20000"/>
                </a:spcBef>
                <a:buFont typeface="Arial" panose="020B0604020202020204" pitchFamily="34" charset="0"/>
                <a:buChar char="•"/>
                <a:defRPr sz="2600">
                  <a:solidFill>
                    <a:schemeClr val="tx1"/>
                  </a:solidFill>
                  <a:latin typeface="Malgun Gothic" panose="020B0503020000020004" pitchFamily="34" charset="-127"/>
                </a:defRPr>
              </a:lvl3pPr>
              <a:lvl4pPr marL="1763713"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4pPr>
              <a:lvl5pPr marL="226695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5pPr>
              <a:lvl6pPr marL="27241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6pPr>
              <a:lvl7pPr marL="31813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7pPr>
              <a:lvl8pPr marL="36385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8pPr>
              <a:lvl9pPr marL="40957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9pPr>
            </a:lstStyle>
            <a:p>
              <a:pPr algn="ctr" defTabSz="611357" eaLnBrk="0" fontAlgn="base" latinLnBrk="0" hangingPunct="0">
                <a:spcBef>
                  <a:spcPct val="0"/>
                </a:spcBef>
                <a:spcAft>
                  <a:spcPct val="0"/>
                </a:spcAft>
                <a:buNone/>
                <a:defRPr/>
              </a:pPr>
              <a:endParaRPr lang="zh-CN" altLang="en-US" sz="3266">
                <a:solidFill>
                  <a:srgbClr val="660066"/>
                </a:solidFill>
                <a:latin typeface="Arial" panose="020B0604020202020204" pitchFamily="34" charset="0"/>
                <a:ea typeface="Microsoft YaHei" panose="020B0503020204020204" pitchFamily="34" charset="-122"/>
              </a:endParaRPr>
            </a:p>
          </p:txBody>
        </p:sp>
      </p:grpSp>
      <p:sp>
        <p:nvSpPr>
          <p:cNvPr id="3" name="TextBox 2">
            <a:extLst>
              <a:ext uri="{FF2B5EF4-FFF2-40B4-BE49-F238E27FC236}">
                <a16:creationId xmlns:a16="http://schemas.microsoft.com/office/drawing/2014/main" id="{05D52B53-C7E2-631A-B3BF-7D1726D1DF1F}"/>
              </a:ext>
            </a:extLst>
          </p:cNvPr>
          <p:cNvSpPr txBox="1"/>
          <p:nvPr/>
        </p:nvSpPr>
        <p:spPr>
          <a:xfrm>
            <a:off x="2708239" y="2959014"/>
            <a:ext cx="12837824" cy="6123984"/>
          </a:xfrm>
          <a:prstGeom prst="rect">
            <a:avLst/>
          </a:prstGeom>
          <a:noFill/>
        </p:spPr>
        <p:txBody>
          <a:bodyPr wrap="square" rtlCol="0">
            <a:spAutoFit/>
          </a:bodyPr>
          <a:lstStyle/>
          <a:p>
            <a:pPr marL="622158" indent="-149059">
              <a:buFont typeface="Wingdings" panose="05000000000000000000" pitchFamily="2" charset="2"/>
              <a:buChar char="q"/>
            </a:pPr>
            <a:r>
              <a:rPr lang="en-AU" altLang="en-US" sz="4355" b="1" i="1" dirty="0">
                <a:solidFill>
                  <a:srgbClr val="FF0000"/>
                </a:solidFill>
                <a:latin typeface="Arial" panose="020B0604020202020204" pitchFamily="34" charset="0"/>
                <a:cs typeface="Arial" panose="020B0604020202020204" pitchFamily="34" charset="0"/>
              </a:rPr>
              <a:t> </a:t>
            </a:r>
            <a:r>
              <a:rPr lang="en-AU" altLang="en-US" sz="4355" b="1" i="1" dirty="0" err="1">
                <a:solidFill>
                  <a:srgbClr val="FF0000"/>
                </a:solidFill>
                <a:latin typeface="Arial" panose="020B0604020202020204" pitchFamily="34" charset="0"/>
                <a:cs typeface="Arial" panose="020B0604020202020204" pitchFamily="34" charset="0"/>
              </a:rPr>
              <a:t>Sứ</a:t>
            </a:r>
            <a:r>
              <a:rPr lang="en-AU" altLang="en-US" sz="4355" b="1" i="1" dirty="0">
                <a:solidFill>
                  <a:srgbClr val="FF0000"/>
                </a:solidFill>
                <a:latin typeface="Arial" panose="020B0604020202020204" pitchFamily="34" charset="0"/>
                <a:cs typeface="Arial" panose="020B0604020202020204" pitchFamily="34" charset="0"/>
              </a:rPr>
              <a:t> </a:t>
            </a:r>
            <a:r>
              <a:rPr lang="en-AU" altLang="en-US" sz="4355" b="1" i="1" dirty="0" err="1">
                <a:solidFill>
                  <a:srgbClr val="FF0000"/>
                </a:solidFill>
                <a:latin typeface="Arial" panose="020B0604020202020204" pitchFamily="34" charset="0"/>
                <a:cs typeface="Arial" panose="020B0604020202020204" pitchFamily="34" charset="0"/>
              </a:rPr>
              <a:t>mạng</a:t>
            </a:r>
            <a:r>
              <a:rPr lang="en-AU" altLang="en-US" sz="4355" b="1" i="1" dirty="0">
                <a:solidFill>
                  <a:srgbClr val="FF0000"/>
                </a:solidFill>
                <a:latin typeface="Arial" panose="020B0604020202020204" pitchFamily="34" charset="0"/>
                <a:cs typeface="Arial" panose="020B0604020202020204" pitchFamily="34" charset="0"/>
              </a:rPr>
              <a:t> </a:t>
            </a:r>
            <a:r>
              <a:rPr lang="en-AU" altLang="en-US" sz="4355" b="1" i="1" dirty="0" err="1">
                <a:solidFill>
                  <a:srgbClr val="FF0000"/>
                </a:solidFill>
                <a:latin typeface="Arial" panose="020B0604020202020204" pitchFamily="34" charset="0"/>
                <a:cs typeface="Arial" panose="020B0604020202020204" pitchFamily="34" charset="0"/>
              </a:rPr>
              <a:t>của</a:t>
            </a:r>
            <a:r>
              <a:rPr lang="en-AU" altLang="en-US" sz="4355" b="1" i="1" dirty="0">
                <a:solidFill>
                  <a:srgbClr val="FF0000"/>
                </a:solidFill>
                <a:latin typeface="Arial" panose="020B0604020202020204" pitchFamily="34" charset="0"/>
                <a:cs typeface="Arial" panose="020B0604020202020204" pitchFamily="34" charset="0"/>
              </a:rPr>
              <a:t> </a:t>
            </a:r>
            <a:r>
              <a:rPr lang="en-AU" altLang="en-US" sz="4355" b="1" i="1" dirty="0" err="1">
                <a:solidFill>
                  <a:srgbClr val="FF0000"/>
                </a:solidFill>
                <a:latin typeface="Arial" panose="020B0604020202020204" pitchFamily="34" charset="0"/>
                <a:cs typeface="Arial" panose="020B0604020202020204" pitchFamily="34" charset="0"/>
              </a:rPr>
              <a:t>tổ</a:t>
            </a:r>
            <a:r>
              <a:rPr lang="en-AU" altLang="en-US" sz="4355" b="1" i="1" dirty="0">
                <a:solidFill>
                  <a:srgbClr val="FF0000"/>
                </a:solidFill>
                <a:latin typeface="Arial" panose="020B0604020202020204" pitchFamily="34" charset="0"/>
                <a:cs typeface="Arial" panose="020B0604020202020204" pitchFamily="34" charset="0"/>
              </a:rPr>
              <a:t> </a:t>
            </a:r>
            <a:r>
              <a:rPr lang="en-AU" altLang="en-US" sz="4355" b="1" i="1" dirty="0" err="1">
                <a:solidFill>
                  <a:srgbClr val="FF0000"/>
                </a:solidFill>
                <a:latin typeface="Arial" panose="020B0604020202020204" pitchFamily="34" charset="0"/>
                <a:cs typeface="Arial" panose="020B0604020202020204" pitchFamily="34" charset="0"/>
              </a:rPr>
              <a:t>chức</a:t>
            </a:r>
            <a:endParaRPr lang="en-AU" altLang="en-US" sz="4355" b="1" i="1" dirty="0">
              <a:solidFill>
                <a:srgbClr val="FF0000"/>
              </a:solidFill>
              <a:latin typeface="Arial" panose="020B0604020202020204" pitchFamily="34" charset="0"/>
              <a:cs typeface="Arial" panose="020B0604020202020204" pitchFamily="34" charset="0"/>
            </a:endParaRPr>
          </a:p>
          <a:p>
            <a:pPr>
              <a:buFontTx/>
              <a:buNone/>
            </a:pPr>
            <a:r>
              <a:rPr lang="en-US" altLang="en-US" sz="4355" dirty="0">
                <a:latin typeface="Arial" panose="020B0604020202020204" pitchFamily="34" charset="0"/>
                <a:cs typeface="Arial" panose="020B0604020202020204" pitchFamily="34" charset="0"/>
              </a:rPr>
              <a:t>	</a:t>
            </a:r>
            <a:r>
              <a:rPr lang="en-US" altLang="en-US" sz="4355" dirty="0">
                <a:solidFill>
                  <a:srgbClr val="000076"/>
                </a:solidFill>
                <a:latin typeface="Arial" panose="020B0604020202020204" pitchFamily="34" charset="0"/>
                <a:cs typeface="Arial" panose="020B0604020202020204" pitchFamily="34" charset="0"/>
              </a:rPr>
              <a:t>‘S</a:t>
            </a:r>
            <a:r>
              <a:rPr lang="en-AU" altLang="en-US" sz="4355" dirty="0">
                <a:solidFill>
                  <a:srgbClr val="000076"/>
                </a:solidFill>
                <a:latin typeface="Arial" panose="020B0604020202020204" pitchFamily="34" charset="0"/>
                <a:cs typeface="Arial" panose="020B0604020202020204" pitchFamily="34" charset="0"/>
              </a:rPr>
              <a:t>ứ </a:t>
            </a:r>
            <a:r>
              <a:rPr lang="en-AU" altLang="en-US" sz="4355" dirty="0" err="1">
                <a:solidFill>
                  <a:srgbClr val="000076"/>
                </a:solidFill>
                <a:latin typeface="Arial" panose="020B0604020202020204" pitchFamily="34" charset="0"/>
                <a:cs typeface="Arial" panose="020B0604020202020204" pitchFamily="34" charset="0"/>
              </a:rPr>
              <a:t>mạng</a:t>
            </a:r>
            <a:r>
              <a:rPr lang="en-AU" altLang="en-US" sz="4355" dirty="0">
                <a:solidFill>
                  <a:srgbClr val="000076"/>
                </a:solidFill>
                <a:latin typeface="Arial" panose="020B0604020202020204" pitchFamily="34" charset="0"/>
                <a:cs typeface="Arial" panose="020B0604020202020204" pitchFamily="34" charset="0"/>
              </a:rPr>
              <a:t> </a:t>
            </a:r>
            <a:r>
              <a:rPr lang="en-AU" altLang="en-US" sz="4355" dirty="0" err="1">
                <a:solidFill>
                  <a:srgbClr val="000076"/>
                </a:solidFill>
                <a:latin typeface="Arial" panose="020B0604020202020204" pitchFamily="34" charset="0"/>
                <a:cs typeface="Arial" panose="020B0604020202020204" pitchFamily="34" charset="0"/>
              </a:rPr>
              <a:t>của</a:t>
            </a:r>
            <a:r>
              <a:rPr lang="en-AU" altLang="en-US" sz="4355" dirty="0">
                <a:solidFill>
                  <a:srgbClr val="000076"/>
                </a:solidFill>
                <a:latin typeface="Arial" panose="020B0604020202020204" pitchFamily="34" charset="0"/>
                <a:cs typeface="Arial" panose="020B0604020202020204" pitchFamily="34" charset="0"/>
              </a:rPr>
              <a:t> </a:t>
            </a:r>
            <a:r>
              <a:rPr lang="en-AU" altLang="en-US" sz="4355" dirty="0" err="1">
                <a:solidFill>
                  <a:srgbClr val="000076"/>
                </a:solidFill>
                <a:latin typeface="Arial" panose="020B0604020202020204" pitchFamily="34" charset="0"/>
                <a:cs typeface="Arial" panose="020B0604020202020204" pitchFamily="34" charset="0"/>
              </a:rPr>
              <a:t>tổ</a:t>
            </a:r>
            <a:r>
              <a:rPr lang="en-AU" altLang="en-US" sz="4355" dirty="0">
                <a:solidFill>
                  <a:srgbClr val="000076"/>
                </a:solidFill>
                <a:latin typeface="Arial" panose="020B0604020202020204" pitchFamily="34" charset="0"/>
                <a:cs typeface="Arial" panose="020B0604020202020204" pitchFamily="34" charset="0"/>
              </a:rPr>
              <a:t> </a:t>
            </a:r>
            <a:r>
              <a:rPr lang="en-AU" altLang="en-US" sz="4355" dirty="0" err="1">
                <a:solidFill>
                  <a:srgbClr val="000076"/>
                </a:solidFill>
                <a:latin typeface="Arial" panose="020B0604020202020204" pitchFamily="34" charset="0"/>
                <a:cs typeface="Arial" panose="020B0604020202020204" pitchFamily="34" charset="0"/>
              </a:rPr>
              <a:t>chức</a:t>
            </a:r>
            <a:r>
              <a:rPr lang="en-AU" altLang="en-US" sz="4355" dirty="0">
                <a:solidFill>
                  <a:srgbClr val="000076"/>
                </a:solidFill>
                <a:latin typeface="Arial" panose="020B0604020202020204" pitchFamily="34" charset="0"/>
                <a:cs typeface="Arial" panose="020B0604020202020204" pitchFamily="34" charset="0"/>
              </a:rPr>
              <a:t> </a:t>
            </a:r>
            <a:r>
              <a:rPr lang="en-AU" altLang="en-US" sz="4355" dirty="0" err="1">
                <a:solidFill>
                  <a:srgbClr val="000076"/>
                </a:solidFill>
                <a:latin typeface="Arial" panose="020B0604020202020204" pitchFamily="34" charset="0"/>
                <a:cs typeface="Arial" panose="020B0604020202020204" pitchFamily="34" charset="0"/>
              </a:rPr>
              <a:t>phản</a:t>
            </a:r>
            <a:r>
              <a:rPr lang="en-AU" altLang="en-US" sz="4355" dirty="0">
                <a:solidFill>
                  <a:srgbClr val="000076"/>
                </a:solidFill>
                <a:latin typeface="Arial" panose="020B0604020202020204" pitchFamily="34" charset="0"/>
                <a:cs typeface="Arial" panose="020B0604020202020204" pitchFamily="34" charset="0"/>
              </a:rPr>
              <a:t> </a:t>
            </a:r>
            <a:r>
              <a:rPr lang="en-AU" altLang="en-US" sz="4355" dirty="0" err="1">
                <a:solidFill>
                  <a:srgbClr val="000076"/>
                </a:solidFill>
                <a:latin typeface="Arial" panose="020B0604020202020204" pitchFamily="34" charset="0"/>
                <a:cs typeface="Arial" panose="020B0604020202020204" pitchFamily="34" charset="0"/>
              </a:rPr>
              <a:t>ánh</a:t>
            </a:r>
            <a:r>
              <a:rPr lang="en-AU" altLang="en-US" sz="4355" dirty="0">
                <a:solidFill>
                  <a:srgbClr val="000076"/>
                </a:solidFill>
                <a:latin typeface="Arial" panose="020B0604020202020204" pitchFamily="34" charset="0"/>
                <a:cs typeface="Arial" panose="020B0604020202020204" pitchFamily="34" charset="0"/>
              </a:rPr>
              <a:t> </a:t>
            </a:r>
            <a:r>
              <a:rPr lang="en-AU" altLang="en-US" sz="4355" dirty="0" err="1">
                <a:solidFill>
                  <a:srgbClr val="000076"/>
                </a:solidFill>
                <a:latin typeface="Arial" panose="020B0604020202020204" pitchFamily="34" charset="0"/>
                <a:cs typeface="Arial" panose="020B0604020202020204" pitchFamily="34" charset="0"/>
              </a:rPr>
              <a:t>những</a:t>
            </a:r>
            <a:r>
              <a:rPr lang="en-AU" altLang="en-US" sz="4355" dirty="0">
                <a:solidFill>
                  <a:srgbClr val="000076"/>
                </a:solidFill>
                <a:latin typeface="Arial" panose="020B0604020202020204" pitchFamily="34" charset="0"/>
                <a:cs typeface="Arial" panose="020B0604020202020204" pitchFamily="34" charset="0"/>
              </a:rPr>
              <a:t> </a:t>
            </a:r>
            <a:r>
              <a:rPr lang="en-AU" altLang="en-US" sz="4355" dirty="0" err="1">
                <a:solidFill>
                  <a:srgbClr val="000076"/>
                </a:solidFill>
                <a:latin typeface="Arial" panose="020B0604020202020204" pitchFamily="34" charset="0"/>
                <a:cs typeface="Arial" panose="020B0604020202020204" pitchFamily="34" charset="0"/>
              </a:rPr>
              <a:t>lý</a:t>
            </a:r>
            <a:r>
              <a:rPr lang="en-AU" altLang="en-US" sz="4355" dirty="0">
                <a:solidFill>
                  <a:srgbClr val="000076"/>
                </a:solidFill>
                <a:latin typeface="Arial" panose="020B0604020202020204" pitchFamily="34" charset="0"/>
                <a:cs typeface="Arial" panose="020B0604020202020204" pitchFamily="34" charset="0"/>
              </a:rPr>
              <a:t> do </a:t>
            </a:r>
            <a:r>
              <a:rPr lang="en-AU" altLang="en-US" sz="4355" dirty="0" err="1">
                <a:solidFill>
                  <a:srgbClr val="000076"/>
                </a:solidFill>
                <a:latin typeface="Arial" panose="020B0604020202020204" pitchFamily="34" charset="0"/>
                <a:cs typeface="Arial" panose="020B0604020202020204" pitchFamily="34" charset="0"/>
              </a:rPr>
              <a:t>căn</a:t>
            </a:r>
            <a:r>
              <a:rPr lang="en-AU" altLang="en-US" sz="4355" dirty="0">
                <a:solidFill>
                  <a:srgbClr val="000076"/>
                </a:solidFill>
                <a:latin typeface="Arial" panose="020B0604020202020204" pitchFamily="34" charset="0"/>
                <a:cs typeface="Arial" panose="020B0604020202020204" pitchFamily="34" charset="0"/>
              </a:rPr>
              <a:t> </a:t>
            </a:r>
            <a:r>
              <a:rPr lang="en-AU" altLang="en-US" sz="4355" dirty="0" err="1">
                <a:solidFill>
                  <a:srgbClr val="000076"/>
                </a:solidFill>
                <a:latin typeface="Arial" panose="020B0604020202020204" pitchFamily="34" charset="0"/>
                <a:cs typeface="Arial" panose="020B0604020202020204" pitchFamily="34" charset="0"/>
              </a:rPr>
              <a:t>bản</a:t>
            </a:r>
            <a:r>
              <a:rPr lang="en-AU" altLang="en-US" sz="4355" dirty="0">
                <a:solidFill>
                  <a:srgbClr val="000076"/>
                </a:solidFill>
                <a:latin typeface="Arial" panose="020B0604020202020204" pitchFamily="34" charset="0"/>
                <a:cs typeface="Arial" panose="020B0604020202020204" pitchFamily="34" charset="0"/>
              </a:rPr>
              <a:t> </a:t>
            </a:r>
            <a:r>
              <a:rPr lang="en-AU" altLang="en-US" sz="4355" dirty="0" err="1">
                <a:solidFill>
                  <a:srgbClr val="000076"/>
                </a:solidFill>
                <a:latin typeface="Arial" panose="020B0604020202020204" pitchFamily="34" charset="0"/>
                <a:cs typeface="Arial" panose="020B0604020202020204" pitchFamily="34" charset="0"/>
              </a:rPr>
              <a:t>cho</a:t>
            </a:r>
            <a:r>
              <a:rPr lang="en-AU" altLang="en-US" sz="4355" dirty="0">
                <a:solidFill>
                  <a:srgbClr val="000076"/>
                </a:solidFill>
                <a:latin typeface="Arial" panose="020B0604020202020204" pitchFamily="34" charset="0"/>
                <a:cs typeface="Arial" panose="020B0604020202020204" pitchFamily="34" charset="0"/>
              </a:rPr>
              <a:t> </a:t>
            </a:r>
            <a:r>
              <a:rPr lang="en-AU" altLang="en-US" sz="4355" dirty="0" err="1">
                <a:solidFill>
                  <a:srgbClr val="000076"/>
                </a:solidFill>
                <a:latin typeface="Arial" panose="020B0604020202020204" pitchFamily="34" charset="0"/>
                <a:cs typeface="Arial" panose="020B0604020202020204" pitchFamily="34" charset="0"/>
              </a:rPr>
              <a:t>sự</a:t>
            </a:r>
            <a:r>
              <a:rPr lang="en-AU" altLang="en-US" sz="4355" dirty="0">
                <a:solidFill>
                  <a:srgbClr val="000076"/>
                </a:solidFill>
                <a:latin typeface="Arial" panose="020B0604020202020204" pitchFamily="34" charset="0"/>
                <a:cs typeface="Arial" panose="020B0604020202020204" pitchFamily="34" charset="0"/>
              </a:rPr>
              <a:t> </a:t>
            </a:r>
            <a:r>
              <a:rPr lang="en-AU" altLang="en-US" sz="4355" dirty="0" err="1">
                <a:solidFill>
                  <a:srgbClr val="000076"/>
                </a:solidFill>
                <a:latin typeface="Arial" panose="020B0604020202020204" pitchFamily="34" charset="0"/>
                <a:cs typeface="Arial" panose="020B0604020202020204" pitchFamily="34" charset="0"/>
              </a:rPr>
              <a:t>tồn</a:t>
            </a:r>
            <a:r>
              <a:rPr lang="en-AU" altLang="en-US" sz="4355" dirty="0">
                <a:solidFill>
                  <a:srgbClr val="000076"/>
                </a:solidFill>
                <a:latin typeface="Arial" panose="020B0604020202020204" pitchFamily="34" charset="0"/>
                <a:cs typeface="Arial" panose="020B0604020202020204" pitchFamily="34" charset="0"/>
              </a:rPr>
              <a:t> </a:t>
            </a:r>
            <a:r>
              <a:rPr lang="en-AU" altLang="en-US" sz="4355" dirty="0" err="1">
                <a:solidFill>
                  <a:srgbClr val="000076"/>
                </a:solidFill>
                <a:latin typeface="Arial" panose="020B0604020202020204" pitchFamily="34" charset="0"/>
                <a:cs typeface="Arial" panose="020B0604020202020204" pitchFamily="34" charset="0"/>
              </a:rPr>
              <a:t>tại</a:t>
            </a:r>
            <a:r>
              <a:rPr lang="en-AU" altLang="en-US" sz="4355" dirty="0">
                <a:solidFill>
                  <a:srgbClr val="000076"/>
                </a:solidFill>
                <a:latin typeface="Arial" panose="020B0604020202020204" pitchFamily="34" charset="0"/>
                <a:cs typeface="Arial" panose="020B0604020202020204" pitchFamily="34" charset="0"/>
              </a:rPr>
              <a:t> </a:t>
            </a:r>
            <a:r>
              <a:rPr lang="en-AU" altLang="en-US" sz="4355" dirty="0" err="1">
                <a:solidFill>
                  <a:srgbClr val="000076"/>
                </a:solidFill>
                <a:latin typeface="Arial" panose="020B0604020202020204" pitchFamily="34" charset="0"/>
                <a:cs typeface="Arial" panose="020B0604020202020204" pitchFamily="34" charset="0"/>
              </a:rPr>
              <a:t>của</a:t>
            </a:r>
            <a:r>
              <a:rPr lang="en-AU" altLang="en-US" sz="4355" dirty="0">
                <a:solidFill>
                  <a:srgbClr val="000076"/>
                </a:solidFill>
                <a:latin typeface="Arial" panose="020B0604020202020204" pitchFamily="34" charset="0"/>
                <a:cs typeface="Arial" panose="020B0604020202020204" pitchFamily="34" charset="0"/>
              </a:rPr>
              <a:t> </a:t>
            </a:r>
            <a:r>
              <a:rPr lang="en-AU" altLang="en-US" sz="4355" dirty="0" err="1">
                <a:solidFill>
                  <a:srgbClr val="000076"/>
                </a:solidFill>
                <a:latin typeface="Arial" panose="020B0604020202020204" pitchFamily="34" charset="0"/>
                <a:cs typeface="Arial" panose="020B0604020202020204" pitchFamily="34" charset="0"/>
              </a:rPr>
              <a:t>tổ</a:t>
            </a:r>
            <a:r>
              <a:rPr lang="en-AU" altLang="en-US" sz="4355" dirty="0">
                <a:solidFill>
                  <a:srgbClr val="000076"/>
                </a:solidFill>
                <a:latin typeface="Arial" panose="020B0604020202020204" pitchFamily="34" charset="0"/>
                <a:cs typeface="Arial" panose="020B0604020202020204" pitchFamily="34" charset="0"/>
              </a:rPr>
              <a:t> </a:t>
            </a:r>
            <a:r>
              <a:rPr lang="en-AU" altLang="en-US" sz="4355" dirty="0" err="1">
                <a:solidFill>
                  <a:srgbClr val="000076"/>
                </a:solidFill>
                <a:latin typeface="Arial" panose="020B0604020202020204" pitchFamily="34" charset="0"/>
                <a:cs typeface="Arial" panose="020B0604020202020204" pitchFamily="34" charset="0"/>
              </a:rPr>
              <a:t>chức</a:t>
            </a:r>
            <a:r>
              <a:rPr lang="en-AU" altLang="en-US" sz="4355" dirty="0">
                <a:solidFill>
                  <a:srgbClr val="000076"/>
                </a:solidFill>
                <a:latin typeface="Arial" panose="020B0604020202020204" pitchFamily="34" charset="0"/>
                <a:cs typeface="Arial" panose="020B0604020202020204" pitchFamily="34" charset="0"/>
              </a:rPr>
              <a:t>.</a:t>
            </a:r>
            <a:r>
              <a:rPr lang="en-US" altLang="en-US" sz="4355" dirty="0">
                <a:solidFill>
                  <a:srgbClr val="000076"/>
                </a:solidFill>
                <a:latin typeface="Arial" panose="020B0604020202020204" pitchFamily="34" charset="0"/>
                <a:cs typeface="Arial" panose="020B0604020202020204" pitchFamily="34" charset="0"/>
              </a:rPr>
              <a:t>’</a:t>
            </a:r>
            <a:endParaRPr lang="en-AU" altLang="en-US" sz="4355" dirty="0">
              <a:solidFill>
                <a:srgbClr val="000076"/>
              </a:solidFill>
              <a:latin typeface="Arial" panose="020B0604020202020204" pitchFamily="34" charset="0"/>
              <a:cs typeface="Arial" panose="020B0604020202020204" pitchFamily="34" charset="0"/>
            </a:endParaRPr>
          </a:p>
          <a:p>
            <a:r>
              <a:rPr lang="en-AU" altLang="en-US" sz="4355" i="1" u="sng" dirty="0" err="1">
                <a:solidFill>
                  <a:srgbClr val="000076"/>
                </a:solidFill>
                <a:latin typeface="Arial" panose="020B0604020202020204" pitchFamily="34" charset="0"/>
                <a:cs typeface="Arial" panose="020B0604020202020204" pitchFamily="34" charset="0"/>
              </a:rPr>
              <a:t>Cụ</a:t>
            </a:r>
            <a:r>
              <a:rPr lang="en-AU" altLang="en-US" sz="4355" i="1" u="sng" dirty="0">
                <a:solidFill>
                  <a:srgbClr val="000076"/>
                </a:solidFill>
                <a:latin typeface="Arial" panose="020B0604020202020204" pitchFamily="34" charset="0"/>
                <a:cs typeface="Arial" panose="020B0604020202020204" pitchFamily="34" charset="0"/>
              </a:rPr>
              <a:t> </a:t>
            </a:r>
            <a:r>
              <a:rPr lang="en-AU" altLang="en-US" sz="4355" i="1" u="sng" dirty="0" err="1">
                <a:solidFill>
                  <a:srgbClr val="000076"/>
                </a:solidFill>
                <a:latin typeface="Arial" panose="020B0604020202020204" pitchFamily="34" charset="0"/>
                <a:cs typeface="Arial" panose="020B0604020202020204" pitchFamily="34" charset="0"/>
              </a:rPr>
              <a:t>thể</a:t>
            </a:r>
            <a:r>
              <a:rPr lang="en-AU" altLang="en-US" sz="4355" dirty="0">
                <a:solidFill>
                  <a:srgbClr val="000076"/>
                </a:solidFill>
                <a:latin typeface="Arial" panose="020B0604020202020204" pitchFamily="34" charset="0"/>
                <a:cs typeface="Arial" panose="020B0604020202020204" pitchFamily="34" charset="0"/>
              </a:rPr>
              <a:t>: </a:t>
            </a:r>
            <a:r>
              <a:rPr lang="en-AU" altLang="en-US" sz="4355" dirty="0" err="1">
                <a:solidFill>
                  <a:srgbClr val="000076"/>
                </a:solidFill>
                <a:latin typeface="Arial" panose="020B0604020202020204" pitchFamily="34" charset="0"/>
                <a:cs typeface="Arial" panose="020B0604020202020204" pitchFamily="34" charset="0"/>
              </a:rPr>
              <a:t>Sứ</a:t>
            </a:r>
            <a:r>
              <a:rPr lang="en-AU" altLang="en-US" sz="4355" dirty="0">
                <a:solidFill>
                  <a:srgbClr val="000076"/>
                </a:solidFill>
                <a:latin typeface="Arial" panose="020B0604020202020204" pitchFamily="34" charset="0"/>
                <a:cs typeface="Arial" panose="020B0604020202020204" pitchFamily="34" charset="0"/>
              </a:rPr>
              <a:t> </a:t>
            </a:r>
            <a:r>
              <a:rPr lang="en-AU" altLang="en-US" sz="4355" dirty="0" err="1">
                <a:solidFill>
                  <a:srgbClr val="000076"/>
                </a:solidFill>
                <a:latin typeface="Arial" panose="020B0604020202020204" pitchFamily="34" charset="0"/>
                <a:cs typeface="Arial" panose="020B0604020202020204" pitchFamily="34" charset="0"/>
              </a:rPr>
              <a:t>mạng</a:t>
            </a:r>
            <a:r>
              <a:rPr lang="en-AU" altLang="en-US" sz="4355" dirty="0">
                <a:solidFill>
                  <a:srgbClr val="000076"/>
                </a:solidFill>
                <a:latin typeface="Arial" panose="020B0604020202020204" pitchFamily="34" charset="0"/>
                <a:cs typeface="Arial" panose="020B0604020202020204" pitchFamily="34" charset="0"/>
              </a:rPr>
              <a:t> </a:t>
            </a:r>
            <a:r>
              <a:rPr lang="en-AU" altLang="en-US" sz="4355" dirty="0" err="1">
                <a:solidFill>
                  <a:srgbClr val="000076"/>
                </a:solidFill>
                <a:latin typeface="Arial" panose="020B0604020202020204" pitchFamily="34" charset="0"/>
                <a:cs typeface="Arial" panose="020B0604020202020204" pitchFamily="34" charset="0"/>
              </a:rPr>
              <a:t>chỉ</a:t>
            </a:r>
            <a:r>
              <a:rPr lang="en-AU" altLang="en-US" sz="4355" dirty="0">
                <a:solidFill>
                  <a:srgbClr val="000076"/>
                </a:solidFill>
                <a:latin typeface="Arial" panose="020B0604020202020204" pitchFamily="34" charset="0"/>
                <a:cs typeface="Arial" panose="020B0604020202020204" pitchFamily="34" charset="0"/>
              </a:rPr>
              <a:t> </a:t>
            </a:r>
            <a:r>
              <a:rPr lang="en-AU" altLang="en-US" sz="4355" dirty="0" err="1">
                <a:solidFill>
                  <a:srgbClr val="000076"/>
                </a:solidFill>
                <a:latin typeface="Arial" panose="020B0604020202020204" pitchFamily="34" charset="0"/>
                <a:cs typeface="Arial" panose="020B0604020202020204" pitchFamily="34" charset="0"/>
              </a:rPr>
              <a:t>ra</a:t>
            </a:r>
            <a:r>
              <a:rPr lang="en-AU" altLang="en-US" sz="4355" dirty="0">
                <a:solidFill>
                  <a:srgbClr val="000076"/>
                </a:solidFill>
                <a:latin typeface="Arial" panose="020B0604020202020204" pitchFamily="34" charset="0"/>
                <a:cs typeface="Arial" panose="020B0604020202020204" pitchFamily="34" charset="0"/>
              </a:rPr>
              <a:t> </a:t>
            </a:r>
            <a:r>
              <a:rPr lang="en-AU" altLang="en-US" sz="4355" dirty="0" err="1">
                <a:solidFill>
                  <a:srgbClr val="000076"/>
                </a:solidFill>
                <a:latin typeface="Arial" panose="020B0604020202020204" pitchFamily="34" charset="0"/>
                <a:cs typeface="Arial" panose="020B0604020202020204" pitchFamily="34" charset="0"/>
              </a:rPr>
              <a:t>những</a:t>
            </a:r>
            <a:r>
              <a:rPr lang="en-AU" altLang="en-US" sz="4355" dirty="0">
                <a:solidFill>
                  <a:srgbClr val="000076"/>
                </a:solidFill>
                <a:latin typeface="Arial" panose="020B0604020202020204" pitchFamily="34" charset="0"/>
                <a:cs typeface="Arial" panose="020B0604020202020204" pitchFamily="34" charset="0"/>
              </a:rPr>
              <a:t> </a:t>
            </a:r>
            <a:r>
              <a:rPr lang="en-AU" altLang="en-US" sz="4355" dirty="0" err="1">
                <a:solidFill>
                  <a:srgbClr val="FF0000"/>
                </a:solidFill>
                <a:latin typeface="Arial" panose="020B0604020202020204" pitchFamily="34" charset="0"/>
                <a:cs typeface="Arial" panose="020B0604020202020204" pitchFamily="34" charset="0"/>
              </a:rPr>
              <a:t>khách</a:t>
            </a:r>
            <a:r>
              <a:rPr lang="en-AU" altLang="en-US" sz="4355" dirty="0">
                <a:solidFill>
                  <a:srgbClr val="FF0000"/>
                </a:solidFill>
                <a:latin typeface="Arial" panose="020B0604020202020204" pitchFamily="34" charset="0"/>
                <a:cs typeface="Arial" panose="020B0604020202020204" pitchFamily="34" charset="0"/>
              </a:rPr>
              <a:t> </a:t>
            </a:r>
            <a:r>
              <a:rPr lang="en-AU" altLang="en-US" sz="4355" dirty="0" err="1">
                <a:solidFill>
                  <a:srgbClr val="FF0000"/>
                </a:solidFill>
                <a:latin typeface="Arial" panose="020B0604020202020204" pitchFamily="34" charset="0"/>
                <a:cs typeface="Arial" panose="020B0604020202020204" pitchFamily="34" charset="0"/>
              </a:rPr>
              <a:t>hàng</a:t>
            </a:r>
            <a:r>
              <a:rPr lang="en-AU" altLang="en-US" sz="4355" dirty="0">
                <a:solidFill>
                  <a:srgbClr val="000076"/>
                </a:solidFill>
                <a:latin typeface="Arial" panose="020B0604020202020204" pitchFamily="34" charset="0"/>
                <a:cs typeface="Arial" panose="020B0604020202020204" pitchFamily="34" charset="0"/>
              </a:rPr>
              <a:t>, </a:t>
            </a:r>
            <a:r>
              <a:rPr lang="en-AU" altLang="en-US" sz="4355" dirty="0" err="1">
                <a:solidFill>
                  <a:srgbClr val="000076"/>
                </a:solidFill>
                <a:latin typeface="Arial" panose="020B0604020202020204" pitchFamily="34" charset="0"/>
                <a:cs typeface="Arial" panose="020B0604020202020204" pitchFamily="34" charset="0"/>
              </a:rPr>
              <a:t>những</a:t>
            </a:r>
            <a:r>
              <a:rPr lang="en-AU" altLang="en-US" sz="4355" dirty="0">
                <a:solidFill>
                  <a:srgbClr val="000076"/>
                </a:solidFill>
                <a:latin typeface="Arial" panose="020B0604020202020204" pitchFamily="34" charset="0"/>
                <a:cs typeface="Arial" panose="020B0604020202020204" pitchFamily="34" charset="0"/>
              </a:rPr>
              <a:t> </a:t>
            </a:r>
            <a:r>
              <a:rPr lang="en-AU" altLang="en-US" sz="4355" dirty="0" err="1">
                <a:solidFill>
                  <a:srgbClr val="FF0000"/>
                </a:solidFill>
                <a:latin typeface="Arial" panose="020B0604020202020204" pitchFamily="34" charset="0"/>
                <a:cs typeface="Arial" panose="020B0604020202020204" pitchFamily="34" charset="0"/>
              </a:rPr>
              <a:t>sản</a:t>
            </a:r>
            <a:r>
              <a:rPr lang="en-AU" altLang="en-US" sz="4355" dirty="0">
                <a:solidFill>
                  <a:srgbClr val="FF0000"/>
                </a:solidFill>
                <a:latin typeface="Arial" panose="020B0604020202020204" pitchFamily="34" charset="0"/>
                <a:cs typeface="Arial" panose="020B0604020202020204" pitchFamily="34" charset="0"/>
              </a:rPr>
              <a:t> </a:t>
            </a:r>
            <a:r>
              <a:rPr lang="en-AU" altLang="en-US" sz="4355" dirty="0" err="1">
                <a:solidFill>
                  <a:srgbClr val="FF0000"/>
                </a:solidFill>
                <a:latin typeface="Arial" panose="020B0604020202020204" pitchFamily="34" charset="0"/>
                <a:cs typeface="Arial" panose="020B0604020202020204" pitchFamily="34" charset="0"/>
              </a:rPr>
              <a:t>phẩm</a:t>
            </a:r>
            <a:r>
              <a:rPr lang="en-AU" altLang="en-US" sz="4355" dirty="0">
                <a:solidFill>
                  <a:srgbClr val="FF0000"/>
                </a:solidFill>
                <a:latin typeface="Arial" panose="020B0604020202020204" pitchFamily="34" charset="0"/>
                <a:cs typeface="Arial" panose="020B0604020202020204" pitchFamily="34" charset="0"/>
              </a:rPr>
              <a:t>/</a:t>
            </a:r>
            <a:r>
              <a:rPr lang="en-AU" altLang="en-US" sz="4355" dirty="0" err="1">
                <a:solidFill>
                  <a:srgbClr val="FF0000"/>
                </a:solidFill>
                <a:latin typeface="Arial" panose="020B0604020202020204" pitchFamily="34" charset="0"/>
                <a:cs typeface="Arial" panose="020B0604020202020204" pitchFamily="34" charset="0"/>
              </a:rPr>
              <a:t>dịch</a:t>
            </a:r>
            <a:r>
              <a:rPr lang="en-AU" altLang="en-US" sz="4355" dirty="0">
                <a:solidFill>
                  <a:srgbClr val="FF0000"/>
                </a:solidFill>
                <a:latin typeface="Arial" panose="020B0604020202020204" pitchFamily="34" charset="0"/>
                <a:cs typeface="Arial" panose="020B0604020202020204" pitchFamily="34" charset="0"/>
              </a:rPr>
              <a:t> </a:t>
            </a:r>
            <a:r>
              <a:rPr lang="en-AU" altLang="en-US" sz="4355" dirty="0" err="1">
                <a:solidFill>
                  <a:srgbClr val="FF0000"/>
                </a:solidFill>
                <a:latin typeface="Arial" panose="020B0604020202020204" pitchFamily="34" charset="0"/>
                <a:cs typeface="Arial" panose="020B0604020202020204" pitchFamily="34" charset="0"/>
              </a:rPr>
              <a:t>vụ</a:t>
            </a:r>
            <a:r>
              <a:rPr lang="en-AU" altLang="en-US" sz="4355" dirty="0">
                <a:solidFill>
                  <a:srgbClr val="000076"/>
                </a:solidFill>
                <a:latin typeface="Arial" panose="020B0604020202020204" pitchFamily="34" charset="0"/>
                <a:cs typeface="Arial" panose="020B0604020202020204" pitchFamily="34" charset="0"/>
              </a:rPr>
              <a:t>, </a:t>
            </a:r>
            <a:r>
              <a:rPr lang="en-AU" altLang="en-US" sz="4355" dirty="0" err="1">
                <a:solidFill>
                  <a:srgbClr val="FF0000"/>
                </a:solidFill>
                <a:latin typeface="Arial" panose="020B0604020202020204" pitchFamily="34" charset="0"/>
                <a:cs typeface="Arial" panose="020B0604020202020204" pitchFamily="34" charset="0"/>
              </a:rPr>
              <a:t>địa</a:t>
            </a:r>
            <a:r>
              <a:rPr lang="en-AU" altLang="en-US" sz="4355" dirty="0">
                <a:solidFill>
                  <a:srgbClr val="FF0000"/>
                </a:solidFill>
                <a:latin typeface="Arial" panose="020B0604020202020204" pitchFamily="34" charset="0"/>
                <a:cs typeface="Arial" panose="020B0604020202020204" pitchFamily="34" charset="0"/>
              </a:rPr>
              <a:t> </a:t>
            </a:r>
            <a:r>
              <a:rPr lang="en-AU" altLang="en-US" sz="4355" dirty="0" err="1">
                <a:solidFill>
                  <a:srgbClr val="FF0000"/>
                </a:solidFill>
                <a:latin typeface="Arial" panose="020B0604020202020204" pitchFamily="34" charset="0"/>
                <a:cs typeface="Arial" panose="020B0604020202020204" pitchFamily="34" charset="0"/>
              </a:rPr>
              <a:t>điểm</a:t>
            </a:r>
            <a:r>
              <a:rPr lang="en-AU" altLang="en-US" sz="4355" dirty="0">
                <a:solidFill>
                  <a:srgbClr val="FF0000"/>
                </a:solidFill>
                <a:latin typeface="Arial" panose="020B0604020202020204" pitchFamily="34" charset="0"/>
                <a:cs typeface="Arial" panose="020B0604020202020204" pitchFamily="34" charset="0"/>
              </a:rPr>
              <a:t>, </a:t>
            </a:r>
            <a:r>
              <a:rPr lang="en-AU" altLang="en-US" sz="4355" dirty="0" err="1">
                <a:solidFill>
                  <a:srgbClr val="FF0000"/>
                </a:solidFill>
                <a:latin typeface="Arial" panose="020B0604020202020204" pitchFamily="34" charset="0"/>
                <a:cs typeface="Arial" panose="020B0604020202020204" pitchFamily="34" charset="0"/>
              </a:rPr>
              <a:t>công</a:t>
            </a:r>
            <a:r>
              <a:rPr lang="en-AU" altLang="en-US" sz="4355" dirty="0">
                <a:solidFill>
                  <a:srgbClr val="FF0000"/>
                </a:solidFill>
                <a:latin typeface="Arial" panose="020B0604020202020204" pitchFamily="34" charset="0"/>
                <a:cs typeface="Arial" panose="020B0604020202020204" pitchFamily="34" charset="0"/>
              </a:rPr>
              <a:t> </a:t>
            </a:r>
            <a:r>
              <a:rPr lang="en-AU" altLang="en-US" sz="4355" dirty="0" err="1">
                <a:solidFill>
                  <a:srgbClr val="FF0000"/>
                </a:solidFill>
                <a:latin typeface="Arial" panose="020B0604020202020204" pitchFamily="34" charset="0"/>
                <a:cs typeface="Arial" panose="020B0604020202020204" pitchFamily="34" charset="0"/>
              </a:rPr>
              <a:t>nghệ</a:t>
            </a:r>
            <a:r>
              <a:rPr lang="en-AU" altLang="en-US" sz="4355" dirty="0">
                <a:solidFill>
                  <a:srgbClr val="000076"/>
                </a:solidFill>
                <a:latin typeface="Arial" panose="020B0604020202020204" pitchFamily="34" charset="0"/>
                <a:cs typeface="Arial" panose="020B0604020202020204" pitchFamily="34" charset="0"/>
              </a:rPr>
              <a:t>, </a:t>
            </a:r>
            <a:r>
              <a:rPr lang="en-AU" altLang="en-US" sz="4355" dirty="0" err="1">
                <a:solidFill>
                  <a:srgbClr val="000076"/>
                </a:solidFill>
                <a:latin typeface="Arial" panose="020B0604020202020204" pitchFamily="34" charset="0"/>
                <a:cs typeface="Arial" panose="020B0604020202020204" pitchFamily="34" charset="0"/>
              </a:rPr>
              <a:t>và</a:t>
            </a:r>
            <a:r>
              <a:rPr lang="en-AU" altLang="en-US" sz="4355" dirty="0">
                <a:solidFill>
                  <a:srgbClr val="000076"/>
                </a:solidFill>
                <a:latin typeface="Arial" panose="020B0604020202020204" pitchFamily="34" charset="0"/>
                <a:cs typeface="Arial" panose="020B0604020202020204" pitchFamily="34" charset="0"/>
              </a:rPr>
              <a:t> </a:t>
            </a:r>
            <a:r>
              <a:rPr lang="en-AU" altLang="en-US" sz="4355" dirty="0" err="1">
                <a:solidFill>
                  <a:srgbClr val="000076"/>
                </a:solidFill>
                <a:latin typeface="Arial" panose="020B0604020202020204" pitchFamily="34" charset="0"/>
                <a:cs typeface="Arial" panose="020B0604020202020204" pitchFamily="34" charset="0"/>
              </a:rPr>
              <a:t>những</a:t>
            </a:r>
            <a:r>
              <a:rPr lang="en-AU" altLang="en-US" sz="4355" dirty="0">
                <a:solidFill>
                  <a:srgbClr val="000076"/>
                </a:solidFill>
                <a:latin typeface="Arial" panose="020B0604020202020204" pitchFamily="34" charset="0"/>
                <a:cs typeface="Arial" panose="020B0604020202020204" pitchFamily="34" charset="0"/>
              </a:rPr>
              <a:t> </a:t>
            </a:r>
            <a:r>
              <a:rPr lang="en-AU" altLang="en-US" sz="4355" dirty="0" err="1">
                <a:solidFill>
                  <a:srgbClr val="FF0000"/>
                </a:solidFill>
                <a:latin typeface="Arial" panose="020B0604020202020204" pitchFamily="34" charset="0"/>
                <a:cs typeface="Arial" panose="020B0604020202020204" pitchFamily="34" charset="0"/>
              </a:rPr>
              <a:t>vấn</a:t>
            </a:r>
            <a:r>
              <a:rPr lang="en-AU" altLang="en-US" sz="4355" dirty="0">
                <a:solidFill>
                  <a:srgbClr val="FF0000"/>
                </a:solidFill>
                <a:latin typeface="Arial" panose="020B0604020202020204" pitchFamily="34" charset="0"/>
                <a:cs typeface="Arial" panose="020B0604020202020204" pitchFamily="34" charset="0"/>
              </a:rPr>
              <a:t> </a:t>
            </a:r>
            <a:r>
              <a:rPr lang="en-AU" altLang="en-US" sz="4355" dirty="0" err="1">
                <a:solidFill>
                  <a:srgbClr val="FF0000"/>
                </a:solidFill>
                <a:latin typeface="Arial" panose="020B0604020202020204" pitchFamily="34" charset="0"/>
                <a:cs typeface="Arial" panose="020B0604020202020204" pitchFamily="34" charset="0"/>
              </a:rPr>
              <a:t>đề</a:t>
            </a:r>
            <a:r>
              <a:rPr lang="en-AU" altLang="en-US" sz="4355" dirty="0">
                <a:solidFill>
                  <a:srgbClr val="FF0000"/>
                </a:solidFill>
                <a:latin typeface="Arial" panose="020B0604020202020204" pitchFamily="34" charset="0"/>
                <a:cs typeface="Arial" panose="020B0604020202020204" pitchFamily="34" charset="0"/>
              </a:rPr>
              <a:t> </a:t>
            </a:r>
            <a:r>
              <a:rPr lang="en-AU" altLang="en-US" sz="4355" dirty="0" err="1">
                <a:solidFill>
                  <a:srgbClr val="000076"/>
                </a:solidFill>
                <a:latin typeface="Arial" panose="020B0604020202020204" pitchFamily="34" charset="0"/>
                <a:cs typeface="Arial" panose="020B0604020202020204" pitchFamily="34" charset="0"/>
              </a:rPr>
              <a:t>liên</a:t>
            </a:r>
            <a:r>
              <a:rPr lang="en-AU" altLang="en-US" sz="4355" dirty="0">
                <a:solidFill>
                  <a:srgbClr val="000076"/>
                </a:solidFill>
                <a:latin typeface="Arial" panose="020B0604020202020204" pitchFamily="34" charset="0"/>
                <a:cs typeface="Arial" panose="020B0604020202020204" pitchFamily="34" charset="0"/>
              </a:rPr>
              <a:t> </a:t>
            </a:r>
            <a:r>
              <a:rPr lang="en-AU" altLang="en-US" sz="4355" dirty="0" err="1">
                <a:solidFill>
                  <a:srgbClr val="000076"/>
                </a:solidFill>
                <a:latin typeface="Arial" panose="020B0604020202020204" pitchFamily="34" charset="0"/>
                <a:cs typeface="Arial" panose="020B0604020202020204" pitchFamily="34" charset="0"/>
              </a:rPr>
              <a:t>quan</a:t>
            </a:r>
            <a:r>
              <a:rPr lang="en-AU" altLang="en-US" sz="4355" dirty="0">
                <a:solidFill>
                  <a:srgbClr val="000076"/>
                </a:solidFill>
                <a:latin typeface="Arial" panose="020B0604020202020204" pitchFamily="34" charset="0"/>
                <a:cs typeface="Arial" panose="020B0604020202020204" pitchFamily="34" charset="0"/>
              </a:rPr>
              <a:t>/</a:t>
            </a:r>
            <a:r>
              <a:rPr lang="en-AU" altLang="en-US" sz="4355" dirty="0" err="1">
                <a:solidFill>
                  <a:srgbClr val="000076"/>
                </a:solidFill>
                <a:latin typeface="Arial" panose="020B0604020202020204" pitchFamily="34" charset="0"/>
                <a:cs typeface="Arial" panose="020B0604020202020204" pitchFamily="34" charset="0"/>
              </a:rPr>
              <a:t>quan</a:t>
            </a:r>
            <a:r>
              <a:rPr lang="en-AU" altLang="en-US" sz="4355" dirty="0">
                <a:solidFill>
                  <a:srgbClr val="000076"/>
                </a:solidFill>
                <a:latin typeface="Arial" panose="020B0604020202020204" pitchFamily="34" charset="0"/>
                <a:cs typeface="Arial" panose="020B0604020202020204" pitchFamily="34" charset="0"/>
              </a:rPr>
              <a:t> </a:t>
            </a:r>
            <a:r>
              <a:rPr lang="en-AU" altLang="en-US" sz="4355" dirty="0" err="1">
                <a:solidFill>
                  <a:srgbClr val="000076"/>
                </a:solidFill>
                <a:latin typeface="Arial" panose="020B0604020202020204" pitchFamily="34" charset="0"/>
                <a:cs typeface="Arial" panose="020B0604020202020204" pitchFamily="34" charset="0"/>
              </a:rPr>
              <a:t>tâm</a:t>
            </a:r>
            <a:r>
              <a:rPr lang="en-AU" altLang="en-US" sz="4355" dirty="0">
                <a:solidFill>
                  <a:srgbClr val="000076"/>
                </a:solidFill>
                <a:latin typeface="Arial" panose="020B0604020202020204" pitchFamily="34" charset="0"/>
                <a:cs typeface="Arial" panose="020B0604020202020204" pitchFamily="34" charset="0"/>
              </a:rPr>
              <a:t> </a:t>
            </a:r>
            <a:r>
              <a:rPr lang="en-AU" altLang="en-US" sz="4355" dirty="0" err="1">
                <a:solidFill>
                  <a:srgbClr val="000076"/>
                </a:solidFill>
                <a:latin typeface="Arial" panose="020B0604020202020204" pitchFamily="34" charset="0"/>
                <a:cs typeface="Arial" panose="020B0604020202020204" pitchFamily="34" charset="0"/>
              </a:rPr>
              <a:t>đến</a:t>
            </a:r>
            <a:r>
              <a:rPr lang="en-AU" altLang="en-US" sz="4355" dirty="0">
                <a:solidFill>
                  <a:srgbClr val="000076"/>
                </a:solidFill>
                <a:latin typeface="Arial" panose="020B0604020202020204" pitchFamily="34" charset="0"/>
                <a:cs typeface="Arial" panose="020B0604020202020204" pitchFamily="34" charset="0"/>
              </a:rPr>
              <a:t> </a:t>
            </a:r>
            <a:r>
              <a:rPr lang="en-AU" altLang="en-US" sz="4355" dirty="0" err="1">
                <a:solidFill>
                  <a:srgbClr val="000076"/>
                </a:solidFill>
                <a:latin typeface="Arial" panose="020B0604020202020204" pitchFamily="34" charset="0"/>
                <a:cs typeface="Arial" panose="020B0604020202020204" pitchFamily="34" charset="0"/>
              </a:rPr>
              <a:t>sự</a:t>
            </a:r>
            <a:r>
              <a:rPr lang="en-AU" altLang="en-US" sz="4355" dirty="0">
                <a:solidFill>
                  <a:srgbClr val="000076"/>
                </a:solidFill>
                <a:latin typeface="Arial" panose="020B0604020202020204" pitchFamily="34" charset="0"/>
                <a:cs typeface="Arial" panose="020B0604020202020204" pitchFamily="34" charset="0"/>
              </a:rPr>
              <a:t> </a:t>
            </a:r>
            <a:r>
              <a:rPr lang="en-AU" altLang="en-US" sz="4355" dirty="0" err="1">
                <a:solidFill>
                  <a:srgbClr val="000076"/>
                </a:solidFill>
                <a:latin typeface="Arial" panose="020B0604020202020204" pitchFamily="34" charset="0"/>
                <a:cs typeface="Arial" panose="020B0604020202020204" pitchFamily="34" charset="0"/>
              </a:rPr>
              <a:t>tồn</a:t>
            </a:r>
            <a:r>
              <a:rPr lang="en-AU" altLang="en-US" sz="4355" dirty="0">
                <a:solidFill>
                  <a:srgbClr val="000076"/>
                </a:solidFill>
                <a:latin typeface="Arial" panose="020B0604020202020204" pitchFamily="34" charset="0"/>
                <a:cs typeface="Arial" panose="020B0604020202020204" pitchFamily="34" charset="0"/>
              </a:rPr>
              <a:t> </a:t>
            </a:r>
            <a:r>
              <a:rPr lang="en-AU" altLang="en-US" sz="4355" dirty="0" err="1">
                <a:solidFill>
                  <a:srgbClr val="000076"/>
                </a:solidFill>
                <a:latin typeface="Arial" panose="020B0604020202020204" pitchFamily="34" charset="0"/>
                <a:cs typeface="Arial" panose="020B0604020202020204" pitchFamily="34" charset="0"/>
              </a:rPr>
              <a:t>tại</a:t>
            </a:r>
            <a:r>
              <a:rPr lang="en-AU" altLang="en-US" sz="4355" dirty="0">
                <a:solidFill>
                  <a:srgbClr val="000076"/>
                </a:solidFill>
                <a:latin typeface="Arial" panose="020B0604020202020204" pitchFamily="34" charset="0"/>
                <a:cs typeface="Arial" panose="020B0604020202020204" pitchFamily="34" charset="0"/>
              </a:rPr>
              <a:t>, </a:t>
            </a:r>
            <a:r>
              <a:rPr lang="en-AU" altLang="en-US" sz="4355" dirty="0" err="1">
                <a:solidFill>
                  <a:srgbClr val="FF0000"/>
                </a:solidFill>
                <a:latin typeface="Arial" panose="020B0604020202020204" pitchFamily="34" charset="0"/>
                <a:cs typeface="Arial" panose="020B0604020202020204" pitchFamily="34" charset="0"/>
              </a:rPr>
              <a:t>triết</a:t>
            </a:r>
            <a:r>
              <a:rPr lang="en-AU" altLang="en-US" sz="4355" dirty="0">
                <a:solidFill>
                  <a:srgbClr val="FF0000"/>
                </a:solidFill>
                <a:latin typeface="Arial" panose="020B0604020202020204" pitchFamily="34" charset="0"/>
                <a:cs typeface="Arial" panose="020B0604020202020204" pitchFamily="34" charset="0"/>
              </a:rPr>
              <a:t> </a:t>
            </a:r>
            <a:r>
              <a:rPr lang="en-AU" altLang="en-US" sz="4355" dirty="0" err="1">
                <a:solidFill>
                  <a:srgbClr val="FF0000"/>
                </a:solidFill>
                <a:latin typeface="Arial" panose="020B0604020202020204" pitchFamily="34" charset="0"/>
                <a:cs typeface="Arial" panose="020B0604020202020204" pitchFamily="34" charset="0"/>
              </a:rPr>
              <a:t>lý</a:t>
            </a:r>
            <a:r>
              <a:rPr lang="en-AU" altLang="en-US" sz="4355" dirty="0">
                <a:solidFill>
                  <a:srgbClr val="000076"/>
                </a:solidFill>
                <a:latin typeface="Arial" panose="020B0604020202020204" pitchFamily="34" charset="0"/>
                <a:cs typeface="Arial" panose="020B0604020202020204" pitchFamily="34" charset="0"/>
              </a:rPr>
              <a:t>, </a:t>
            </a:r>
            <a:r>
              <a:rPr lang="en-AU" altLang="en-US" sz="4355" dirty="0" err="1">
                <a:solidFill>
                  <a:srgbClr val="000076"/>
                </a:solidFill>
                <a:latin typeface="Arial" panose="020B0604020202020204" pitchFamily="34" charset="0"/>
                <a:cs typeface="Arial" panose="020B0604020202020204" pitchFamily="34" charset="0"/>
              </a:rPr>
              <a:t>khái</a:t>
            </a:r>
            <a:r>
              <a:rPr lang="en-AU" altLang="en-US" sz="4355" dirty="0">
                <a:solidFill>
                  <a:srgbClr val="000076"/>
                </a:solidFill>
                <a:latin typeface="Arial" panose="020B0604020202020204" pitchFamily="34" charset="0"/>
                <a:cs typeface="Arial" panose="020B0604020202020204" pitchFamily="34" charset="0"/>
              </a:rPr>
              <a:t> </a:t>
            </a:r>
            <a:r>
              <a:rPr lang="en-AU" altLang="en-US" sz="4355" dirty="0" err="1">
                <a:solidFill>
                  <a:srgbClr val="000076"/>
                </a:solidFill>
                <a:latin typeface="Arial" panose="020B0604020202020204" pitchFamily="34" charset="0"/>
                <a:cs typeface="Arial" panose="020B0604020202020204" pitchFamily="34" charset="0"/>
              </a:rPr>
              <a:t>niệm</a:t>
            </a:r>
            <a:r>
              <a:rPr lang="en-AU" altLang="en-US" sz="4355" dirty="0">
                <a:solidFill>
                  <a:srgbClr val="000076"/>
                </a:solidFill>
                <a:latin typeface="Arial" panose="020B0604020202020204" pitchFamily="34" charset="0"/>
                <a:cs typeface="Arial" panose="020B0604020202020204" pitchFamily="34" charset="0"/>
              </a:rPr>
              <a:t> </a:t>
            </a:r>
            <a:r>
              <a:rPr lang="en-AU" altLang="en-US" sz="4355" dirty="0" err="1">
                <a:solidFill>
                  <a:srgbClr val="000076"/>
                </a:solidFill>
                <a:latin typeface="Arial" panose="020B0604020202020204" pitchFamily="34" charset="0"/>
                <a:cs typeface="Arial" panose="020B0604020202020204" pitchFamily="34" charset="0"/>
              </a:rPr>
              <a:t>liên</a:t>
            </a:r>
            <a:r>
              <a:rPr lang="en-AU" altLang="en-US" sz="4355" dirty="0">
                <a:solidFill>
                  <a:srgbClr val="000076"/>
                </a:solidFill>
                <a:latin typeface="Arial" panose="020B0604020202020204" pitchFamily="34" charset="0"/>
                <a:cs typeface="Arial" panose="020B0604020202020204" pitchFamily="34" charset="0"/>
              </a:rPr>
              <a:t> </a:t>
            </a:r>
            <a:r>
              <a:rPr lang="en-AU" altLang="en-US" sz="4355" dirty="0" err="1">
                <a:solidFill>
                  <a:srgbClr val="000076"/>
                </a:solidFill>
                <a:latin typeface="Arial" panose="020B0604020202020204" pitchFamily="34" charset="0"/>
                <a:cs typeface="Arial" panose="020B0604020202020204" pitchFamily="34" charset="0"/>
              </a:rPr>
              <a:t>quan</a:t>
            </a:r>
            <a:r>
              <a:rPr lang="en-AU" altLang="en-US" sz="4355" dirty="0">
                <a:solidFill>
                  <a:srgbClr val="000076"/>
                </a:solidFill>
                <a:latin typeface="Arial" panose="020B0604020202020204" pitchFamily="34" charset="0"/>
                <a:cs typeface="Arial" panose="020B0604020202020204" pitchFamily="34" charset="0"/>
              </a:rPr>
              <a:t>/</a:t>
            </a:r>
            <a:r>
              <a:rPr lang="en-AU" altLang="en-US" sz="4355" dirty="0" err="1">
                <a:solidFill>
                  <a:srgbClr val="000076"/>
                </a:solidFill>
                <a:latin typeface="Arial" panose="020B0604020202020204" pitchFamily="34" charset="0"/>
                <a:cs typeface="Arial" panose="020B0604020202020204" pitchFamily="34" charset="0"/>
              </a:rPr>
              <a:t>quan</a:t>
            </a:r>
            <a:r>
              <a:rPr lang="en-AU" altLang="en-US" sz="4355" dirty="0">
                <a:solidFill>
                  <a:srgbClr val="000076"/>
                </a:solidFill>
                <a:latin typeface="Arial" panose="020B0604020202020204" pitchFamily="34" charset="0"/>
                <a:cs typeface="Arial" panose="020B0604020202020204" pitchFamily="34" charset="0"/>
              </a:rPr>
              <a:t> </a:t>
            </a:r>
            <a:r>
              <a:rPr lang="en-AU" altLang="en-US" sz="4355" dirty="0" err="1">
                <a:solidFill>
                  <a:srgbClr val="000076"/>
                </a:solidFill>
                <a:latin typeface="Arial" panose="020B0604020202020204" pitchFamily="34" charset="0"/>
                <a:cs typeface="Arial" panose="020B0604020202020204" pitchFamily="34" charset="0"/>
              </a:rPr>
              <a:t>tâm</a:t>
            </a:r>
            <a:r>
              <a:rPr lang="en-AU" altLang="en-US" sz="4355" dirty="0">
                <a:solidFill>
                  <a:srgbClr val="000076"/>
                </a:solidFill>
                <a:latin typeface="Arial" panose="020B0604020202020204" pitchFamily="34" charset="0"/>
                <a:cs typeface="Arial" panose="020B0604020202020204" pitchFamily="34" charset="0"/>
              </a:rPr>
              <a:t> </a:t>
            </a:r>
            <a:r>
              <a:rPr lang="en-AU" altLang="en-US" sz="4355" dirty="0" err="1">
                <a:solidFill>
                  <a:srgbClr val="000076"/>
                </a:solidFill>
                <a:latin typeface="Arial" panose="020B0604020202020204" pitchFamily="34" charset="0"/>
                <a:cs typeface="Arial" panose="020B0604020202020204" pitchFamily="34" charset="0"/>
              </a:rPr>
              <a:t>đến</a:t>
            </a:r>
            <a:r>
              <a:rPr lang="en-AU" altLang="en-US" sz="4355" dirty="0">
                <a:solidFill>
                  <a:srgbClr val="000076"/>
                </a:solidFill>
                <a:latin typeface="Arial" panose="020B0604020202020204" pitchFamily="34" charset="0"/>
                <a:cs typeface="Arial" panose="020B0604020202020204" pitchFamily="34" charset="0"/>
              </a:rPr>
              <a:t> </a:t>
            </a:r>
            <a:r>
              <a:rPr lang="en-AU" altLang="en-US" sz="4355" dirty="0" err="1">
                <a:solidFill>
                  <a:srgbClr val="FF0000"/>
                </a:solidFill>
                <a:latin typeface="Arial" panose="020B0604020202020204" pitchFamily="34" charset="0"/>
                <a:cs typeface="Arial" panose="020B0604020202020204" pitchFamily="34" charset="0"/>
              </a:rPr>
              <a:t>hình</a:t>
            </a:r>
            <a:r>
              <a:rPr lang="en-AU" altLang="en-US" sz="4355" dirty="0">
                <a:solidFill>
                  <a:srgbClr val="FF0000"/>
                </a:solidFill>
                <a:latin typeface="Arial" panose="020B0604020202020204" pitchFamily="34" charset="0"/>
                <a:cs typeface="Arial" panose="020B0604020202020204" pitchFamily="34" charset="0"/>
              </a:rPr>
              <a:t> </a:t>
            </a:r>
            <a:r>
              <a:rPr lang="en-AU" altLang="en-US" sz="4355" dirty="0" err="1">
                <a:solidFill>
                  <a:srgbClr val="FF0000"/>
                </a:solidFill>
                <a:latin typeface="Arial" panose="020B0604020202020204" pitchFamily="34" charset="0"/>
                <a:cs typeface="Arial" panose="020B0604020202020204" pitchFamily="34" charset="0"/>
              </a:rPr>
              <a:t>ảnh</a:t>
            </a:r>
            <a:r>
              <a:rPr lang="en-AU" altLang="en-US" sz="4355" dirty="0">
                <a:solidFill>
                  <a:srgbClr val="FF0000"/>
                </a:solidFill>
                <a:latin typeface="Arial" panose="020B0604020202020204" pitchFamily="34" charset="0"/>
                <a:cs typeface="Arial" panose="020B0604020202020204" pitchFamily="34" charset="0"/>
              </a:rPr>
              <a:t> </a:t>
            </a:r>
            <a:r>
              <a:rPr lang="en-AU" altLang="en-US" sz="4355" dirty="0" err="1">
                <a:solidFill>
                  <a:srgbClr val="000076"/>
                </a:solidFill>
                <a:latin typeface="Arial" panose="020B0604020202020204" pitchFamily="34" charset="0"/>
                <a:cs typeface="Arial" panose="020B0604020202020204" pitchFamily="34" charset="0"/>
              </a:rPr>
              <a:t>cộng</a:t>
            </a:r>
            <a:r>
              <a:rPr lang="en-AU" altLang="en-US" sz="4355" dirty="0">
                <a:solidFill>
                  <a:srgbClr val="000076"/>
                </a:solidFill>
                <a:latin typeface="Arial" panose="020B0604020202020204" pitchFamily="34" charset="0"/>
                <a:cs typeface="Arial" panose="020B0604020202020204" pitchFamily="34" charset="0"/>
              </a:rPr>
              <a:t> </a:t>
            </a:r>
            <a:r>
              <a:rPr lang="en-AU" altLang="en-US" sz="4355" dirty="0" err="1">
                <a:solidFill>
                  <a:srgbClr val="000076"/>
                </a:solidFill>
                <a:latin typeface="Arial" panose="020B0604020202020204" pitchFamily="34" charset="0"/>
                <a:cs typeface="Arial" panose="020B0604020202020204" pitchFamily="34" charset="0"/>
              </a:rPr>
              <a:t>đồng</a:t>
            </a:r>
            <a:r>
              <a:rPr lang="en-AU" altLang="en-US" sz="4355" dirty="0">
                <a:solidFill>
                  <a:srgbClr val="000076"/>
                </a:solidFill>
                <a:latin typeface="Arial" panose="020B0604020202020204" pitchFamily="34" charset="0"/>
                <a:cs typeface="Arial" panose="020B0604020202020204" pitchFamily="34" charset="0"/>
              </a:rPr>
              <a:t>, </a:t>
            </a:r>
            <a:r>
              <a:rPr lang="en-AU" altLang="en-US" sz="4355" dirty="0" err="1">
                <a:solidFill>
                  <a:srgbClr val="000076"/>
                </a:solidFill>
                <a:latin typeface="Arial" panose="020B0604020202020204" pitchFamily="34" charset="0"/>
                <a:cs typeface="Arial" panose="020B0604020202020204" pitchFamily="34" charset="0"/>
              </a:rPr>
              <a:t>liên</a:t>
            </a:r>
            <a:r>
              <a:rPr lang="en-AU" altLang="en-US" sz="4355" dirty="0">
                <a:solidFill>
                  <a:srgbClr val="000076"/>
                </a:solidFill>
                <a:latin typeface="Arial" panose="020B0604020202020204" pitchFamily="34" charset="0"/>
                <a:cs typeface="Arial" panose="020B0604020202020204" pitchFamily="34" charset="0"/>
              </a:rPr>
              <a:t> </a:t>
            </a:r>
            <a:r>
              <a:rPr lang="en-AU" altLang="en-US" sz="4355" dirty="0" err="1">
                <a:solidFill>
                  <a:srgbClr val="000076"/>
                </a:solidFill>
                <a:latin typeface="Arial" panose="020B0604020202020204" pitchFamily="34" charset="0"/>
                <a:cs typeface="Arial" panose="020B0604020202020204" pitchFamily="34" charset="0"/>
              </a:rPr>
              <a:t>quan</a:t>
            </a:r>
            <a:r>
              <a:rPr lang="en-AU" altLang="en-US" sz="4355" dirty="0">
                <a:solidFill>
                  <a:srgbClr val="000076"/>
                </a:solidFill>
                <a:latin typeface="Arial" panose="020B0604020202020204" pitchFamily="34" charset="0"/>
                <a:cs typeface="Arial" panose="020B0604020202020204" pitchFamily="34" charset="0"/>
              </a:rPr>
              <a:t>/</a:t>
            </a:r>
            <a:r>
              <a:rPr lang="en-AU" altLang="en-US" sz="4355" dirty="0" err="1">
                <a:solidFill>
                  <a:srgbClr val="000076"/>
                </a:solidFill>
                <a:latin typeface="Arial" panose="020B0604020202020204" pitchFamily="34" charset="0"/>
                <a:cs typeface="Arial" panose="020B0604020202020204" pitchFamily="34" charset="0"/>
              </a:rPr>
              <a:t>quan</a:t>
            </a:r>
            <a:r>
              <a:rPr lang="en-AU" altLang="en-US" sz="4355" dirty="0">
                <a:solidFill>
                  <a:srgbClr val="000076"/>
                </a:solidFill>
                <a:latin typeface="Arial" panose="020B0604020202020204" pitchFamily="34" charset="0"/>
                <a:cs typeface="Arial" panose="020B0604020202020204" pitchFamily="34" charset="0"/>
              </a:rPr>
              <a:t> </a:t>
            </a:r>
            <a:r>
              <a:rPr lang="en-AU" altLang="en-US" sz="4355" dirty="0" err="1">
                <a:solidFill>
                  <a:srgbClr val="000076"/>
                </a:solidFill>
                <a:latin typeface="Arial" panose="020B0604020202020204" pitchFamily="34" charset="0"/>
                <a:cs typeface="Arial" panose="020B0604020202020204" pitchFamily="34" charset="0"/>
              </a:rPr>
              <a:t>tâm</a:t>
            </a:r>
            <a:r>
              <a:rPr lang="en-AU" altLang="en-US" sz="4355" dirty="0">
                <a:solidFill>
                  <a:srgbClr val="000076"/>
                </a:solidFill>
                <a:latin typeface="Arial" panose="020B0604020202020204" pitchFamily="34" charset="0"/>
                <a:cs typeface="Arial" panose="020B0604020202020204" pitchFamily="34" charset="0"/>
              </a:rPr>
              <a:t> </a:t>
            </a:r>
            <a:r>
              <a:rPr lang="en-AU" altLang="en-US" sz="4355" dirty="0" err="1">
                <a:solidFill>
                  <a:srgbClr val="000076"/>
                </a:solidFill>
                <a:latin typeface="Arial" panose="020B0604020202020204" pitchFamily="34" charset="0"/>
                <a:cs typeface="Arial" panose="020B0604020202020204" pitchFamily="34" charset="0"/>
              </a:rPr>
              <a:t>đến</a:t>
            </a:r>
            <a:r>
              <a:rPr lang="en-AU" altLang="en-US" sz="4355" dirty="0">
                <a:solidFill>
                  <a:srgbClr val="000076"/>
                </a:solidFill>
                <a:latin typeface="Arial" panose="020B0604020202020204" pitchFamily="34" charset="0"/>
                <a:cs typeface="Arial" panose="020B0604020202020204" pitchFamily="34" charset="0"/>
              </a:rPr>
              <a:t> </a:t>
            </a:r>
            <a:r>
              <a:rPr lang="en-AU" altLang="en-US" sz="4355" dirty="0" err="1">
                <a:solidFill>
                  <a:srgbClr val="000076"/>
                </a:solidFill>
                <a:latin typeface="Arial" panose="020B0604020202020204" pitchFamily="34" charset="0"/>
                <a:cs typeface="Arial" panose="020B0604020202020204" pitchFamily="34" charset="0"/>
              </a:rPr>
              <a:t>nhân</a:t>
            </a:r>
            <a:r>
              <a:rPr lang="en-AU" altLang="en-US" sz="4355" dirty="0">
                <a:solidFill>
                  <a:srgbClr val="000076"/>
                </a:solidFill>
                <a:latin typeface="Arial" panose="020B0604020202020204" pitchFamily="34" charset="0"/>
                <a:cs typeface="Arial" panose="020B0604020202020204" pitchFamily="34" charset="0"/>
              </a:rPr>
              <a:t> </a:t>
            </a:r>
            <a:r>
              <a:rPr lang="en-AU" altLang="en-US" sz="4355" dirty="0" err="1">
                <a:solidFill>
                  <a:srgbClr val="000076"/>
                </a:solidFill>
                <a:latin typeface="Arial" panose="020B0604020202020204" pitchFamily="34" charset="0"/>
                <a:cs typeface="Arial" panose="020B0604020202020204" pitchFamily="34" charset="0"/>
              </a:rPr>
              <a:t>viên</a:t>
            </a:r>
            <a:r>
              <a:rPr lang="en-AU" altLang="en-US" sz="4355" dirty="0">
                <a:solidFill>
                  <a:srgbClr val="000076"/>
                </a:solidFill>
                <a:latin typeface="Arial" panose="020B0604020202020204" pitchFamily="34" charset="0"/>
                <a:cs typeface="Arial" panose="020B0604020202020204" pitchFamily="34" charset="0"/>
              </a:rPr>
              <a:t> </a:t>
            </a:r>
            <a:r>
              <a:rPr lang="en-AU" altLang="en-US" sz="4355" dirty="0">
                <a:solidFill>
                  <a:srgbClr val="3399FF"/>
                </a:solidFill>
                <a:latin typeface="Arial" panose="020B0604020202020204" pitchFamily="34" charset="0"/>
                <a:cs typeface="Arial" panose="020B0604020202020204" pitchFamily="34" charset="0"/>
              </a:rPr>
              <a:t>(David 1989).</a:t>
            </a:r>
            <a:endParaRPr lang="en-US" altLang="en-US" sz="4355" dirty="0">
              <a:solidFill>
                <a:srgbClr val="3399FF"/>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5328026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anim calcmode="lin" valueType="num">
                                      <p:cBhvr>
                                        <p:cTn id="8" dur="500" fill="hold"/>
                                        <p:tgtEl>
                                          <p:spTgt spid="2"/>
                                        </p:tgtEl>
                                        <p:attrNameLst>
                                          <p:attrName>ppt_x</p:attrName>
                                        </p:attrNameLst>
                                      </p:cBhvr>
                                      <p:tavLst>
                                        <p:tav tm="0">
                                          <p:val>
                                            <p:strVal val="#ppt_x"/>
                                          </p:val>
                                        </p:tav>
                                        <p:tav tm="100000">
                                          <p:val>
                                            <p:strVal val="#ppt_x"/>
                                          </p:val>
                                        </p:tav>
                                      </p:tavLst>
                                    </p:anim>
                                    <p:anim calcmode="lin" valueType="num">
                                      <p:cBhvr>
                                        <p:cTn id="9" dur="500" fill="hold"/>
                                        <p:tgtEl>
                                          <p:spTgt spid="2"/>
                                        </p:tgtEl>
                                        <p:attrNameLst>
                                          <p:attrName>ppt_y</p:attrName>
                                        </p:attrNameLst>
                                      </p:cBhvr>
                                      <p:tavLst>
                                        <p:tav tm="0">
                                          <p:val>
                                            <p:strVal val="#ppt_y+.1"/>
                                          </p:val>
                                        </p:tav>
                                        <p:tav tm="100000">
                                          <p:val>
                                            <p:strVal val="#ppt_y"/>
                                          </p:val>
                                        </p:tav>
                                      </p:tavLst>
                                    </p:anim>
                                  </p:childTnLst>
                                </p:cTn>
                              </p:par>
                              <p:par>
                                <p:cTn id="10" presetID="18" presetClass="entr" presetSubtype="12"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strips(downLeft)">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1748" name="Group 4"/>
          <p:cNvGrpSpPr>
            <a:grpSpLocks/>
          </p:cNvGrpSpPr>
          <p:nvPr/>
        </p:nvGrpSpPr>
        <p:grpSpPr bwMode="auto">
          <a:xfrm>
            <a:off x="2503591" y="2105919"/>
            <a:ext cx="13189085" cy="1140262"/>
            <a:chOff x="0" y="-13275"/>
            <a:chExt cx="5815881" cy="1360889"/>
          </a:xfrm>
        </p:grpSpPr>
        <p:sp>
          <p:nvSpPr>
            <p:cNvPr id="31750" name="AutoShape 3"/>
            <p:cNvSpPr>
              <a:spLocks noChangeArrowheads="1"/>
            </p:cNvSpPr>
            <p:nvPr/>
          </p:nvSpPr>
          <p:spPr bwMode="auto">
            <a:xfrm>
              <a:off x="0" y="-13275"/>
              <a:ext cx="5815881" cy="1360889"/>
            </a:xfrm>
            <a:prstGeom prst="roundRect">
              <a:avLst>
                <a:gd name="adj" fmla="val 16667"/>
              </a:avLst>
            </a:prstGeom>
            <a:solidFill>
              <a:srgbClr val="00E3D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latinLnBrk="1">
                <a:spcBef>
                  <a:spcPct val="20000"/>
                </a:spcBef>
                <a:buFont typeface="Arial" panose="020B0604020202020204" pitchFamily="34" charset="0"/>
                <a:buChar char="•"/>
                <a:defRPr sz="3500">
                  <a:solidFill>
                    <a:schemeClr val="tx1"/>
                  </a:solidFill>
                  <a:latin typeface="Malgun Gothic" panose="020B0503020000020004" pitchFamily="34" charset="-127"/>
                </a:defRPr>
              </a:lvl1pPr>
              <a:lvl2pPr marL="817563" indent="-314325" latinLnBrk="1">
                <a:spcBef>
                  <a:spcPct val="20000"/>
                </a:spcBef>
                <a:buFont typeface="Arial" panose="020B0604020202020204" pitchFamily="34" charset="0"/>
                <a:buChar char="–"/>
                <a:defRPr sz="3000">
                  <a:solidFill>
                    <a:schemeClr val="tx1"/>
                  </a:solidFill>
                  <a:latin typeface="Malgun Gothic" panose="020B0503020000020004" pitchFamily="34" charset="-127"/>
                </a:defRPr>
              </a:lvl2pPr>
              <a:lvl3pPr marL="1258888" indent="-250825" latinLnBrk="1">
                <a:spcBef>
                  <a:spcPct val="20000"/>
                </a:spcBef>
                <a:buFont typeface="Arial" panose="020B0604020202020204" pitchFamily="34" charset="0"/>
                <a:buChar char="•"/>
                <a:defRPr sz="2600">
                  <a:solidFill>
                    <a:schemeClr val="tx1"/>
                  </a:solidFill>
                  <a:latin typeface="Malgun Gothic" panose="020B0503020000020004" pitchFamily="34" charset="-127"/>
                </a:defRPr>
              </a:lvl3pPr>
              <a:lvl4pPr marL="1763713"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4pPr>
              <a:lvl5pPr marL="226695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5pPr>
              <a:lvl6pPr marL="27241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6pPr>
              <a:lvl7pPr marL="31813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7pPr>
              <a:lvl8pPr marL="36385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8pPr>
              <a:lvl9pPr marL="40957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9pPr>
            </a:lstStyle>
            <a:p>
              <a:pPr algn="just" eaLnBrk="1" latinLnBrk="0" hangingPunct="1">
                <a:spcBef>
                  <a:spcPct val="0"/>
                </a:spcBef>
                <a:buFontTx/>
                <a:buNone/>
              </a:pPr>
              <a:endParaRPr lang="zh-CN" altLang="en-US" sz="3266">
                <a:solidFill>
                  <a:srgbClr val="000000"/>
                </a:solidFill>
                <a:latin typeface="Arial" panose="020B0604020202020204" pitchFamily="34" charset="0"/>
              </a:endParaRPr>
            </a:p>
          </p:txBody>
        </p:sp>
        <p:sp>
          <p:nvSpPr>
            <p:cNvPr id="31751" name="AutoShape 3"/>
            <p:cNvSpPr>
              <a:spLocks noChangeArrowheads="1"/>
            </p:cNvSpPr>
            <p:nvPr/>
          </p:nvSpPr>
          <p:spPr bwMode="auto">
            <a:xfrm>
              <a:off x="76418" y="6807"/>
              <a:ext cx="5668432" cy="1305244"/>
            </a:xfrm>
            <a:prstGeom prst="roundRect">
              <a:avLst>
                <a:gd name="adj" fmla="val 16667"/>
              </a:avLst>
            </a:prstGeom>
            <a:solidFill>
              <a:schemeClr val="bg1"/>
            </a:solidFill>
            <a:ln w="25400">
              <a:solidFill>
                <a:schemeClr val="bg1"/>
              </a:solidFill>
              <a:round/>
              <a:headEnd/>
              <a:tailEnd/>
            </a:ln>
          </p:spPr>
          <p:txBody>
            <a:bodyPr wrap="none" anchor="ctr"/>
            <a:lstStyle>
              <a:lvl1pPr latinLnBrk="1">
                <a:spcBef>
                  <a:spcPct val="20000"/>
                </a:spcBef>
                <a:buFont typeface="Arial" panose="020B0604020202020204" pitchFamily="34" charset="0"/>
                <a:buChar char="•"/>
                <a:defRPr sz="3500">
                  <a:solidFill>
                    <a:schemeClr val="tx1"/>
                  </a:solidFill>
                  <a:latin typeface="Malgun Gothic" panose="020B0503020000020004" pitchFamily="34" charset="-127"/>
                </a:defRPr>
              </a:lvl1pPr>
              <a:lvl2pPr marL="817563" indent="-314325" latinLnBrk="1">
                <a:spcBef>
                  <a:spcPct val="20000"/>
                </a:spcBef>
                <a:buFont typeface="Arial" panose="020B0604020202020204" pitchFamily="34" charset="0"/>
                <a:buChar char="–"/>
                <a:defRPr sz="3000">
                  <a:solidFill>
                    <a:schemeClr val="tx1"/>
                  </a:solidFill>
                  <a:latin typeface="Malgun Gothic" panose="020B0503020000020004" pitchFamily="34" charset="-127"/>
                </a:defRPr>
              </a:lvl2pPr>
              <a:lvl3pPr marL="1258888" indent="-250825" latinLnBrk="1">
                <a:spcBef>
                  <a:spcPct val="20000"/>
                </a:spcBef>
                <a:buFont typeface="Arial" panose="020B0604020202020204" pitchFamily="34" charset="0"/>
                <a:buChar char="•"/>
                <a:defRPr sz="2600">
                  <a:solidFill>
                    <a:schemeClr val="tx1"/>
                  </a:solidFill>
                  <a:latin typeface="Malgun Gothic" panose="020B0503020000020004" pitchFamily="34" charset="-127"/>
                </a:defRPr>
              </a:lvl3pPr>
              <a:lvl4pPr marL="1763713"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4pPr>
              <a:lvl5pPr marL="226695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5pPr>
              <a:lvl6pPr marL="27241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6pPr>
              <a:lvl7pPr marL="31813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7pPr>
              <a:lvl8pPr marL="36385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8pPr>
              <a:lvl9pPr marL="40957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9pPr>
            </a:lstStyle>
            <a:p>
              <a:pPr algn="just" latinLnBrk="0">
                <a:spcBef>
                  <a:spcPct val="0"/>
                </a:spcBef>
                <a:buFontTx/>
                <a:buNone/>
              </a:pPr>
              <a:endParaRPr lang="zh-CN" altLang="en-US" sz="3266">
                <a:solidFill>
                  <a:srgbClr val="660066"/>
                </a:solidFill>
                <a:latin typeface="Arial" panose="020B0604020202020204" pitchFamily="34" charset="0"/>
                <a:ea typeface="Microsoft YaHei" panose="020B0503020204020204" pitchFamily="34" charset="-122"/>
              </a:endParaRPr>
            </a:p>
          </p:txBody>
        </p:sp>
      </p:grpSp>
      <p:sp>
        <p:nvSpPr>
          <p:cNvPr id="12" name="Content Placeholder 2"/>
          <p:cNvSpPr txBox="1">
            <a:spLocks/>
          </p:cNvSpPr>
          <p:nvPr/>
        </p:nvSpPr>
        <p:spPr>
          <a:xfrm>
            <a:off x="3042656" y="2117086"/>
            <a:ext cx="12650020" cy="900959"/>
          </a:xfrm>
          <a:prstGeom prst="rect">
            <a:avLst/>
          </a:prstGeom>
          <a:noFill/>
        </p:spPr>
        <p:txBody>
          <a:bodyPr/>
          <a:lstStyle>
            <a:lvl1pPr marL="377825" indent="-377825" algn="l" defTabSz="1006475" rtl="0" eaLnBrk="0" fontAlgn="base" latinLnBrk="1" hangingPunct="0">
              <a:spcBef>
                <a:spcPct val="20000"/>
              </a:spcBef>
              <a:spcAft>
                <a:spcPct val="0"/>
              </a:spcAft>
              <a:buFont typeface="Arial" panose="020B0604020202020204" pitchFamily="34" charset="0"/>
              <a:buChar char="•"/>
              <a:defRPr sz="3500" kern="1200">
                <a:solidFill>
                  <a:schemeClr val="tx1"/>
                </a:solidFill>
                <a:latin typeface="Malgun Gothic" panose="020B0503020000020004" pitchFamily="34" charset="-127"/>
                <a:ea typeface="+mn-ea"/>
                <a:cs typeface="+mn-cs"/>
              </a:defRPr>
            </a:lvl1pPr>
            <a:lvl2pPr marL="817563" indent="-314325" algn="l" defTabSz="1006475" rtl="0" eaLnBrk="0" fontAlgn="base" latinLnBrk="1" hangingPunct="0">
              <a:spcBef>
                <a:spcPct val="20000"/>
              </a:spcBef>
              <a:spcAft>
                <a:spcPct val="0"/>
              </a:spcAft>
              <a:buFont typeface="Arial" panose="020B0604020202020204" pitchFamily="34" charset="0"/>
              <a:buChar char="–"/>
              <a:defRPr sz="3000" kern="1200">
                <a:solidFill>
                  <a:schemeClr val="tx1"/>
                </a:solidFill>
                <a:latin typeface="Malgun Gothic" panose="020B0503020000020004" pitchFamily="34" charset="-127"/>
                <a:ea typeface="+mn-ea"/>
                <a:cs typeface="+mn-cs"/>
              </a:defRPr>
            </a:lvl2pPr>
            <a:lvl3pPr marL="1258888" indent="-250825" algn="l" defTabSz="1006475" rtl="0" eaLnBrk="0" fontAlgn="base" latinLnBrk="1" hangingPunct="0">
              <a:spcBef>
                <a:spcPct val="20000"/>
              </a:spcBef>
              <a:spcAft>
                <a:spcPct val="0"/>
              </a:spcAft>
              <a:buFont typeface="Arial" panose="020B0604020202020204" pitchFamily="34" charset="0"/>
              <a:buChar char="•"/>
              <a:defRPr sz="2600" kern="1200">
                <a:solidFill>
                  <a:schemeClr val="tx1"/>
                </a:solidFill>
                <a:latin typeface="Malgun Gothic" panose="020B0503020000020004" pitchFamily="34" charset="-127"/>
                <a:ea typeface="+mn-ea"/>
                <a:cs typeface="+mn-cs"/>
              </a:defRPr>
            </a:lvl3pPr>
            <a:lvl4pPr marL="1763713" indent="-250825" algn="l" defTabSz="1006475" rtl="0" eaLnBrk="0" fontAlgn="base" latinLnBrk="1" hangingPunct="0">
              <a:spcBef>
                <a:spcPct val="20000"/>
              </a:spcBef>
              <a:spcAft>
                <a:spcPct val="0"/>
              </a:spcAft>
              <a:buFont typeface="Arial" panose="020B0604020202020204" pitchFamily="34" charset="0"/>
              <a:buChar char="–"/>
              <a:defRPr sz="2200" kern="1200">
                <a:solidFill>
                  <a:schemeClr val="tx1"/>
                </a:solidFill>
                <a:latin typeface="Malgun Gothic" panose="020B0503020000020004" pitchFamily="34" charset="-127"/>
                <a:ea typeface="+mn-ea"/>
                <a:cs typeface="+mn-cs"/>
              </a:defRPr>
            </a:lvl4pPr>
            <a:lvl5pPr marL="2266950" indent="-250825" algn="l" defTabSz="1006475" rtl="0" eaLnBrk="0" fontAlgn="base" latinLnBrk="1" hangingPunct="0">
              <a:spcBef>
                <a:spcPct val="20000"/>
              </a:spcBef>
              <a:spcAft>
                <a:spcPct val="0"/>
              </a:spcAft>
              <a:buFont typeface="Arial" panose="020B0604020202020204" pitchFamily="34" charset="0"/>
              <a:buChar char="»"/>
              <a:defRPr sz="2200" kern="1200">
                <a:solidFill>
                  <a:schemeClr val="tx1"/>
                </a:solidFill>
                <a:latin typeface="Malgun Gothic" panose="020B0503020000020004" pitchFamily="34" charset="-127"/>
                <a:ea typeface="+mn-ea"/>
                <a:cs typeface="+mn-cs"/>
              </a:defRPr>
            </a:lvl5pPr>
            <a:lvl6pPr marL="2771844" indent="-251986" algn="l" defTabSz="1007943" rtl="0" eaLnBrk="1" latinLnBrk="1" hangingPunct="1">
              <a:spcBef>
                <a:spcPct val="20000"/>
              </a:spcBef>
              <a:buFont typeface="Arial" pitchFamily="34" charset="0"/>
              <a:buChar char="•"/>
              <a:defRPr sz="2205" kern="1200">
                <a:solidFill>
                  <a:schemeClr val="tx1"/>
                </a:solidFill>
                <a:latin typeface="+mn-lt"/>
                <a:ea typeface="+mn-ea"/>
                <a:cs typeface="+mn-cs"/>
              </a:defRPr>
            </a:lvl6pPr>
            <a:lvl7pPr marL="3275815" indent="-251986" algn="l" defTabSz="1007943" rtl="0" eaLnBrk="1" latinLnBrk="1" hangingPunct="1">
              <a:spcBef>
                <a:spcPct val="20000"/>
              </a:spcBef>
              <a:buFont typeface="Arial" pitchFamily="34" charset="0"/>
              <a:buChar char="•"/>
              <a:defRPr sz="2205" kern="1200">
                <a:solidFill>
                  <a:schemeClr val="tx1"/>
                </a:solidFill>
                <a:latin typeface="+mn-lt"/>
                <a:ea typeface="+mn-ea"/>
                <a:cs typeface="+mn-cs"/>
              </a:defRPr>
            </a:lvl7pPr>
            <a:lvl8pPr marL="3779787" indent="-251986" algn="l" defTabSz="1007943" rtl="0" eaLnBrk="1" latinLnBrk="1" hangingPunct="1">
              <a:spcBef>
                <a:spcPct val="20000"/>
              </a:spcBef>
              <a:buFont typeface="Arial" pitchFamily="34" charset="0"/>
              <a:buChar char="•"/>
              <a:defRPr sz="2205" kern="1200">
                <a:solidFill>
                  <a:schemeClr val="tx1"/>
                </a:solidFill>
                <a:latin typeface="+mn-lt"/>
                <a:ea typeface="+mn-ea"/>
                <a:cs typeface="+mn-cs"/>
              </a:defRPr>
            </a:lvl8pPr>
            <a:lvl9pPr marL="4283758" indent="-251986" algn="l" defTabSz="1007943" rtl="0" eaLnBrk="1" latinLnBrk="1" hangingPunct="1">
              <a:spcBef>
                <a:spcPct val="20000"/>
              </a:spcBef>
              <a:buFont typeface="Arial" pitchFamily="34" charset="0"/>
              <a:buChar char="•"/>
              <a:defRPr sz="2205" kern="1200">
                <a:solidFill>
                  <a:schemeClr val="tx1"/>
                </a:solidFill>
                <a:latin typeface="+mn-lt"/>
                <a:ea typeface="+mn-ea"/>
                <a:cs typeface="+mn-cs"/>
              </a:defRPr>
            </a:lvl9pPr>
          </a:lstStyle>
          <a:p>
            <a:pPr algn="just" eaLnBrk="1" hangingPunct="1">
              <a:spcBef>
                <a:spcPct val="30000"/>
              </a:spcBef>
              <a:buFontTx/>
              <a:buChar char="-"/>
            </a:pPr>
            <a:r>
              <a:rPr lang="en-US" altLang="en-US" sz="3810" b="1" dirty="0" err="1">
                <a:solidFill>
                  <a:srgbClr val="FF0000"/>
                </a:solidFill>
                <a:latin typeface="Arial" panose="020B0604020202020204" pitchFamily="34" charset="0"/>
              </a:rPr>
              <a:t>Sứ</a:t>
            </a:r>
            <a:r>
              <a:rPr lang="en-US" altLang="en-US" sz="3810" b="1" dirty="0">
                <a:solidFill>
                  <a:srgbClr val="FF0000"/>
                </a:solidFill>
                <a:latin typeface="Arial" panose="020B0604020202020204" pitchFamily="34" charset="0"/>
              </a:rPr>
              <a:t> </a:t>
            </a:r>
            <a:r>
              <a:rPr lang="en-US" altLang="en-US" sz="3810" b="1" dirty="0" err="1">
                <a:solidFill>
                  <a:srgbClr val="FF0000"/>
                </a:solidFill>
                <a:latin typeface="Arial" panose="020B0604020202020204" pitchFamily="34" charset="0"/>
              </a:rPr>
              <a:t>mạng</a:t>
            </a:r>
            <a:r>
              <a:rPr lang="en-US" altLang="en-US" sz="3810" dirty="0">
                <a:solidFill>
                  <a:srgbClr val="FF0000"/>
                </a:solidFill>
                <a:latin typeface="Arial" panose="020B0604020202020204" pitchFamily="34" charset="0"/>
              </a:rPr>
              <a:t>: </a:t>
            </a:r>
            <a:r>
              <a:rPr lang="en-US" altLang="en-US" sz="3810" dirty="0" err="1">
                <a:solidFill>
                  <a:srgbClr val="000076"/>
                </a:solidFill>
                <a:latin typeface="Arial" panose="020B0604020202020204" pitchFamily="34" charset="0"/>
              </a:rPr>
              <a:t>Mục</a:t>
            </a:r>
            <a:r>
              <a:rPr lang="en-US" altLang="en-US" sz="3810" dirty="0">
                <a:solidFill>
                  <a:srgbClr val="000076"/>
                </a:solidFill>
                <a:latin typeface="Arial" panose="020B0604020202020204" pitchFamily="34" charset="0"/>
              </a:rPr>
              <a:t> </a:t>
            </a:r>
            <a:r>
              <a:rPr lang="en-US" altLang="en-US" sz="3810" dirty="0" err="1">
                <a:solidFill>
                  <a:srgbClr val="000076"/>
                </a:solidFill>
                <a:latin typeface="Arial" panose="020B0604020202020204" pitchFamily="34" charset="0"/>
              </a:rPr>
              <a:t>đích</a:t>
            </a:r>
            <a:r>
              <a:rPr lang="en-US" altLang="en-US" sz="3810" dirty="0">
                <a:solidFill>
                  <a:srgbClr val="000076"/>
                </a:solidFill>
                <a:latin typeface="Arial" panose="020B0604020202020204" pitchFamily="34" charset="0"/>
              </a:rPr>
              <a:t> </a:t>
            </a:r>
            <a:r>
              <a:rPr lang="en-US" altLang="en-US" sz="3810" dirty="0" err="1">
                <a:solidFill>
                  <a:srgbClr val="000076"/>
                </a:solidFill>
                <a:latin typeface="Arial" panose="020B0604020202020204" pitchFamily="34" charset="0"/>
              </a:rPr>
              <a:t>hoặc</a:t>
            </a:r>
            <a:r>
              <a:rPr lang="en-US" altLang="en-US" sz="3810" dirty="0">
                <a:solidFill>
                  <a:srgbClr val="000076"/>
                </a:solidFill>
                <a:latin typeface="Arial" panose="020B0604020202020204" pitchFamily="34" charset="0"/>
              </a:rPr>
              <a:t> </a:t>
            </a:r>
            <a:r>
              <a:rPr lang="en-US" altLang="en-US" sz="3810" dirty="0" err="1">
                <a:solidFill>
                  <a:srgbClr val="000076"/>
                </a:solidFill>
                <a:latin typeface="Arial" panose="020B0604020202020204" pitchFamily="34" charset="0"/>
              </a:rPr>
              <a:t>lý</a:t>
            </a:r>
            <a:r>
              <a:rPr lang="en-US" altLang="en-US" sz="3810" dirty="0">
                <a:solidFill>
                  <a:srgbClr val="000076"/>
                </a:solidFill>
                <a:latin typeface="Arial" panose="020B0604020202020204" pitchFamily="34" charset="0"/>
              </a:rPr>
              <a:t> do </a:t>
            </a:r>
            <a:r>
              <a:rPr lang="en-US" altLang="en-US" sz="3810" dirty="0" err="1">
                <a:solidFill>
                  <a:srgbClr val="000076"/>
                </a:solidFill>
                <a:latin typeface="Arial" panose="020B0604020202020204" pitchFamily="34" charset="0"/>
              </a:rPr>
              <a:t>mà</a:t>
            </a:r>
            <a:r>
              <a:rPr lang="en-US" altLang="en-US" sz="3810" dirty="0">
                <a:solidFill>
                  <a:srgbClr val="000076"/>
                </a:solidFill>
                <a:latin typeface="Arial" panose="020B0604020202020204" pitchFamily="34" charset="0"/>
              </a:rPr>
              <a:t> </a:t>
            </a:r>
            <a:r>
              <a:rPr lang="en-US" altLang="en-US" sz="3810" dirty="0" err="1">
                <a:solidFill>
                  <a:srgbClr val="000076"/>
                </a:solidFill>
                <a:latin typeface="Arial" panose="020B0604020202020204" pitchFamily="34" charset="0"/>
              </a:rPr>
              <a:t>một</a:t>
            </a:r>
            <a:r>
              <a:rPr lang="en-US" altLang="en-US" sz="3810" dirty="0">
                <a:solidFill>
                  <a:srgbClr val="000076"/>
                </a:solidFill>
                <a:latin typeface="Arial" panose="020B0604020202020204" pitchFamily="34" charset="0"/>
              </a:rPr>
              <a:t> </a:t>
            </a:r>
            <a:r>
              <a:rPr lang="en-US" altLang="en-US" sz="3810" dirty="0" err="1">
                <a:solidFill>
                  <a:srgbClr val="000076"/>
                </a:solidFill>
                <a:latin typeface="Arial" panose="020B0604020202020204" pitchFamily="34" charset="0"/>
              </a:rPr>
              <a:t>tổ</a:t>
            </a:r>
            <a:r>
              <a:rPr lang="en-US" altLang="en-US" sz="3810" dirty="0">
                <a:solidFill>
                  <a:srgbClr val="000076"/>
                </a:solidFill>
                <a:latin typeface="Arial" panose="020B0604020202020204" pitchFamily="34" charset="0"/>
              </a:rPr>
              <a:t> </a:t>
            </a:r>
            <a:r>
              <a:rPr lang="en-US" altLang="en-US" sz="3810" dirty="0" err="1">
                <a:solidFill>
                  <a:srgbClr val="000076"/>
                </a:solidFill>
                <a:latin typeface="Arial" panose="020B0604020202020204" pitchFamily="34" charset="0"/>
              </a:rPr>
              <a:t>chức</a:t>
            </a:r>
            <a:r>
              <a:rPr lang="en-US" altLang="en-US" sz="3810" dirty="0">
                <a:solidFill>
                  <a:srgbClr val="000076"/>
                </a:solidFill>
                <a:latin typeface="Arial" panose="020B0604020202020204" pitchFamily="34" charset="0"/>
              </a:rPr>
              <a:t> </a:t>
            </a:r>
            <a:r>
              <a:rPr lang="en-US" altLang="en-US" sz="3810" dirty="0" err="1">
                <a:solidFill>
                  <a:srgbClr val="000076"/>
                </a:solidFill>
                <a:latin typeface="Arial" panose="020B0604020202020204" pitchFamily="34" charset="0"/>
              </a:rPr>
              <a:t>tồn</a:t>
            </a:r>
            <a:r>
              <a:rPr lang="en-US" altLang="en-US" sz="3810" dirty="0">
                <a:solidFill>
                  <a:srgbClr val="000076"/>
                </a:solidFill>
                <a:latin typeface="Arial" panose="020B0604020202020204" pitchFamily="34" charset="0"/>
              </a:rPr>
              <a:t> </a:t>
            </a:r>
            <a:r>
              <a:rPr lang="en-US" altLang="en-US" sz="3810" dirty="0" err="1">
                <a:solidFill>
                  <a:srgbClr val="000076"/>
                </a:solidFill>
                <a:latin typeface="Arial" panose="020B0604020202020204" pitchFamily="34" charset="0"/>
              </a:rPr>
              <a:t>tại</a:t>
            </a:r>
            <a:r>
              <a:rPr lang="en-US" altLang="en-US" sz="3810" dirty="0">
                <a:solidFill>
                  <a:srgbClr val="000076"/>
                </a:solidFill>
                <a:latin typeface="Arial" panose="020B0604020202020204" pitchFamily="34" charset="0"/>
              </a:rPr>
              <a:t>.</a:t>
            </a:r>
          </a:p>
        </p:txBody>
      </p:sp>
      <p:grpSp>
        <p:nvGrpSpPr>
          <p:cNvPr id="13" name="Group 12"/>
          <p:cNvGrpSpPr>
            <a:grpSpLocks/>
          </p:cNvGrpSpPr>
          <p:nvPr/>
        </p:nvGrpSpPr>
        <p:grpSpPr bwMode="auto">
          <a:xfrm>
            <a:off x="3739344" y="1223227"/>
            <a:ext cx="11064173" cy="740674"/>
            <a:chOff x="-12882" y="0"/>
            <a:chExt cx="16478936" cy="719137"/>
          </a:xfrm>
          <a:gradFill flip="none" rotWithShape="1">
            <a:gsLst>
              <a:gs pos="0">
                <a:srgbClr val="000099">
                  <a:shade val="30000"/>
                  <a:satMod val="115000"/>
                </a:srgbClr>
              </a:gs>
              <a:gs pos="50000">
                <a:srgbClr val="000099">
                  <a:shade val="67500"/>
                  <a:satMod val="115000"/>
                </a:srgbClr>
              </a:gs>
              <a:gs pos="100000">
                <a:srgbClr val="000099">
                  <a:shade val="100000"/>
                  <a:satMod val="115000"/>
                </a:srgbClr>
              </a:gs>
            </a:gsLst>
            <a:lin ang="16200000" scaled="1"/>
            <a:tileRect/>
          </a:gradFill>
        </p:grpSpPr>
        <p:sp>
          <p:nvSpPr>
            <p:cNvPr id="14" name="AutoShape 3"/>
            <p:cNvSpPr>
              <a:spLocks noChangeArrowheads="1"/>
            </p:cNvSpPr>
            <p:nvPr/>
          </p:nvSpPr>
          <p:spPr bwMode="auto">
            <a:xfrm>
              <a:off x="913" y="0"/>
              <a:ext cx="16465141" cy="719137"/>
            </a:xfrm>
            <a:prstGeom prst="roundRect">
              <a:avLst>
                <a:gd name="adj" fmla="val 16667"/>
              </a:avLst>
            </a:prstGeom>
            <a:solidFill>
              <a:srgbClr val="FF0000"/>
            </a:solidFill>
            <a:ln>
              <a:noFill/>
            </a:ln>
          </p:spPr>
          <p:txBody>
            <a:bodyPr anchor="ctr"/>
            <a:lstStyle>
              <a:lvl1pPr latinLnBrk="1">
                <a:spcBef>
                  <a:spcPct val="20000"/>
                </a:spcBef>
                <a:buFont typeface="Arial" panose="020B0604020202020204" pitchFamily="34" charset="0"/>
                <a:buChar char="•"/>
                <a:defRPr sz="3500">
                  <a:solidFill>
                    <a:schemeClr val="tx1"/>
                  </a:solidFill>
                  <a:latin typeface="Malgun Gothic" panose="020B0503020000020004" pitchFamily="34" charset="-127"/>
                </a:defRPr>
              </a:lvl1pPr>
              <a:lvl2pPr marL="817563" indent="-314325" latinLnBrk="1">
                <a:spcBef>
                  <a:spcPct val="20000"/>
                </a:spcBef>
                <a:buFont typeface="Arial" panose="020B0604020202020204" pitchFamily="34" charset="0"/>
                <a:buChar char="–"/>
                <a:defRPr sz="3000">
                  <a:solidFill>
                    <a:schemeClr val="tx1"/>
                  </a:solidFill>
                  <a:latin typeface="Malgun Gothic" panose="020B0503020000020004" pitchFamily="34" charset="-127"/>
                </a:defRPr>
              </a:lvl2pPr>
              <a:lvl3pPr marL="1258888" indent="-250825" latinLnBrk="1">
                <a:spcBef>
                  <a:spcPct val="20000"/>
                </a:spcBef>
                <a:buFont typeface="Arial" panose="020B0604020202020204" pitchFamily="34" charset="0"/>
                <a:buChar char="•"/>
                <a:defRPr sz="2600">
                  <a:solidFill>
                    <a:schemeClr val="tx1"/>
                  </a:solidFill>
                  <a:latin typeface="Malgun Gothic" panose="020B0503020000020004" pitchFamily="34" charset="-127"/>
                </a:defRPr>
              </a:lvl3pPr>
              <a:lvl4pPr marL="1763713"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4pPr>
              <a:lvl5pPr marL="226695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5pPr>
              <a:lvl6pPr marL="27241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6pPr>
              <a:lvl7pPr marL="31813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7pPr>
              <a:lvl8pPr marL="36385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8pPr>
              <a:lvl9pPr marL="40957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9pPr>
            </a:lstStyle>
            <a:p>
              <a:pPr algn="ctr" eaLnBrk="1" latinLnBrk="0" hangingPunct="1">
                <a:spcBef>
                  <a:spcPct val="0"/>
                </a:spcBef>
                <a:buFontTx/>
                <a:buNone/>
                <a:defRPr/>
              </a:pPr>
              <a:endParaRPr lang="zh-CN" altLang="en-US" sz="3810">
                <a:solidFill>
                  <a:srgbClr val="FF0000"/>
                </a:solidFill>
                <a:latin typeface="Arial" panose="020B0604020202020204" pitchFamily="34" charset="0"/>
                <a:ea typeface="宋体" panose="02010600030101010101" pitchFamily="2" charset="-122"/>
              </a:endParaRPr>
            </a:p>
          </p:txBody>
        </p:sp>
        <p:sp>
          <p:nvSpPr>
            <p:cNvPr id="15" name="AutoShape 3"/>
            <p:cNvSpPr>
              <a:spLocks noChangeArrowheads="1"/>
            </p:cNvSpPr>
            <p:nvPr/>
          </p:nvSpPr>
          <p:spPr bwMode="auto">
            <a:xfrm>
              <a:off x="-12882" y="71066"/>
              <a:ext cx="16478934" cy="541337"/>
            </a:xfrm>
            <a:prstGeom prst="roundRect">
              <a:avLst>
                <a:gd name="adj" fmla="val 16667"/>
              </a:avLst>
            </a:prstGeom>
            <a:solidFill>
              <a:schemeClr val="bg1"/>
            </a:solidFill>
            <a:ln w="25400">
              <a:solidFill>
                <a:schemeClr val="bg1"/>
              </a:solidFill>
              <a:round/>
              <a:headEnd/>
              <a:tailEnd/>
            </a:ln>
          </p:spPr>
          <p:txBody>
            <a:bodyPr wrap="none" anchor="ctr"/>
            <a:lstStyle>
              <a:lvl1pPr latinLnBrk="1">
                <a:spcBef>
                  <a:spcPct val="20000"/>
                </a:spcBef>
                <a:buFont typeface="Arial" panose="020B0604020202020204" pitchFamily="34" charset="0"/>
                <a:buChar char="•"/>
                <a:defRPr sz="3500">
                  <a:solidFill>
                    <a:schemeClr val="tx1"/>
                  </a:solidFill>
                  <a:latin typeface="Malgun Gothic" panose="020B0503020000020004" pitchFamily="34" charset="-127"/>
                </a:defRPr>
              </a:lvl1pPr>
              <a:lvl2pPr marL="817563" indent="-314325" latinLnBrk="1">
                <a:spcBef>
                  <a:spcPct val="20000"/>
                </a:spcBef>
                <a:buFont typeface="Arial" panose="020B0604020202020204" pitchFamily="34" charset="0"/>
                <a:buChar char="–"/>
                <a:defRPr sz="3000">
                  <a:solidFill>
                    <a:schemeClr val="tx1"/>
                  </a:solidFill>
                  <a:latin typeface="Malgun Gothic" panose="020B0503020000020004" pitchFamily="34" charset="-127"/>
                </a:defRPr>
              </a:lvl2pPr>
              <a:lvl3pPr marL="1258888" indent="-250825" latinLnBrk="1">
                <a:spcBef>
                  <a:spcPct val="20000"/>
                </a:spcBef>
                <a:buFont typeface="Arial" panose="020B0604020202020204" pitchFamily="34" charset="0"/>
                <a:buChar char="•"/>
                <a:defRPr sz="2600">
                  <a:solidFill>
                    <a:schemeClr val="tx1"/>
                  </a:solidFill>
                  <a:latin typeface="Malgun Gothic" panose="020B0503020000020004" pitchFamily="34" charset="-127"/>
                </a:defRPr>
              </a:lvl3pPr>
              <a:lvl4pPr marL="1763713"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4pPr>
              <a:lvl5pPr marL="226695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5pPr>
              <a:lvl6pPr marL="27241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6pPr>
              <a:lvl7pPr marL="31813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7pPr>
              <a:lvl8pPr marL="36385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8pPr>
              <a:lvl9pPr marL="40957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9pPr>
            </a:lstStyle>
            <a:p>
              <a:pPr algn="ctr" defTabSz="1371609" eaLnBrk="0" fontAlgn="base" hangingPunct="0">
                <a:spcAft>
                  <a:spcPct val="0"/>
                </a:spcAft>
                <a:buNone/>
                <a:defRPr/>
              </a:pPr>
              <a:r>
                <a:rPr lang="en-US" sz="3810" b="1" dirty="0">
                  <a:solidFill>
                    <a:srgbClr val="FF0000"/>
                  </a:solidFill>
                  <a:latin typeface="Arial"/>
                  <a:ea typeface="SimSun" panose="02010600030101010101" pitchFamily="2" charset="-122"/>
                </a:rPr>
                <a:t>2.2.1. CƠ SỞ KHOA HỌC CỦA HOẠCH ĐỊNH </a:t>
              </a:r>
            </a:p>
          </p:txBody>
        </p:sp>
      </p:grpSp>
      <p:graphicFrame>
        <p:nvGraphicFramePr>
          <p:cNvPr id="2" name="Diagram 1"/>
          <p:cNvGraphicFramePr/>
          <p:nvPr/>
        </p:nvGraphicFramePr>
        <p:xfrm>
          <a:off x="2773122" y="3281756"/>
          <a:ext cx="12650020" cy="403892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3" name="Group 4">
            <a:extLst>
              <a:ext uri="{FF2B5EF4-FFF2-40B4-BE49-F238E27FC236}">
                <a16:creationId xmlns:a16="http://schemas.microsoft.com/office/drawing/2014/main" id="{969E07EA-8CE6-39B9-FDB4-E6AF2EE15053}"/>
              </a:ext>
            </a:extLst>
          </p:cNvPr>
          <p:cNvGrpSpPr>
            <a:grpSpLocks/>
          </p:cNvGrpSpPr>
          <p:nvPr/>
        </p:nvGrpSpPr>
        <p:grpSpPr bwMode="auto">
          <a:xfrm>
            <a:off x="2676890" y="7397191"/>
            <a:ext cx="13189085" cy="2748599"/>
            <a:chOff x="0" y="-13275"/>
            <a:chExt cx="5815881" cy="1360889"/>
          </a:xfrm>
        </p:grpSpPr>
        <p:sp>
          <p:nvSpPr>
            <p:cNvPr id="4" name="AutoShape 3">
              <a:extLst>
                <a:ext uri="{FF2B5EF4-FFF2-40B4-BE49-F238E27FC236}">
                  <a16:creationId xmlns:a16="http://schemas.microsoft.com/office/drawing/2014/main" id="{19D9A5E5-9F19-D853-796C-D9931165CA55}"/>
                </a:ext>
              </a:extLst>
            </p:cNvPr>
            <p:cNvSpPr>
              <a:spLocks noChangeArrowheads="1"/>
            </p:cNvSpPr>
            <p:nvPr/>
          </p:nvSpPr>
          <p:spPr bwMode="auto">
            <a:xfrm>
              <a:off x="0" y="-13275"/>
              <a:ext cx="5815881" cy="1360889"/>
            </a:xfrm>
            <a:prstGeom prst="roundRect">
              <a:avLst>
                <a:gd name="adj" fmla="val 16667"/>
              </a:avLst>
            </a:prstGeom>
            <a:solidFill>
              <a:srgbClr val="00E3D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latinLnBrk="1">
                <a:spcBef>
                  <a:spcPct val="20000"/>
                </a:spcBef>
                <a:buFont typeface="Arial" panose="020B0604020202020204" pitchFamily="34" charset="0"/>
                <a:buChar char="•"/>
                <a:defRPr sz="3500">
                  <a:solidFill>
                    <a:schemeClr val="tx1"/>
                  </a:solidFill>
                  <a:latin typeface="Malgun Gothic" panose="020B0503020000020004" pitchFamily="34" charset="-127"/>
                </a:defRPr>
              </a:lvl1pPr>
              <a:lvl2pPr marL="817563" indent="-314325" latinLnBrk="1">
                <a:spcBef>
                  <a:spcPct val="20000"/>
                </a:spcBef>
                <a:buFont typeface="Arial" panose="020B0604020202020204" pitchFamily="34" charset="0"/>
                <a:buChar char="–"/>
                <a:defRPr sz="3000">
                  <a:solidFill>
                    <a:schemeClr val="tx1"/>
                  </a:solidFill>
                  <a:latin typeface="Malgun Gothic" panose="020B0503020000020004" pitchFamily="34" charset="-127"/>
                </a:defRPr>
              </a:lvl2pPr>
              <a:lvl3pPr marL="1258888" indent="-250825" latinLnBrk="1">
                <a:spcBef>
                  <a:spcPct val="20000"/>
                </a:spcBef>
                <a:buFont typeface="Arial" panose="020B0604020202020204" pitchFamily="34" charset="0"/>
                <a:buChar char="•"/>
                <a:defRPr sz="2600">
                  <a:solidFill>
                    <a:schemeClr val="tx1"/>
                  </a:solidFill>
                  <a:latin typeface="Malgun Gothic" panose="020B0503020000020004" pitchFamily="34" charset="-127"/>
                </a:defRPr>
              </a:lvl3pPr>
              <a:lvl4pPr marL="1763713"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4pPr>
              <a:lvl5pPr marL="226695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5pPr>
              <a:lvl6pPr marL="27241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6pPr>
              <a:lvl7pPr marL="31813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7pPr>
              <a:lvl8pPr marL="36385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8pPr>
              <a:lvl9pPr marL="40957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9pPr>
            </a:lstStyle>
            <a:p>
              <a:pPr algn="just" eaLnBrk="1" latinLnBrk="0" hangingPunct="1">
                <a:spcBef>
                  <a:spcPct val="0"/>
                </a:spcBef>
                <a:buFontTx/>
                <a:buNone/>
              </a:pPr>
              <a:endParaRPr lang="zh-CN" altLang="en-US" sz="3266">
                <a:solidFill>
                  <a:srgbClr val="000000"/>
                </a:solidFill>
                <a:latin typeface="Arial" panose="020B0604020202020204" pitchFamily="34" charset="0"/>
              </a:endParaRPr>
            </a:p>
          </p:txBody>
        </p:sp>
        <p:sp>
          <p:nvSpPr>
            <p:cNvPr id="5" name="AutoShape 3">
              <a:extLst>
                <a:ext uri="{FF2B5EF4-FFF2-40B4-BE49-F238E27FC236}">
                  <a16:creationId xmlns:a16="http://schemas.microsoft.com/office/drawing/2014/main" id="{0FD4AC4F-94CE-645F-FF04-C0E41BEC107C}"/>
                </a:ext>
              </a:extLst>
            </p:cNvPr>
            <p:cNvSpPr>
              <a:spLocks noChangeArrowheads="1"/>
            </p:cNvSpPr>
            <p:nvPr/>
          </p:nvSpPr>
          <p:spPr bwMode="auto">
            <a:xfrm>
              <a:off x="30189" y="6806"/>
              <a:ext cx="5714661" cy="1305243"/>
            </a:xfrm>
            <a:prstGeom prst="roundRect">
              <a:avLst>
                <a:gd name="adj" fmla="val 16667"/>
              </a:avLst>
            </a:prstGeom>
            <a:solidFill>
              <a:schemeClr val="bg1"/>
            </a:solidFill>
            <a:ln w="25400">
              <a:solidFill>
                <a:schemeClr val="bg1"/>
              </a:solidFill>
              <a:round/>
              <a:headEnd/>
              <a:tailEnd/>
            </a:ln>
          </p:spPr>
          <p:txBody>
            <a:bodyPr wrap="none" anchor="ctr"/>
            <a:lstStyle>
              <a:lvl1pPr latinLnBrk="1">
                <a:spcBef>
                  <a:spcPct val="20000"/>
                </a:spcBef>
                <a:buFont typeface="Arial" panose="020B0604020202020204" pitchFamily="34" charset="0"/>
                <a:buChar char="•"/>
                <a:defRPr sz="3500">
                  <a:solidFill>
                    <a:schemeClr val="tx1"/>
                  </a:solidFill>
                  <a:latin typeface="Malgun Gothic" panose="020B0503020000020004" pitchFamily="34" charset="-127"/>
                </a:defRPr>
              </a:lvl1pPr>
              <a:lvl2pPr marL="817563" indent="-314325" latinLnBrk="1">
                <a:spcBef>
                  <a:spcPct val="20000"/>
                </a:spcBef>
                <a:buFont typeface="Arial" panose="020B0604020202020204" pitchFamily="34" charset="0"/>
                <a:buChar char="–"/>
                <a:defRPr sz="3000">
                  <a:solidFill>
                    <a:schemeClr val="tx1"/>
                  </a:solidFill>
                  <a:latin typeface="Malgun Gothic" panose="020B0503020000020004" pitchFamily="34" charset="-127"/>
                </a:defRPr>
              </a:lvl2pPr>
              <a:lvl3pPr marL="1258888" indent="-250825" latinLnBrk="1">
                <a:spcBef>
                  <a:spcPct val="20000"/>
                </a:spcBef>
                <a:buFont typeface="Arial" panose="020B0604020202020204" pitchFamily="34" charset="0"/>
                <a:buChar char="•"/>
                <a:defRPr sz="2600">
                  <a:solidFill>
                    <a:schemeClr val="tx1"/>
                  </a:solidFill>
                  <a:latin typeface="Malgun Gothic" panose="020B0503020000020004" pitchFamily="34" charset="-127"/>
                </a:defRPr>
              </a:lvl3pPr>
              <a:lvl4pPr marL="1763713"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4pPr>
              <a:lvl5pPr marL="226695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5pPr>
              <a:lvl6pPr marL="27241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6pPr>
              <a:lvl7pPr marL="31813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7pPr>
              <a:lvl8pPr marL="36385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8pPr>
              <a:lvl9pPr marL="40957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9pPr>
            </a:lstStyle>
            <a:p>
              <a:pPr algn="just" latinLnBrk="0">
                <a:spcBef>
                  <a:spcPct val="0"/>
                </a:spcBef>
                <a:buFontTx/>
                <a:buNone/>
              </a:pPr>
              <a:endParaRPr lang="zh-CN" altLang="en-US" sz="3266">
                <a:solidFill>
                  <a:srgbClr val="660066"/>
                </a:solidFill>
                <a:latin typeface="Arial" panose="020B0604020202020204" pitchFamily="34" charset="0"/>
                <a:ea typeface="Microsoft YaHei" panose="020B0503020204020204" pitchFamily="34" charset="-122"/>
              </a:endParaRPr>
            </a:p>
          </p:txBody>
        </p:sp>
      </p:grpSp>
      <p:sp>
        <p:nvSpPr>
          <p:cNvPr id="8" name="TextBox 7">
            <a:extLst>
              <a:ext uri="{FF2B5EF4-FFF2-40B4-BE49-F238E27FC236}">
                <a16:creationId xmlns:a16="http://schemas.microsoft.com/office/drawing/2014/main" id="{205E589F-5D10-EE32-817E-81D7C66A6798}"/>
              </a:ext>
            </a:extLst>
          </p:cNvPr>
          <p:cNvSpPr txBox="1"/>
          <p:nvPr/>
        </p:nvSpPr>
        <p:spPr>
          <a:xfrm>
            <a:off x="2939151" y="7488444"/>
            <a:ext cx="12798459" cy="2270109"/>
          </a:xfrm>
          <a:prstGeom prst="rect">
            <a:avLst/>
          </a:prstGeom>
          <a:noFill/>
        </p:spPr>
        <p:txBody>
          <a:bodyPr wrap="square" rtlCol="0">
            <a:spAutoFit/>
          </a:bodyPr>
          <a:lstStyle/>
          <a:p>
            <a:pPr marL="622158" indent="-622158" algn="just">
              <a:buFont typeface="Wingdings" panose="05000000000000000000" pitchFamily="2" charset="2"/>
              <a:buChar char="ü"/>
            </a:pPr>
            <a:r>
              <a:rPr lang="en-US" sz="3538" dirty="0" err="1">
                <a:solidFill>
                  <a:srgbClr val="000076"/>
                </a:solidFill>
              </a:rPr>
              <a:t>Sứ</a:t>
            </a:r>
            <a:r>
              <a:rPr lang="en-US" sz="3538" dirty="0">
                <a:solidFill>
                  <a:srgbClr val="000076"/>
                </a:solidFill>
              </a:rPr>
              <a:t> </a:t>
            </a:r>
            <a:r>
              <a:rPr lang="en-US" sz="3538" dirty="0" err="1">
                <a:solidFill>
                  <a:srgbClr val="000076"/>
                </a:solidFill>
              </a:rPr>
              <a:t>mạng</a:t>
            </a:r>
            <a:r>
              <a:rPr lang="en-US" sz="3538" dirty="0">
                <a:solidFill>
                  <a:srgbClr val="000076"/>
                </a:solidFill>
              </a:rPr>
              <a:t> </a:t>
            </a:r>
            <a:r>
              <a:rPr lang="en-US" sz="3538" dirty="0" err="1">
                <a:solidFill>
                  <a:srgbClr val="000076"/>
                </a:solidFill>
              </a:rPr>
              <a:t>của</a:t>
            </a:r>
            <a:r>
              <a:rPr lang="en-US" sz="3538" dirty="0">
                <a:solidFill>
                  <a:srgbClr val="000076"/>
                </a:solidFill>
              </a:rPr>
              <a:t> </a:t>
            </a:r>
            <a:r>
              <a:rPr lang="en-US" sz="3538" dirty="0" err="1">
                <a:solidFill>
                  <a:srgbClr val="000076"/>
                </a:solidFill>
              </a:rPr>
              <a:t>một</a:t>
            </a:r>
            <a:r>
              <a:rPr lang="en-US" sz="3538" dirty="0">
                <a:solidFill>
                  <a:srgbClr val="000076"/>
                </a:solidFill>
              </a:rPr>
              <a:t> </a:t>
            </a:r>
            <a:r>
              <a:rPr lang="en-US" sz="3538" dirty="0" err="1">
                <a:solidFill>
                  <a:srgbClr val="000076"/>
                </a:solidFill>
              </a:rPr>
              <a:t>tổ</a:t>
            </a:r>
            <a:r>
              <a:rPr lang="en-US" sz="3538" dirty="0">
                <a:solidFill>
                  <a:srgbClr val="000076"/>
                </a:solidFill>
              </a:rPr>
              <a:t> </a:t>
            </a:r>
            <a:r>
              <a:rPr lang="en-US" sz="3538" dirty="0" err="1">
                <a:solidFill>
                  <a:srgbClr val="000076"/>
                </a:solidFill>
              </a:rPr>
              <a:t>chức</a:t>
            </a:r>
            <a:r>
              <a:rPr lang="en-US" sz="3538" dirty="0">
                <a:solidFill>
                  <a:srgbClr val="000076"/>
                </a:solidFill>
              </a:rPr>
              <a:t> </a:t>
            </a:r>
            <a:r>
              <a:rPr lang="en-US" sz="3538" dirty="0" err="1">
                <a:solidFill>
                  <a:srgbClr val="000076"/>
                </a:solidFill>
              </a:rPr>
              <a:t>chỉ</a:t>
            </a:r>
            <a:r>
              <a:rPr lang="en-US" sz="3538" dirty="0">
                <a:solidFill>
                  <a:srgbClr val="000076"/>
                </a:solidFill>
              </a:rPr>
              <a:t> </a:t>
            </a:r>
            <a:r>
              <a:rPr lang="en-US" sz="3538" dirty="0" err="1">
                <a:solidFill>
                  <a:srgbClr val="000076"/>
                </a:solidFill>
              </a:rPr>
              <a:t>rõ</a:t>
            </a:r>
            <a:r>
              <a:rPr lang="en-US" sz="3538" dirty="0">
                <a:solidFill>
                  <a:srgbClr val="000076"/>
                </a:solidFill>
              </a:rPr>
              <a:t> </a:t>
            </a:r>
            <a:r>
              <a:rPr lang="en-US" sz="3538" dirty="0" err="1">
                <a:solidFill>
                  <a:srgbClr val="000076"/>
                </a:solidFill>
              </a:rPr>
              <a:t>những</a:t>
            </a:r>
            <a:r>
              <a:rPr lang="en-US" sz="3538" dirty="0">
                <a:solidFill>
                  <a:srgbClr val="000076"/>
                </a:solidFill>
              </a:rPr>
              <a:t> </a:t>
            </a:r>
            <a:r>
              <a:rPr lang="en-US" sz="3538" dirty="0" err="1">
                <a:solidFill>
                  <a:srgbClr val="000076"/>
                </a:solidFill>
              </a:rPr>
              <a:t>nhiệm</a:t>
            </a:r>
            <a:r>
              <a:rPr lang="en-US" sz="3538" dirty="0">
                <a:solidFill>
                  <a:srgbClr val="000076"/>
                </a:solidFill>
              </a:rPr>
              <a:t> </a:t>
            </a:r>
            <a:r>
              <a:rPr lang="en-US" sz="3538" dirty="0" err="1">
                <a:solidFill>
                  <a:srgbClr val="000076"/>
                </a:solidFill>
              </a:rPr>
              <a:t>vụ</a:t>
            </a:r>
            <a:r>
              <a:rPr lang="en-US" sz="3538" dirty="0">
                <a:solidFill>
                  <a:srgbClr val="000076"/>
                </a:solidFill>
              </a:rPr>
              <a:t> </a:t>
            </a:r>
            <a:r>
              <a:rPr lang="en-US" sz="3538" dirty="0" err="1">
                <a:solidFill>
                  <a:srgbClr val="000076"/>
                </a:solidFill>
              </a:rPr>
              <a:t>tổng</a:t>
            </a:r>
            <a:r>
              <a:rPr lang="en-US" sz="3538" dirty="0">
                <a:solidFill>
                  <a:srgbClr val="000076"/>
                </a:solidFill>
              </a:rPr>
              <a:t> </a:t>
            </a:r>
            <a:r>
              <a:rPr lang="en-US" sz="3538" dirty="0" err="1">
                <a:solidFill>
                  <a:srgbClr val="000076"/>
                </a:solidFill>
              </a:rPr>
              <a:t>quát</a:t>
            </a:r>
            <a:r>
              <a:rPr lang="en-US" sz="3538" dirty="0">
                <a:solidFill>
                  <a:srgbClr val="000076"/>
                </a:solidFill>
              </a:rPr>
              <a:t> </a:t>
            </a:r>
            <a:r>
              <a:rPr lang="en-US" sz="3538" dirty="0" err="1">
                <a:solidFill>
                  <a:srgbClr val="000076"/>
                </a:solidFill>
              </a:rPr>
              <a:t>mà</a:t>
            </a:r>
            <a:r>
              <a:rPr lang="en-US" sz="3538" dirty="0">
                <a:solidFill>
                  <a:srgbClr val="000076"/>
                </a:solidFill>
              </a:rPr>
              <a:t> </a:t>
            </a:r>
            <a:r>
              <a:rPr lang="en-US" sz="3538" dirty="0" err="1">
                <a:solidFill>
                  <a:srgbClr val="000076"/>
                </a:solidFill>
              </a:rPr>
              <a:t>một</a:t>
            </a:r>
            <a:r>
              <a:rPr lang="en-US" sz="3538" dirty="0">
                <a:solidFill>
                  <a:srgbClr val="000076"/>
                </a:solidFill>
              </a:rPr>
              <a:t> </a:t>
            </a:r>
            <a:r>
              <a:rPr lang="en-US" sz="3538" dirty="0" err="1">
                <a:solidFill>
                  <a:srgbClr val="000076"/>
                </a:solidFill>
              </a:rPr>
              <a:t>tổ</a:t>
            </a:r>
            <a:r>
              <a:rPr lang="en-US" sz="3538" dirty="0">
                <a:solidFill>
                  <a:srgbClr val="000076"/>
                </a:solidFill>
              </a:rPr>
              <a:t> </a:t>
            </a:r>
            <a:r>
              <a:rPr lang="en-US" sz="3538" dirty="0" err="1">
                <a:solidFill>
                  <a:srgbClr val="000076"/>
                </a:solidFill>
              </a:rPr>
              <a:t>chức</a:t>
            </a:r>
            <a:r>
              <a:rPr lang="en-US" sz="3538" dirty="0">
                <a:solidFill>
                  <a:srgbClr val="000076"/>
                </a:solidFill>
              </a:rPr>
              <a:t> </a:t>
            </a:r>
            <a:r>
              <a:rPr lang="en-US" sz="3538" dirty="0" err="1">
                <a:solidFill>
                  <a:srgbClr val="000076"/>
                </a:solidFill>
              </a:rPr>
              <a:t>phải</a:t>
            </a:r>
            <a:r>
              <a:rPr lang="en-US" sz="3538" dirty="0">
                <a:solidFill>
                  <a:srgbClr val="000076"/>
                </a:solidFill>
              </a:rPr>
              <a:t> </a:t>
            </a:r>
            <a:r>
              <a:rPr lang="en-US" sz="3538" dirty="0" err="1">
                <a:solidFill>
                  <a:srgbClr val="000076"/>
                </a:solidFill>
              </a:rPr>
              <a:t>làm</a:t>
            </a:r>
            <a:r>
              <a:rPr lang="en-US" sz="3538" dirty="0">
                <a:solidFill>
                  <a:srgbClr val="000076"/>
                </a:solidFill>
              </a:rPr>
              <a:t> </a:t>
            </a:r>
            <a:r>
              <a:rPr lang="en-US" sz="3538" dirty="0" err="1">
                <a:solidFill>
                  <a:srgbClr val="000076"/>
                </a:solidFill>
              </a:rPr>
              <a:t>để</a:t>
            </a:r>
            <a:r>
              <a:rPr lang="en-US" sz="3538" dirty="0">
                <a:solidFill>
                  <a:srgbClr val="000076"/>
                </a:solidFill>
              </a:rPr>
              <a:t> </a:t>
            </a:r>
            <a:r>
              <a:rPr lang="en-US" sz="3538" dirty="0" err="1">
                <a:solidFill>
                  <a:srgbClr val="000076"/>
                </a:solidFill>
              </a:rPr>
              <a:t>đảm</a:t>
            </a:r>
            <a:r>
              <a:rPr lang="en-US" sz="3538" dirty="0">
                <a:solidFill>
                  <a:srgbClr val="000076"/>
                </a:solidFill>
              </a:rPr>
              <a:t> </a:t>
            </a:r>
            <a:r>
              <a:rPr lang="en-US" sz="3538" dirty="0" err="1">
                <a:solidFill>
                  <a:srgbClr val="000076"/>
                </a:solidFill>
              </a:rPr>
              <a:t>bảo</a:t>
            </a:r>
            <a:r>
              <a:rPr lang="en-US" sz="3538" dirty="0">
                <a:solidFill>
                  <a:srgbClr val="000076"/>
                </a:solidFill>
              </a:rPr>
              <a:t> </a:t>
            </a:r>
            <a:r>
              <a:rPr lang="en-US" sz="3538" dirty="0" err="1">
                <a:solidFill>
                  <a:srgbClr val="000076"/>
                </a:solidFill>
              </a:rPr>
              <a:t>cho</a:t>
            </a:r>
            <a:r>
              <a:rPr lang="en-US" sz="3538" dirty="0">
                <a:solidFill>
                  <a:srgbClr val="000076"/>
                </a:solidFill>
              </a:rPr>
              <a:t> </a:t>
            </a:r>
            <a:r>
              <a:rPr lang="en-US" sz="3538" dirty="0" err="1">
                <a:solidFill>
                  <a:srgbClr val="000076"/>
                </a:solidFill>
              </a:rPr>
              <a:t>sự</a:t>
            </a:r>
            <a:r>
              <a:rPr lang="en-US" sz="3538" dirty="0">
                <a:solidFill>
                  <a:srgbClr val="000076"/>
                </a:solidFill>
              </a:rPr>
              <a:t> </a:t>
            </a:r>
            <a:r>
              <a:rPr lang="en-US" sz="3538" dirty="0" err="1">
                <a:solidFill>
                  <a:srgbClr val="000076"/>
                </a:solidFill>
              </a:rPr>
              <a:t>tồn</a:t>
            </a:r>
            <a:r>
              <a:rPr lang="en-US" sz="3538" dirty="0">
                <a:solidFill>
                  <a:srgbClr val="000076"/>
                </a:solidFill>
              </a:rPr>
              <a:t> </a:t>
            </a:r>
            <a:r>
              <a:rPr lang="en-US" sz="3538" dirty="0" err="1">
                <a:solidFill>
                  <a:srgbClr val="000076"/>
                </a:solidFill>
              </a:rPr>
              <a:t>tại</a:t>
            </a:r>
            <a:r>
              <a:rPr lang="en-US" sz="3538" dirty="0">
                <a:solidFill>
                  <a:srgbClr val="000076"/>
                </a:solidFill>
              </a:rPr>
              <a:t> </a:t>
            </a:r>
            <a:r>
              <a:rPr lang="en-US" sz="3538" dirty="0" err="1">
                <a:solidFill>
                  <a:srgbClr val="000076"/>
                </a:solidFill>
              </a:rPr>
              <a:t>của</a:t>
            </a:r>
            <a:r>
              <a:rPr lang="en-US" sz="3538" dirty="0">
                <a:solidFill>
                  <a:srgbClr val="000076"/>
                </a:solidFill>
              </a:rPr>
              <a:t> </a:t>
            </a:r>
            <a:r>
              <a:rPr lang="en-US" sz="3538" dirty="0" err="1">
                <a:solidFill>
                  <a:srgbClr val="000076"/>
                </a:solidFill>
              </a:rPr>
              <a:t>nó</a:t>
            </a:r>
            <a:r>
              <a:rPr lang="en-US" sz="3538" dirty="0">
                <a:solidFill>
                  <a:srgbClr val="000076"/>
                </a:solidFill>
              </a:rPr>
              <a:t>. </a:t>
            </a:r>
          </a:p>
          <a:p>
            <a:pPr marL="622158" indent="-622158" algn="just">
              <a:buFont typeface="Wingdings" panose="05000000000000000000" pitchFamily="2" charset="2"/>
              <a:buChar char="ü"/>
            </a:pPr>
            <a:r>
              <a:rPr lang="en-US" sz="3538" dirty="0" err="1">
                <a:solidFill>
                  <a:srgbClr val="000076"/>
                </a:solidFill>
              </a:rPr>
              <a:t>Sứ</a:t>
            </a:r>
            <a:r>
              <a:rPr lang="en-US" sz="3538" dirty="0">
                <a:solidFill>
                  <a:srgbClr val="000076"/>
                </a:solidFill>
              </a:rPr>
              <a:t> </a:t>
            </a:r>
            <a:r>
              <a:rPr lang="en-US" sz="3538" dirty="0" err="1">
                <a:solidFill>
                  <a:srgbClr val="000076"/>
                </a:solidFill>
              </a:rPr>
              <a:t>mạng</a:t>
            </a:r>
            <a:r>
              <a:rPr lang="en-US" sz="3538" dirty="0">
                <a:solidFill>
                  <a:srgbClr val="000076"/>
                </a:solidFill>
              </a:rPr>
              <a:t> </a:t>
            </a:r>
            <a:r>
              <a:rPr lang="en-US" sz="3538" dirty="0" err="1">
                <a:solidFill>
                  <a:srgbClr val="000076"/>
                </a:solidFill>
              </a:rPr>
              <a:t>là</a:t>
            </a:r>
            <a:r>
              <a:rPr lang="en-US" sz="3538" dirty="0">
                <a:solidFill>
                  <a:srgbClr val="000076"/>
                </a:solidFill>
              </a:rPr>
              <a:t> </a:t>
            </a:r>
            <a:r>
              <a:rPr lang="en-US" sz="3538" dirty="0" err="1">
                <a:solidFill>
                  <a:srgbClr val="000076"/>
                </a:solidFill>
              </a:rPr>
              <a:t>nền</a:t>
            </a:r>
            <a:r>
              <a:rPr lang="en-US" sz="3538" dirty="0">
                <a:solidFill>
                  <a:srgbClr val="000076"/>
                </a:solidFill>
              </a:rPr>
              <a:t> </a:t>
            </a:r>
            <a:r>
              <a:rPr lang="en-US" sz="3538" dirty="0" err="1">
                <a:solidFill>
                  <a:srgbClr val="000076"/>
                </a:solidFill>
              </a:rPr>
              <a:t>tảng</a:t>
            </a:r>
            <a:r>
              <a:rPr lang="en-US" sz="3538" dirty="0">
                <a:solidFill>
                  <a:srgbClr val="000076"/>
                </a:solidFill>
              </a:rPr>
              <a:t>, </a:t>
            </a:r>
            <a:r>
              <a:rPr lang="en-US" sz="3538" dirty="0" err="1">
                <a:solidFill>
                  <a:srgbClr val="000076"/>
                </a:solidFill>
              </a:rPr>
              <a:t>là</a:t>
            </a:r>
            <a:r>
              <a:rPr lang="en-US" sz="3538" dirty="0">
                <a:solidFill>
                  <a:srgbClr val="000076"/>
                </a:solidFill>
              </a:rPr>
              <a:t> </a:t>
            </a:r>
            <a:r>
              <a:rPr lang="en-US" sz="3538" dirty="0" err="1">
                <a:solidFill>
                  <a:srgbClr val="000076"/>
                </a:solidFill>
              </a:rPr>
              <a:t>cơ</a:t>
            </a:r>
            <a:r>
              <a:rPr lang="en-US" sz="3538" dirty="0">
                <a:solidFill>
                  <a:srgbClr val="000076"/>
                </a:solidFill>
              </a:rPr>
              <a:t> </a:t>
            </a:r>
            <a:r>
              <a:rPr lang="en-US" sz="3538" dirty="0" err="1">
                <a:solidFill>
                  <a:srgbClr val="000076"/>
                </a:solidFill>
              </a:rPr>
              <a:t>sở</a:t>
            </a:r>
            <a:r>
              <a:rPr lang="en-US" sz="3538" dirty="0">
                <a:solidFill>
                  <a:srgbClr val="000076"/>
                </a:solidFill>
              </a:rPr>
              <a:t> </a:t>
            </a:r>
            <a:r>
              <a:rPr lang="en-US" sz="3538" dirty="0" err="1">
                <a:solidFill>
                  <a:srgbClr val="000076"/>
                </a:solidFill>
              </a:rPr>
              <a:t>dẻ</a:t>
            </a:r>
            <a:r>
              <a:rPr lang="en-US" sz="3538" dirty="0">
                <a:solidFill>
                  <a:srgbClr val="000076"/>
                </a:solidFill>
              </a:rPr>
              <a:t> </a:t>
            </a:r>
            <a:r>
              <a:rPr lang="en-US" sz="3538" dirty="0" err="1">
                <a:solidFill>
                  <a:srgbClr val="000076"/>
                </a:solidFill>
              </a:rPr>
              <a:t>xác</a:t>
            </a:r>
            <a:r>
              <a:rPr lang="en-US" sz="3538" dirty="0">
                <a:solidFill>
                  <a:srgbClr val="000076"/>
                </a:solidFill>
              </a:rPr>
              <a:t> </a:t>
            </a:r>
            <a:r>
              <a:rPr lang="en-US" sz="3538" dirty="0" err="1">
                <a:solidFill>
                  <a:srgbClr val="000076"/>
                </a:solidFill>
              </a:rPr>
              <a:t>định</a:t>
            </a:r>
            <a:r>
              <a:rPr lang="en-US" sz="3538" dirty="0">
                <a:solidFill>
                  <a:srgbClr val="000076"/>
                </a:solidFill>
              </a:rPr>
              <a:t> </a:t>
            </a:r>
            <a:r>
              <a:rPr lang="en-US" sz="3538" dirty="0" err="1">
                <a:solidFill>
                  <a:srgbClr val="000076"/>
                </a:solidFill>
              </a:rPr>
              <a:t>mục</a:t>
            </a:r>
            <a:r>
              <a:rPr lang="en-US" sz="3538" dirty="0">
                <a:solidFill>
                  <a:srgbClr val="000076"/>
                </a:solidFill>
              </a:rPr>
              <a:t> </a:t>
            </a:r>
            <a:r>
              <a:rPr lang="en-US" sz="3538" dirty="0" err="1">
                <a:solidFill>
                  <a:srgbClr val="000076"/>
                </a:solidFill>
              </a:rPr>
              <a:t>tiêu</a:t>
            </a:r>
            <a:r>
              <a:rPr lang="en-US" sz="3538" dirty="0">
                <a:solidFill>
                  <a:srgbClr val="000076"/>
                </a:solidFill>
              </a:rPr>
              <a:t> </a:t>
            </a:r>
            <a:r>
              <a:rPr lang="en-US" sz="3538" dirty="0" err="1">
                <a:solidFill>
                  <a:srgbClr val="000076"/>
                </a:solidFill>
              </a:rPr>
              <a:t>chiến</a:t>
            </a:r>
            <a:r>
              <a:rPr lang="en-US" sz="3538" dirty="0">
                <a:solidFill>
                  <a:srgbClr val="000076"/>
                </a:solidFill>
              </a:rPr>
              <a:t> </a:t>
            </a:r>
            <a:r>
              <a:rPr lang="en-US" sz="3538" dirty="0" err="1">
                <a:solidFill>
                  <a:srgbClr val="000076"/>
                </a:solidFill>
              </a:rPr>
              <a:t>lược</a:t>
            </a:r>
            <a:r>
              <a:rPr lang="en-US" sz="3538" dirty="0">
                <a:solidFill>
                  <a:srgbClr val="000076"/>
                </a:solidFill>
              </a:rPr>
              <a:t> </a:t>
            </a:r>
            <a:r>
              <a:rPr lang="en-US" sz="3538" dirty="0" err="1">
                <a:solidFill>
                  <a:srgbClr val="000076"/>
                </a:solidFill>
              </a:rPr>
              <a:t>hoạt</a:t>
            </a:r>
            <a:r>
              <a:rPr lang="en-US" sz="3538" dirty="0">
                <a:solidFill>
                  <a:srgbClr val="000076"/>
                </a:solidFill>
              </a:rPr>
              <a:t> </a:t>
            </a:r>
            <a:r>
              <a:rPr lang="en-US" sz="3538" dirty="0" err="1">
                <a:solidFill>
                  <a:srgbClr val="000076"/>
                </a:solidFill>
              </a:rPr>
              <a:t>động</a:t>
            </a:r>
            <a:r>
              <a:rPr lang="en-US" sz="3538" dirty="0">
                <a:solidFill>
                  <a:srgbClr val="000076"/>
                </a:solidFill>
              </a:rPr>
              <a:t> </a:t>
            </a:r>
            <a:r>
              <a:rPr lang="en-US" sz="3538" dirty="0" err="1">
                <a:solidFill>
                  <a:srgbClr val="000076"/>
                </a:solidFill>
              </a:rPr>
              <a:t>lâu</a:t>
            </a:r>
            <a:r>
              <a:rPr lang="en-US" sz="3538" dirty="0">
                <a:solidFill>
                  <a:srgbClr val="000076"/>
                </a:solidFill>
              </a:rPr>
              <a:t> </a:t>
            </a:r>
            <a:r>
              <a:rPr lang="en-US" sz="3538" dirty="0" err="1">
                <a:solidFill>
                  <a:srgbClr val="000076"/>
                </a:solidFill>
              </a:rPr>
              <a:t>dài</a:t>
            </a:r>
            <a:r>
              <a:rPr lang="en-US" sz="3538" dirty="0">
                <a:solidFill>
                  <a:srgbClr val="000076"/>
                </a:solidFill>
              </a:rPr>
              <a:t> </a:t>
            </a:r>
            <a:r>
              <a:rPr lang="en-US" sz="3538" dirty="0" err="1">
                <a:solidFill>
                  <a:srgbClr val="000076"/>
                </a:solidFill>
              </a:rPr>
              <a:t>của</a:t>
            </a:r>
            <a:r>
              <a:rPr lang="en-US" sz="3538" dirty="0">
                <a:solidFill>
                  <a:srgbClr val="000076"/>
                </a:solidFill>
              </a:rPr>
              <a:t> </a:t>
            </a:r>
            <a:r>
              <a:rPr lang="en-US" sz="3538" dirty="0" err="1">
                <a:solidFill>
                  <a:srgbClr val="000076"/>
                </a:solidFill>
              </a:rPr>
              <a:t>tổ</a:t>
            </a:r>
            <a:r>
              <a:rPr lang="en-US" sz="3538" dirty="0">
                <a:solidFill>
                  <a:srgbClr val="000076"/>
                </a:solidFill>
              </a:rPr>
              <a:t> </a:t>
            </a:r>
            <a:r>
              <a:rPr lang="en-US" sz="3538" dirty="0" err="1">
                <a:solidFill>
                  <a:srgbClr val="000076"/>
                </a:solidFill>
              </a:rPr>
              <a:t>chức</a:t>
            </a:r>
            <a:r>
              <a:rPr lang="en-US" sz="3538" dirty="0">
                <a:solidFill>
                  <a:srgbClr val="000076"/>
                </a:solidFill>
              </a:rPr>
              <a:t>.</a:t>
            </a:r>
          </a:p>
        </p:txBody>
      </p:sp>
      <p:sp>
        <p:nvSpPr>
          <p:cNvPr id="9" name="Text Box 10">
            <a:extLst>
              <a:ext uri="{FF2B5EF4-FFF2-40B4-BE49-F238E27FC236}">
                <a16:creationId xmlns:a16="http://schemas.microsoft.com/office/drawing/2014/main" id="{108D5679-90DF-351B-0552-D1765CBA3659}"/>
              </a:ext>
            </a:extLst>
          </p:cNvPr>
          <p:cNvSpPr txBox="1">
            <a:spLocks noChangeArrowheads="1"/>
          </p:cNvSpPr>
          <p:nvPr/>
        </p:nvSpPr>
        <p:spPr bwMode="auto">
          <a:xfrm>
            <a:off x="2088970" y="251625"/>
            <a:ext cx="14404019" cy="7518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22470" tIns="61235" rIns="122470" bIns="61235">
            <a:spAutoFit/>
          </a:bodyPr>
          <a:lstStyle>
            <a:lvl1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1pPr>
            <a:lvl2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2pPr>
            <a:lvl3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3pPr>
            <a:lvl4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4pPr>
            <a:lvl5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5pPr>
            <a:lvl6pPr marL="25146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6pPr>
            <a:lvl7pPr marL="29718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7pPr>
            <a:lvl8pPr marL="34290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8pPr>
            <a:lvl9pPr marL="38862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9pPr>
          </a:lstStyle>
          <a:p>
            <a:pPr algn="just" eaLnBrk="1" latinLnBrk="1" hangingPunct="1"/>
            <a:r>
              <a:rPr lang="en-US" sz="4082" b="1" i="1" dirty="0">
                <a:solidFill>
                  <a:schemeClr val="bg1"/>
                </a:solidFill>
                <a:cs typeface="Arial" panose="020B0604020202020204" pitchFamily="34" charset="0"/>
              </a:rPr>
              <a:t>2.2. </a:t>
            </a:r>
            <a:r>
              <a:rPr lang="it-IT" sz="4082" b="1" i="1" dirty="0">
                <a:solidFill>
                  <a:schemeClr val="bg1"/>
                </a:solidFill>
                <a:cs typeface="Arial" panose="020B0604020202020204" pitchFamily="34" charset="0"/>
              </a:rPr>
              <a:t>MỤC TIÊU, CƠ SỞ KHOA HỌC &amp; TIẾN TRÌNH H-ĐỊNH</a:t>
            </a:r>
            <a:endParaRPr lang="en-US" sz="4082" b="1" i="1" dirty="0">
              <a:solidFill>
                <a:schemeClr val="bg1"/>
              </a:solidFill>
            </a:endParaRPr>
          </a:p>
        </p:txBody>
      </p:sp>
    </p:spTree>
    <p:extLst>
      <p:ext uri="{BB962C8B-B14F-4D97-AF65-F5344CB8AC3E}">
        <p14:creationId xmlns:p14="http://schemas.microsoft.com/office/powerpoint/2010/main" val="121196831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anim calcmode="lin" valueType="num">
                                      <p:cBhvr>
                                        <p:cTn id="8" dur="500" fill="hold"/>
                                        <p:tgtEl>
                                          <p:spTgt spid="13"/>
                                        </p:tgtEl>
                                        <p:attrNameLst>
                                          <p:attrName>ppt_x</p:attrName>
                                        </p:attrNameLst>
                                      </p:cBhvr>
                                      <p:tavLst>
                                        <p:tav tm="0">
                                          <p:val>
                                            <p:strVal val="#ppt_x"/>
                                          </p:val>
                                        </p:tav>
                                        <p:tav tm="100000">
                                          <p:val>
                                            <p:strVal val="#ppt_x"/>
                                          </p:val>
                                        </p:tav>
                                      </p:tavLst>
                                    </p:anim>
                                    <p:anim calcmode="lin" valueType="num">
                                      <p:cBhvr>
                                        <p:cTn id="9" dur="500" fill="hold"/>
                                        <p:tgtEl>
                                          <p:spTgt spid="13"/>
                                        </p:tgtEl>
                                        <p:attrNameLst>
                                          <p:attrName>ppt_y</p:attrName>
                                        </p:attrNameLst>
                                      </p:cBhvr>
                                      <p:tavLst>
                                        <p:tav tm="0">
                                          <p:val>
                                            <p:strVal val="#ppt_y+.1"/>
                                          </p:val>
                                        </p:tav>
                                        <p:tav tm="100000">
                                          <p:val>
                                            <p:strVal val="#ppt_y"/>
                                          </p:val>
                                        </p:tav>
                                      </p:tavLst>
                                    </p:anim>
                                  </p:childTnLst>
                                </p:cTn>
                              </p:par>
                              <p:par>
                                <p:cTn id="10" presetID="18" presetClass="entr" presetSubtype="12" fill="hold" grpId="0" nodeType="with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strips(downLeft)">
                                      <p:cBhvr>
                                        <p:cTn id="1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5">
            <a:extLst>
              <a:ext uri="{FF2B5EF4-FFF2-40B4-BE49-F238E27FC236}">
                <a16:creationId xmlns:a16="http://schemas.microsoft.com/office/drawing/2014/main" id="{355534C1-8E79-0F98-9F0F-96A68A21AAFA}"/>
              </a:ext>
            </a:extLst>
          </p:cNvPr>
          <p:cNvSpPr txBox="1">
            <a:spLocks noChangeArrowheads="1"/>
          </p:cNvSpPr>
          <p:nvPr/>
        </p:nvSpPr>
        <p:spPr bwMode="ltGray">
          <a:xfrm>
            <a:off x="3322190" y="2281201"/>
            <a:ext cx="6843598" cy="33589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en-US" altLang="en-US" sz="3538" b="1" i="1" dirty="0">
                <a:solidFill>
                  <a:srgbClr val="CC3300"/>
                </a:solidFill>
                <a:latin typeface="Arial" panose="020B0604020202020204" pitchFamily="34" charset="0"/>
              </a:rPr>
              <a:t>Cisco System</a:t>
            </a:r>
            <a:r>
              <a:rPr lang="en-US" altLang="en-US" sz="3538" b="1" i="1" dirty="0">
                <a:latin typeface="Arial" panose="020B0604020202020204" pitchFamily="34" charset="0"/>
              </a:rPr>
              <a:t>: </a:t>
            </a:r>
            <a:r>
              <a:rPr lang="en-US" altLang="en-US" sz="3538" dirty="0" err="1">
                <a:solidFill>
                  <a:srgbClr val="000076"/>
                </a:solidFill>
                <a:latin typeface="Arial" panose="020B0604020202020204" pitchFamily="34" charset="0"/>
              </a:rPr>
              <a:t>Cung</a:t>
            </a:r>
            <a:r>
              <a:rPr lang="en-US" altLang="en-US" sz="3538" dirty="0">
                <a:solidFill>
                  <a:srgbClr val="000076"/>
                </a:solidFill>
                <a:latin typeface="Arial" panose="020B0604020202020204" pitchFamily="34" charset="0"/>
              </a:rPr>
              <a:t> </a:t>
            </a:r>
            <a:r>
              <a:rPr lang="en-US" altLang="en-US" sz="3538" dirty="0" err="1">
                <a:solidFill>
                  <a:srgbClr val="000076"/>
                </a:solidFill>
                <a:latin typeface="Arial" panose="020B0604020202020204" pitchFamily="34" charset="0"/>
              </a:rPr>
              <a:t>cấp</a:t>
            </a:r>
            <a:r>
              <a:rPr lang="en-US" altLang="en-US" sz="3538" dirty="0">
                <a:solidFill>
                  <a:srgbClr val="000076"/>
                </a:solidFill>
                <a:latin typeface="Arial" panose="020B0604020202020204" pitchFamily="34" charset="0"/>
              </a:rPr>
              <a:t> </a:t>
            </a:r>
            <a:r>
              <a:rPr lang="en-US" altLang="en-US" sz="3538" dirty="0" err="1">
                <a:solidFill>
                  <a:srgbClr val="000076"/>
                </a:solidFill>
                <a:latin typeface="Arial" panose="020B0604020202020204" pitchFamily="34" charset="0"/>
              </a:rPr>
              <a:t>cho</a:t>
            </a:r>
            <a:r>
              <a:rPr lang="en-US" altLang="en-US" sz="3538" dirty="0">
                <a:solidFill>
                  <a:srgbClr val="000076"/>
                </a:solidFill>
                <a:latin typeface="Arial" panose="020B0604020202020204" pitchFamily="34" charset="0"/>
              </a:rPr>
              <a:t> </a:t>
            </a:r>
            <a:r>
              <a:rPr lang="en-US" altLang="en-US" sz="3538" dirty="0" err="1">
                <a:solidFill>
                  <a:srgbClr val="000076"/>
                </a:solidFill>
                <a:latin typeface="Arial" panose="020B0604020202020204" pitchFamily="34" charset="0"/>
              </a:rPr>
              <a:t>khách</a:t>
            </a:r>
            <a:r>
              <a:rPr lang="en-US" altLang="en-US" sz="3538" dirty="0">
                <a:solidFill>
                  <a:srgbClr val="000076"/>
                </a:solidFill>
                <a:latin typeface="Arial" panose="020B0604020202020204" pitchFamily="34" charset="0"/>
              </a:rPr>
              <a:t> </a:t>
            </a:r>
            <a:r>
              <a:rPr lang="en-US" altLang="en-US" sz="3538" dirty="0" err="1">
                <a:solidFill>
                  <a:srgbClr val="000076"/>
                </a:solidFill>
                <a:latin typeface="Arial" panose="020B0604020202020204" pitchFamily="34" charset="0"/>
              </a:rPr>
              <a:t>hàng</a:t>
            </a:r>
            <a:r>
              <a:rPr lang="en-US" altLang="en-US" sz="3538" dirty="0">
                <a:solidFill>
                  <a:srgbClr val="000076"/>
                </a:solidFill>
                <a:latin typeface="Arial" panose="020B0604020202020204" pitchFamily="34" charset="0"/>
              </a:rPr>
              <a:t>, </a:t>
            </a:r>
            <a:r>
              <a:rPr lang="en-US" altLang="en-US" sz="3538" dirty="0" err="1">
                <a:solidFill>
                  <a:srgbClr val="000076"/>
                </a:solidFill>
                <a:latin typeface="Arial" panose="020B0604020202020204" pitchFamily="34" charset="0"/>
              </a:rPr>
              <a:t>những</a:t>
            </a:r>
            <a:r>
              <a:rPr lang="en-US" altLang="en-US" sz="3538" dirty="0">
                <a:solidFill>
                  <a:srgbClr val="000076"/>
                </a:solidFill>
                <a:latin typeface="Arial" panose="020B0604020202020204" pitchFamily="34" charset="0"/>
              </a:rPr>
              <a:t> </a:t>
            </a:r>
            <a:r>
              <a:rPr lang="en-US" altLang="en-US" sz="3538" dirty="0" err="1">
                <a:solidFill>
                  <a:srgbClr val="000076"/>
                </a:solidFill>
                <a:latin typeface="Arial" panose="020B0604020202020204" pitchFamily="34" charset="0"/>
              </a:rPr>
              <a:t>nhân</a:t>
            </a:r>
            <a:r>
              <a:rPr lang="en-US" altLang="en-US" sz="3538" dirty="0">
                <a:solidFill>
                  <a:srgbClr val="000076"/>
                </a:solidFill>
                <a:latin typeface="Arial" panose="020B0604020202020204" pitchFamily="34" charset="0"/>
              </a:rPr>
              <a:t> </a:t>
            </a:r>
            <a:r>
              <a:rPr lang="en-US" altLang="en-US" sz="3538" dirty="0" err="1">
                <a:solidFill>
                  <a:srgbClr val="000076"/>
                </a:solidFill>
                <a:latin typeface="Arial" panose="020B0604020202020204" pitchFamily="34" charset="0"/>
              </a:rPr>
              <a:t>viên</a:t>
            </a:r>
            <a:r>
              <a:rPr lang="en-US" altLang="en-US" sz="3538" dirty="0">
                <a:solidFill>
                  <a:srgbClr val="000076"/>
                </a:solidFill>
                <a:latin typeface="Arial" panose="020B0604020202020204" pitchFamily="34" charset="0"/>
              </a:rPr>
              <a:t>, </a:t>
            </a:r>
            <a:r>
              <a:rPr lang="en-US" altLang="en-US" sz="3538" dirty="0" err="1">
                <a:solidFill>
                  <a:srgbClr val="000076"/>
                </a:solidFill>
                <a:latin typeface="Arial" panose="020B0604020202020204" pitchFamily="34" charset="0"/>
              </a:rPr>
              <a:t>các</a:t>
            </a:r>
            <a:r>
              <a:rPr lang="en-US" altLang="en-US" sz="3538" dirty="0">
                <a:solidFill>
                  <a:srgbClr val="000076"/>
                </a:solidFill>
                <a:latin typeface="Arial" panose="020B0604020202020204" pitchFamily="34" charset="0"/>
              </a:rPr>
              <a:t> </a:t>
            </a:r>
            <a:r>
              <a:rPr lang="en-US" altLang="en-US" sz="3538" dirty="0" err="1">
                <a:solidFill>
                  <a:srgbClr val="000076"/>
                </a:solidFill>
                <a:latin typeface="Arial" panose="020B0604020202020204" pitchFamily="34" charset="0"/>
              </a:rPr>
              <a:t>nhà</a:t>
            </a:r>
            <a:r>
              <a:rPr lang="en-US" altLang="en-US" sz="3538" dirty="0">
                <a:solidFill>
                  <a:srgbClr val="000076"/>
                </a:solidFill>
                <a:latin typeface="Arial" panose="020B0604020202020204" pitchFamily="34" charset="0"/>
              </a:rPr>
              <a:t> </a:t>
            </a:r>
            <a:r>
              <a:rPr lang="en-US" altLang="en-US" sz="3538" dirty="0" err="1">
                <a:solidFill>
                  <a:srgbClr val="000076"/>
                </a:solidFill>
                <a:latin typeface="Arial" panose="020B0604020202020204" pitchFamily="34" charset="0"/>
              </a:rPr>
              <a:t>đầu</a:t>
            </a:r>
            <a:r>
              <a:rPr lang="en-US" altLang="en-US" sz="3538" dirty="0">
                <a:solidFill>
                  <a:srgbClr val="000076"/>
                </a:solidFill>
                <a:latin typeface="Arial" panose="020B0604020202020204" pitchFamily="34" charset="0"/>
              </a:rPr>
              <a:t> </a:t>
            </a:r>
            <a:r>
              <a:rPr lang="en-US" altLang="en-US" sz="3538" dirty="0" err="1">
                <a:solidFill>
                  <a:srgbClr val="000076"/>
                </a:solidFill>
                <a:latin typeface="Arial" panose="020B0604020202020204" pitchFamily="34" charset="0"/>
              </a:rPr>
              <a:t>tư</a:t>
            </a:r>
            <a:r>
              <a:rPr lang="en-US" altLang="en-US" sz="3538" dirty="0">
                <a:solidFill>
                  <a:srgbClr val="000076"/>
                </a:solidFill>
                <a:latin typeface="Arial" panose="020B0604020202020204" pitchFamily="34" charset="0"/>
              </a:rPr>
              <a:t> </a:t>
            </a:r>
            <a:r>
              <a:rPr lang="en-US" altLang="en-US" sz="3538" dirty="0" err="1">
                <a:solidFill>
                  <a:srgbClr val="000076"/>
                </a:solidFill>
                <a:latin typeface="Arial" panose="020B0604020202020204" pitchFamily="34" charset="0"/>
              </a:rPr>
              <a:t>và</a:t>
            </a:r>
            <a:r>
              <a:rPr lang="en-US" altLang="en-US" sz="3538" dirty="0">
                <a:solidFill>
                  <a:srgbClr val="000076"/>
                </a:solidFill>
                <a:latin typeface="Arial" panose="020B0604020202020204" pitchFamily="34" charset="0"/>
              </a:rPr>
              <a:t> </a:t>
            </a:r>
            <a:r>
              <a:rPr lang="en-US" altLang="en-US" sz="3538" dirty="0" err="1">
                <a:solidFill>
                  <a:srgbClr val="000076"/>
                </a:solidFill>
                <a:latin typeface="Arial" panose="020B0604020202020204" pitchFamily="34" charset="0"/>
              </a:rPr>
              <a:t>các</a:t>
            </a:r>
            <a:r>
              <a:rPr lang="en-US" altLang="en-US" sz="3538" dirty="0">
                <a:solidFill>
                  <a:srgbClr val="000076"/>
                </a:solidFill>
                <a:latin typeface="Arial" panose="020B0604020202020204" pitchFamily="34" charset="0"/>
              </a:rPr>
              <a:t> </a:t>
            </a:r>
            <a:r>
              <a:rPr lang="en-US" altLang="en-US" sz="3538" dirty="0" err="1">
                <a:solidFill>
                  <a:srgbClr val="000076"/>
                </a:solidFill>
                <a:latin typeface="Arial" panose="020B0604020202020204" pitchFamily="34" charset="0"/>
              </a:rPr>
              <a:t>đối</a:t>
            </a:r>
            <a:r>
              <a:rPr lang="en-US" altLang="en-US" sz="3538" dirty="0">
                <a:solidFill>
                  <a:srgbClr val="000076"/>
                </a:solidFill>
                <a:latin typeface="Arial" panose="020B0604020202020204" pitchFamily="34" charset="0"/>
              </a:rPr>
              <a:t> </a:t>
            </a:r>
            <a:r>
              <a:rPr lang="en-US" altLang="en-US" sz="3538" dirty="0" err="1">
                <a:solidFill>
                  <a:srgbClr val="000076"/>
                </a:solidFill>
                <a:latin typeface="Arial" panose="020B0604020202020204" pitchFamily="34" charset="0"/>
              </a:rPr>
              <a:t>tác</a:t>
            </a:r>
            <a:r>
              <a:rPr lang="en-US" altLang="en-US" sz="3538" dirty="0">
                <a:solidFill>
                  <a:srgbClr val="000076"/>
                </a:solidFill>
                <a:latin typeface="Arial" panose="020B0604020202020204" pitchFamily="34" charset="0"/>
              </a:rPr>
              <a:t> </a:t>
            </a:r>
            <a:r>
              <a:rPr lang="en-US" altLang="en-US" sz="3538" dirty="0" err="1">
                <a:solidFill>
                  <a:srgbClr val="000076"/>
                </a:solidFill>
                <a:latin typeface="Arial" panose="020B0604020202020204" pitchFamily="34" charset="0"/>
              </a:rPr>
              <a:t>sự</a:t>
            </a:r>
            <a:r>
              <a:rPr lang="en-US" altLang="en-US" sz="3538" dirty="0">
                <a:solidFill>
                  <a:srgbClr val="000076"/>
                </a:solidFill>
                <a:latin typeface="Arial" panose="020B0604020202020204" pitchFamily="34" charset="0"/>
              </a:rPr>
              <a:t> </a:t>
            </a:r>
            <a:r>
              <a:rPr lang="en-US" altLang="en-US" sz="3538" dirty="0" err="1">
                <a:solidFill>
                  <a:srgbClr val="000076"/>
                </a:solidFill>
                <a:latin typeface="Arial" panose="020B0604020202020204" pitchFamily="34" charset="0"/>
              </a:rPr>
              <a:t>phát</a:t>
            </a:r>
            <a:r>
              <a:rPr lang="en-US" altLang="en-US" sz="3538" dirty="0">
                <a:solidFill>
                  <a:srgbClr val="000076"/>
                </a:solidFill>
                <a:latin typeface="Arial" panose="020B0604020202020204" pitchFamily="34" charset="0"/>
              </a:rPr>
              <a:t> </a:t>
            </a:r>
            <a:r>
              <a:rPr lang="en-US" altLang="en-US" sz="3538" dirty="0" err="1">
                <a:solidFill>
                  <a:srgbClr val="000076"/>
                </a:solidFill>
                <a:latin typeface="Arial" panose="020B0604020202020204" pitchFamily="34" charset="0"/>
              </a:rPr>
              <a:t>triển</a:t>
            </a:r>
            <a:r>
              <a:rPr lang="en-US" altLang="en-US" sz="3538" dirty="0">
                <a:solidFill>
                  <a:srgbClr val="000076"/>
                </a:solidFill>
                <a:latin typeface="Arial" panose="020B0604020202020204" pitchFamily="34" charset="0"/>
              </a:rPr>
              <a:t> </a:t>
            </a:r>
            <a:r>
              <a:rPr lang="en-US" altLang="en-US" sz="3538" dirty="0" err="1">
                <a:solidFill>
                  <a:srgbClr val="000076"/>
                </a:solidFill>
                <a:latin typeface="Arial" panose="020B0604020202020204" pitchFamily="34" charset="0"/>
              </a:rPr>
              <a:t>trong</a:t>
            </a:r>
            <a:r>
              <a:rPr lang="en-US" altLang="en-US" sz="3538" dirty="0">
                <a:solidFill>
                  <a:srgbClr val="000076"/>
                </a:solidFill>
                <a:latin typeface="Arial" panose="020B0604020202020204" pitchFamily="34" charset="0"/>
              </a:rPr>
              <a:t> </a:t>
            </a:r>
            <a:r>
              <a:rPr lang="en-US" altLang="en-US" sz="3538" dirty="0" err="1">
                <a:solidFill>
                  <a:srgbClr val="000076"/>
                </a:solidFill>
                <a:latin typeface="Arial" panose="020B0604020202020204" pitchFamily="34" charset="0"/>
              </a:rPr>
              <a:t>tương</a:t>
            </a:r>
            <a:r>
              <a:rPr lang="en-US" altLang="en-US" sz="3538" dirty="0">
                <a:solidFill>
                  <a:srgbClr val="000076"/>
                </a:solidFill>
                <a:latin typeface="Arial" panose="020B0604020202020204" pitchFamily="34" charset="0"/>
              </a:rPr>
              <a:t> </a:t>
            </a:r>
            <a:r>
              <a:rPr lang="en-US" altLang="en-US" sz="3538" dirty="0" err="1">
                <a:solidFill>
                  <a:srgbClr val="000076"/>
                </a:solidFill>
                <a:latin typeface="Arial" panose="020B0604020202020204" pitchFamily="34" charset="0"/>
              </a:rPr>
              <a:t>lai</a:t>
            </a:r>
            <a:r>
              <a:rPr lang="en-US" altLang="en-US" sz="3538" dirty="0">
                <a:solidFill>
                  <a:srgbClr val="000076"/>
                </a:solidFill>
                <a:latin typeface="Arial" panose="020B0604020202020204" pitchFamily="34" charset="0"/>
              </a:rPr>
              <a:t> </a:t>
            </a:r>
            <a:r>
              <a:rPr lang="en-US" altLang="en-US" sz="3538" dirty="0" err="1">
                <a:solidFill>
                  <a:srgbClr val="000076"/>
                </a:solidFill>
                <a:latin typeface="Arial" panose="020B0604020202020204" pitchFamily="34" charset="0"/>
              </a:rPr>
              <a:t>về</a:t>
            </a:r>
            <a:r>
              <a:rPr lang="en-US" altLang="en-US" sz="3538" dirty="0">
                <a:solidFill>
                  <a:srgbClr val="000076"/>
                </a:solidFill>
                <a:latin typeface="Arial" panose="020B0604020202020204" pitchFamily="34" charset="0"/>
              </a:rPr>
              <a:t> Internet </a:t>
            </a:r>
            <a:r>
              <a:rPr lang="en-US" altLang="en-US" sz="3538" dirty="0" err="1">
                <a:solidFill>
                  <a:srgbClr val="000076"/>
                </a:solidFill>
                <a:latin typeface="Arial" panose="020B0604020202020204" pitchFamily="34" charset="0"/>
              </a:rPr>
              <a:t>bằng</a:t>
            </a:r>
            <a:r>
              <a:rPr lang="en-US" altLang="en-US" sz="3538" dirty="0">
                <a:solidFill>
                  <a:srgbClr val="000076"/>
                </a:solidFill>
                <a:latin typeface="Arial" panose="020B0604020202020204" pitchFamily="34" charset="0"/>
              </a:rPr>
              <a:t> </a:t>
            </a:r>
            <a:r>
              <a:rPr lang="en-US" altLang="en-US" sz="3538" dirty="0" err="1">
                <a:solidFill>
                  <a:srgbClr val="000076"/>
                </a:solidFill>
                <a:latin typeface="Arial" panose="020B0604020202020204" pitchFamily="34" charset="0"/>
              </a:rPr>
              <a:t>cách</a:t>
            </a:r>
            <a:r>
              <a:rPr lang="en-US" altLang="en-US" sz="3538" dirty="0">
                <a:solidFill>
                  <a:srgbClr val="000076"/>
                </a:solidFill>
                <a:latin typeface="Arial" panose="020B0604020202020204" pitchFamily="34" charset="0"/>
              </a:rPr>
              <a:t> </a:t>
            </a:r>
            <a:r>
              <a:rPr lang="en-US" altLang="en-US" sz="3538" dirty="0" err="1">
                <a:solidFill>
                  <a:srgbClr val="000076"/>
                </a:solidFill>
                <a:latin typeface="Arial" panose="020B0604020202020204" pitchFamily="34" charset="0"/>
              </a:rPr>
              <a:t>tạo</a:t>
            </a:r>
            <a:r>
              <a:rPr lang="en-US" altLang="en-US" sz="3538" dirty="0">
                <a:solidFill>
                  <a:srgbClr val="000076"/>
                </a:solidFill>
                <a:latin typeface="Arial" panose="020B0604020202020204" pitchFamily="34" charset="0"/>
              </a:rPr>
              <a:t> </a:t>
            </a:r>
            <a:r>
              <a:rPr lang="en-US" altLang="en-US" sz="3538" dirty="0" err="1">
                <a:solidFill>
                  <a:srgbClr val="000076"/>
                </a:solidFill>
                <a:latin typeface="Arial" panose="020B0604020202020204" pitchFamily="34" charset="0"/>
              </a:rPr>
              <a:t>ra</a:t>
            </a:r>
            <a:r>
              <a:rPr lang="en-US" altLang="en-US" sz="3538" dirty="0">
                <a:solidFill>
                  <a:srgbClr val="000076"/>
                </a:solidFill>
                <a:latin typeface="Arial" panose="020B0604020202020204" pitchFamily="34" charset="0"/>
              </a:rPr>
              <a:t> </a:t>
            </a:r>
            <a:r>
              <a:rPr lang="en-US" altLang="en-US" sz="3538" dirty="0" err="1">
                <a:solidFill>
                  <a:srgbClr val="000076"/>
                </a:solidFill>
                <a:latin typeface="Arial" panose="020B0604020202020204" pitchFamily="34" charset="0"/>
              </a:rPr>
              <a:t>các</a:t>
            </a:r>
            <a:r>
              <a:rPr lang="en-US" altLang="en-US" sz="3538" dirty="0">
                <a:solidFill>
                  <a:srgbClr val="000076"/>
                </a:solidFill>
                <a:latin typeface="Arial" panose="020B0604020202020204" pitchFamily="34" charset="0"/>
              </a:rPr>
              <a:t> </a:t>
            </a:r>
            <a:r>
              <a:rPr lang="en-US" altLang="en-US" sz="3538" dirty="0" err="1">
                <a:solidFill>
                  <a:srgbClr val="000076"/>
                </a:solidFill>
                <a:latin typeface="Arial" panose="020B0604020202020204" pitchFamily="34" charset="0"/>
              </a:rPr>
              <a:t>giá</a:t>
            </a:r>
            <a:r>
              <a:rPr lang="en-US" altLang="en-US" sz="3538" dirty="0">
                <a:solidFill>
                  <a:srgbClr val="000076"/>
                </a:solidFill>
                <a:latin typeface="Arial" panose="020B0604020202020204" pitchFamily="34" charset="0"/>
              </a:rPr>
              <a:t> </a:t>
            </a:r>
            <a:r>
              <a:rPr lang="en-US" altLang="en-US" sz="3538" dirty="0" err="1">
                <a:solidFill>
                  <a:srgbClr val="000076"/>
                </a:solidFill>
                <a:latin typeface="Arial" panose="020B0604020202020204" pitchFamily="34" charset="0"/>
              </a:rPr>
              <a:t>trị</a:t>
            </a:r>
            <a:r>
              <a:rPr lang="en-US" altLang="en-US" sz="3538" dirty="0">
                <a:solidFill>
                  <a:srgbClr val="000076"/>
                </a:solidFill>
                <a:latin typeface="Arial" panose="020B0604020202020204" pitchFamily="34" charset="0"/>
              </a:rPr>
              <a:t> </a:t>
            </a:r>
            <a:r>
              <a:rPr lang="en-US" altLang="en-US" sz="3538" dirty="0" err="1">
                <a:solidFill>
                  <a:srgbClr val="000076"/>
                </a:solidFill>
                <a:latin typeface="Arial" panose="020B0604020202020204" pitchFamily="34" charset="0"/>
              </a:rPr>
              <a:t>và</a:t>
            </a:r>
            <a:r>
              <a:rPr lang="en-US" altLang="en-US" sz="3538" dirty="0">
                <a:solidFill>
                  <a:srgbClr val="000076"/>
                </a:solidFill>
                <a:latin typeface="Arial" panose="020B0604020202020204" pitchFamily="34" charset="0"/>
              </a:rPr>
              <a:t> </a:t>
            </a:r>
            <a:r>
              <a:rPr lang="en-US" altLang="en-US" sz="3538" dirty="0" err="1">
                <a:solidFill>
                  <a:srgbClr val="000076"/>
                </a:solidFill>
                <a:latin typeface="Arial" panose="020B0604020202020204" pitchFamily="34" charset="0"/>
              </a:rPr>
              <a:t>cơ</a:t>
            </a:r>
            <a:r>
              <a:rPr lang="en-US" altLang="en-US" sz="3538" dirty="0">
                <a:solidFill>
                  <a:srgbClr val="000076"/>
                </a:solidFill>
                <a:latin typeface="Arial" panose="020B0604020202020204" pitchFamily="34" charset="0"/>
              </a:rPr>
              <a:t> </a:t>
            </a:r>
            <a:r>
              <a:rPr lang="en-US" altLang="en-US" sz="3538" dirty="0" err="1">
                <a:solidFill>
                  <a:srgbClr val="000076"/>
                </a:solidFill>
                <a:latin typeface="Arial" panose="020B0604020202020204" pitchFamily="34" charset="0"/>
              </a:rPr>
              <a:t>hội</a:t>
            </a:r>
            <a:r>
              <a:rPr lang="en-US" altLang="en-US" sz="3538" dirty="0">
                <a:solidFill>
                  <a:srgbClr val="000076"/>
                </a:solidFill>
                <a:latin typeface="Arial" panose="020B0604020202020204" pitchFamily="34" charset="0"/>
              </a:rPr>
              <a:t> </a:t>
            </a:r>
            <a:r>
              <a:rPr lang="en-US" altLang="en-US" sz="3538" dirty="0" err="1">
                <a:solidFill>
                  <a:srgbClr val="000076"/>
                </a:solidFill>
                <a:latin typeface="Arial" panose="020B0604020202020204" pitchFamily="34" charset="0"/>
              </a:rPr>
              <a:t>chưa</a:t>
            </a:r>
            <a:r>
              <a:rPr lang="en-US" altLang="en-US" sz="3538" dirty="0">
                <a:solidFill>
                  <a:srgbClr val="000076"/>
                </a:solidFill>
                <a:latin typeface="Arial" panose="020B0604020202020204" pitchFamily="34" charset="0"/>
              </a:rPr>
              <a:t> </a:t>
            </a:r>
            <a:r>
              <a:rPr lang="en-US" altLang="en-US" sz="3538" dirty="0" err="1">
                <a:solidFill>
                  <a:srgbClr val="000076"/>
                </a:solidFill>
                <a:latin typeface="Arial" panose="020B0604020202020204" pitchFamily="34" charset="0"/>
              </a:rPr>
              <a:t>từng</a:t>
            </a:r>
            <a:r>
              <a:rPr lang="en-US" altLang="en-US" sz="3538" dirty="0">
                <a:solidFill>
                  <a:srgbClr val="000076"/>
                </a:solidFill>
                <a:latin typeface="Arial" panose="020B0604020202020204" pitchFamily="34" charset="0"/>
              </a:rPr>
              <a:t> </a:t>
            </a:r>
            <a:r>
              <a:rPr lang="en-US" altLang="en-US" sz="3538" dirty="0" err="1">
                <a:solidFill>
                  <a:srgbClr val="000076"/>
                </a:solidFill>
                <a:latin typeface="Arial" panose="020B0604020202020204" pitchFamily="34" charset="0"/>
              </a:rPr>
              <a:t>có</a:t>
            </a:r>
            <a:endParaRPr lang="en-US" altLang="en-US" sz="3538" dirty="0">
              <a:solidFill>
                <a:srgbClr val="000076"/>
              </a:solidFill>
              <a:latin typeface="Arial" panose="020B0604020202020204" pitchFamily="34" charset="0"/>
            </a:endParaRPr>
          </a:p>
        </p:txBody>
      </p:sp>
      <p:pic>
        <p:nvPicPr>
          <p:cNvPr id="5" name="Picture 6">
            <a:extLst>
              <a:ext uri="{FF2B5EF4-FFF2-40B4-BE49-F238E27FC236}">
                <a16:creationId xmlns:a16="http://schemas.microsoft.com/office/drawing/2014/main" id="{3B43CC8C-49F0-C281-9DA3-692D4143C7A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319839" y="2240022"/>
            <a:ext cx="5682882" cy="32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9">
            <a:extLst>
              <a:ext uri="{FF2B5EF4-FFF2-40B4-BE49-F238E27FC236}">
                <a16:creationId xmlns:a16="http://schemas.microsoft.com/office/drawing/2014/main" id="{17AB582A-EB16-43FE-F03C-B72E092CE03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ltGray">
          <a:xfrm>
            <a:off x="10117049" y="6283222"/>
            <a:ext cx="5511742" cy="17637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7" name="Text Box 10">
            <a:extLst>
              <a:ext uri="{FF2B5EF4-FFF2-40B4-BE49-F238E27FC236}">
                <a16:creationId xmlns:a16="http://schemas.microsoft.com/office/drawing/2014/main" id="{D8D9DF20-DE59-DCD1-A9CC-D9C31455AD4E}"/>
              </a:ext>
            </a:extLst>
          </p:cNvPr>
          <p:cNvSpPr txBox="1">
            <a:spLocks noChangeArrowheads="1"/>
          </p:cNvSpPr>
          <p:nvPr/>
        </p:nvSpPr>
        <p:spPr bwMode="ltGray">
          <a:xfrm>
            <a:off x="3166822" y="5709743"/>
            <a:ext cx="6843598" cy="348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en-US" altLang="en-US" sz="3674" b="1" i="1" dirty="0">
                <a:solidFill>
                  <a:srgbClr val="CC3300"/>
                </a:solidFill>
                <a:latin typeface="Arial" panose="020B0604020202020204" pitchFamily="34" charset="0"/>
              </a:rPr>
              <a:t>Dell Computer</a:t>
            </a:r>
            <a:r>
              <a:rPr lang="en-US" altLang="en-US" sz="3674" b="1" i="1" dirty="0">
                <a:latin typeface="Arial" panose="020B0604020202020204" pitchFamily="34" charset="0"/>
              </a:rPr>
              <a:t>: </a:t>
            </a:r>
            <a:r>
              <a:rPr lang="en-US" altLang="en-US" sz="3674" dirty="0" err="1">
                <a:solidFill>
                  <a:srgbClr val="000076"/>
                </a:solidFill>
                <a:latin typeface="Arial" panose="020B0604020202020204" pitchFamily="34" charset="0"/>
              </a:rPr>
              <a:t>Trở</a:t>
            </a:r>
            <a:r>
              <a:rPr lang="en-US" altLang="en-US" sz="3674" dirty="0">
                <a:solidFill>
                  <a:srgbClr val="000076"/>
                </a:solidFill>
                <a:latin typeface="Arial" panose="020B0604020202020204" pitchFamily="34" charset="0"/>
              </a:rPr>
              <a:t> </a:t>
            </a:r>
            <a:r>
              <a:rPr lang="en-US" altLang="en-US" sz="3674" dirty="0" err="1">
                <a:solidFill>
                  <a:srgbClr val="000076"/>
                </a:solidFill>
                <a:latin typeface="Arial" panose="020B0604020202020204" pitchFamily="34" charset="0"/>
              </a:rPr>
              <a:t>thành</a:t>
            </a:r>
            <a:r>
              <a:rPr lang="en-US" altLang="en-US" sz="3674" dirty="0">
                <a:solidFill>
                  <a:srgbClr val="000076"/>
                </a:solidFill>
                <a:latin typeface="Arial" panose="020B0604020202020204" pitchFamily="34" charset="0"/>
              </a:rPr>
              <a:t> </a:t>
            </a:r>
            <a:r>
              <a:rPr lang="en-US" altLang="en-US" sz="3674" dirty="0" err="1">
                <a:solidFill>
                  <a:srgbClr val="000076"/>
                </a:solidFill>
                <a:latin typeface="Arial" panose="020B0604020202020204" pitchFamily="34" charset="0"/>
              </a:rPr>
              <a:t>công</a:t>
            </a:r>
            <a:r>
              <a:rPr lang="en-US" altLang="en-US" sz="3674" dirty="0">
                <a:solidFill>
                  <a:srgbClr val="000076"/>
                </a:solidFill>
                <a:latin typeface="Arial" panose="020B0604020202020204" pitchFamily="34" charset="0"/>
              </a:rPr>
              <a:t> ty </a:t>
            </a:r>
            <a:r>
              <a:rPr lang="en-US" altLang="en-US" sz="3674" dirty="0" err="1">
                <a:solidFill>
                  <a:srgbClr val="000076"/>
                </a:solidFill>
                <a:latin typeface="Arial" panose="020B0604020202020204" pitchFamily="34" charset="0"/>
              </a:rPr>
              <a:t>máy</a:t>
            </a:r>
            <a:r>
              <a:rPr lang="en-US" altLang="en-US" sz="3674" dirty="0">
                <a:solidFill>
                  <a:srgbClr val="000076"/>
                </a:solidFill>
                <a:latin typeface="Arial" panose="020B0604020202020204" pitchFamily="34" charset="0"/>
              </a:rPr>
              <a:t> </a:t>
            </a:r>
            <a:r>
              <a:rPr lang="en-US" altLang="en-US" sz="3674" dirty="0" err="1">
                <a:solidFill>
                  <a:srgbClr val="000076"/>
                </a:solidFill>
                <a:latin typeface="Arial" panose="020B0604020202020204" pitchFamily="34" charset="0"/>
              </a:rPr>
              <a:t>tính</a:t>
            </a:r>
            <a:r>
              <a:rPr lang="en-US" altLang="en-US" sz="3674" dirty="0">
                <a:solidFill>
                  <a:srgbClr val="000076"/>
                </a:solidFill>
                <a:latin typeface="Arial" panose="020B0604020202020204" pitchFamily="34" charset="0"/>
              </a:rPr>
              <a:t> </a:t>
            </a:r>
            <a:r>
              <a:rPr lang="en-US" altLang="en-US" sz="3674" dirty="0" err="1">
                <a:solidFill>
                  <a:srgbClr val="000076"/>
                </a:solidFill>
                <a:latin typeface="Arial" panose="020B0604020202020204" pitchFamily="34" charset="0"/>
              </a:rPr>
              <a:t>thành</a:t>
            </a:r>
            <a:r>
              <a:rPr lang="en-US" altLang="en-US" sz="3674" dirty="0">
                <a:solidFill>
                  <a:srgbClr val="000076"/>
                </a:solidFill>
                <a:latin typeface="Arial" panose="020B0604020202020204" pitchFamily="34" charset="0"/>
              </a:rPr>
              <a:t> </a:t>
            </a:r>
            <a:r>
              <a:rPr lang="en-US" altLang="en-US" sz="3674" dirty="0" err="1">
                <a:solidFill>
                  <a:srgbClr val="000076"/>
                </a:solidFill>
                <a:latin typeface="Arial" panose="020B0604020202020204" pitchFamily="34" charset="0"/>
              </a:rPr>
              <a:t>công</a:t>
            </a:r>
            <a:r>
              <a:rPr lang="en-US" altLang="en-US" sz="3674" dirty="0">
                <a:solidFill>
                  <a:srgbClr val="000076"/>
                </a:solidFill>
                <a:latin typeface="Arial" panose="020B0604020202020204" pitchFamily="34" charset="0"/>
              </a:rPr>
              <a:t> </a:t>
            </a:r>
            <a:r>
              <a:rPr lang="en-US" altLang="en-US" sz="3674" dirty="0" err="1">
                <a:solidFill>
                  <a:srgbClr val="000076"/>
                </a:solidFill>
                <a:latin typeface="Arial" panose="020B0604020202020204" pitchFamily="34" charset="0"/>
              </a:rPr>
              <a:t>nhất</a:t>
            </a:r>
            <a:r>
              <a:rPr lang="en-US" altLang="en-US" sz="3674" dirty="0">
                <a:solidFill>
                  <a:srgbClr val="000076"/>
                </a:solidFill>
                <a:latin typeface="Arial" panose="020B0604020202020204" pitchFamily="34" charset="0"/>
              </a:rPr>
              <a:t> </a:t>
            </a:r>
            <a:r>
              <a:rPr lang="en-US" altLang="en-US" sz="3674" dirty="0" err="1">
                <a:solidFill>
                  <a:srgbClr val="000076"/>
                </a:solidFill>
                <a:latin typeface="Arial" panose="020B0604020202020204" pitchFamily="34" charset="0"/>
              </a:rPr>
              <a:t>trên</a:t>
            </a:r>
            <a:r>
              <a:rPr lang="en-US" altLang="en-US" sz="3674" dirty="0">
                <a:solidFill>
                  <a:srgbClr val="000076"/>
                </a:solidFill>
                <a:latin typeface="Arial" panose="020B0604020202020204" pitchFamily="34" charset="0"/>
              </a:rPr>
              <a:t> </a:t>
            </a:r>
            <a:r>
              <a:rPr lang="en-US" altLang="en-US" sz="3674" dirty="0" err="1">
                <a:solidFill>
                  <a:srgbClr val="000076"/>
                </a:solidFill>
                <a:latin typeface="Arial" panose="020B0604020202020204" pitchFamily="34" charset="0"/>
              </a:rPr>
              <a:t>thế</a:t>
            </a:r>
            <a:r>
              <a:rPr lang="en-US" altLang="en-US" sz="3674" dirty="0">
                <a:solidFill>
                  <a:srgbClr val="000076"/>
                </a:solidFill>
                <a:latin typeface="Arial" panose="020B0604020202020204" pitchFamily="34" charset="0"/>
              </a:rPr>
              <a:t> </a:t>
            </a:r>
            <a:r>
              <a:rPr lang="en-US" altLang="en-US" sz="3674" dirty="0" err="1">
                <a:solidFill>
                  <a:srgbClr val="000076"/>
                </a:solidFill>
                <a:latin typeface="Arial" panose="020B0604020202020204" pitchFamily="34" charset="0"/>
              </a:rPr>
              <a:t>giới</a:t>
            </a:r>
            <a:r>
              <a:rPr lang="en-US" altLang="en-US" sz="3674" dirty="0">
                <a:solidFill>
                  <a:srgbClr val="000076"/>
                </a:solidFill>
                <a:latin typeface="Arial" panose="020B0604020202020204" pitchFamily="34" charset="0"/>
              </a:rPr>
              <a:t> </a:t>
            </a:r>
            <a:r>
              <a:rPr lang="en-US" altLang="en-US" sz="3674" dirty="0" err="1">
                <a:solidFill>
                  <a:srgbClr val="000076"/>
                </a:solidFill>
                <a:latin typeface="Arial" panose="020B0604020202020204" pitchFamily="34" charset="0"/>
              </a:rPr>
              <a:t>dựa</a:t>
            </a:r>
            <a:r>
              <a:rPr lang="en-US" altLang="en-US" sz="3674" dirty="0">
                <a:solidFill>
                  <a:srgbClr val="000076"/>
                </a:solidFill>
                <a:latin typeface="Arial" panose="020B0604020202020204" pitchFamily="34" charset="0"/>
              </a:rPr>
              <a:t> </a:t>
            </a:r>
            <a:r>
              <a:rPr lang="en-US" altLang="en-US" sz="3674" dirty="0" err="1">
                <a:solidFill>
                  <a:srgbClr val="000076"/>
                </a:solidFill>
                <a:latin typeface="Arial" panose="020B0604020202020204" pitchFamily="34" charset="0"/>
              </a:rPr>
              <a:t>vào</a:t>
            </a:r>
            <a:r>
              <a:rPr lang="en-US" altLang="en-US" sz="3674" dirty="0">
                <a:solidFill>
                  <a:srgbClr val="000076"/>
                </a:solidFill>
                <a:latin typeface="Arial" panose="020B0604020202020204" pitchFamily="34" charset="0"/>
              </a:rPr>
              <a:t> </a:t>
            </a:r>
            <a:r>
              <a:rPr lang="en-US" altLang="en-US" sz="3674" dirty="0" err="1">
                <a:solidFill>
                  <a:srgbClr val="000076"/>
                </a:solidFill>
                <a:latin typeface="Arial" panose="020B0604020202020204" pitchFamily="34" charset="0"/>
              </a:rPr>
              <a:t>việc</a:t>
            </a:r>
            <a:r>
              <a:rPr lang="en-US" altLang="en-US" sz="3674" dirty="0">
                <a:solidFill>
                  <a:srgbClr val="000076"/>
                </a:solidFill>
                <a:latin typeface="Arial" panose="020B0604020202020204" pitchFamily="34" charset="0"/>
              </a:rPr>
              <a:t> </a:t>
            </a:r>
            <a:r>
              <a:rPr lang="en-US" altLang="en-US" sz="3674" dirty="0" err="1">
                <a:solidFill>
                  <a:srgbClr val="000076"/>
                </a:solidFill>
                <a:latin typeface="Arial" panose="020B0604020202020204" pitchFamily="34" charset="0"/>
              </a:rPr>
              <a:t>cung</a:t>
            </a:r>
            <a:r>
              <a:rPr lang="en-US" altLang="en-US" sz="3674" dirty="0">
                <a:solidFill>
                  <a:srgbClr val="000076"/>
                </a:solidFill>
                <a:latin typeface="Arial" panose="020B0604020202020204" pitchFamily="34" charset="0"/>
              </a:rPr>
              <a:t> </a:t>
            </a:r>
            <a:r>
              <a:rPr lang="en-US" altLang="en-US" sz="3674" dirty="0" err="1">
                <a:solidFill>
                  <a:srgbClr val="000076"/>
                </a:solidFill>
                <a:latin typeface="Arial" panose="020B0604020202020204" pitchFamily="34" charset="0"/>
              </a:rPr>
              <a:t>cấp</a:t>
            </a:r>
            <a:r>
              <a:rPr lang="en-US" altLang="en-US" sz="3674" dirty="0">
                <a:solidFill>
                  <a:srgbClr val="000076"/>
                </a:solidFill>
                <a:latin typeface="Arial" panose="020B0604020202020204" pitchFamily="34" charset="0"/>
              </a:rPr>
              <a:t> </a:t>
            </a:r>
            <a:r>
              <a:rPr lang="en-US" altLang="en-US" sz="3674" dirty="0" err="1">
                <a:solidFill>
                  <a:srgbClr val="000076"/>
                </a:solidFill>
                <a:latin typeface="Arial" panose="020B0604020202020204" pitchFamily="34" charset="0"/>
              </a:rPr>
              <a:t>kinh</a:t>
            </a:r>
            <a:r>
              <a:rPr lang="en-US" altLang="en-US" sz="3674" dirty="0">
                <a:solidFill>
                  <a:srgbClr val="000076"/>
                </a:solidFill>
                <a:latin typeface="Arial" panose="020B0604020202020204" pitchFamily="34" charset="0"/>
              </a:rPr>
              <a:t> </a:t>
            </a:r>
            <a:r>
              <a:rPr lang="en-US" altLang="en-US" sz="3674" dirty="0" err="1">
                <a:solidFill>
                  <a:srgbClr val="000076"/>
                </a:solidFill>
                <a:latin typeface="Arial" panose="020B0604020202020204" pitchFamily="34" charset="0"/>
              </a:rPr>
              <a:t>nghiệm</a:t>
            </a:r>
            <a:r>
              <a:rPr lang="en-US" altLang="en-US" sz="3674" dirty="0">
                <a:solidFill>
                  <a:srgbClr val="000076"/>
                </a:solidFill>
                <a:latin typeface="Arial" panose="020B0604020202020204" pitchFamily="34" charset="0"/>
              </a:rPr>
              <a:t> </a:t>
            </a:r>
            <a:r>
              <a:rPr lang="en-US" altLang="en-US" sz="3674" dirty="0" err="1">
                <a:solidFill>
                  <a:srgbClr val="000076"/>
                </a:solidFill>
                <a:latin typeface="Arial" panose="020B0604020202020204" pitchFamily="34" charset="0"/>
              </a:rPr>
              <a:t>tốt</a:t>
            </a:r>
            <a:r>
              <a:rPr lang="en-US" altLang="en-US" sz="3674" dirty="0">
                <a:solidFill>
                  <a:srgbClr val="000076"/>
                </a:solidFill>
                <a:latin typeface="Arial" panose="020B0604020202020204" pitchFamily="34" charset="0"/>
              </a:rPr>
              <a:t> </a:t>
            </a:r>
            <a:r>
              <a:rPr lang="en-US" altLang="en-US" sz="3674" dirty="0" err="1">
                <a:solidFill>
                  <a:srgbClr val="000076"/>
                </a:solidFill>
                <a:latin typeface="Arial" panose="020B0604020202020204" pitchFamily="34" charset="0"/>
              </a:rPr>
              <a:t>nhất</a:t>
            </a:r>
            <a:r>
              <a:rPr lang="en-US" altLang="en-US" sz="3674" dirty="0">
                <a:solidFill>
                  <a:srgbClr val="000076"/>
                </a:solidFill>
                <a:latin typeface="Arial" panose="020B0604020202020204" pitchFamily="34" charset="0"/>
              </a:rPr>
              <a:t> </a:t>
            </a:r>
            <a:r>
              <a:rPr lang="en-US" altLang="en-US" sz="3674" dirty="0" err="1">
                <a:solidFill>
                  <a:srgbClr val="000076"/>
                </a:solidFill>
                <a:latin typeface="Arial" panose="020B0604020202020204" pitchFamily="34" charset="0"/>
              </a:rPr>
              <a:t>cho</a:t>
            </a:r>
            <a:r>
              <a:rPr lang="en-US" altLang="en-US" sz="3674" dirty="0">
                <a:solidFill>
                  <a:srgbClr val="000076"/>
                </a:solidFill>
                <a:latin typeface="Arial" panose="020B0604020202020204" pitchFamily="34" charset="0"/>
              </a:rPr>
              <a:t> </a:t>
            </a:r>
            <a:r>
              <a:rPr lang="en-US" altLang="en-US" sz="3674" dirty="0" err="1">
                <a:solidFill>
                  <a:srgbClr val="000076"/>
                </a:solidFill>
                <a:latin typeface="Arial" panose="020B0604020202020204" pitchFamily="34" charset="0"/>
              </a:rPr>
              <a:t>khách</a:t>
            </a:r>
            <a:r>
              <a:rPr lang="en-US" altLang="en-US" sz="3674" dirty="0">
                <a:solidFill>
                  <a:srgbClr val="000076"/>
                </a:solidFill>
                <a:latin typeface="Arial" panose="020B0604020202020204" pitchFamily="34" charset="0"/>
              </a:rPr>
              <a:t> </a:t>
            </a:r>
            <a:r>
              <a:rPr lang="en-US" altLang="en-US" sz="3674" dirty="0" err="1">
                <a:solidFill>
                  <a:srgbClr val="000076"/>
                </a:solidFill>
                <a:latin typeface="Arial" panose="020B0604020202020204" pitchFamily="34" charset="0"/>
              </a:rPr>
              <a:t>hàng</a:t>
            </a:r>
            <a:r>
              <a:rPr lang="en-US" altLang="en-US" sz="3674" dirty="0">
                <a:solidFill>
                  <a:srgbClr val="000076"/>
                </a:solidFill>
                <a:latin typeface="Arial" panose="020B0604020202020204" pitchFamily="34" charset="0"/>
              </a:rPr>
              <a:t> </a:t>
            </a:r>
            <a:r>
              <a:rPr lang="en-US" altLang="en-US" sz="3674" dirty="0" err="1">
                <a:solidFill>
                  <a:srgbClr val="000076"/>
                </a:solidFill>
                <a:latin typeface="Arial" panose="020B0604020202020204" pitchFamily="34" charset="0"/>
              </a:rPr>
              <a:t>trên</a:t>
            </a:r>
            <a:r>
              <a:rPr lang="en-US" altLang="en-US" sz="3674" dirty="0">
                <a:solidFill>
                  <a:srgbClr val="000076"/>
                </a:solidFill>
                <a:latin typeface="Arial" panose="020B0604020202020204" pitchFamily="34" charset="0"/>
              </a:rPr>
              <a:t> </a:t>
            </a:r>
            <a:r>
              <a:rPr lang="en-US" altLang="en-US" sz="3674" dirty="0" err="1">
                <a:solidFill>
                  <a:srgbClr val="000076"/>
                </a:solidFill>
                <a:latin typeface="Arial" panose="020B0604020202020204" pitchFamily="34" charset="0"/>
              </a:rPr>
              <a:t>các</a:t>
            </a:r>
            <a:r>
              <a:rPr lang="en-US" altLang="en-US" sz="3674" dirty="0">
                <a:solidFill>
                  <a:srgbClr val="000076"/>
                </a:solidFill>
                <a:latin typeface="Arial" panose="020B0604020202020204" pitchFamily="34" charset="0"/>
              </a:rPr>
              <a:t> </a:t>
            </a:r>
            <a:r>
              <a:rPr lang="en-US" altLang="en-US" sz="3674" dirty="0" err="1">
                <a:solidFill>
                  <a:srgbClr val="000076"/>
                </a:solidFill>
                <a:latin typeface="Arial" panose="020B0604020202020204" pitchFamily="34" charset="0"/>
              </a:rPr>
              <a:t>thị</a:t>
            </a:r>
            <a:r>
              <a:rPr lang="en-US" altLang="en-US" sz="3674" dirty="0">
                <a:solidFill>
                  <a:srgbClr val="000076"/>
                </a:solidFill>
                <a:latin typeface="Arial" panose="020B0604020202020204" pitchFamily="34" charset="0"/>
              </a:rPr>
              <a:t> </a:t>
            </a:r>
            <a:r>
              <a:rPr lang="en-US" altLang="en-US" sz="3674" dirty="0" err="1">
                <a:solidFill>
                  <a:srgbClr val="000076"/>
                </a:solidFill>
                <a:latin typeface="Arial" panose="020B0604020202020204" pitchFamily="34" charset="0"/>
              </a:rPr>
              <a:t>trường</a:t>
            </a:r>
            <a:r>
              <a:rPr lang="en-US" altLang="en-US" sz="3674" dirty="0">
                <a:solidFill>
                  <a:srgbClr val="000076"/>
                </a:solidFill>
                <a:latin typeface="Arial" panose="020B0604020202020204" pitchFamily="34" charset="0"/>
              </a:rPr>
              <a:t> </a:t>
            </a:r>
            <a:r>
              <a:rPr lang="en-US" altLang="en-US" sz="3674" dirty="0" err="1">
                <a:solidFill>
                  <a:srgbClr val="000076"/>
                </a:solidFill>
                <a:latin typeface="Arial" panose="020B0604020202020204" pitchFamily="34" charset="0"/>
              </a:rPr>
              <a:t>mình</a:t>
            </a:r>
            <a:r>
              <a:rPr lang="en-US" altLang="en-US" sz="3674" dirty="0">
                <a:solidFill>
                  <a:srgbClr val="000076"/>
                </a:solidFill>
                <a:latin typeface="Arial" panose="020B0604020202020204" pitchFamily="34" charset="0"/>
              </a:rPr>
              <a:t> </a:t>
            </a:r>
            <a:r>
              <a:rPr lang="en-US" altLang="en-US" sz="3674" dirty="0" err="1">
                <a:solidFill>
                  <a:srgbClr val="000076"/>
                </a:solidFill>
                <a:latin typeface="Arial" panose="020B0604020202020204" pitchFamily="34" charset="0"/>
              </a:rPr>
              <a:t>phục</a:t>
            </a:r>
            <a:r>
              <a:rPr lang="en-US" altLang="en-US" sz="3674" dirty="0">
                <a:solidFill>
                  <a:srgbClr val="000076"/>
                </a:solidFill>
                <a:latin typeface="Arial" panose="020B0604020202020204" pitchFamily="34" charset="0"/>
              </a:rPr>
              <a:t> </a:t>
            </a:r>
            <a:r>
              <a:rPr lang="en-US" altLang="en-US" sz="3674" dirty="0" err="1">
                <a:solidFill>
                  <a:srgbClr val="000076"/>
                </a:solidFill>
                <a:latin typeface="Arial" panose="020B0604020202020204" pitchFamily="34" charset="0"/>
              </a:rPr>
              <a:t>vụ</a:t>
            </a:r>
            <a:r>
              <a:rPr lang="en-US" altLang="en-US" sz="3674" dirty="0">
                <a:solidFill>
                  <a:srgbClr val="000076"/>
                </a:solidFill>
                <a:latin typeface="Arial" panose="020B0604020202020204" pitchFamily="34" charset="0"/>
              </a:rPr>
              <a:t>.</a:t>
            </a:r>
          </a:p>
        </p:txBody>
      </p:sp>
      <p:sp>
        <p:nvSpPr>
          <p:cNvPr id="8" name="Text Box 10">
            <a:extLst>
              <a:ext uri="{FF2B5EF4-FFF2-40B4-BE49-F238E27FC236}">
                <a16:creationId xmlns:a16="http://schemas.microsoft.com/office/drawing/2014/main" id="{872416CD-C687-2291-9FCC-FE5396CBBB7C}"/>
              </a:ext>
            </a:extLst>
          </p:cNvPr>
          <p:cNvSpPr txBox="1">
            <a:spLocks noGrp="1" noChangeArrowheads="1"/>
          </p:cNvSpPr>
          <p:nvPr>
            <p:ph type="title"/>
          </p:nvPr>
        </p:nvSpPr>
        <p:spPr bwMode="auto">
          <a:xfrm>
            <a:off x="2256791" y="37147"/>
            <a:ext cx="14991939" cy="7518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22470" tIns="61235" rIns="122470" bIns="61235" rtlCol="0" anchor="ctr">
            <a:spAutoFit/>
          </a:bodyPr>
          <a:lstStyle>
            <a:lvl1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1pPr>
            <a:lvl2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2pPr>
            <a:lvl3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3pPr>
            <a:lvl4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4pPr>
            <a:lvl5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5pPr>
            <a:lvl6pPr marL="25146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6pPr>
            <a:lvl7pPr marL="29718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7pPr>
            <a:lvl8pPr marL="34290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8pPr>
            <a:lvl9pPr marL="38862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9pPr>
          </a:lstStyle>
          <a:p>
            <a:pPr algn="just" eaLnBrk="1" latinLnBrk="1" hangingPunct="1"/>
            <a:r>
              <a:rPr lang="en-US" sz="4082" b="1" i="1" dirty="0">
                <a:solidFill>
                  <a:schemeClr val="bg1"/>
                </a:solidFill>
              </a:rPr>
              <a:t>2.2. </a:t>
            </a:r>
            <a:r>
              <a:rPr lang="it-IT" sz="4082" b="1" i="1" dirty="0">
                <a:solidFill>
                  <a:schemeClr val="bg1"/>
                </a:solidFill>
              </a:rPr>
              <a:t>MỤC TIÊU, CƠ SỞ KH &amp; TIẾN TRÌNH HOẠCH ĐỊNH</a:t>
            </a:r>
            <a:endParaRPr lang="en-US" sz="4082" b="1" i="1" dirty="0">
              <a:solidFill>
                <a:schemeClr val="bg1"/>
              </a:solidFill>
            </a:endParaRPr>
          </a:p>
        </p:txBody>
      </p:sp>
      <p:grpSp>
        <p:nvGrpSpPr>
          <p:cNvPr id="9" name="Group 7">
            <a:extLst>
              <a:ext uri="{FF2B5EF4-FFF2-40B4-BE49-F238E27FC236}">
                <a16:creationId xmlns:a16="http://schemas.microsoft.com/office/drawing/2014/main" id="{16CA452D-C260-D1D3-5C00-25ABDE01645B}"/>
              </a:ext>
            </a:extLst>
          </p:cNvPr>
          <p:cNvGrpSpPr>
            <a:grpSpLocks/>
          </p:cNvGrpSpPr>
          <p:nvPr/>
        </p:nvGrpSpPr>
        <p:grpSpPr bwMode="auto">
          <a:xfrm>
            <a:off x="2823772" y="856501"/>
            <a:ext cx="12805020" cy="1078706"/>
            <a:chOff x="-298625" y="0"/>
            <a:chExt cx="6525713" cy="719137"/>
          </a:xfrm>
          <a:gradFill flip="none" rotWithShape="1">
            <a:gsLst>
              <a:gs pos="0">
                <a:srgbClr val="000099">
                  <a:shade val="30000"/>
                  <a:satMod val="115000"/>
                </a:srgbClr>
              </a:gs>
              <a:gs pos="50000">
                <a:srgbClr val="000099">
                  <a:shade val="67500"/>
                  <a:satMod val="115000"/>
                </a:srgbClr>
              </a:gs>
              <a:gs pos="100000">
                <a:srgbClr val="000099">
                  <a:shade val="100000"/>
                  <a:satMod val="115000"/>
                </a:srgbClr>
              </a:gs>
            </a:gsLst>
            <a:lin ang="16200000" scaled="1"/>
            <a:tileRect/>
          </a:gradFill>
        </p:grpSpPr>
        <p:sp>
          <p:nvSpPr>
            <p:cNvPr id="10" name="AutoShape 3">
              <a:extLst>
                <a:ext uri="{FF2B5EF4-FFF2-40B4-BE49-F238E27FC236}">
                  <a16:creationId xmlns:a16="http://schemas.microsoft.com/office/drawing/2014/main" id="{DD1E2612-6869-59C1-6E6C-BEB0C1ECB8B5}"/>
                </a:ext>
              </a:extLst>
            </p:cNvPr>
            <p:cNvSpPr>
              <a:spLocks noChangeArrowheads="1"/>
            </p:cNvSpPr>
            <p:nvPr/>
          </p:nvSpPr>
          <p:spPr bwMode="auto">
            <a:xfrm>
              <a:off x="-298625" y="0"/>
              <a:ext cx="6525713" cy="719137"/>
            </a:xfrm>
            <a:prstGeom prst="roundRect">
              <a:avLst>
                <a:gd name="adj" fmla="val 16667"/>
              </a:avLst>
            </a:prstGeom>
            <a:solidFill>
              <a:srgbClr val="FFC000"/>
            </a:solidFill>
            <a:ln>
              <a:noFill/>
            </a:ln>
          </p:spPr>
          <p:txBody>
            <a:bodyPr anchor="ctr"/>
            <a:lstStyle>
              <a:lvl1pPr latinLnBrk="1">
                <a:spcBef>
                  <a:spcPct val="20000"/>
                </a:spcBef>
                <a:buFont typeface="Arial" panose="020B0604020202020204" pitchFamily="34" charset="0"/>
                <a:buChar char="•"/>
                <a:defRPr sz="3500">
                  <a:solidFill>
                    <a:schemeClr val="tx1"/>
                  </a:solidFill>
                  <a:latin typeface="Malgun Gothic" panose="020B0503020000020004" pitchFamily="34" charset="-127"/>
                </a:defRPr>
              </a:lvl1pPr>
              <a:lvl2pPr marL="817563" indent="-314325" latinLnBrk="1">
                <a:spcBef>
                  <a:spcPct val="20000"/>
                </a:spcBef>
                <a:buFont typeface="Arial" panose="020B0604020202020204" pitchFamily="34" charset="0"/>
                <a:buChar char="–"/>
                <a:defRPr sz="3000">
                  <a:solidFill>
                    <a:schemeClr val="tx1"/>
                  </a:solidFill>
                  <a:latin typeface="Malgun Gothic" panose="020B0503020000020004" pitchFamily="34" charset="-127"/>
                </a:defRPr>
              </a:lvl2pPr>
              <a:lvl3pPr marL="1258888" indent="-250825" latinLnBrk="1">
                <a:spcBef>
                  <a:spcPct val="20000"/>
                </a:spcBef>
                <a:buFont typeface="Arial" panose="020B0604020202020204" pitchFamily="34" charset="0"/>
                <a:buChar char="•"/>
                <a:defRPr sz="2600">
                  <a:solidFill>
                    <a:schemeClr val="tx1"/>
                  </a:solidFill>
                  <a:latin typeface="Malgun Gothic" panose="020B0503020000020004" pitchFamily="34" charset="-127"/>
                </a:defRPr>
              </a:lvl3pPr>
              <a:lvl4pPr marL="1763713"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4pPr>
              <a:lvl5pPr marL="226695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5pPr>
              <a:lvl6pPr marL="27241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6pPr>
              <a:lvl7pPr marL="31813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7pPr>
              <a:lvl8pPr marL="36385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8pPr>
              <a:lvl9pPr marL="40957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9pPr>
            </a:lstStyle>
            <a:p>
              <a:pPr algn="ctr" defTabSz="1371609" fontAlgn="base" latinLnBrk="0">
                <a:spcBef>
                  <a:spcPct val="0"/>
                </a:spcBef>
                <a:spcAft>
                  <a:spcPct val="0"/>
                </a:spcAft>
                <a:buNone/>
                <a:defRPr/>
              </a:pPr>
              <a:endParaRPr lang="zh-CN" altLang="en-US" sz="2700" b="1" dirty="0">
                <a:solidFill>
                  <a:srgbClr val="000000"/>
                </a:solidFill>
                <a:latin typeface="Arial" panose="020B0604020202020204" pitchFamily="34" charset="0"/>
                <a:ea typeface="宋体" panose="02010600030101010101" pitchFamily="2" charset="-122"/>
              </a:endParaRPr>
            </a:p>
          </p:txBody>
        </p:sp>
        <p:sp>
          <p:nvSpPr>
            <p:cNvPr id="11" name="AutoShape 3">
              <a:extLst>
                <a:ext uri="{FF2B5EF4-FFF2-40B4-BE49-F238E27FC236}">
                  <a16:creationId xmlns:a16="http://schemas.microsoft.com/office/drawing/2014/main" id="{AFE15DA0-34ED-EC39-C5DA-494C5A908588}"/>
                </a:ext>
              </a:extLst>
            </p:cNvPr>
            <p:cNvSpPr>
              <a:spLocks noChangeArrowheads="1"/>
            </p:cNvSpPr>
            <p:nvPr/>
          </p:nvSpPr>
          <p:spPr bwMode="auto">
            <a:xfrm>
              <a:off x="-298625" y="66340"/>
              <a:ext cx="6455522" cy="541337"/>
            </a:xfrm>
            <a:prstGeom prst="roundRect">
              <a:avLst>
                <a:gd name="adj" fmla="val 16667"/>
              </a:avLst>
            </a:prstGeom>
            <a:solidFill>
              <a:schemeClr val="bg1"/>
            </a:solidFill>
            <a:ln w="25400">
              <a:solidFill>
                <a:schemeClr val="bg1"/>
              </a:solidFill>
              <a:round/>
              <a:headEnd/>
              <a:tailEnd/>
            </a:ln>
          </p:spPr>
          <p:txBody>
            <a:bodyPr wrap="none" anchor="ctr"/>
            <a:lstStyle>
              <a:lvl1pPr latinLnBrk="1">
                <a:spcBef>
                  <a:spcPct val="20000"/>
                </a:spcBef>
                <a:buFont typeface="Arial" panose="020B0604020202020204" pitchFamily="34" charset="0"/>
                <a:buChar char="•"/>
                <a:defRPr sz="3500">
                  <a:solidFill>
                    <a:schemeClr val="tx1"/>
                  </a:solidFill>
                  <a:latin typeface="Malgun Gothic" panose="020B0503020000020004" pitchFamily="34" charset="-127"/>
                </a:defRPr>
              </a:lvl1pPr>
              <a:lvl2pPr marL="817563" indent="-314325" latinLnBrk="1">
                <a:spcBef>
                  <a:spcPct val="20000"/>
                </a:spcBef>
                <a:buFont typeface="Arial" panose="020B0604020202020204" pitchFamily="34" charset="0"/>
                <a:buChar char="–"/>
                <a:defRPr sz="3000">
                  <a:solidFill>
                    <a:schemeClr val="tx1"/>
                  </a:solidFill>
                  <a:latin typeface="Malgun Gothic" panose="020B0503020000020004" pitchFamily="34" charset="-127"/>
                </a:defRPr>
              </a:lvl2pPr>
              <a:lvl3pPr marL="1258888" indent="-250825" latinLnBrk="1">
                <a:spcBef>
                  <a:spcPct val="20000"/>
                </a:spcBef>
                <a:buFont typeface="Arial" panose="020B0604020202020204" pitchFamily="34" charset="0"/>
                <a:buChar char="•"/>
                <a:defRPr sz="2600">
                  <a:solidFill>
                    <a:schemeClr val="tx1"/>
                  </a:solidFill>
                  <a:latin typeface="Malgun Gothic" panose="020B0503020000020004" pitchFamily="34" charset="-127"/>
                </a:defRPr>
              </a:lvl3pPr>
              <a:lvl4pPr marL="1763713"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4pPr>
              <a:lvl5pPr marL="226695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5pPr>
              <a:lvl6pPr marL="27241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6pPr>
              <a:lvl7pPr marL="31813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7pPr>
              <a:lvl8pPr marL="36385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8pPr>
              <a:lvl9pPr marL="40957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9pPr>
            </a:lstStyle>
            <a:p>
              <a:pPr algn="ctr" defTabSz="1371609" eaLnBrk="0" fontAlgn="base" hangingPunct="0">
                <a:spcAft>
                  <a:spcPct val="0"/>
                </a:spcAft>
                <a:buNone/>
                <a:defRPr/>
              </a:pPr>
              <a:r>
                <a:rPr lang="en-US" sz="4199" b="1" dirty="0">
                  <a:solidFill>
                    <a:srgbClr val="000099"/>
                  </a:solidFill>
                  <a:latin typeface="Arial"/>
                  <a:ea typeface="SimSun" panose="02010600030101010101" pitchFamily="2" charset="-122"/>
                </a:rPr>
                <a:t>2.2.1. CƠ SỞ KHOA HỌC CỦA HOẠCH ĐỊNH </a:t>
              </a:r>
            </a:p>
          </p:txBody>
        </p:sp>
      </p:grpSp>
    </p:spTree>
    <p:extLst>
      <p:ext uri="{BB962C8B-B14F-4D97-AF65-F5344CB8AC3E}">
        <p14:creationId xmlns:p14="http://schemas.microsoft.com/office/powerpoint/2010/main" val="35417925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amond(in)">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par>
                                <p:cTn id="15" presetID="18" presetClass="entr" presetSubtype="12"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strips(downLeft)">
                                      <p:cBhvr>
                                        <p:cTn id="17" dur="500"/>
                                        <p:tgtEl>
                                          <p:spTgt spid="8"/>
                                        </p:tgtEl>
                                      </p:cBhvr>
                                    </p:animEffect>
                                  </p:childTnLst>
                                </p:cTn>
                              </p:par>
                              <p:par>
                                <p:cTn id="18" presetID="42" presetClass="entr" presetSubtype="0" fill="hold" nodeType="with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500"/>
                                        <p:tgtEl>
                                          <p:spTgt spid="9"/>
                                        </p:tgtEl>
                                      </p:cBhvr>
                                    </p:animEffect>
                                    <p:anim calcmode="lin" valueType="num">
                                      <p:cBhvr>
                                        <p:cTn id="21" dur="500" fill="hold"/>
                                        <p:tgtEl>
                                          <p:spTgt spid="9"/>
                                        </p:tgtEl>
                                        <p:attrNameLst>
                                          <p:attrName>ppt_x</p:attrName>
                                        </p:attrNameLst>
                                      </p:cBhvr>
                                      <p:tavLst>
                                        <p:tav tm="0">
                                          <p:val>
                                            <p:strVal val="#ppt_x"/>
                                          </p:val>
                                        </p:tav>
                                        <p:tav tm="100000">
                                          <p:val>
                                            <p:strVal val="#ppt_x"/>
                                          </p:val>
                                        </p:tav>
                                      </p:tavLst>
                                    </p:anim>
                                    <p:anim calcmode="lin" valueType="num">
                                      <p:cBhvr>
                                        <p:cTn id="22" dur="5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P spid="8"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Graphical user interface, application&#10;&#10;Description automatically generated">
            <a:extLst>
              <a:ext uri="{FF2B5EF4-FFF2-40B4-BE49-F238E27FC236}">
                <a16:creationId xmlns:a16="http://schemas.microsoft.com/office/drawing/2014/main" id="{43034FCF-6260-FF0F-18AE-D5B1F16E812A}"/>
              </a:ext>
            </a:extLst>
          </p:cNvPr>
          <p:cNvPicPr>
            <a:picLocks noChangeAspect="1"/>
          </p:cNvPicPr>
          <p:nvPr/>
        </p:nvPicPr>
        <p:blipFill rotWithShape="1">
          <a:blip r:embed="rId2"/>
          <a:srcRect t="4486" r="2" b="2"/>
          <a:stretch/>
        </p:blipFill>
        <p:spPr>
          <a:xfrm>
            <a:off x="2088970" y="-195974"/>
            <a:ext cx="14306033" cy="10532760"/>
          </a:xfrm>
          <a:prstGeom prst="rect">
            <a:avLst/>
          </a:prstGeom>
          <a:ln>
            <a:noFill/>
          </a:ln>
          <a:effectLst>
            <a:softEdge rad="112500"/>
          </a:effectLst>
        </p:spPr>
      </p:pic>
    </p:spTree>
    <p:extLst>
      <p:ext uri="{BB962C8B-B14F-4D97-AF65-F5344CB8AC3E}">
        <p14:creationId xmlns:p14="http://schemas.microsoft.com/office/powerpoint/2010/main" val="22204384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3">
            <a:extLst>
              <a:ext uri="{FF2B5EF4-FFF2-40B4-BE49-F238E27FC236}">
                <a16:creationId xmlns:a16="http://schemas.microsoft.com/office/drawing/2014/main" id="{08C1A2B8-3603-CC97-2272-65E7E615DF02}"/>
              </a:ext>
            </a:extLst>
          </p:cNvPr>
          <p:cNvGrpSpPr>
            <a:grpSpLocks/>
          </p:cNvGrpSpPr>
          <p:nvPr/>
        </p:nvGrpSpPr>
        <p:grpSpPr bwMode="auto">
          <a:xfrm>
            <a:off x="2480917" y="1420013"/>
            <a:ext cx="12844709" cy="5781205"/>
            <a:chOff x="-42256" y="102789"/>
            <a:chExt cx="5815131" cy="1508406"/>
          </a:xfrm>
        </p:grpSpPr>
        <p:grpSp>
          <p:nvGrpSpPr>
            <p:cNvPr id="8" name="Group 4">
              <a:extLst>
                <a:ext uri="{FF2B5EF4-FFF2-40B4-BE49-F238E27FC236}">
                  <a16:creationId xmlns:a16="http://schemas.microsoft.com/office/drawing/2014/main" id="{38B48CB9-0051-0CC7-37D5-C4BE5DEAD605}"/>
                </a:ext>
              </a:extLst>
            </p:cNvPr>
            <p:cNvGrpSpPr>
              <a:grpSpLocks/>
            </p:cNvGrpSpPr>
            <p:nvPr/>
          </p:nvGrpSpPr>
          <p:grpSpPr bwMode="auto">
            <a:xfrm>
              <a:off x="-42256" y="102789"/>
              <a:ext cx="5815131" cy="1508406"/>
              <a:chOff x="-42261" y="102789"/>
              <a:chExt cx="5815881" cy="1508406"/>
            </a:xfrm>
          </p:grpSpPr>
          <p:sp>
            <p:nvSpPr>
              <p:cNvPr id="10" name="AutoShape 3">
                <a:extLst>
                  <a:ext uri="{FF2B5EF4-FFF2-40B4-BE49-F238E27FC236}">
                    <a16:creationId xmlns:a16="http://schemas.microsoft.com/office/drawing/2014/main" id="{C59FD47A-6BA0-4694-2F82-A2A0A9D453E0}"/>
                  </a:ext>
                </a:extLst>
              </p:cNvPr>
              <p:cNvSpPr>
                <a:spLocks noChangeArrowheads="1"/>
              </p:cNvSpPr>
              <p:nvPr/>
            </p:nvSpPr>
            <p:spPr bwMode="auto">
              <a:xfrm>
                <a:off x="-42261" y="102789"/>
                <a:ext cx="5815881" cy="1508406"/>
              </a:xfrm>
              <a:prstGeom prst="roundRect">
                <a:avLst>
                  <a:gd name="adj" fmla="val 16667"/>
                </a:avLst>
              </a:prstGeom>
              <a:gradFill rotWithShape="1">
                <a:gsLst>
                  <a:gs pos="0">
                    <a:srgbClr val="00709D"/>
                  </a:gs>
                  <a:gs pos="50000">
                    <a:srgbClr val="00A2E2"/>
                  </a:gs>
                  <a:gs pos="100000">
                    <a:srgbClr val="00C2FF"/>
                  </a:gs>
                </a:gsLst>
                <a:lin ang="16200000" scaled="1"/>
              </a:gra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latinLnBrk="1">
                  <a:spcBef>
                    <a:spcPct val="20000"/>
                  </a:spcBef>
                  <a:buFont typeface="Arial" panose="020B0604020202020204" pitchFamily="34" charset="0"/>
                  <a:buChar char="•"/>
                  <a:defRPr sz="3500">
                    <a:solidFill>
                      <a:schemeClr val="tx1"/>
                    </a:solidFill>
                    <a:latin typeface="Malgun Gothic" panose="020B0503020000020004" pitchFamily="34" charset="-127"/>
                  </a:defRPr>
                </a:lvl1pPr>
                <a:lvl2pPr marL="817563" indent="-314325" latinLnBrk="1">
                  <a:spcBef>
                    <a:spcPct val="20000"/>
                  </a:spcBef>
                  <a:buFont typeface="Arial" panose="020B0604020202020204" pitchFamily="34" charset="0"/>
                  <a:buChar char="–"/>
                  <a:defRPr sz="3000">
                    <a:solidFill>
                      <a:schemeClr val="tx1"/>
                    </a:solidFill>
                    <a:latin typeface="Malgun Gothic" panose="020B0503020000020004" pitchFamily="34" charset="-127"/>
                  </a:defRPr>
                </a:lvl2pPr>
                <a:lvl3pPr marL="1258888" indent="-250825" latinLnBrk="1">
                  <a:spcBef>
                    <a:spcPct val="20000"/>
                  </a:spcBef>
                  <a:buFont typeface="Arial" panose="020B0604020202020204" pitchFamily="34" charset="0"/>
                  <a:buChar char="•"/>
                  <a:defRPr sz="2600">
                    <a:solidFill>
                      <a:schemeClr val="tx1"/>
                    </a:solidFill>
                    <a:latin typeface="Malgun Gothic" panose="020B0503020000020004" pitchFamily="34" charset="-127"/>
                  </a:defRPr>
                </a:lvl3pPr>
                <a:lvl4pPr marL="1763713"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4pPr>
                <a:lvl5pPr marL="226695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5pPr>
                <a:lvl6pPr marL="27241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6pPr>
                <a:lvl7pPr marL="31813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7pPr>
                <a:lvl8pPr marL="36385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8pPr>
                <a:lvl9pPr marL="40957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9pPr>
              </a:lstStyle>
              <a:p>
                <a:pPr defTabSz="611357" fontAlgn="base" latinLnBrk="0">
                  <a:spcBef>
                    <a:spcPct val="0"/>
                  </a:spcBef>
                  <a:spcAft>
                    <a:spcPct val="0"/>
                  </a:spcAft>
                  <a:buNone/>
                  <a:defRPr/>
                </a:pPr>
                <a:endParaRPr lang="zh-CN" altLang="en-US" sz="3674">
                  <a:solidFill>
                    <a:srgbClr val="000000"/>
                  </a:solidFill>
                  <a:latin typeface="Arial" panose="020B0604020202020204" pitchFamily="34" charset="0"/>
                  <a:ea typeface="SimSun" panose="02010600030101010101" pitchFamily="2" charset="-122"/>
                </a:endParaRPr>
              </a:p>
            </p:txBody>
          </p:sp>
          <p:sp>
            <p:nvSpPr>
              <p:cNvPr id="11" name="AutoShape 3">
                <a:extLst>
                  <a:ext uri="{FF2B5EF4-FFF2-40B4-BE49-F238E27FC236}">
                    <a16:creationId xmlns:a16="http://schemas.microsoft.com/office/drawing/2014/main" id="{B9BDCF74-5890-624F-AA14-CC505CA3244E}"/>
                  </a:ext>
                </a:extLst>
              </p:cNvPr>
              <p:cNvSpPr>
                <a:spLocks noChangeArrowheads="1"/>
              </p:cNvSpPr>
              <p:nvPr/>
            </p:nvSpPr>
            <p:spPr bwMode="auto">
              <a:xfrm>
                <a:off x="-42261" y="145279"/>
                <a:ext cx="5714660" cy="1423426"/>
              </a:xfrm>
              <a:prstGeom prst="roundRect">
                <a:avLst>
                  <a:gd name="adj" fmla="val 16667"/>
                </a:avLst>
              </a:prstGeom>
              <a:solidFill>
                <a:schemeClr val="bg1"/>
              </a:solidFill>
              <a:ln w="25400">
                <a:solidFill>
                  <a:schemeClr val="bg1"/>
                </a:solidFill>
                <a:round/>
                <a:headEnd/>
                <a:tailEnd/>
              </a:ln>
            </p:spPr>
            <p:txBody>
              <a:bodyPr wrap="none" anchor="ctr"/>
              <a:lstStyle>
                <a:lvl1pPr latinLnBrk="1">
                  <a:spcBef>
                    <a:spcPct val="20000"/>
                  </a:spcBef>
                  <a:buFont typeface="Arial" panose="020B0604020202020204" pitchFamily="34" charset="0"/>
                  <a:buChar char="•"/>
                  <a:defRPr sz="3500">
                    <a:solidFill>
                      <a:schemeClr val="tx1"/>
                    </a:solidFill>
                    <a:latin typeface="Malgun Gothic" panose="020B0503020000020004" pitchFamily="34" charset="-127"/>
                  </a:defRPr>
                </a:lvl1pPr>
                <a:lvl2pPr marL="817563" indent="-314325" latinLnBrk="1">
                  <a:spcBef>
                    <a:spcPct val="20000"/>
                  </a:spcBef>
                  <a:buFont typeface="Arial" panose="020B0604020202020204" pitchFamily="34" charset="0"/>
                  <a:buChar char="–"/>
                  <a:defRPr sz="3000">
                    <a:solidFill>
                      <a:schemeClr val="tx1"/>
                    </a:solidFill>
                    <a:latin typeface="Malgun Gothic" panose="020B0503020000020004" pitchFamily="34" charset="-127"/>
                  </a:defRPr>
                </a:lvl2pPr>
                <a:lvl3pPr marL="1258888" indent="-250825" latinLnBrk="1">
                  <a:spcBef>
                    <a:spcPct val="20000"/>
                  </a:spcBef>
                  <a:buFont typeface="Arial" panose="020B0604020202020204" pitchFamily="34" charset="0"/>
                  <a:buChar char="•"/>
                  <a:defRPr sz="2600">
                    <a:solidFill>
                      <a:schemeClr val="tx1"/>
                    </a:solidFill>
                    <a:latin typeface="Malgun Gothic" panose="020B0503020000020004" pitchFamily="34" charset="-127"/>
                  </a:defRPr>
                </a:lvl3pPr>
                <a:lvl4pPr marL="1763713"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4pPr>
                <a:lvl5pPr marL="226695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5pPr>
                <a:lvl6pPr marL="27241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6pPr>
                <a:lvl7pPr marL="31813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7pPr>
                <a:lvl8pPr marL="36385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8pPr>
                <a:lvl9pPr marL="40957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9pPr>
              </a:lstStyle>
              <a:p>
                <a:pPr algn="ctr" defTabSz="611357" eaLnBrk="0" fontAlgn="base" latinLnBrk="0" hangingPunct="0">
                  <a:spcBef>
                    <a:spcPct val="0"/>
                  </a:spcBef>
                  <a:spcAft>
                    <a:spcPct val="0"/>
                  </a:spcAft>
                  <a:buNone/>
                  <a:defRPr/>
                </a:pPr>
                <a:endParaRPr lang="zh-CN" altLang="en-US" sz="3674">
                  <a:solidFill>
                    <a:srgbClr val="660066"/>
                  </a:solidFill>
                  <a:latin typeface="Arial" panose="020B0604020202020204" pitchFamily="34" charset="0"/>
                  <a:ea typeface="Microsoft YaHei" panose="020B0503020204020204" pitchFamily="34" charset="-122"/>
                </a:endParaRPr>
              </a:p>
            </p:txBody>
          </p:sp>
        </p:grpSp>
        <p:sp>
          <p:nvSpPr>
            <p:cNvPr id="9" name="Rectangle 13">
              <a:extLst>
                <a:ext uri="{FF2B5EF4-FFF2-40B4-BE49-F238E27FC236}">
                  <a16:creationId xmlns:a16="http://schemas.microsoft.com/office/drawing/2014/main" id="{B3A482F3-BE22-CB95-6F56-0AD73D571455}"/>
                </a:ext>
              </a:extLst>
            </p:cNvPr>
            <p:cNvSpPr>
              <a:spLocks noChangeArrowheads="1"/>
            </p:cNvSpPr>
            <p:nvPr/>
          </p:nvSpPr>
          <p:spPr bwMode="auto">
            <a:xfrm>
              <a:off x="175714" y="121571"/>
              <a:ext cx="5440561" cy="14620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sz="2400">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pPr algn="ctr">
                <a:buNone/>
              </a:pPr>
              <a:r>
                <a:rPr lang="en-US" sz="3810" b="1" i="1" u="sng" dirty="0">
                  <a:solidFill>
                    <a:srgbClr val="FF0000"/>
                  </a:solidFill>
                </a:rPr>
                <a:t>TRIẾT LÝ KINH DOANH</a:t>
              </a:r>
            </a:p>
            <a:p>
              <a:pPr marL="622158" indent="-622158">
                <a:buFont typeface="Wingdings" panose="05000000000000000000" pitchFamily="2" charset="2"/>
                <a:buChar char="Ø"/>
              </a:pPr>
              <a:r>
                <a:rPr lang="vi-VN" sz="3810" b="1" dirty="0">
                  <a:solidFill>
                    <a:srgbClr val="00007A"/>
                  </a:solidFill>
                </a:rPr>
                <a:t>Với những thành tựu ấn tượng</a:t>
              </a:r>
              <a:r>
                <a:rPr lang="en-US" sz="3810" b="1" dirty="0">
                  <a:solidFill>
                    <a:srgbClr val="00007A"/>
                  </a:solidFill>
                </a:rPr>
                <a:t>,</a:t>
              </a:r>
              <a:r>
                <a:rPr lang="vi-VN" sz="3810" b="1" dirty="0">
                  <a:solidFill>
                    <a:srgbClr val="00007A"/>
                  </a:solidFill>
                </a:rPr>
                <a:t> triết lý kinh doanh của Vinamilk</a:t>
              </a:r>
              <a:r>
                <a:rPr lang="en-US" sz="3810" b="1" dirty="0">
                  <a:solidFill>
                    <a:srgbClr val="00007A"/>
                  </a:solidFill>
                </a:rPr>
                <a:t>:</a:t>
              </a:r>
            </a:p>
            <a:p>
              <a:pPr>
                <a:buNone/>
              </a:pPr>
              <a:r>
                <a:rPr lang="vi-VN" sz="3810" b="1" i="1" dirty="0">
                  <a:solidFill>
                    <a:srgbClr val="FF0000"/>
                  </a:solidFill>
                </a:rPr>
                <a:t>“Vinamilk mong muốn trở thành sản phẩm được yêu thích ở mọi khu vực, lãnh thổ. Vì thế chúng tôi tâm niệm rằng chất lượng và sáng tạo là người bạn đồng hành của Vinamilk. Vinamilk xem khách hàng là trung tâm và cam kết đáp ứng mọi nhu cầu của khách hàng.”</a:t>
              </a:r>
              <a:endParaRPr lang="en-US" sz="3810" b="1" i="1" dirty="0">
                <a:solidFill>
                  <a:srgbClr val="FF0000"/>
                </a:solidFill>
              </a:endParaRPr>
            </a:p>
          </p:txBody>
        </p:sp>
      </p:grpSp>
    </p:spTree>
    <p:extLst>
      <p:ext uri="{BB962C8B-B14F-4D97-AF65-F5344CB8AC3E}">
        <p14:creationId xmlns:p14="http://schemas.microsoft.com/office/powerpoint/2010/main" val="29705461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fltVal val="0"/>
                                          </p:val>
                                        </p:tav>
                                        <p:tav tm="100000">
                                          <p:val>
                                            <p:strVal val="#ppt_w"/>
                                          </p:val>
                                        </p:tav>
                                      </p:tavLst>
                                    </p:anim>
                                    <p:anim calcmode="lin" valueType="num">
                                      <p:cBhvr>
                                        <p:cTn id="8" dur="1000" fill="hold"/>
                                        <p:tgtEl>
                                          <p:spTgt spid="7"/>
                                        </p:tgtEl>
                                        <p:attrNameLst>
                                          <p:attrName>ppt_h</p:attrName>
                                        </p:attrNameLst>
                                      </p:cBhvr>
                                      <p:tavLst>
                                        <p:tav tm="0">
                                          <p:val>
                                            <p:fltVal val="0"/>
                                          </p:val>
                                        </p:tav>
                                        <p:tav tm="100000">
                                          <p:val>
                                            <p:strVal val="#ppt_h"/>
                                          </p:val>
                                        </p:tav>
                                      </p:tavLst>
                                    </p:anim>
                                    <p:anim calcmode="lin" valueType="num">
                                      <p:cBhvr>
                                        <p:cTn id="9" dur="1000" fill="hold"/>
                                        <p:tgtEl>
                                          <p:spTgt spid="7"/>
                                        </p:tgtEl>
                                        <p:attrNameLst>
                                          <p:attrName>style.rotation</p:attrName>
                                        </p:attrNameLst>
                                      </p:cBhvr>
                                      <p:tavLst>
                                        <p:tav tm="0">
                                          <p:val>
                                            <p:fltVal val="90"/>
                                          </p:val>
                                        </p:tav>
                                        <p:tav tm="100000">
                                          <p:val>
                                            <p:fltVal val="0"/>
                                          </p:val>
                                        </p:tav>
                                      </p:tavLst>
                                    </p:anim>
                                    <p:animEffect transition="in" filter="fade">
                                      <p:cBhvr>
                                        <p:cTn id="10"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7"/>
          <p:cNvGrpSpPr>
            <a:grpSpLocks/>
          </p:cNvGrpSpPr>
          <p:nvPr/>
        </p:nvGrpSpPr>
        <p:grpSpPr bwMode="auto">
          <a:xfrm>
            <a:off x="2806091" y="1615985"/>
            <a:ext cx="12805020" cy="1078706"/>
            <a:chOff x="-298625" y="0"/>
            <a:chExt cx="6525713" cy="719137"/>
          </a:xfrm>
          <a:gradFill flip="none" rotWithShape="1">
            <a:gsLst>
              <a:gs pos="0">
                <a:srgbClr val="000099">
                  <a:shade val="30000"/>
                  <a:satMod val="115000"/>
                </a:srgbClr>
              </a:gs>
              <a:gs pos="50000">
                <a:srgbClr val="000099">
                  <a:shade val="67500"/>
                  <a:satMod val="115000"/>
                </a:srgbClr>
              </a:gs>
              <a:gs pos="100000">
                <a:srgbClr val="000099">
                  <a:shade val="100000"/>
                  <a:satMod val="115000"/>
                </a:srgbClr>
              </a:gs>
            </a:gsLst>
            <a:lin ang="16200000" scaled="1"/>
            <a:tileRect/>
          </a:gradFill>
        </p:grpSpPr>
        <p:sp>
          <p:nvSpPr>
            <p:cNvPr id="9" name="AutoShape 3"/>
            <p:cNvSpPr>
              <a:spLocks noChangeArrowheads="1"/>
            </p:cNvSpPr>
            <p:nvPr/>
          </p:nvSpPr>
          <p:spPr bwMode="auto">
            <a:xfrm>
              <a:off x="-298625" y="0"/>
              <a:ext cx="6525713" cy="719137"/>
            </a:xfrm>
            <a:prstGeom prst="roundRect">
              <a:avLst>
                <a:gd name="adj" fmla="val 16667"/>
              </a:avLst>
            </a:prstGeom>
            <a:solidFill>
              <a:srgbClr val="CCFFFF"/>
            </a:solidFill>
            <a:ln>
              <a:noFill/>
            </a:ln>
          </p:spPr>
          <p:txBody>
            <a:bodyPr anchor="ctr"/>
            <a:lstStyle>
              <a:lvl1pPr latinLnBrk="1">
                <a:spcBef>
                  <a:spcPct val="20000"/>
                </a:spcBef>
                <a:buFont typeface="Arial" panose="020B0604020202020204" pitchFamily="34" charset="0"/>
                <a:buChar char="•"/>
                <a:defRPr sz="3500">
                  <a:solidFill>
                    <a:schemeClr val="tx1"/>
                  </a:solidFill>
                  <a:latin typeface="Malgun Gothic" panose="020B0503020000020004" pitchFamily="34" charset="-127"/>
                </a:defRPr>
              </a:lvl1pPr>
              <a:lvl2pPr marL="817563" indent="-314325" latinLnBrk="1">
                <a:spcBef>
                  <a:spcPct val="20000"/>
                </a:spcBef>
                <a:buFont typeface="Arial" panose="020B0604020202020204" pitchFamily="34" charset="0"/>
                <a:buChar char="–"/>
                <a:defRPr sz="3000">
                  <a:solidFill>
                    <a:schemeClr val="tx1"/>
                  </a:solidFill>
                  <a:latin typeface="Malgun Gothic" panose="020B0503020000020004" pitchFamily="34" charset="-127"/>
                </a:defRPr>
              </a:lvl2pPr>
              <a:lvl3pPr marL="1258888" indent="-250825" latinLnBrk="1">
                <a:spcBef>
                  <a:spcPct val="20000"/>
                </a:spcBef>
                <a:buFont typeface="Arial" panose="020B0604020202020204" pitchFamily="34" charset="0"/>
                <a:buChar char="•"/>
                <a:defRPr sz="2600">
                  <a:solidFill>
                    <a:schemeClr val="tx1"/>
                  </a:solidFill>
                  <a:latin typeface="Malgun Gothic" panose="020B0503020000020004" pitchFamily="34" charset="-127"/>
                </a:defRPr>
              </a:lvl3pPr>
              <a:lvl4pPr marL="1763713"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4pPr>
              <a:lvl5pPr marL="226695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5pPr>
              <a:lvl6pPr marL="27241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6pPr>
              <a:lvl7pPr marL="31813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7pPr>
              <a:lvl8pPr marL="36385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8pPr>
              <a:lvl9pPr marL="40957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9pPr>
            </a:lstStyle>
            <a:p>
              <a:pPr algn="ctr" defTabSz="1371609" fontAlgn="base" latinLnBrk="0">
                <a:spcBef>
                  <a:spcPct val="0"/>
                </a:spcBef>
                <a:spcAft>
                  <a:spcPct val="0"/>
                </a:spcAft>
                <a:buNone/>
                <a:defRPr/>
              </a:pPr>
              <a:endParaRPr lang="zh-CN" altLang="en-US" sz="2700" b="1" dirty="0">
                <a:solidFill>
                  <a:srgbClr val="000000"/>
                </a:solidFill>
                <a:latin typeface="Arial" panose="020B0604020202020204" pitchFamily="34" charset="0"/>
                <a:ea typeface="宋体" panose="02010600030101010101" pitchFamily="2" charset="-122"/>
              </a:endParaRPr>
            </a:p>
          </p:txBody>
        </p:sp>
        <p:sp>
          <p:nvSpPr>
            <p:cNvPr id="10" name="AutoShape 3"/>
            <p:cNvSpPr>
              <a:spLocks noChangeArrowheads="1"/>
            </p:cNvSpPr>
            <p:nvPr/>
          </p:nvSpPr>
          <p:spPr bwMode="auto">
            <a:xfrm>
              <a:off x="-298625" y="66340"/>
              <a:ext cx="6455522" cy="541337"/>
            </a:xfrm>
            <a:prstGeom prst="roundRect">
              <a:avLst>
                <a:gd name="adj" fmla="val 16667"/>
              </a:avLst>
            </a:prstGeom>
            <a:solidFill>
              <a:schemeClr val="bg1"/>
            </a:solidFill>
            <a:ln w="25400">
              <a:solidFill>
                <a:schemeClr val="bg1"/>
              </a:solidFill>
              <a:round/>
              <a:headEnd/>
              <a:tailEnd/>
            </a:ln>
          </p:spPr>
          <p:txBody>
            <a:bodyPr wrap="none" anchor="ctr"/>
            <a:lstStyle>
              <a:lvl1pPr latinLnBrk="1">
                <a:spcBef>
                  <a:spcPct val="20000"/>
                </a:spcBef>
                <a:buFont typeface="Arial" panose="020B0604020202020204" pitchFamily="34" charset="0"/>
                <a:buChar char="•"/>
                <a:defRPr sz="3500">
                  <a:solidFill>
                    <a:schemeClr val="tx1"/>
                  </a:solidFill>
                  <a:latin typeface="Malgun Gothic" panose="020B0503020000020004" pitchFamily="34" charset="-127"/>
                </a:defRPr>
              </a:lvl1pPr>
              <a:lvl2pPr marL="817563" indent="-314325" latinLnBrk="1">
                <a:spcBef>
                  <a:spcPct val="20000"/>
                </a:spcBef>
                <a:buFont typeface="Arial" panose="020B0604020202020204" pitchFamily="34" charset="0"/>
                <a:buChar char="–"/>
                <a:defRPr sz="3000">
                  <a:solidFill>
                    <a:schemeClr val="tx1"/>
                  </a:solidFill>
                  <a:latin typeface="Malgun Gothic" panose="020B0503020000020004" pitchFamily="34" charset="-127"/>
                </a:defRPr>
              </a:lvl2pPr>
              <a:lvl3pPr marL="1258888" indent="-250825" latinLnBrk="1">
                <a:spcBef>
                  <a:spcPct val="20000"/>
                </a:spcBef>
                <a:buFont typeface="Arial" panose="020B0604020202020204" pitchFamily="34" charset="0"/>
                <a:buChar char="•"/>
                <a:defRPr sz="2600">
                  <a:solidFill>
                    <a:schemeClr val="tx1"/>
                  </a:solidFill>
                  <a:latin typeface="Malgun Gothic" panose="020B0503020000020004" pitchFamily="34" charset="-127"/>
                </a:defRPr>
              </a:lvl3pPr>
              <a:lvl4pPr marL="1763713"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4pPr>
              <a:lvl5pPr marL="226695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5pPr>
              <a:lvl6pPr marL="27241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6pPr>
              <a:lvl7pPr marL="31813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7pPr>
              <a:lvl8pPr marL="36385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8pPr>
              <a:lvl9pPr marL="40957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9pPr>
            </a:lstStyle>
            <a:p>
              <a:pPr algn="ctr" defTabSz="1371609" eaLnBrk="0" fontAlgn="base" hangingPunct="0">
                <a:spcAft>
                  <a:spcPct val="0"/>
                </a:spcAft>
                <a:buNone/>
                <a:defRPr/>
              </a:pPr>
              <a:r>
                <a:rPr lang="en-US" sz="4199" b="1" dirty="0">
                  <a:solidFill>
                    <a:srgbClr val="000099"/>
                  </a:solidFill>
                  <a:latin typeface="Arial"/>
                  <a:ea typeface="SimSun" panose="02010600030101010101" pitchFamily="2" charset="-122"/>
                </a:rPr>
                <a:t>2.2.1. CƠ SỞ KHOA HỌC CỦA HOẠCH ĐỊNH </a:t>
              </a:r>
            </a:p>
          </p:txBody>
        </p:sp>
      </p:grpSp>
      <p:sp>
        <p:nvSpPr>
          <p:cNvPr id="4" name="Text Box 10">
            <a:extLst>
              <a:ext uri="{FF2B5EF4-FFF2-40B4-BE49-F238E27FC236}">
                <a16:creationId xmlns:a16="http://schemas.microsoft.com/office/drawing/2014/main" id="{842B4A8E-6B0A-387A-2B47-4D982D836718}"/>
              </a:ext>
            </a:extLst>
          </p:cNvPr>
          <p:cNvSpPr txBox="1">
            <a:spLocks noChangeArrowheads="1"/>
          </p:cNvSpPr>
          <p:nvPr/>
        </p:nvSpPr>
        <p:spPr bwMode="auto">
          <a:xfrm>
            <a:off x="2088970" y="269759"/>
            <a:ext cx="14404019" cy="7518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22470" tIns="61235" rIns="122470" bIns="61235">
            <a:spAutoFit/>
          </a:bodyPr>
          <a:lstStyle>
            <a:lvl1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1pPr>
            <a:lvl2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2pPr>
            <a:lvl3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3pPr>
            <a:lvl4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4pPr>
            <a:lvl5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5pPr>
            <a:lvl6pPr marL="25146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6pPr>
            <a:lvl7pPr marL="29718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7pPr>
            <a:lvl8pPr marL="34290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8pPr>
            <a:lvl9pPr marL="38862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9pPr>
          </a:lstStyle>
          <a:p>
            <a:pPr algn="just" defTabSz="611357" fontAlgn="base" latinLnBrk="1">
              <a:spcBef>
                <a:spcPct val="0"/>
              </a:spcBef>
              <a:spcAft>
                <a:spcPct val="0"/>
              </a:spcAft>
              <a:tabLst>
                <a:tab pos="985083" algn="l"/>
                <a:tab pos="1970166" algn="l"/>
                <a:tab pos="2955249" algn="l"/>
                <a:tab pos="3940332" algn="l"/>
                <a:tab pos="4925416" algn="l"/>
                <a:tab pos="5910499" algn="l"/>
                <a:tab pos="6895582" algn="l"/>
                <a:tab pos="7880665" algn="l"/>
                <a:tab pos="8865748" algn="l"/>
                <a:tab pos="9850831" algn="l"/>
                <a:tab pos="10835914" algn="l"/>
                <a:tab pos="11820997" algn="l"/>
              </a:tabLst>
              <a:defRPr/>
            </a:pPr>
            <a:r>
              <a:rPr lang="en-US" sz="4082" b="1" i="1" dirty="0">
                <a:solidFill>
                  <a:srgbClr val="FFFFFF"/>
                </a:solidFill>
                <a:cs typeface="Arial" panose="020B0604020202020204" pitchFamily="34" charset="0"/>
              </a:rPr>
              <a:t>2.2. </a:t>
            </a:r>
            <a:r>
              <a:rPr lang="it-IT" sz="4082" b="1" i="1" dirty="0">
                <a:solidFill>
                  <a:srgbClr val="FFFFFF"/>
                </a:solidFill>
                <a:cs typeface="Arial" panose="020B0604020202020204" pitchFamily="34" charset="0"/>
              </a:rPr>
              <a:t>MỤC TIÊU, CƠ SỞ KHOA HỌC &amp; TIẾN TRÌNH H-ĐỊNH</a:t>
            </a:r>
            <a:endParaRPr lang="en-US" sz="4082" b="1" i="1" dirty="0">
              <a:solidFill>
                <a:srgbClr val="FFFFFF"/>
              </a:solidFill>
            </a:endParaRPr>
          </a:p>
        </p:txBody>
      </p:sp>
      <p:grpSp>
        <p:nvGrpSpPr>
          <p:cNvPr id="6" name="Group 4">
            <a:extLst>
              <a:ext uri="{FF2B5EF4-FFF2-40B4-BE49-F238E27FC236}">
                <a16:creationId xmlns:a16="http://schemas.microsoft.com/office/drawing/2014/main" id="{3D9DFF57-CD37-9262-C0CB-5B9A7A8C78FB}"/>
              </a:ext>
            </a:extLst>
          </p:cNvPr>
          <p:cNvGrpSpPr>
            <a:grpSpLocks/>
          </p:cNvGrpSpPr>
          <p:nvPr/>
        </p:nvGrpSpPr>
        <p:grpSpPr bwMode="auto">
          <a:xfrm>
            <a:off x="2447218" y="2791824"/>
            <a:ext cx="13359866" cy="7033281"/>
            <a:chOff x="0" y="-13275"/>
            <a:chExt cx="5815881" cy="1360889"/>
          </a:xfrm>
          <a:solidFill>
            <a:srgbClr val="FFC000"/>
          </a:solidFill>
        </p:grpSpPr>
        <p:sp>
          <p:nvSpPr>
            <p:cNvPr id="7" name="AutoShape 3">
              <a:extLst>
                <a:ext uri="{FF2B5EF4-FFF2-40B4-BE49-F238E27FC236}">
                  <a16:creationId xmlns:a16="http://schemas.microsoft.com/office/drawing/2014/main" id="{DAACB4C5-66F5-B2CC-9748-2C84552711B3}"/>
                </a:ext>
              </a:extLst>
            </p:cNvPr>
            <p:cNvSpPr>
              <a:spLocks noChangeArrowheads="1"/>
            </p:cNvSpPr>
            <p:nvPr/>
          </p:nvSpPr>
          <p:spPr bwMode="auto">
            <a:xfrm>
              <a:off x="0" y="-13275"/>
              <a:ext cx="5815881" cy="1360889"/>
            </a:xfrm>
            <a:prstGeom prst="roundRect">
              <a:avLst>
                <a:gd name="adj" fmla="val 16667"/>
              </a:avLst>
            </a:prstGeom>
            <a:solidFill>
              <a:srgbClr val="CC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latinLnBrk="1">
                <a:spcBef>
                  <a:spcPct val="20000"/>
                </a:spcBef>
                <a:buFont typeface="Arial" panose="020B0604020202020204" pitchFamily="34" charset="0"/>
                <a:buChar char="•"/>
                <a:defRPr sz="3500">
                  <a:solidFill>
                    <a:schemeClr val="tx1"/>
                  </a:solidFill>
                  <a:latin typeface="Malgun Gothic" panose="020B0503020000020004" pitchFamily="34" charset="-127"/>
                </a:defRPr>
              </a:lvl1pPr>
              <a:lvl2pPr marL="817563" indent="-314325" latinLnBrk="1">
                <a:spcBef>
                  <a:spcPct val="20000"/>
                </a:spcBef>
                <a:buFont typeface="Arial" panose="020B0604020202020204" pitchFamily="34" charset="0"/>
                <a:buChar char="–"/>
                <a:defRPr sz="3000">
                  <a:solidFill>
                    <a:schemeClr val="tx1"/>
                  </a:solidFill>
                  <a:latin typeface="Malgun Gothic" panose="020B0503020000020004" pitchFamily="34" charset="-127"/>
                </a:defRPr>
              </a:lvl2pPr>
              <a:lvl3pPr marL="1258888" indent="-250825" latinLnBrk="1">
                <a:spcBef>
                  <a:spcPct val="20000"/>
                </a:spcBef>
                <a:buFont typeface="Arial" panose="020B0604020202020204" pitchFamily="34" charset="0"/>
                <a:buChar char="•"/>
                <a:defRPr sz="2600">
                  <a:solidFill>
                    <a:schemeClr val="tx1"/>
                  </a:solidFill>
                  <a:latin typeface="Malgun Gothic" panose="020B0503020000020004" pitchFamily="34" charset="-127"/>
                </a:defRPr>
              </a:lvl3pPr>
              <a:lvl4pPr marL="1763713"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4pPr>
              <a:lvl5pPr marL="226695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5pPr>
              <a:lvl6pPr marL="27241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6pPr>
              <a:lvl7pPr marL="31813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7pPr>
              <a:lvl8pPr marL="36385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8pPr>
              <a:lvl9pPr marL="40957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9pPr>
            </a:lstStyle>
            <a:p>
              <a:pPr defTabSz="611357" fontAlgn="base" latinLnBrk="0">
                <a:spcBef>
                  <a:spcPct val="0"/>
                </a:spcBef>
                <a:spcAft>
                  <a:spcPct val="0"/>
                </a:spcAft>
                <a:buNone/>
                <a:defRPr/>
              </a:pPr>
              <a:endParaRPr lang="zh-CN" altLang="en-US" sz="3266" dirty="0">
                <a:solidFill>
                  <a:srgbClr val="000000"/>
                </a:solidFill>
                <a:latin typeface="Arial" panose="020B0604020202020204" pitchFamily="34" charset="0"/>
                <a:ea typeface="SimSun" panose="02010600030101010101" pitchFamily="2" charset="-122"/>
              </a:endParaRPr>
            </a:p>
          </p:txBody>
        </p:sp>
        <p:sp>
          <p:nvSpPr>
            <p:cNvPr id="8" name="AutoShape 3">
              <a:extLst>
                <a:ext uri="{FF2B5EF4-FFF2-40B4-BE49-F238E27FC236}">
                  <a16:creationId xmlns:a16="http://schemas.microsoft.com/office/drawing/2014/main" id="{07CC2DE3-689B-1B92-119A-B557770B3AE4}"/>
                </a:ext>
              </a:extLst>
            </p:cNvPr>
            <p:cNvSpPr>
              <a:spLocks noChangeArrowheads="1"/>
            </p:cNvSpPr>
            <p:nvPr/>
          </p:nvSpPr>
          <p:spPr bwMode="auto">
            <a:xfrm>
              <a:off x="30189" y="6806"/>
              <a:ext cx="5714661" cy="1305243"/>
            </a:xfrm>
            <a:prstGeom prst="roundRect">
              <a:avLst>
                <a:gd name="adj" fmla="val 16667"/>
              </a:avLst>
            </a:prstGeom>
            <a:solidFill>
              <a:schemeClr val="bg1"/>
            </a:solidFill>
            <a:ln w="25400">
              <a:solidFill>
                <a:schemeClr val="bg1"/>
              </a:solidFill>
              <a:round/>
              <a:headEnd/>
              <a:tailEnd/>
            </a:ln>
          </p:spPr>
          <p:txBody>
            <a:bodyPr wrap="none" anchor="ctr"/>
            <a:lstStyle>
              <a:lvl1pPr latinLnBrk="1">
                <a:spcBef>
                  <a:spcPct val="20000"/>
                </a:spcBef>
                <a:buFont typeface="Arial" panose="020B0604020202020204" pitchFamily="34" charset="0"/>
                <a:buChar char="•"/>
                <a:defRPr sz="3500">
                  <a:solidFill>
                    <a:schemeClr val="tx1"/>
                  </a:solidFill>
                  <a:latin typeface="Malgun Gothic" panose="020B0503020000020004" pitchFamily="34" charset="-127"/>
                </a:defRPr>
              </a:lvl1pPr>
              <a:lvl2pPr marL="817563" indent="-314325" latinLnBrk="1">
                <a:spcBef>
                  <a:spcPct val="20000"/>
                </a:spcBef>
                <a:buFont typeface="Arial" panose="020B0604020202020204" pitchFamily="34" charset="0"/>
                <a:buChar char="–"/>
                <a:defRPr sz="3000">
                  <a:solidFill>
                    <a:schemeClr val="tx1"/>
                  </a:solidFill>
                  <a:latin typeface="Malgun Gothic" panose="020B0503020000020004" pitchFamily="34" charset="-127"/>
                </a:defRPr>
              </a:lvl2pPr>
              <a:lvl3pPr marL="1258888" indent="-250825" latinLnBrk="1">
                <a:spcBef>
                  <a:spcPct val="20000"/>
                </a:spcBef>
                <a:buFont typeface="Arial" panose="020B0604020202020204" pitchFamily="34" charset="0"/>
                <a:buChar char="•"/>
                <a:defRPr sz="2600">
                  <a:solidFill>
                    <a:schemeClr val="tx1"/>
                  </a:solidFill>
                  <a:latin typeface="Malgun Gothic" panose="020B0503020000020004" pitchFamily="34" charset="-127"/>
                </a:defRPr>
              </a:lvl3pPr>
              <a:lvl4pPr marL="1763713"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4pPr>
              <a:lvl5pPr marL="226695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5pPr>
              <a:lvl6pPr marL="27241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6pPr>
              <a:lvl7pPr marL="31813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7pPr>
              <a:lvl8pPr marL="36385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8pPr>
              <a:lvl9pPr marL="40957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9pPr>
            </a:lstStyle>
            <a:p>
              <a:pPr algn="ctr" defTabSz="611357" eaLnBrk="0" fontAlgn="base" latinLnBrk="0" hangingPunct="0">
                <a:spcBef>
                  <a:spcPct val="0"/>
                </a:spcBef>
                <a:spcAft>
                  <a:spcPct val="0"/>
                </a:spcAft>
                <a:buNone/>
                <a:defRPr/>
              </a:pPr>
              <a:endParaRPr lang="zh-CN" altLang="en-US" sz="3266">
                <a:solidFill>
                  <a:srgbClr val="660066"/>
                </a:solidFill>
                <a:latin typeface="Arial" panose="020B0604020202020204" pitchFamily="34" charset="0"/>
                <a:ea typeface="Microsoft YaHei" panose="020B0503020204020204" pitchFamily="34" charset="-122"/>
              </a:endParaRPr>
            </a:p>
          </p:txBody>
        </p:sp>
      </p:grpSp>
      <p:sp>
        <p:nvSpPr>
          <p:cNvPr id="3" name="TextBox 2">
            <a:extLst>
              <a:ext uri="{FF2B5EF4-FFF2-40B4-BE49-F238E27FC236}">
                <a16:creationId xmlns:a16="http://schemas.microsoft.com/office/drawing/2014/main" id="{05D52B53-C7E2-631A-B3BF-7D1726D1DF1F}"/>
              </a:ext>
            </a:extLst>
          </p:cNvPr>
          <p:cNvSpPr txBox="1"/>
          <p:nvPr/>
        </p:nvSpPr>
        <p:spPr>
          <a:xfrm>
            <a:off x="2708239" y="2959013"/>
            <a:ext cx="12837824" cy="4280403"/>
          </a:xfrm>
          <a:prstGeom prst="rect">
            <a:avLst/>
          </a:prstGeom>
          <a:noFill/>
        </p:spPr>
        <p:txBody>
          <a:bodyPr wrap="square" rtlCol="0">
            <a:spAutoFit/>
          </a:bodyPr>
          <a:lstStyle/>
          <a:p>
            <a:pPr marL="622158" indent="-622158" defTabSz="611357" eaLnBrk="0" fontAlgn="base" hangingPunct="0">
              <a:spcBef>
                <a:spcPct val="0"/>
              </a:spcBef>
              <a:spcAft>
                <a:spcPct val="0"/>
              </a:spcAft>
              <a:buFont typeface="Wingdings" panose="05000000000000000000" pitchFamily="2" charset="2"/>
              <a:buChar char="q"/>
              <a:defRPr/>
            </a:pPr>
            <a:r>
              <a:rPr lang="en-AU" altLang="en-US" sz="3810" b="1" i="1" dirty="0" err="1">
                <a:solidFill>
                  <a:srgbClr val="FF0000"/>
                </a:solidFill>
                <a:latin typeface="Arial" panose="020B0604020202020204" pitchFamily="34" charset="0"/>
                <a:ea typeface="SimSun" panose="02010600030101010101" pitchFamily="2" charset="-122"/>
                <a:cs typeface="Arial" panose="020B0604020202020204" pitchFamily="34" charset="0"/>
              </a:rPr>
              <a:t>Môi</a:t>
            </a:r>
            <a:r>
              <a:rPr lang="en-AU" altLang="en-US" sz="3810" b="1" i="1" dirty="0">
                <a:solidFill>
                  <a:srgbClr val="FF0000"/>
                </a:solidFill>
                <a:latin typeface="Arial" panose="020B0604020202020204" pitchFamily="34" charset="0"/>
                <a:ea typeface="SimSun" panose="02010600030101010101" pitchFamily="2" charset="-122"/>
                <a:cs typeface="Arial" panose="020B0604020202020204" pitchFamily="34" charset="0"/>
              </a:rPr>
              <a:t> </a:t>
            </a:r>
            <a:r>
              <a:rPr lang="en-AU" altLang="en-US" sz="3810" b="1" i="1" dirty="0" err="1">
                <a:solidFill>
                  <a:srgbClr val="FF0000"/>
                </a:solidFill>
                <a:latin typeface="Arial" panose="020B0604020202020204" pitchFamily="34" charset="0"/>
                <a:ea typeface="SimSun" panose="02010600030101010101" pitchFamily="2" charset="-122"/>
                <a:cs typeface="Arial" panose="020B0604020202020204" pitchFamily="34" charset="0"/>
              </a:rPr>
              <a:t>trường</a:t>
            </a:r>
            <a:r>
              <a:rPr lang="en-AU" altLang="en-US" sz="3810" b="1" i="1" dirty="0">
                <a:solidFill>
                  <a:srgbClr val="FF0000"/>
                </a:solidFill>
                <a:latin typeface="Arial" panose="020B0604020202020204" pitchFamily="34" charset="0"/>
                <a:ea typeface="SimSun" panose="02010600030101010101" pitchFamily="2" charset="-122"/>
                <a:cs typeface="Arial" panose="020B0604020202020204" pitchFamily="34" charset="0"/>
              </a:rPr>
              <a:t> </a:t>
            </a:r>
            <a:r>
              <a:rPr lang="en-AU" altLang="en-US" sz="3810" b="1" i="1" dirty="0" err="1">
                <a:solidFill>
                  <a:srgbClr val="FF0000"/>
                </a:solidFill>
                <a:latin typeface="Arial" panose="020B0604020202020204" pitchFamily="34" charset="0"/>
                <a:ea typeface="SimSun" panose="02010600030101010101" pitchFamily="2" charset="-122"/>
                <a:cs typeface="Arial" panose="020B0604020202020204" pitchFamily="34" charset="0"/>
              </a:rPr>
              <a:t>hoạt</a:t>
            </a:r>
            <a:r>
              <a:rPr lang="en-AU" altLang="en-US" sz="3810" b="1" i="1" dirty="0">
                <a:solidFill>
                  <a:srgbClr val="FF0000"/>
                </a:solidFill>
                <a:latin typeface="Arial" panose="020B0604020202020204" pitchFamily="34" charset="0"/>
                <a:ea typeface="SimSun" panose="02010600030101010101" pitchFamily="2" charset="-122"/>
                <a:cs typeface="Arial" panose="020B0604020202020204" pitchFamily="34" charset="0"/>
              </a:rPr>
              <a:t> </a:t>
            </a:r>
            <a:r>
              <a:rPr lang="en-AU" altLang="en-US" sz="3810" b="1" i="1" dirty="0" err="1">
                <a:solidFill>
                  <a:srgbClr val="FF0000"/>
                </a:solidFill>
                <a:latin typeface="Arial" panose="020B0604020202020204" pitchFamily="34" charset="0"/>
                <a:ea typeface="SimSun" panose="02010600030101010101" pitchFamily="2" charset="-122"/>
                <a:cs typeface="Arial" panose="020B0604020202020204" pitchFamily="34" charset="0"/>
              </a:rPr>
              <a:t>động</a:t>
            </a:r>
            <a:r>
              <a:rPr lang="en-AU" altLang="en-US" sz="3810" b="1" i="1" dirty="0">
                <a:solidFill>
                  <a:srgbClr val="FF0000"/>
                </a:solidFill>
                <a:latin typeface="Arial" panose="020B0604020202020204" pitchFamily="34" charset="0"/>
                <a:ea typeface="SimSun" panose="02010600030101010101" pitchFamily="2" charset="-122"/>
                <a:cs typeface="Arial" panose="020B0604020202020204" pitchFamily="34" charset="0"/>
              </a:rPr>
              <a:t> </a:t>
            </a:r>
            <a:r>
              <a:rPr lang="en-AU" altLang="en-US" sz="3810" b="1" i="1" dirty="0" err="1">
                <a:solidFill>
                  <a:srgbClr val="FF0000"/>
                </a:solidFill>
                <a:latin typeface="Arial" panose="020B0604020202020204" pitchFamily="34" charset="0"/>
                <a:ea typeface="SimSun" panose="02010600030101010101" pitchFamily="2" charset="-122"/>
                <a:cs typeface="Arial" panose="020B0604020202020204" pitchFamily="34" charset="0"/>
              </a:rPr>
              <a:t>của</a:t>
            </a:r>
            <a:r>
              <a:rPr lang="en-AU" altLang="en-US" sz="3810" b="1" i="1" dirty="0">
                <a:solidFill>
                  <a:srgbClr val="FF0000"/>
                </a:solidFill>
                <a:cs typeface="Arial" panose="020B0604020202020204" pitchFamily="34" charset="0"/>
              </a:rPr>
              <a:t> </a:t>
            </a:r>
            <a:r>
              <a:rPr lang="en-AU" altLang="en-US" sz="3810" b="1" i="1" dirty="0" err="1">
                <a:solidFill>
                  <a:srgbClr val="FF0000"/>
                </a:solidFill>
                <a:cs typeface="Arial" panose="020B0604020202020204" pitchFamily="34" charset="0"/>
              </a:rPr>
              <a:t>tổ</a:t>
            </a:r>
            <a:r>
              <a:rPr lang="en-AU" altLang="en-US" sz="3810" b="1" i="1" dirty="0">
                <a:solidFill>
                  <a:srgbClr val="FF0000"/>
                </a:solidFill>
                <a:latin typeface="Arial" panose="020B0604020202020204" pitchFamily="34" charset="0"/>
                <a:ea typeface="SimSun" panose="02010600030101010101" pitchFamily="2" charset="-122"/>
                <a:cs typeface="Arial" panose="020B0604020202020204" pitchFamily="34" charset="0"/>
              </a:rPr>
              <a:t> </a:t>
            </a:r>
            <a:r>
              <a:rPr lang="en-AU" altLang="en-US" sz="3810" b="1" i="1" dirty="0" err="1">
                <a:solidFill>
                  <a:srgbClr val="FF0000"/>
                </a:solidFill>
                <a:latin typeface="Arial" panose="020B0604020202020204" pitchFamily="34" charset="0"/>
                <a:ea typeface="SimSun" panose="02010600030101010101" pitchFamily="2" charset="-122"/>
                <a:cs typeface="Arial" panose="020B0604020202020204" pitchFamily="34" charset="0"/>
              </a:rPr>
              <a:t>chức</a:t>
            </a:r>
            <a:endParaRPr lang="en-AU" altLang="en-US" sz="3810" b="1" i="1" dirty="0">
              <a:solidFill>
                <a:srgbClr val="FF0000"/>
              </a:solidFill>
              <a:latin typeface="Arial" panose="020B0604020202020204" pitchFamily="34" charset="0"/>
              <a:ea typeface="SimSun" panose="02010600030101010101" pitchFamily="2" charset="-122"/>
              <a:cs typeface="Arial" panose="020B0604020202020204" pitchFamily="34" charset="0"/>
            </a:endParaRPr>
          </a:p>
          <a:p>
            <a:pPr algn="just" defTabSz="611357" eaLnBrk="0" fontAlgn="base" hangingPunct="0">
              <a:spcBef>
                <a:spcPct val="0"/>
              </a:spcBef>
              <a:spcAft>
                <a:spcPct val="0"/>
              </a:spcAft>
              <a:defRPr/>
            </a:pPr>
            <a:r>
              <a:rPr lang="en-US" altLang="en-US" sz="4355" dirty="0">
                <a:solidFill>
                  <a:srgbClr val="000000"/>
                </a:solidFill>
                <a:latin typeface="Arial" panose="020B0604020202020204" pitchFamily="34" charset="0"/>
                <a:ea typeface="SimSun" panose="02010600030101010101" pitchFamily="2" charset="-122"/>
                <a:cs typeface="Arial" panose="020B0604020202020204" pitchFamily="34" charset="0"/>
              </a:rPr>
              <a:t>	</a:t>
            </a:r>
            <a:r>
              <a:rPr lang="en-US" sz="3810" dirty="0" err="1">
                <a:solidFill>
                  <a:srgbClr val="000076"/>
                </a:solidFill>
                <a:cs typeface="Arial" panose="020B0604020202020204" pitchFamily="34" charset="0"/>
              </a:rPr>
              <a:t>Hoạt</a:t>
            </a:r>
            <a:r>
              <a:rPr lang="en-US" sz="3810" dirty="0">
                <a:solidFill>
                  <a:srgbClr val="000076"/>
                </a:solidFill>
                <a:cs typeface="Arial" panose="020B0604020202020204" pitchFamily="34" charset="0"/>
              </a:rPr>
              <a:t> </a:t>
            </a:r>
            <a:r>
              <a:rPr lang="en-US" sz="3810" dirty="0" err="1">
                <a:solidFill>
                  <a:srgbClr val="000076"/>
                </a:solidFill>
                <a:cs typeface="Arial" panose="020B0604020202020204" pitchFamily="34" charset="0"/>
              </a:rPr>
              <a:t>động</a:t>
            </a:r>
            <a:r>
              <a:rPr lang="en-US" sz="3810" dirty="0">
                <a:solidFill>
                  <a:srgbClr val="000076"/>
                </a:solidFill>
                <a:cs typeface="Arial" panose="020B0604020202020204" pitchFamily="34" charset="0"/>
              </a:rPr>
              <a:t> </a:t>
            </a:r>
            <a:r>
              <a:rPr lang="en-US" sz="3810" dirty="0" err="1">
                <a:solidFill>
                  <a:srgbClr val="000076"/>
                </a:solidFill>
                <a:cs typeface="Arial" panose="020B0604020202020204" pitchFamily="34" charset="0"/>
              </a:rPr>
              <a:t>của</a:t>
            </a:r>
            <a:r>
              <a:rPr lang="en-US" sz="3810" dirty="0">
                <a:solidFill>
                  <a:srgbClr val="000076"/>
                </a:solidFill>
                <a:cs typeface="Arial" panose="020B0604020202020204" pitchFamily="34" charset="0"/>
              </a:rPr>
              <a:t> </a:t>
            </a:r>
            <a:r>
              <a:rPr lang="en-US" sz="3810" dirty="0" err="1">
                <a:solidFill>
                  <a:srgbClr val="000076"/>
                </a:solidFill>
                <a:cs typeface="Arial" panose="020B0604020202020204" pitchFamily="34" charset="0"/>
              </a:rPr>
              <a:t>tổ</a:t>
            </a:r>
            <a:r>
              <a:rPr lang="en-US" sz="3810" dirty="0">
                <a:solidFill>
                  <a:srgbClr val="000076"/>
                </a:solidFill>
                <a:cs typeface="Arial" panose="020B0604020202020204" pitchFamily="34" charset="0"/>
              </a:rPr>
              <a:t> </a:t>
            </a:r>
            <a:r>
              <a:rPr lang="en-US" sz="3810" dirty="0" err="1">
                <a:solidFill>
                  <a:srgbClr val="000076"/>
                </a:solidFill>
                <a:cs typeface="Arial" panose="020B0604020202020204" pitchFamily="34" charset="0"/>
              </a:rPr>
              <a:t>chức</a:t>
            </a:r>
            <a:r>
              <a:rPr lang="en-US" sz="3810" dirty="0">
                <a:solidFill>
                  <a:srgbClr val="000076"/>
                </a:solidFill>
                <a:cs typeface="Arial" panose="020B0604020202020204" pitchFamily="34" charset="0"/>
              </a:rPr>
              <a:t> </a:t>
            </a:r>
            <a:r>
              <a:rPr lang="en-US" sz="3810" dirty="0" err="1">
                <a:solidFill>
                  <a:srgbClr val="000076"/>
                </a:solidFill>
                <a:cs typeface="Arial" panose="020B0604020202020204" pitchFamily="34" charset="0"/>
              </a:rPr>
              <a:t>chịu</a:t>
            </a:r>
            <a:r>
              <a:rPr lang="en-US" sz="3810" dirty="0">
                <a:solidFill>
                  <a:srgbClr val="000076"/>
                </a:solidFill>
                <a:cs typeface="Arial" panose="020B0604020202020204" pitchFamily="34" charset="0"/>
              </a:rPr>
              <a:t> </a:t>
            </a:r>
            <a:r>
              <a:rPr lang="en-US" sz="3810" dirty="0" err="1">
                <a:solidFill>
                  <a:srgbClr val="000076"/>
                </a:solidFill>
                <a:cs typeface="Arial" panose="020B0604020202020204" pitchFamily="34" charset="0"/>
              </a:rPr>
              <a:t>sự</a:t>
            </a:r>
            <a:r>
              <a:rPr lang="en-US" sz="3810" dirty="0">
                <a:solidFill>
                  <a:srgbClr val="000076"/>
                </a:solidFill>
                <a:cs typeface="Arial" panose="020B0604020202020204" pitchFamily="34" charset="0"/>
              </a:rPr>
              <a:t> </a:t>
            </a:r>
            <a:r>
              <a:rPr lang="en-US" sz="3810" dirty="0" err="1">
                <a:solidFill>
                  <a:srgbClr val="000076"/>
                </a:solidFill>
                <a:cs typeface="Arial" panose="020B0604020202020204" pitchFamily="34" charset="0"/>
              </a:rPr>
              <a:t>tác</a:t>
            </a:r>
            <a:r>
              <a:rPr lang="en-US" sz="3810" dirty="0">
                <a:solidFill>
                  <a:srgbClr val="000076"/>
                </a:solidFill>
                <a:cs typeface="Arial" panose="020B0604020202020204" pitchFamily="34" charset="0"/>
              </a:rPr>
              <a:t> </a:t>
            </a:r>
            <a:r>
              <a:rPr lang="en-US" sz="3810" dirty="0" err="1">
                <a:solidFill>
                  <a:srgbClr val="000076"/>
                </a:solidFill>
                <a:cs typeface="Arial" panose="020B0604020202020204" pitchFamily="34" charset="0"/>
              </a:rPr>
              <a:t>động</a:t>
            </a:r>
            <a:r>
              <a:rPr lang="en-US" sz="3810" dirty="0">
                <a:solidFill>
                  <a:srgbClr val="000076"/>
                </a:solidFill>
                <a:cs typeface="Arial" panose="020B0604020202020204" pitchFamily="34" charset="0"/>
              </a:rPr>
              <a:t>. </a:t>
            </a:r>
            <a:r>
              <a:rPr lang="en-US" sz="3810" dirty="0" err="1">
                <a:solidFill>
                  <a:srgbClr val="000076"/>
                </a:solidFill>
                <a:cs typeface="Arial" panose="020B0604020202020204" pitchFamily="34" charset="0"/>
              </a:rPr>
              <a:t>ảnh</a:t>
            </a:r>
            <a:r>
              <a:rPr lang="en-US" sz="3810" dirty="0">
                <a:solidFill>
                  <a:srgbClr val="000076"/>
                </a:solidFill>
                <a:cs typeface="Arial" panose="020B0604020202020204" pitchFamily="34" charset="0"/>
              </a:rPr>
              <a:t> </a:t>
            </a:r>
            <a:r>
              <a:rPr lang="en-US" sz="3810" dirty="0" err="1">
                <a:solidFill>
                  <a:srgbClr val="000076"/>
                </a:solidFill>
                <a:cs typeface="Arial" panose="020B0604020202020204" pitchFamily="34" charset="0"/>
              </a:rPr>
              <a:t>hưởng</a:t>
            </a:r>
            <a:r>
              <a:rPr lang="en-US" sz="3810" dirty="0">
                <a:solidFill>
                  <a:srgbClr val="000076"/>
                </a:solidFill>
                <a:cs typeface="Arial" panose="020B0604020202020204" pitchFamily="34" charset="0"/>
              </a:rPr>
              <a:t> </a:t>
            </a:r>
            <a:r>
              <a:rPr lang="en-US" sz="3810" dirty="0" err="1">
                <a:solidFill>
                  <a:srgbClr val="000076"/>
                </a:solidFill>
                <a:cs typeface="Arial" panose="020B0604020202020204" pitchFamily="34" charset="0"/>
              </a:rPr>
              <a:t>thường</a:t>
            </a:r>
            <a:r>
              <a:rPr lang="en-US" sz="3810" dirty="0">
                <a:solidFill>
                  <a:srgbClr val="000076"/>
                </a:solidFill>
                <a:cs typeface="Arial" panose="020B0604020202020204" pitchFamily="34" charset="0"/>
              </a:rPr>
              <a:t> </a:t>
            </a:r>
            <a:r>
              <a:rPr lang="en-US" sz="3810" dirty="0" err="1">
                <a:solidFill>
                  <a:srgbClr val="000076"/>
                </a:solidFill>
                <a:cs typeface="Arial" panose="020B0604020202020204" pitchFamily="34" charset="0"/>
              </a:rPr>
              <a:t>xuyên</a:t>
            </a:r>
            <a:r>
              <a:rPr lang="en-US" sz="3810" dirty="0">
                <a:solidFill>
                  <a:srgbClr val="000076"/>
                </a:solidFill>
                <a:cs typeface="Arial" panose="020B0604020202020204" pitchFamily="34" charset="0"/>
              </a:rPr>
              <a:t> </a:t>
            </a:r>
            <a:r>
              <a:rPr lang="en-US" sz="3810" dirty="0" err="1">
                <a:solidFill>
                  <a:srgbClr val="000076"/>
                </a:solidFill>
                <a:cs typeface="Arial" panose="020B0604020202020204" pitchFamily="34" charset="0"/>
              </a:rPr>
              <a:t>của</a:t>
            </a:r>
            <a:r>
              <a:rPr lang="en-US" sz="3810" dirty="0">
                <a:solidFill>
                  <a:srgbClr val="000076"/>
                </a:solidFill>
                <a:cs typeface="Arial" panose="020B0604020202020204" pitchFamily="34" charset="0"/>
              </a:rPr>
              <a:t> </a:t>
            </a:r>
            <a:r>
              <a:rPr lang="en-US" sz="3810" dirty="0" err="1">
                <a:solidFill>
                  <a:srgbClr val="000076"/>
                </a:solidFill>
                <a:cs typeface="Arial" panose="020B0604020202020204" pitchFamily="34" charset="0"/>
              </a:rPr>
              <a:t>môi</a:t>
            </a:r>
            <a:r>
              <a:rPr lang="en-US" sz="3810" dirty="0">
                <a:solidFill>
                  <a:srgbClr val="000076"/>
                </a:solidFill>
                <a:cs typeface="Arial" panose="020B0604020202020204" pitchFamily="34" charset="0"/>
              </a:rPr>
              <a:t> </a:t>
            </a:r>
            <a:r>
              <a:rPr lang="en-US" sz="3810" dirty="0" err="1">
                <a:solidFill>
                  <a:srgbClr val="000076"/>
                </a:solidFill>
                <a:cs typeface="Arial" panose="020B0604020202020204" pitchFamily="34" charset="0"/>
              </a:rPr>
              <a:t>trường</a:t>
            </a:r>
            <a:r>
              <a:rPr lang="en-US" sz="3810" dirty="0">
                <a:solidFill>
                  <a:srgbClr val="000076"/>
                </a:solidFill>
                <a:cs typeface="Arial" panose="020B0604020202020204" pitchFamily="34" charset="0"/>
              </a:rPr>
              <a:t>. </a:t>
            </a:r>
            <a:r>
              <a:rPr lang="en-US" sz="3810" dirty="0" err="1">
                <a:solidFill>
                  <a:srgbClr val="000076"/>
                </a:solidFill>
                <a:cs typeface="Arial" panose="020B0604020202020204" pitchFamily="34" charset="0"/>
              </a:rPr>
              <a:t>Môi</a:t>
            </a:r>
            <a:r>
              <a:rPr lang="en-US" sz="3810" dirty="0">
                <a:solidFill>
                  <a:srgbClr val="000076"/>
                </a:solidFill>
                <a:cs typeface="Arial" panose="020B0604020202020204" pitchFamily="34" charset="0"/>
              </a:rPr>
              <a:t> </a:t>
            </a:r>
            <a:r>
              <a:rPr lang="en-US" sz="3810" dirty="0" err="1">
                <a:solidFill>
                  <a:srgbClr val="000076"/>
                </a:solidFill>
                <a:cs typeface="Arial" panose="020B0604020202020204" pitchFamily="34" charset="0"/>
              </a:rPr>
              <a:t>trường</a:t>
            </a:r>
            <a:r>
              <a:rPr lang="en-US" sz="3810" dirty="0">
                <a:solidFill>
                  <a:srgbClr val="000076"/>
                </a:solidFill>
                <a:cs typeface="Arial" panose="020B0604020202020204" pitchFamily="34" charset="0"/>
              </a:rPr>
              <a:t> </a:t>
            </a:r>
            <a:r>
              <a:rPr lang="en-US" sz="3810" dirty="0" err="1">
                <a:solidFill>
                  <a:srgbClr val="000076"/>
                </a:solidFill>
                <a:cs typeface="Arial" panose="020B0604020202020204" pitchFamily="34" charset="0"/>
              </a:rPr>
              <a:t>lại</a:t>
            </a:r>
            <a:r>
              <a:rPr lang="en-US" sz="3810" dirty="0">
                <a:solidFill>
                  <a:srgbClr val="000076"/>
                </a:solidFill>
                <a:cs typeface="Arial" panose="020B0604020202020204" pitchFamily="34" charset="0"/>
              </a:rPr>
              <a:t> </a:t>
            </a:r>
            <a:r>
              <a:rPr lang="en-US" sz="3810" dirty="0" err="1">
                <a:solidFill>
                  <a:srgbClr val="000076"/>
                </a:solidFill>
                <a:cs typeface="Arial" panose="020B0604020202020204" pitchFamily="34" charset="0"/>
              </a:rPr>
              <a:t>thường</a:t>
            </a:r>
            <a:r>
              <a:rPr lang="en-US" sz="3810" dirty="0">
                <a:solidFill>
                  <a:srgbClr val="000076"/>
                </a:solidFill>
                <a:cs typeface="Arial" panose="020B0604020202020204" pitchFamily="34" charset="0"/>
              </a:rPr>
              <a:t> </a:t>
            </a:r>
            <a:r>
              <a:rPr lang="en-US" sz="3810" dirty="0" err="1">
                <a:solidFill>
                  <a:srgbClr val="000076"/>
                </a:solidFill>
                <a:cs typeface="Arial" panose="020B0604020202020204" pitchFamily="34" charset="0"/>
              </a:rPr>
              <a:t>xuyên</a:t>
            </a:r>
            <a:r>
              <a:rPr lang="en-US" sz="3810" dirty="0">
                <a:solidFill>
                  <a:srgbClr val="000076"/>
                </a:solidFill>
                <a:cs typeface="Arial" panose="020B0604020202020204" pitchFamily="34" charset="0"/>
              </a:rPr>
              <a:t> </a:t>
            </a:r>
            <a:r>
              <a:rPr lang="en-US" sz="3810" dirty="0" err="1">
                <a:solidFill>
                  <a:srgbClr val="000076"/>
                </a:solidFill>
                <a:cs typeface="Arial" panose="020B0604020202020204" pitchFamily="34" charset="0"/>
              </a:rPr>
              <a:t>biến</a:t>
            </a:r>
            <a:r>
              <a:rPr lang="en-US" sz="3810" dirty="0">
                <a:solidFill>
                  <a:srgbClr val="000076"/>
                </a:solidFill>
                <a:cs typeface="Arial" panose="020B0604020202020204" pitchFamily="34" charset="0"/>
              </a:rPr>
              <a:t> </a:t>
            </a:r>
            <a:r>
              <a:rPr lang="en-US" sz="3810" dirty="0" err="1">
                <a:solidFill>
                  <a:srgbClr val="000076"/>
                </a:solidFill>
                <a:cs typeface="Arial" panose="020B0604020202020204" pitchFamily="34" charset="0"/>
              </a:rPr>
              <a:t>động</a:t>
            </a:r>
            <a:r>
              <a:rPr lang="en-US" sz="3810" dirty="0">
                <a:solidFill>
                  <a:srgbClr val="000076"/>
                </a:solidFill>
                <a:cs typeface="Arial" panose="020B0604020202020204" pitchFamily="34" charset="0"/>
              </a:rPr>
              <a:t>, do </a:t>
            </a:r>
            <a:r>
              <a:rPr lang="en-US" sz="3810" dirty="0" err="1">
                <a:solidFill>
                  <a:srgbClr val="000076"/>
                </a:solidFill>
                <a:cs typeface="Arial" panose="020B0604020202020204" pitchFamily="34" charset="0"/>
              </a:rPr>
              <a:t>đó</a:t>
            </a:r>
            <a:r>
              <a:rPr lang="en-US" sz="3810" dirty="0">
                <a:solidFill>
                  <a:srgbClr val="000076"/>
                </a:solidFill>
                <a:cs typeface="Arial" panose="020B0604020202020204" pitchFamily="34" charset="0"/>
              </a:rPr>
              <a:t> </a:t>
            </a:r>
            <a:r>
              <a:rPr lang="en-US" sz="3810" dirty="0" err="1">
                <a:solidFill>
                  <a:srgbClr val="000076"/>
                </a:solidFill>
                <a:cs typeface="Arial" panose="020B0604020202020204" pitchFamily="34" charset="0"/>
              </a:rPr>
              <a:t>để</a:t>
            </a:r>
            <a:r>
              <a:rPr lang="en-US" sz="3810" dirty="0">
                <a:solidFill>
                  <a:srgbClr val="000076"/>
                </a:solidFill>
                <a:cs typeface="Arial" panose="020B0604020202020204" pitchFamily="34" charset="0"/>
              </a:rPr>
              <a:t> </a:t>
            </a:r>
            <a:r>
              <a:rPr lang="en-US" sz="3810" dirty="0" err="1">
                <a:solidFill>
                  <a:srgbClr val="000076"/>
                </a:solidFill>
                <a:cs typeface="Arial" panose="020B0604020202020204" pitchFamily="34" charset="0"/>
              </a:rPr>
              <a:t>hoạch</a:t>
            </a:r>
            <a:r>
              <a:rPr lang="en-US" sz="3810" dirty="0">
                <a:solidFill>
                  <a:srgbClr val="000076"/>
                </a:solidFill>
                <a:cs typeface="Arial" panose="020B0604020202020204" pitchFamily="34" charset="0"/>
              </a:rPr>
              <a:t> </a:t>
            </a:r>
            <a:r>
              <a:rPr lang="en-US" sz="3810" dirty="0" err="1">
                <a:solidFill>
                  <a:srgbClr val="000076"/>
                </a:solidFill>
                <a:cs typeface="Arial" panose="020B0604020202020204" pitchFamily="34" charset="0"/>
              </a:rPr>
              <a:t>định</a:t>
            </a:r>
            <a:r>
              <a:rPr lang="en-US" sz="3810" dirty="0">
                <a:solidFill>
                  <a:srgbClr val="000076"/>
                </a:solidFill>
                <a:cs typeface="Arial" panose="020B0604020202020204" pitchFamily="34" charset="0"/>
              </a:rPr>
              <a:t> </a:t>
            </a:r>
            <a:r>
              <a:rPr lang="en-US" sz="3810" dirty="0" err="1">
                <a:solidFill>
                  <a:srgbClr val="000076"/>
                </a:solidFill>
                <a:cs typeface="Arial" panose="020B0604020202020204" pitchFamily="34" charset="0"/>
              </a:rPr>
              <a:t>đúng</a:t>
            </a:r>
            <a:r>
              <a:rPr lang="en-US" sz="3810" dirty="0">
                <a:solidFill>
                  <a:srgbClr val="000076"/>
                </a:solidFill>
                <a:cs typeface="Arial" panose="020B0604020202020204" pitchFamily="34" charset="0"/>
              </a:rPr>
              <a:t> </a:t>
            </a:r>
            <a:r>
              <a:rPr lang="en-US" sz="3810" dirty="0" err="1">
                <a:solidFill>
                  <a:srgbClr val="000076"/>
                </a:solidFill>
                <a:cs typeface="Arial" panose="020B0604020202020204" pitchFamily="34" charset="0"/>
              </a:rPr>
              <a:t>phương</a:t>
            </a:r>
            <a:r>
              <a:rPr lang="en-US" sz="3810" dirty="0">
                <a:solidFill>
                  <a:srgbClr val="000076"/>
                </a:solidFill>
                <a:cs typeface="Arial" panose="020B0604020202020204" pitchFamily="34" charset="0"/>
              </a:rPr>
              <a:t> </a:t>
            </a:r>
            <a:r>
              <a:rPr lang="en-US" sz="3810" dirty="0" err="1">
                <a:solidFill>
                  <a:srgbClr val="000076"/>
                </a:solidFill>
                <a:cs typeface="Arial" panose="020B0604020202020204" pitchFamily="34" charset="0"/>
              </a:rPr>
              <a:t>hướng</a:t>
            </a:r>
            <a:r>
              <a:rPr lang="en-US" sz="3810" dirty="0">
                <a:solidFill>
                  <a:srgbClr val="000076"/>
                </a:solidFill>
                <a:cs typeface="Arial" panose="020B0604020202020204" pitchFamily="34" charset="0"/>
              </a:rPr>
              <a:t>, </a:t>
            </a:r>
            <a:r>
              <a:rPr lang="en-US" sz="3810" dirty="0" err="1">
                <a:solidFill>
                  <a:srgbClr val="000076"/>
                </a:solidFill>
                <a:cs typeface="Arial" panose="020B0604020202020204" pitchFamily="34" charset="0"/>
              </a:rPr>
              <a:t>đường</a:t>
            </a:r>
            <a:r>
              <a:rPr lang="en-US" sz="3810" dirty="0">
                <a:solidFill>
                  <a:srgbClr val="000076"/>
                </a:solidFill>
                <a:cs typeface="Arial" panose="020B0604020202020204" pitchFamily="34" charset="0"/>
              </a:rPr>
              <a:t> </a:t>
            </a:r>
            <a:r>
              <a:rPr lang="en-US" sz="3810" dirty="0" err="1">
                <a:solidFill>
                  <a:srgbClr val="000076"/>
                </a:solidFill>
                <a:cs typeface="Arial" panose="020B0604020202020204" pitchFamily="34" charset="0"/>
              </a:rPr>
              <a:t>lối</a:t>
            </a:r>
            <a:r>
              <a:rPr lang="en-US" sz="3810" dirty="0">
                <a:solidFill>
                  <a:srgbClr val="000076"/>
                </a:solidFill>
                <a:cs typeface="Arial" panose="020B0604020202020204" pitchFamily="34" charset="0"/>
              </a:rPr>
              <a:t> </a:t>
            </a:r>
            <a:r>
              <a:rPr lang="en-US" sz="3810" dirty="0" err="1">
                <a:solidFill>
                  <a:srgbClr val="000076"/>
                </a:solidFill>
                <a:cs typeface="Arial" panose="020B0604020202020204" pitchFamily="34" charset="0"/>
              </a:rPr>
              <a:t>chính</a:t>
            </a:r>
            <a:r>
              <a:rPr lang="en-US" sz="3810" dirty="0">
                <a:solidFill>
                  <a:srgbClr val="000076"/>
                </a:solidFill>
                <a:cs typeface="Arial" panose="020B0604020202020204" pitchFamily="34" charset="0"/>
              </a:rPr>
              <a:t> </a:t>
            </a:r>
            <a:r>
              <a:rPr lang="en-US" sz="3810" dirty="0" err="1">
                <a:solidFill>
                  <a:srgbClr val="000076"/>
                </a:solidFill>
                <a:cs typeface="Arial" panose="020B0604020202020204" pitchFamily="34" charset="0"/>
              </a:rPr>
              <a:t>sách</a:t>
            </a:r>
            <a:r>
              <a:rPr lang="en-US" sz="3810" dirty="0">
                <a:solidFill>
                  <a:srgbClr val="000076"/>
                </a:solidFill>
                <a:cs typeface="Arial" panose="020B0604020202020204" pitchFamily="34" charset="0"/>
              </a:rPr>
              <a:t> </a:t>
            </a:r>
            <a:r>
              <a:rPr lang="en-US" sz="3810" dirty="0" err="1">
                <a:solidFill>
                  <a:srgbClr val="000076"/>
                </a:solidFill>
                <a:cs typeface="Arial" panose="020B0604020202020204" pitchFamily="34" charset="0"/>
              </a:rPr>
              <a:t>lâu</a:t>
            </a:r>
            <a:r>
              <a:rPr lang="en-US" sz="3810" dirty="0">
                <a:solidFill>
                  <a:srgbClr val="000076"/>
                </a:solidFill>
                <a:cs typeface="Arial" panose="020B0604020202020204" pitchFamily="34" charset="0"/>
              </a:rPr>
              <a:t> </a:t>
            </a:r>
            <a:r>
              <a:rPr lang="en-US" sz="3810" dirty="0" err="1">
                <a:solidFill>
                  <a:srgbClr val="000076"/>
                </a:solidFill>
                <a:cs typeface="Arial" panose="020B0604020202020204" pitchFamily="34" charset="0"/>
              </a:rPr>
              <a:t>dài</a:t>
            </a:r>
            <a:r>
              <a:rPr lang="en-US" sz="3810" dirty="0">
                <a:solidFill>
                  <a:srgbClr val="000076"/>
                </a:solidFill>
                <a:cs typeface="Arial" panose="020B0604020202020204" pitchFamily="34" charset="0"/>
              </a:rPr>
              <a:t> </a:t>
            </a:r>
            <a:r>
              <a:rPr lang="en-US" sz="3810" dirty="0" err="1">
                <a:solidFill>
                  <a:srgbClr val="000076"/>
                </a:solidFill>
                <a:cs typeface="Arial" panose="020B0604020202020204" pitchFamily="34" charset="0"/>
              </a:rPr>
              <a:t>cho</a:t>
            </a:r>
            <a:r>
              <a:rPr lang="en-US" sz="3810" dirty="0">
                <a:solidFill>
                  <a:srgbClr val="000076"/>
                </a:solidFill>
                <a:cs typeface="Arial" panose="020B0604020202020204" pitchFamily="34" charset="0"/>
              </a:rPr>
              <a:t> </a:t>
            </a:r>
            <a:r>
              <a:rPr lang="en-US" sz="3810" dirty="0" err="1">
                <a:solidFill>
                  <a:srgbClr val="000076"/>
                </a:solidFill>
                <a:cs typeface="Arial" panose="020B0604020202020204" pitchFamily="34" charset="0"/>
              </a:rPr>
              <a:t>một</a:t>
            </a:r>
            <a:r>
              <a:rPr lang="en-US" sz="3810" dirty="0">
                <a:solidFill>
                  <a:srgbClr val="000076"/>
                </a:solidFill>
                <a:cs typeface="Arial" panose="020B0604020202020204" pitchFamily="34" charset="0"/>
              </a:rPr>
              <a:t> </a:t>
            </a:r>
            <a:r>
              <a:rPr lang="en-US" sz="3810" dirty="0" err="1">
                <a:solidFill>
                  <a:srgbClr val="000076"/>
                </a:solidFill>
                <a:cs typeface="Arial" panose="020B0604020202020204" pitchFamily="34" charset="0"/>
              </a:rPr>
              <a:t>tổ</a:t>
            </a:r>
            <a:r>
              <a:rPr lang="en-US" sz="3810" dirty="0">
                <a:solidFill>
                  <a:srgbClr val="000076"/>
                </a:solidFill>
                <a:cs typeface="Arial" panose="020B0604020202020204" pitchFamily="34" charset="0"/>
              </a:rPr>
              <a:t> </a:t>
            </a:r>
            <a:r>
              <a:rPr lang="en-US" sz="3810" dirty="0" err="1">
                <a:solidFill>
                  <a:srgbClr val="000076"/>
                </a:solidFill>
                <a:cs typeface="Arial" panose="020B0604020202020204" pitchFamily="34" charset="0"/>
              </a:rPr>
              <a:t>chức</a:t>
            </a:r>
            <a:r>
              <a:rPr lang="en-US" sz="3810" dirty="0">
                <a:solidFill>
                  <a:srgbClr val="000076"/>
                </a:solidFill>
                <a:cs typeface="Arial" panose="020B0604020202020204" pitchFamily="34" charset="0"/>
              </a:rPr>
              <a:t> </a:t>
            </a:r>
            <a:r>
              <a:rPr lang="en-US" sz="3810" dirty="0" err="1">
                <a:solidFill>
                  <a:srgbClr val="000076"/>
                </a:solidFill>
                <a:cs typeface="Arial" panose="020B0604020202020204" pitchFamily="34" charset="0"/>
              </a:rPr>
              <a:t>cần</a:t>
            </a:r>
            <a:r>
              <a:rPr lang="en-US" sz="3810" dirty="0">
                <a:solidFill>
                  <a:srgbClr val="000076"/>
                </a:solidFill>
                <a:cs typeface="Arial" panose="020B0604020202020204" pitchFamily="34" charset="0"/>
              </a:rPr>
              <a:t> </a:t>
            </a:r>
            <a:r>
              <a:rPr lang="en-US" sz="3810" dirty="0" err="1">
                <a:solidFill>
                  <a:srgbClr val="000076"/>
                </a:solidFill>
                <a:cs typeface="Arial" panose="020B0604020202020204" pitchFamily="34" charset="0"/>
              </a:rPr>
              <a:t>phải</a:t>
            </a:r>
            <a:r>
              <a:rPr lang="en-US" sz="3810" dirty="0">
                <a:solidFill>
                  <a:srgbClr val="000076"/>
                </a:solidFill>
                <a:cs typeface="Arial" panose="020B0604020202020204" pitchFamily="34" charset="0"/>
              </a:rPr>
              <a:t> </a:t>
            </a:r>
            <a:r>
              <a:rPr lang="en-US" sz="3810" dirty="0" err="1">
                <a:solidFill>
                  <a:srgbClr val="000076"/>
                </a:solidFill>
                <a:cs typeface="Arial" panose="020B0604020202020204" pitchFamily="34" charset="0"/>
              </a:rPr>
              <a:t>phân</a:t>
            </a:r>
            <a:r>
              <a:rPr lang="en-US" sz="3810" dirty="0">
                <a:solidFill>
                  <a:srgbClr val="000076"/>
                </a:solidFill>
                <a:cs typeface="Arial" panose="020B0604020202020204" pitchFamily="34" charset="0"/>
              </a:rPr>
              <a:t> </a:t>
            </a:r>
            <a:r>
              <a:rPr lang="en-US" sz="3810" dirty="0" err="1">
                <a:solidFill>
                  <a:srgbClr val="000076"/>
                </a:solidFill>
                <a:cs typeface="Arial" panose="020B0604020202020204" pitchFamily="34" charset="0"/>
              </a:rPr>
              <a:t>tích</a:t>
            </a:r>
            <a:r>
              <a:rPr lang="en-US" sz="3810" dirty="0">
                <a:solidFill>
                  <a:srgbClr val="000076"/>
                </a:solidFill>
                <a:cs typeface="Arial" panose="020B0604020202020204" pitchFamily="34" charset="0"/>
              </a:rPr>
              <a:t> </a:t>
            </a:r>
            <a:r>
              <a:rPr lang="en-US" sz="3810" dirty="0" err="1">
                <a:solidFill>
                  <a:srgbClr val="000076"/>
                </a:solidFill>
                <a:cs typeface="Arial" panose="020B0604020202020204" pitchFamily="34" charset="0"/>
              </a:rPr>
              <a:t>môi</a:t>
            </a:r>
            <a:r>
              <a:rPr lang="en-US" sz="3810" dirty="0">
                <a:solidFill>
                  <a:srgbClr val="000076"/>
                </a:solidFill>
                <a:cs typeface="Arial" panose="020B0604020202020204" pitchFamily="34" charset="0"/>
              </a:rPr>
              <a:t> </a:t>
            </a:r>
            <a:r>
              <a:rPr lang="en-US" sz="3810" dirty="0" err="1">
                <a:solidFill>
                  <a:srgbClr val="000076"/>
                </a:solidFill>
                <a:cs typeface="Arial" panose="020B0604020202020204" pitchFamily="34" charset="0"/>
              </a:rPr>
              <a:t>trường</a:t>
            </a:r>
            <a:r>
              <a:rPr lang="en-US" sz="3810" dirty="0">
                <a:solidFill>
                  <a:srgbClr val="000076"/>
                </a:solidFill>
                <a:cs typeface="Arial" panose="020B0604020202020204" pitchFamily="34" charset="0"/>
              </a:rPr>
              <a:t> </a:t>
            </a:r>
            <a:r>
              <a:rPr lang="en-US" sz="3810" dirty="0" err="1">
                <a:solidFill>
                  <a:srgbClr val="000076"/>
                </a:solidFill>
                <a:cs typeface="Arial" panose="020B0604020202020204" pitchFamily="34" charset="0"/>
              </a:rPr>
              <a:t>hoạt</a:t>
            </a:r>
            <a:r>
              <a:rPr lang="en-US" sz="3810" dirty="0">
                <a:solidFill>
                  <a:srgbClr val="000076"/>
                </a:solidFill>
                <a:cs typeface="Arial" panose="020B0604020202020204" pitchFamily="34" charset="0"/>
              </a:rPr>
              <a:t> </a:t>
            </a:r>
            <a:r>
              <a:rPr lang="en-US" sz="3810" dirty="0" err="1">
                <a:solidFill>
                  <a:srgbClr val="000076"/>
                </a:solidFill>
                <a:cs typeface="Arial" panose="020B0604020202020204" pitchFamily="34" charset="0"/>
              </a:rPr>
              <a:t>động</a:t>
            </a:r>
            <a:r>
              <a:rPr lang="en-US" sz="3810" dirty="0">
                <a:solidFill>
                  <a:srgbClr val="000076"/>
                </a:solidFill>
                <a:cs typeface="Arial" panose="020B0604020202020204" pitchFamily="34" charset="0"/>
              </a:rPr>
              <a:t> </a:t>
            </a:r>
            <a:r>
              <a:rPr lang="en-US" sz="3810" dirty="0" err="1">
                <a:solidFill>
                  <a:srgbClr val="000076"/>
                </a:solidFill>
                <a:cs typeface="Arial" panose="020B0604020202020204" pitchFamily="34" charset="0"/>
              </a:rPr>
              <a:t>của</a:t>
            </a:r>
            <a:r>
              <a:rPr lang="en-US" sz="3810" dirty="0">
                <a:solidFill>
                  <a:srgbClr val="000076"/>
                </a:solidFill>
                <a:cs typeface="Arial" panose="020B0604020202020204" pitchFamily="34" charset="0"/>
              </a:rPr>
              <a:t> </a:t>
            </a:r>
            <a:r>
              <a:rPr lang="en-US" sz="3810" dirty="0" err="1">
                <a:solidFill>
                  <a:srgbClr val="000076"/>
                </a:solidFill>
                <a:cs typeface="Arial" panose="020B0604020202020204" pitchFamily="34" charset="0"/>
              </a:rPr>
              <a:t>tổ</a:t>
            </a:r>
            <a:r>
              <a:rPr lang="en-US" sz="3810" dirty="0">
                <a:solidFill>
                  <a:srgbClr val="000076"/>
                </a:solidFill>
                <a:cs typeface="Arial" panose="020B0604020202020204" pitchFamily="34" charset="0"/>
              </a:rPr>
              <a:t> </a:t>
            </a:r>
            <a:r>
              <a:rPr lang="en-US" sz="3810" dirty="0" err="1">
                <a:solidFill>
                  <a:srgbClr val="000076"/>
                </a:solidFill>
                <a:cs typeface="Arial" panose="020B0604020202020204" pitchFamily="34" charset="0"/>
              </a:rPr>
              <a:t>chức</a:t>
            </a:r>
            <a:r>
              <a:rPr lang="en-US" sz="3810" dirty="0">
                <a:solidFill>
                  <a:srgbClr val="000076"/>
                </a:solidFill>
                <a:cs typeface="Arial" panose="020B0604020202020204" pitchFamily="34" charset="0"/>
              </a:rPr>
              <a:t> </a:t>
            </a:r>
            <a:r>
              <a:rPr lang="en-US" sz="3810" dirty="0" err="1">
                <a:solidFill>
                  <a:srgbClr val="000076"/>
                </a:solidFill>
                <a:cs typeface="Arial" panose="020B0604020202020204" pitchFamily="34" charset="0"/>
              </a:rPr>
              <a:t>thật</a:t>
            </a:r>
            <a:r>
              <a:rPr lang="en-US" sz="3810" dirty="0">
                <a:solidFill>
                  <a:srgbClr val="000076"/>
                </a:solidFill>
                <a:cs typeface="Arial" panose="020B0604020202020204" pitchFamily="34" charset="0"/>
              </a:rPr>
              <a:t> khoa </a:t>
            </a:r>
            <a:r>
              <a:rPr lang="en-US" sz="3810" dirty="0" err="1">
                <a:solidFill>
                  <a:srgbClr val="000076"/>
                </a:solidFill>
                <a:cs typeface="Arial" panose="020B0604020202020204" pitchFamily="34" charset="0"/>
              </a:rPr>
              <a:t>học</a:t>
            </a:r>
            <a:r>
              <a:rPr lang="en-US" sz="3810" dirty="0">
                <a:solidFill>
                  <a:srgbClr val="000076"/>
                </a:solidFill>
                <a:cs typeface="Arial" panose="020B0604020202020204" pitchFamily="34" charset="0"/>
              </a:rPr>
              <a:t>. </a:t>
            </a:r>
            <a:r>
              <a:rPr lang="en-US" sz="3810" dirty="0" err="1">
                <a:solidFill>
                  <a:srgbClr val="000076"/>
                </a:solidFill>
                <a:cs typeface="Arial" panose="020B0604020202020204" pitchFamily="34" charset="0"/>
              </a:rPr>
              <a:t>Nghiên</a:t>
            </a:r>
            <a:r>
              <a:rPr lang="en-US" sz="3810" dirty="0">
                <a:solidFill>
                  <a:srgbClr val="000076"/>
                </a:solidFill>
                <a:cs typeface="Arial" panose="020B0604020202020204" pitchFamily="34" charset="0"/>
              </a:rPr>
              <a:t> </a:t>
            </a:r>
            <a:r>
              <a:rPr lang="en-US" sz="3810" dirty="0" err="1">
                <a:solidFill>
                  <a:srgbClr val="000076"/>
                </a:solidFill>
                <a:cs typeface="Arial" panose="020B0604020202020204" pitchFamily="34" charset="0"/>
              </a:rPr>
              <a:t>cứu</a:t>
            </a:r>
            <a:r>
              <a:rPr lang="en-US" sz="3810" dirty="0">
                <a:solidFill>
                  <a:srgbClr val="000076"/>
                </a:solidFill>
                <a:cs typeface="Arial" panose="020B0604020202020204" pitchFamily="34" charset="0"/>
              </a:rPr>
              <a:t> </a:t>
            </a:r>
            <a:r>
              <a:rPr lang="en-US" sz="3810" dirty="0" err="1">
                <a:solidFill>
                  <a:srgbClr val="000076"/>
                </a:solidFill>
                <a:cs typeface="Arial" panose="020B0604020202020204" pitchFamily="34" charset="0"/>
              </a:rPr>
              <a:t>và</a:t>
            </a:r>
            <a:r>
              <a:rPr lang="en-US" sz="3810" dirty="0">
                <a:solidFill>
                  <a:srgbClr val="000076"/>
                </a:solidFill>
                <a:cs typeface="Arial" panose="020B0604020202020204" pitchFamily="34" charset="0"/>
              </a:rPr>
              <a:t> </a:t>
            </a:r>
            <a:r>
              <a:rPr lang="en-US" sz="3810" dirty="0" err="1">
                <a:solidFill>
                  <a:srgbClr val="000076"/>
                </a:solidFill>
                <a:cs typeface="Arial" panose="020B0604020202020204" pitchFamily="34" charset="0"/>
              </a:rPr>
              <a:t>phân</a:t>
            </a:r>
            <a:r>
              <a:rPr lang="en-US" sz="3810" dirty="0">
                <a:solidFill>
                  <a:srgbClr val="000076"/>
                </a:solidFill>
                <a:cs typeface="Arial" panose="020B0604020202020204" pitchFamily="34" charset="0"/>
              </a:rPr>
              <a:t> </a:t>
            </a:r>
            <a:r>
              <a:rPr lang="en-US" sz="3810" dirty="0" err="1">
                <a:solidFill>
                  <a:srgbClr val="000076"/>
                </a:solidFill>
                <a:cs typeface="Arial" panose="020B0604020202020204" pitchFamily="34" charset="0"/>
              </a:rPr>
              <a:t>tích</a:t>
            </a:r>
            <a:r>
              <a:rPr lang="en-US" sz="3810" dirty="0">
                <a:solidFill>
                  <a:srgbClr val="000076"/>
                </a:solidFill>
                <a:cs typeface="Arial" panose="020B0604020202020204" pitchFamily="34" charset="0"/>
              </a:rPr>
              <a:t> </a:t>
            </a:r>
            <a:r>
              <a:rPr lang="en-US" sz="3810" dirty="0" err="1">
                <a:solidFill>
                  <a:srgbClr val="000076"/>
                </a:solidFill>
                <a:cs typeface="Arial" panose="020B0604020202020204" pitchFamily="34" charset="0"/>
              </a:rPr>
              <a:t>môi</a:t>
            </a:r>
            <a:r>
              <a:rPr lang="en-US" sz="3810" dirty="0">
                <a:solidFill>
                  <a:srgbClr val="000076"/>
                </a:solidFill>
                <a:cs typeface="Arial" panose="020B0604020202020204" pitchFamily="34" charset="0"/>
              </a:rPr>
              <a:t> </a:t>
            </a:r>
            <a:r>
              <a:rPr lang="en-US" sz="3810" dirty="0" err="1">
                <a:solidFill>
                  <a:srgbClr val="000076"/>
                </a:solidFill>
                <a:cs typeface="Arial" panose="020B0604020202020204" pitchFamily="34" charset="0"/>
              </a:rPr>
              <a:t>trường</a:t>
            </a:r>
            <a:r>
              <a:rPr lang="en-US" sz="3810" dirty="0">
                <a:solidFill>
                  <a:srgbClr val="000076"/>
                </a:solidFill>
                <a:cs typeface="Arial" panose="020B0604020202020204" pitchFamily="34" charset="0"/>
              </a:rPr>
              <a:t> </a:t>
            </a:r>
            <a:r>
              <a:rPr lang="en-US" sz="3810" dirty="0" err="1">
                <a:solidFill>
                  <a:srgbClr val="000076"/>
                </a:solidFill>
                <a:cs typeface="Arial" panose="020B0604020202020204" pitchFamily="34" charset="0"/>
              </a:rPr>
              <a:t>hoạt</a:t>
            </a:r>
            <a:r>
              <a:rPr lang="en-US" sz="3810" dirty="0">
                <a:solidFill>
                  <a:srgbClr val="000076"/>
                </a:solidFill>
                <a:cs typeface="Arial" panose="020B0604020202020204" pitchFamily="34" charset="0"/>
              </a:rPr>
              <a:t> </a:t>
            </a:r>
            <a:r>
              <a:rPr lang="en-US" sz="3810" dirty="0" err="1">
                <a:solidFill>
                  <a:srgbClr val="000076"/>
                </a:solidFill>
                <a:cs typeface="Arial" panose="020B0604020202020204" pitchFamily="34" charset="0"/>
              </a:rPr>
              <a:t>động</a:t>
            </a:r>
            <a:r>
              <a:rPr lang="en-US" sz="3810" dirty="0">
                <a:solidFill>
                  <a:srgbClr val="000076"/>
                </a:solidFill>
                <a:cs typeface="Arial" panose="020B0604020202020204" pitchFamily="34" charset="0"/>
              </a:rPr>
              <a:t> </a:t>
            </a:r>
            <a:r>
              <a:rPr lang="en-US" sz="3810" dirty="0" err="1">
                <a:solidFill>
                  <a:srgbClr val="000076"/>
                </a:solidFill>
                <a:cs typeface="Arial" panose="020B0604020202020204" pitchFamily="34" charset="0"/>
              </a:rPr>
              <a:t>sẽ</a:t>
            </a:r>
            <a:r>
              <a:rPr lang="en-US" sz="3810" dirty="0">
                <a:solidFill>
                  <a:srgbClr val="000076"/>
                </a:solidFill>
                <a:cs typeface="Arial" panose="020B0604020202020204" pitchFamily="34" charset="0"/>
              </a:rPr>
              <a:t> </a:t>
            </a:r>
            <a:r>
              <a:rPr lang="en-US" sz="3810" dirty="0" err="1">
                <a:solidFill>
                  <a:srgbClr val="000076"/>
                </a:solidFill>
                <a:cs typeface="Arial" panose="020B0604020202020204" pitchFamily="34" charset="0"/>
              </a:rPr>
              <a:t>giúp</a:t>
            </a:r>
            <a:r>
              <a:rPr lang="en-US" sz="3810" dirty="0">
                <a:solidFill>
                  <a:srgbClr val="000076"/>
                </a:solidFill>
                <a:cs typeface="Arial" panose="020B0604020202020204" pitchFamily="34" charset="0"/>
              </a:rPr>
              <a:t> </a:t>
            </a:r>
            <a:r>
              <a:rPr lang="en-US" sz="3810" dirty="0" err="1">
                <a:solidFill>
                  <a:srgbClr val="000076"/>
                </a:solidFill>
                <a:cs typeface="Arial" panose="020B0604020202020204" pitchFamily="34" charset="0"/>
              </a:rPr>
              <a:t>cho</a:t>
            </a:r>
            <a:r>
              <a:rPr lang="en-US" sz="3810" dirty="0">
                <a:solidFill>
                  <a:srgbClr val="000076"/>
                </a:solidFill>
                <a:cs typeface="Arial" panose="020B0604020202020204" pitchFamily="34" charset="0"/>
              </a:rPr>
              <a:t> </a:t>
            </a:r>
            <a:r>
              <a:rPr lang="en-US" sz="3810" dirty="0" err="1">
                <a:solidFill>
                  <a:srgbClr val="000076"/>
                </a:solidFill>
                <a:cs typeface="Arial" panose="020B0604020202020204" pitchFamily="34" charset="0"/>
              </a:rPr>
              <a:t>nhà</a:t>
            </a:r>
            <a:r>
              <a:rPr lang="en-US" sz="3810" dirty="0">
                <a:solidFill>
                  <a:srgbClr val="000076"/>
                </a:solidFill>
                <a:cs typeface="Arial" panose="020B0604020202020204" pitchFamily="34" charset="0"/>
              </a:rPr>
              <a:t> </a:t>
            </a:r>
            <a:r>
              <a:rPr lang="en-US" sz="3810" dirty="0" err="1">
                <a:solidFill>
                  <a:srgbClr val="000076"/>
                </a:solidFill>
                <a:cs typeface="Arial" panose="020B0604020202020204" pitchFamily="34" charset="0"/>
              </a:rPr>
              <a:t>quản</a:t>
            </a:r>
            <a:r>
              <a:rPr lang="en-US" sz="3810" dirty="0">
                <a:solidFill>
                  <a:srgbClr val="000076"/>
                </a:solidFill>
                <a:cs typeface="Arial" panose="020B0604020202020204" pitchFamily="34" charset="0"/>
              </a:rPr>
              <a:t> </a:t>
            </a:r>
            <a:r>
              <a:rPr lang="en-US" sz="3810" dirty="0" err="1">
                <a:solidFill>
                  <a:srgbClr val="000076"/>
                </a:solidFill>
                <a:cs typeface="Arial" panose="020B0604020202020204" pitchFamily="34" charset="0"/>
              </a:rPr>
              <a:t>trị</a:t>
            </a:r>
            <a:r>
              <a:rPr lang="en-US" sz="3810" dirty="0">
                <a:solidFill>
                  <a:srgbClr val="000076"/>
                </a:solidFill>
                <a:cs typeface="Arial" panose="020B0604020202020204" pitchFamily="34" charset="0"/>
              </a:rPr>
              <a:t> </a:t>
            </a:r>
            <a:r>
              <a:rPr lang="en-US" sz="3810" dirty="0" err="1">
                <a:solidFill>
                  <a:srgbClr val="000076"/>
                </a:solidFill>
                <a:cs typeface="Arial" panose="020B0604020202020204" pitchFamily="34" charset="0"/>
              </a:rPr>
              <a:t>dự</a:t>
            </a:r>
            <a:r>
              <a:rPr lang="en-US" sz="3810" dirty="0">
                <a:solidFill>
                  <a:srgbClr val="000076"/>
                </a:solidFill>
                <a:cs typeface="Arial" panose="020B0604020202020204" pitchFamily="34" charset="0"/>
              </a:rPr>
              <a:t> </a:t>
            </a:r>
            <a:r>
              <a:rPr lang="en-US" sz="3810" dirty="0" err="1">
                <a:solidFill>
                  <a:srgbClr val="000076"/>
                </a:solidFill>
                <a:cs typeface="Arial" panose="020B0604020202020204" pitchFamily="34" charset="0"/>
              </a:rPr>
              <a:t>báo</a:t>
            </a:r>
            <a:r>
              <a:rPr lang="en-US" sz="3810" dirty="0">
                <a:solidFill>
                  <a:srgbClr val="000076"/>
                </a:solidFill>
                <a:cs typeface="Arial" panose="020B0604020202020204" pitchFamily="34" charset="0"/>
              </a:rPr>
              <a:t>. </a:t>
            </a:r>
            <a:endParaRPr lang="en-US" altLang="en-US" sz="4355" dirty="0">
              <a:solidFill>
                <a:srgbClr val="000076"/>
              </a:solidFill>
              <a:cs typeface="Arial" panose="020B0604020202020204" pitchFamily="34" charset="0"/>
            </a:endParaRPr>
          </a:p>
        </p:txBody>
      </p:sp>
      <p:pic>
        <p:nvPicPr>
          <p:cNvPr id="13" name="Picture 12" descr="Diagram&#10;&#10;Description automatically generated">
            <a:extLst>
              <a:ext uri="{FF2B5EF4-FFF2-40B4-BE49-F238E27FC236}">
                <a16:creationId xmlns:a16="http://schemas.microsoft.com/office/drawing/2014/main" id="{33CC552C-9CDC-03FE-81CB-7DB2A93602E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319838" y="7397191"/>
            <a:ext cx="5811382" cy="3033305"/>
          </a:xfrm>
          <a:prstGeom prst="rect">
            <a:avLst/>
          </a:prstGeom>
        </p:spPr>
      </p:pic>
    </p:spTree>
    <p:extLst>
      <p:ext uri="{BB962C8B-B14F-4D97-AF65-F5344CB8AC3E}">
        <p14:creationId xmlns:p14="http://schemas.microsoft.com/office/powerpoint/2010/main" val="4878158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anim calcmode="lin" valueType="num">
                                      <p:cBhvr>
                                        <p:cTn id="8" dur="500" fill="hold"/>
                                        <p:tgtEl>
                                          <p:spTgt spid="2"/>
                                        </p:tgtEl>
                                        <p:attrNameLst>
                                          <p:attrName>ppt_x</p:attrName>
                                        </p:attrNameLst>
                                      </p:cBhvr>
                                      <p:tavLst>
                                        <p:tav tm="0">
                                          <p:val>
                                            <p:strVal val="#ppt_x"/>
                                          </p:val>
                                        </p:tav>
                                        <p:tav tm="100000">
                                          <p:val>
                                            <p:strVal val="#ppt_x"/>
                                          </p:val>
                                        </p:tav>
                                      </p:tavLst>
                                    </p:anim>
                                    <p:anim calcmode="lin" valueType="num">
                                      <p:cBhvr>
                                        <p:cTn id="9" dur="500" fill="hold"/>
                                        <p:tgtEl>
                                          <p:spTgt spid="2"/>
                                        </p:tgtEl>
                                        <p:attrNameLst>
                                          <p:attrName>ppt_y</p:attrName>
                                        </p:attrNameLst>
                                      </p:cBhvr>
                                      <p:tavLst>
                                        <p:tav tm="0">
                                          <p:val>
                                            <p:strVal val="#ppt_y+.1"/>
                                          </p:val>
                                        </p:tav>
                                        <p:tav tm="100000">
                                          <p:val>
                                            <p:strVal val="#ppt_y"/>
                                          </p:val>
                                        </p:tav>
                                      </p:tavLst>
                                    </p:anim>
                                  </p:childTnLst>
                                </p:cTn>
                              </p:par>
                              <p:par>
                                <p:cTn id="10" presetID="18" presetClass="entr" presetSubtype="12"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strips(downLeft)">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7"/>
          <p:cNvGrpSpPr>
            <a:grpSpLocks/>
          </p:cNvGrpSpPr>
          <p:nvPr/>
        </p:nvGrpSpPr>
        <p:grpSpPr bwMode="auto">
          <a:xfrm>
            <a:off x="2806091" y="1615985"/>
            <a:ext cx="12805020" cy="1078706"/>
            <a:chOff x="-298625" y="0"/>
            <a:chExt cx="6525713" cy="719137"/>
          </a:xfrm>
          <a:gradFill flip="none" rotWithShape="1">
            <a:gsLst>
              <a:gs pos="0">
                <a:srgbClr val="000099">
                  <a:shade val="30000"/>
                  <a:satMod val="115000"/>
                </a:srgbClr>
              </a:gs>
              <a:gs pos="50000">
                <a:srgbClr val="000099">
                  <a:shade val="67500"/>
                  <a:satMod val="115000"/>
                </a:srgbClr>
              </a:gs>
              <a:gs pos="100000">
                <a:srgbClr val="000099">
                  <a:shade val="100000"/>
                  <a:satMod val="115000"/>
                </a:srgbClr>
              </a:gs>
            </a:gsLst>
            <a:lin ang="16200000" scaled="1"/>
            <a:tileRect/>
          </a:gradFill>
        </p:grpSpPr>
        <p:sp>
          <p:nvSpPr>
            <p:cNvPr id="9" name="AutoShape 3"/>
            <p:cNvSpPr>
              <a:spLocks noChangeArrowheads="1"/>
            </p:cNvSpPr>
            <p:nvPr/>
          </p:nvSpPr>
          <p:spPr bwMode="auto">
            <a:xfrm>
              <a:off x="-298625" y="0"/>
              <a:ext cx="6525713" cy="719137"/>
            </a:xfrm>
            <a:prstGeom prst="roundRect">
              <a:avLst>
                <a:gd name="adj" fmla="val 16667"/>
              </a:avLst>
            </a:prstGeom>
            <a:solidFill>
              <a:srgbClr val="CCFFFF"/>
            </a:solidFill>
            <a:ln>
              <a:noFill/>
            </a:ln>
          </p:spPr>
          <p:txBody>
            <a:bodyPr anchor="ctr"/>
            <a:lstStyle>
              <a:lvl1pPr latinLnBrk="1">
                <a:spcBef>
                  <a:spcPct val="20000"/>
                </a:spcBef>
                <a:buFont typeface="Arial" panose="020B0604020202020204" pitchFamily="34" charset="0"/>
                <a:buChar char="•"/>
                <a:defRPr sz="3500">
                  <a:solidFill>
                    <a:schemeClr val="tx1"/>
                  </a:solidFill>
                  <a:latin typeface="Malgun Gothic" panose="020B0503020000020004" pitchFamily="34" charset="-127"/>
                </a:defRPr>
              </a:lvl1pPr>
              <a:lvl2pPr marL="817563" indent="-314325" latinLnBrk="1">
                <a:spcBef>
                  <a:spcPct val="20000"/>
                </a:spcBef>
                <a:buFont typeface="Arial" panose="020B0604020202020204" pitchFamily="34" charset="0"/>
                <a:buChar char="–"/>
                <a:defRPr sz="3000">
                  <a:solidFill>
                    <a:schemeClr val="tx1"/>
                  </a:solidFill>
                  <a:latin typeface="Malgun Gothic" panose="020B0503020000020004" pitchFamily="34" charset="-127"/>
                </a:defRPr>
              </a:lvl2pPr>
              <a:lvl3pPr marL="1258888" indent="-250825" latinLnBrk="1">
                <a:spcBef>
                  <a:spcPct val="20000"/>
                </a:spcBef>
                <a:buFont typeface="Arial" panose="020B0604020202020204" pitchFamily="34" charset="0"/>
                <a:buChar char="•"/>
                <a:defRPr sz="2600">
                  <a:solidFill>
                    <a:schemeClr val="tx1"/>
                  </a:solidFill>
                  <a:latin typeface="Malgun Gothic" panose="020B0503020000020004" pitchFamily="34" charset="-127"/>
                </a:defRPr>
              </a:lvl3pPr>
              <a:lvl4pPr marL="1763713"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4pPr>
              <a:lvl5pPr marL="226695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5pPr>
              <a:lvl6pPr marL="27241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6pPr>
              <a:lvl7pPr marL="31813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7pPr>
              <a:lvl8pPr marL="36385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8pPr>
              <a:lvl9pPr marL="40957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9pPr>
            </a:lstStyle>
            <a:p>
              <a:pPr algn="ctr" defTabSz="1371609" fontAlgn="base" latinLnBrk="0">
                <a:spcBef>
                  <a:spcPct val="0"/>
                </a:spcBef>
                <a:spcAft>
                  <a:spcPct val="0"/>
                </a:spcAft>
                <a:buNone/>
                <a:defRPr/>
              </a:pPr>
              <a:endParaRPr lang="zh-CN" altLang="en-US" sz="2700" b="1" dirty="0">
                <a:solidFill>
                  <a:srgbClr val="000000"/>
                </a:solidFill>
                <a:latin typeface="Arial" panose="020B0604020202020204" pitchFamily="34" charset="0"/>
                <a:ea typeface="宋体" panose="02010600030101010101" pitchFamily="2" charset="-122"/>
              </a:endParaRPr>
            </a:p>
          </p:txBody>
        </p:sp>
        <p:sp>
          <p:nvSpPr>
            <p:cNvPr id="10" name="AutoShape 3"/>
            <p:cNvSpPr>
              <a:spLocks noChangeArrowheads="1"/>
            </p:cNvSpPr>
            <p:nvPr/>
          </p:nvSpPr>
          <p:spPr bwMode="auto">
            <a:xfrm>
              <a:off x="-298625" y="66340"/>
              <a:ext cx="6455522" cy="541337"/>
            </a:xfrm>
            <a:prstGeom prst="roundRect">
              <a:avLst>
                <a:gd name="adj" fmla="val 16667"/>
              </a:avLst>
            </a:prstGeom>
            <a:solidFill>
              <a:schemeClr val="bg1"/>
            </a:solidFill>
            <a:ln w="25400">
              <a:solidFill>
                <a:schemeClr val="bg1"/>
              </a:solidFill>
              <a:round/>
              <a:headEnd/>
              <a:tailEnd/>
            </a:ln>
          </p:spPr>
          <p:txBody>
            <a:bodyPr wrap="none" anchor="ctr"/>
            <a:lstStyle>
              <a:lvl1pPr latinLnBrk="1">
                <a:spcBef>
                  <a:spcPct val="20000"/>
                </a:spcBef>
                <a:buFont typeface="Arial" panose="020B0604020202020204" pitchFamily="34" charset="0"/>
                <a:buChar char="•"/>
                <a:defRPr sz="3500">
                  <a:solidFill>
                    <a:schemeClr val="tx1"/>
                  </a:solidFill>
                  <a:latin typeface="Malgun Gothic" panose="020B0503020000020004" pitchFamily="34" charset="-127"/>
                </a:defRPr>
              </a:lvl1pPr>
              <a:lvl2pPr marL="817563" indent="-314325" latinLnBrk="1">
                <a:spcBef>
                  <a:spcPct val="20000"/>
                </a:spcBef>
                <a:buFont typeface="Arial" panose="020B0604020202020204" pitchFamily="34" charset="0"/>
                <a:buChar char="–"/>
                <a:defRPr sz="3000">
                  <a:solidFill>
                    <a:schemeClr val="tx1"/>
                  </a:solidFill>
                  <a:latin typeface="Malgun Gothic" panose="020B0503020000020004" pitchFamily="34" charset="-127"/>
                </a:defRPr>
              </a:lvl2pPr>
              <a:lvl3pPr marL="1258888" indent="-250825" latinLnBrk="1">
                <a:spcBef>
                  <a:spcPct val="20000"/>
                </a:spcBef>
                <a:buFont typeface="Arial" panose="020B0604020202020204" pitchFamily="34" charset="0"/>
                <a:buChar char="•"/>
                <a:defRPr sz="2600">
                  <a:solidFill>
                    <a:schemeClr val="tx1"/>
                  </a:solidFill>
                  <a:latin typeface="Malgun Gothic" panose="020B0503020000020004" pitchFamily="34" charset="-127"/>
                </a:defRPr>
              </a:lvl3pPr>
              <a:lvl4pPr marL="1763713"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4pPr>
              <a:lvl5pPr marL="226695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5pPr>
              <a:lvl6pPr marL="27241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6pPr>
              <a:lvl7pPr marL="31813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7pPr>
              <a:lvl8pPr marL="36385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8pPr>
              <a:lvl9pPr marL="40957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9pPr>
            </a:lstStyle>
            <a:p>
              <a:pPr algn="ctr" defTabSz="1371609" eaLnBrk="0" fontAlgn="base" hangingPunct="0">
                <a:spcAft>
                  <a:spcPct val="0"/>
                </a:spcAft>
                <a:buNone/>
                <a:defRPr/>
              </a:pPr>
              <a:r>
                <a:rPr lang="en-US" sz="4199" b="1" dirty="0">
                  <a:solidFill>
                    <a:srgbClr val="000099"/>
                  </a:solidFill>
                  <a:latin typeface="Arial"/>
                  <a:ea typeface="SimSun" panose="02010600030101010101" pitchFamily="2" charset="-122"/>
                </a:rPr>
                <a:t>2.2.1. CƠ SỞ KHOA HỌC CỦA HOẠCH ĐỊNH </a:t>
              </a:r>
            </a:p>
          </p:txBody>
        </p:sp>
      </p:grpSp>
      <p:sp>
        <p:nvSpPr>
          <p:cNvPr id="4" name="Text Box 10">
            <a:extLst>
              <a:ext uri="{FF2B5EF4-FFF2-40B4-BE49-F238E27FC236}">
                <a16:creationId xmlns:a16="http://schemas.microsoft.com/office/drawing/2014/main" id="{842B4A8E-6B0A-387A-2B47-4D982D836718}"/>
              </a:ext>
            </a:extLst>
          </p:cNvPr>
          <p:cNvSpPr txBox="1">
            <a:spLocks noChangeArrowheads="1"/>
          </p:cNvSpPr>
          <p:nvPr/>
        </p:nvSpPr>
        <p:spPr bwMode="auto">
          <a:xfrm>
            <a:off x="2088970" y="269759"/>
            <a:ext cx="14404019" cy="7518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22470" tIns="61235" rIns="122470" bIns="61235">
            <a:spAutoFit/>
          </a:bodyPr>
          <a:lstStyle>
            <a:lvl1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1pPr>
            <a:lvl2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2pPr>
            <a:lvl3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3pPr>
            <a:lvl4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4pPr>
            <a:lvl5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5pPr>
            <a:lvl6pPr marL="25146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6pPr>
            <a:lvl7pPr marL="29718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7pPr>
            <a:lvl8pPr marL="34290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8pPr>
            <a:lvl9pPr marL="38862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9pPr>
          </a:lstStyle>
          <a:p>
            <a:pPr algn="just" defTabSz="611357" fontAlgn="base" latinLnBrk="1">
              <a:spcBef>
                <a:spcPct val="0"/>
              </a:spcBef>
              <a:spcAft>
                <a:spcPct val="0"/>
              </a:spcAft>
              <a:tabLst>
                <a:tab pos="985083" algn="l"/>
                <a:tab pos="1970166" algn="l"/>
                <a:tab pos="2955249" algn="l"/>
                <a:tab pos="3940332" algn="l"/>
                <a:tab pos="4925416" algn="l"/>
                <a:tab pos="5910499" algn="l"/>
                <a:tab pos="6895582" algn="l"/>
                <a:tab pos="7880665" algn="l"/>
                <a:tab pos="8865748" algn="l"/>
                <a:tab pos="9850831" algn="l"/>
                <a:tab pos="10835914" algn="l"/>
                <a:tab pos="11820997" algn="l"/>
              </a:tabLst>
              <a:defRPr/>
            </a:pPr>
            <a:r>
              <a:rPr lang="en-US" sz="4082" b="1" i="1" dirty="0">
                <a:solidFill>
                  <a:srgbClr val="FFFFFF"/>
                </a:solidFill>
                <a:cs typeface="Arial" panose="020B0604020202020204" pitchFamily="34" charset="0"/>
              </a:rPr>
              <a:t>2.2. </a:t>
            </a:r>
            <a:r>
              <a:rPr lang="it-IT" sz="4082" b="1" i="1" dirty="0">
                <a:solidFill>
                  <a:srgbClr val="FFFFFF"/>
                </a:solidFill>
                <a:cs typeface="Arial" panose="020B0604020202020204" pitchFamily="34" charset="0"/>
              </a:rPr>
              <a:t>MỤC TIÊU, CƠ SỞ KHOA HỌC &amp; TIẾN TRÌNH H-ĐỊNH</a:t>
            </a:r>
            <a:endParaRPr lang="en-US" sz="4082" b="1" i="1" dirty="0">
              <a:solidFill>
                <a:srgbClr val="FFFFFF"/>
              </a:solidFill>
            </a:endParaRPr>
          </a:p>
        </p:txBody>
      </p:sp>
      <p:grpSp>
        <p:nvGrpSpPr>
          <p:cNvPr id="6" name="Group 4">
            <a:extLst>
              <a:ext uri="{FF2B5EF4-FFF2-40B4-BE49-F238E27FC236}">
                <a16:creationId xmlns:a16="http://schemas.microsoft.com/office/drawing/2014/main" id="{3D9DFF57-CD37-9262-C0CB-5B9A7A8C78FB}"/>
              </a:ext>
            </a:extLst>
          </p:cNvPr>
          <p:cNvGrpSpPr>
            <a:grpSpLocks/>
          </p:cNvGrpSpPr>
          <p:nvPr/>
        </p:nvGrpSpPr>
        <p:grpSpPr bwMode="auto">
          <a:xfrm>
            <a:off x="2447218" y="2791824"/>
            <a:ext cx="13359866" cy="7033281"/>
            <a:chOff x="0" y="-13275"/>
            <a:chExt cx="5815881" cy="1360889"/>
          </a:xfrm>
          <a:solidFill>
            <a:srgbClr val="FFC000"/>
          </a:solidFill>
        </p:grpSpPr>
        <p:sp>
          <p:nvSpPr>
            <p:cNvPr id="7" name="AutoShape 3">
              <a:extLst>
                <a:ext uri="{FF2B5EF4-FFF2-40B4-BE49-F238E27FC236}">
                  <a16:creationId xmlns:a16="http://schemas.microsoft.com/office/drawing/2014/main" id="{DAACB4C5-66F5-B2CC-9748-2C84552711B3}"/>
                </a:ext>
              </a:extLst>
            </p:cNvPr>
            <p:cNvSpPr>
              <a:spLocks noChangeArrowheads="1"/>
            </p:cNvSpPr>
            <p:nvPr/>
          </p:nvSpPr>
          <p:spPr bwMode="auto">
            <a:xfrm>
              <a:off x="0" y="-13275"/>
              <a:ext cx="5815881" cy="1360889"/>
            </a:xfrm>
            <a:prstGeom prst="roundRect">
              <a:avLst>
                <a:gd name="adj" fmla="val 16667"/>
              </a:avLst>
            </a:prstGeom>
            <a:solidFill>
              <a:srgbClr val="CC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latinLnBrk="1">
                <a:spcBef>
                  <a:spcPct val="20000"/>
                </a:spcBef>
                <a:buFont typeface="Arial" panose="020B0604020202020204" pitchFamily="34" charset="0"/>
                <a:buChar char="•"/>
                <a:defRPr sz="3500">
                  <a:solidFill>
                    <a:schemeClr val="tx1"/>
                  </a:solidFill>
                  <a:latin typeface="Malgun Gothic" panose="020B0503020000020004" pitchFamily="34" charset="-127"/>
                </a:defRPr>
              </a:lvl1pPr>
              <a:lvl2pPr marL="817563" indent="-314325" latinLnBrk="1">
                <a:spcBef>
                  <a:spcPct val="20000"/>
                </a:spcBef>
                <a:buFont typeface="Arial" panose="020B0604020202020204" pitchFamily="34" charset="0"/>
                <a:buChar char="–"/>
                <a:defRPr sz="3000">
                  <a:solidFill>
                    <a:schemeClr val="tx1"/>
                  </a:solidFill>
                  <a:latin typeface="Malgun Gothic" panose="020B0503020000020004" pitchFamily="34" charset="-127"/>
                </a:defRPr>
              </a:lvl2pPr>
              <a:lvl3pPr marL="1258888" indent="-250825" latinLnBrk="1">
                <a:spcBef>
                  <a:spcPct val="20000"/>
                </a:spcBef>
                <a:buFont typeface="Arial" panose="020B0604020202020204" pitchFamily="34" charset="0"/>
                <a:buChar char="•"/>
                <a:defRPr sz="2600">
                  <a:solidFill>
                    <a:schemeClr val="tx1"/>
                  </a:solidFill>
                  <a:latin typeface="Malgun Gothic" panose="020B0503020000020004" pitchFamily="34" charset="-127"/>
                </a:defRPr>
              </a:lvl3pPr>
              <a:lvl4pPr marL="1763713"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4pPr>
              <a:lvl5pPr marL="226695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5pPr>
              <a:lvl6pPr marL="27241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6pPr>
              <a:lvl7pPr marL="31813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7pPr>
              <a:lvl8pPr marL="36385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8pPr>
              <a:lvl9pPr marL="40957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9pPr>
            </a:lstStyle>
            <a:p>
              <a:pPr defTabSz="611357" fontAlgn="base" latinLnBrk="0">
                <a:spcBef>
                  <a:spcPct val="0"/>
                </a:spcBef>
                <a:spcAft>
                  <a:spcPct val="0"/>
                </a:spcAft>
                <a:buNone/>
                <a:defRPr/>
              </a:pPr>
              <a:endParaRPr lang="zh-CN" altLang="en-US" sz="3266" dirty="0">
                <a:solidFill>
                  <a:srgbClr val="000000"/>
                </a:solidFill>
                <a:latin typeface="Arial" panose="020B0604020202020204" pitchFamily="34" charset="0"/>
                <a:ea typeface="SimSun" panose="02010600030101010101" pitchFamily="2" charset="-122"/>
              </a:endParaRPr>
            </a:p>
          </p:txBody>
        </p:sp>
        <p:sp>
          <p:nvSpPr>
            <p:cNvPr id="8" name="AutoShape 3">
              <a:extLst>
                <a:ext uri="{FF2B5EF4-FFF2-40B4-BE49-F238E27FC236}">
                  <a16:creationId xmlns:a16="http://schemas.microsoft.com/office/drawing/2014/main" id="{07CC2DE3-689B-1B92-119A-B557770B3AE4}"/>
                </a:ext>
              </a:extLst>
            </p:cNvPr>
            <p:cNvSpPr>
              <a:spLocks noChangeArrowheads="1"/>
            </p:cNvSpPr>
            <p:nvPr/>
          </p:nvSpPr>
          <p:spPr bwMode="auto">
            <a:xfrm>
              <a:off x="30189" y="6806"/>
              <a:ext cx="5714661" cy="1305243"/>
            </a:xfrm>
            <a:prstGeom prst="roundRect">
              <a:avLst>
                <a:gd name="adj" fmla="val 16667"/>
              </a:avLst>
            </a:prstGeom>
            <a:solidFill>
              <a:schemeClr val="bg1"/>
            </a:solidFill>
            <a:ln w="25400">
              <a:solidFill>
                <a:schemeClr val="bg1"/>
              </a:solidFill>
              <a:round/>
              <a:headEnd/>
              <a:tailEnd/>
            </a:ln>
          </p:spPr>
          <p:txBody>
            <a:bodyPr wrap="none" anchor="ctr"/>
            <a:lstStyle>
              <a:lvl1pPr latinLnBrk="1">
                <a:spcBef>
                  <a:spcPct val="20000"/>
                </a:spcBef>
                <a:buFont typeface="Arial" panose="020B0604020202020204" pitchFamily="34" charset="0"/>
                <a:buChar char="•"/>
                <a:defRPr sz="3500">
                  <a:solidFill>
                    <a:schemeClr val="tx1"/>
                  </a:solidFill>
                  <a:latin typeface="Malgun Gothic" panose="020B0503020000020004" pitchFamily="34" charset="-127"/>
                </a:defRPr>
              </a:lvl1pPr>
              <a:lvl2pPr marL="817563" indent="-314325" latinLnBrk="1">
                <a:spcBef>
                  <a:spcPct val="20000"/>
                </a:spcBef>
                <a:buFont typeface="Arial" panose="020B0604020202020204" pitchFamily="34" charset="0"/>
                <a:buChar char="–"/>
                <a:defRPr sz="3000">
                  <a:solidFill>
                    <a:schemeClr val="tx1"/>
                  </a:solidFill>
                  <a:latin typeface="Malgun Gothic" panose="020B0503020000020004" pitchFamily="34" charset="-127"/>
                </a:defRPr>
              </a:lvl2pPr>
              <a:lvl3pPr marL="1258888" indent="-250825" latinLnBrk="1">
                <a:spcBef>
                  <a:spcPct val="20000"/>
                </a:spcBef>
                <a:buFont typeface="Arial" panose="020B0604020202020204" pitchFamily="34" charset="0"/>
                <a:buChar char="•"/>
                <a:defRPr sz="2600">
                  <a:solidFill>
                    <a:schemeClr val="tx1"/>
                  </a:solidFill>
                  <a:latin typeface="Malgun Gothic" panose="020B0503020000020004" pitchFamily="34" charset="-127"/>
                </a:defRPr>
              </a:lvl3pPr>
              <a:lvl4pPr marL="1763713"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4pPr>
              <a:lvl5pPr marL="226695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5pPr>
              <a:lvl6pPr marL="27241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6pPr>
              <a:lvl7pPr marL="31813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7pPr>
              <a:lvl8pPr marL="36385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8pPr>
              <a:lvl9pPr marL="40957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9pPr>
            </a:lstStyle>
            <a:p>
              <a:pPr algn="ctr" defTabSz="611357" eaLnBrk="0" fontAlgn="base" latinLnBrk="0" hangingPunct="0">
                <a:spcBef>
                  <a:spcPct val="0"/>
                </a:spcBef>
                <a:spcAft>
                  <a:spcPct val="0"/>
                </a:spcAft>
                <a:buNone/>
                <a:defRPr/>
              </a:pPr>
              <a:endParaRPr lang="zh-CN" altLang="en-US" sz="3266">
                <a:solidFill>
                  <a:srgbClr val="660066"/>
                </a:solidFill>
                <a:latin typeface="Arial" panose="020B0604020202020204" pitchFamily="34" charset="0"/>
                <a:ea typeface="Microsoft YaHei" panose="020B0503020204020204" pitchFamily="34" charset="-122"/>
              </a:endParaRPr>
            </a:p>
          </p:txBody>
        </p:sp>
      </p:grpSp>
      <p:sp>
        <p:nvSpPr>
          <p:cNvPr id="3" name="TextBox 2">
            <a:extLst>
              <a:ext uri="{FF2B5EF4-FFF2-40B4-BE49-F238E27FC236}">
                <a16:creationId xmlns:a16="http://schemas.microsoft.com/office/drawing/2014/main" id="{05D52B53-C7E2-631A-B3BF-7D1726D1DF1F}"/>
              </a:ext>
            </a:extLst>
          </p:cNvPr>
          <p:cNvSpPr txBox="1"/>
          <p:nvPr/>
        </p:nvSpPr>
        <p:spPr>
          <a:xfrm>
            <a:off x="2708239" y="2959013"/>
            <a:ext cx="12837824" cy="4196533"/>
          </a:xfrm>
          <a:prstGeom prst="rect">
            <a:avLst/>
          </a:prstGeom>
          <a:noFill/>
        </p:spPr>
        <p:txBody>
          <a:bodyPr wrap="square" rtlCol="0">
            <a:spAutoFit/>
          </a:bodyPr>
          <a:lstStyle/>
          <a:p>
            <a:pPr marL="622158" indent="-622158" defTabSz="611357" eaLnBrk="0" fontAlgn="base" hangingPunct="0">
              <a:spcBef>
                <a:spcPct val="0"/>
              </a:spcBef>
              <a:spcAft>
                <a:spcPct val="0"/>
              </a:spcAft>
              <a:buFont typeface="Wingdings" panose="05000000000000000000" pitchFamily="2" charset="2"/>
              <a:buChar char="q"/>
              <a:defRPr/>
            </a:pPr>
            <a:r>
              <a:rPr lang="en-US" sz="3810" b="1" i="1" dirty="0" err="1">
                <a:solidFill>
                  <a:srgbClr val="FF0000"/>
                </a:solidFill>
                <a:cs typeface="Arial" panose="020B0604020202020204" pitchFamily="34" charset="0"/>
              </a:rPr>
              <a:t>Tiềm</a:t>
            </a:r>
            <a:r>
              <a:rPr lang="en-US" sz="3810" b="1" i="1" dirty="0">
                <a:solidFill>
                  <a:srgbClr val="FF0000"/>
                </a:solidFill>
                <a:cs typeface="Arial" panose="020B0604020202020204" pitchFamily="34" charset="0"/>
              </a:rPr>
              <a:t> </a:t>
            </a:r>
            <a:r>
              <a:rPr lang="en-US" sz="3810" b="1" i="1" dirty="0" err="1">
                <a:solidFill>
                  <a:srgbClr val="FF0000"/>
                </a:solidFill>
                <a:cs typeface="Arial" panose="020B0604020202020204" pitchFamily="34" charset="0"/>
              </a:rPr>
              <a:t>lực</a:t>
            </a:r>
            <a:r>
              <a:rPr lang="en-US" sz="3810" b="1" i="1" dirty="0">
                <a:solidFill>
                  <a:srgbClr val="FF0000"/>
                </a:solidFill>
                <a:cs typeface="Arial" panose="020B0604020202020204" pitchFamily="34" charset="0"/>
              </a:rPr>
              <a:t> </a:t>
            </a:r>
            <a:r>
              <a:rPr lang="en-US" sz="3810" b="1" i="1" dirty="0" err="1">
                <a:solidFill>
                  <a:srgbClr val="FF0000"/>
                </a:solidFill>
                <a:cs typeface="Arial" panose="020B0604020202020204" pitchFamily="34" charset="0"/>
              </a:rPr>
              <a:t>của</a:t>
            </a:r>
            <a:r>
              <a:rPr lang="en-US" sz="3810" b="1" i="1" dirty="0">
                <a:solidFill>
                  <a:srgbClr val="FF0000"/>
                </a:solidFill>
                <a:cs typeface="Arial" panose="020B0604020202020204" pitchFamily="34" charset="0"/>
              </a:rPr>
              <a:t> </a:t>
            </a:r>
            <a:r>
              <a:rPr lang="en-US" sz="3810" b="1" i="1" dirty="0" err="1">
                <a:solidFill>
                  <a:srgbClr val="FF0000"/>
                </a:solidFill>
                <a:cs typeface="Arial" panose="020B0604020202020204" pitchFamily="34" charset="0"/>
              </a:rPr>
              <a:t>tổ</a:t>
            </a:r>
            <a:r>
              <a:rPr lang="en-US" sz="3810" b="1" i="1" dirty="0">
                <a:solidFill>
                  <a:srgbClr val="FF0000"/>
                </a:solidFill>
                <a:cs typeface="Arial" panose="020B0604020202020204" pitchFamily="34" charset="0"/>
              </a:rPr>
              <a:t> </a:t>
            </a:r>
            <a:r>
              <a:rPr lang="en-US" sz="3810" b="1" i="1" dirty="0" err="1">
                <a:solidFill>
                  <a:srgbClr val="FF0000"/>
                </a:solidFill>
                <a:cs typeface="Arial" panose="020B0604020202020204" pitchFamily="34" charset="0"/>
              </a:rPr>
              <a:t>chức</a:t>
            </a:r>
            <a:r>
              <a:rPr lang="en-US" sz="3810" b="1" i="1" dirty="0">
                <a:solidFill>
                  <a:srgbClr val="FF0000"/>
                </a:solidFill>
                <a:cs typeface="Arial" panose="020B0604020202020204" pitchFamily="34" charset="0"/>
              </a:rPr>
              <a:t>: </a:t>
            </a:r>
          </a:p>
          <a:p>
            <a:pPr marL="622158" indent="-622158" defTabSz="611357" eaLnBrk="0" fontAlgn="base" hangingPunct="0">
              <a:spcBef>
                <a:spcPct val="0"/>
              </a:spcBef>
              <a:spcAft>
                <a:spcPct val="0"/>
              </a:spcAft>
              <a:buFont typeface="Wingdings" panose="05000000000000000000" pitchFamily="2" charset="2"/>
              <a:buChar char="ü"/>
              <a:defRPr/>
            </a:pPr>
            <a:r>
              <a:rPr lang="en-US" sz="3810" dirty="0" err="1">
                <a:solidFill>
                  <a:srgbClr val="000076"/>
                </a:solidFill>
                <a:cs typeface="Arial" panose="020B0604020202020204" pitchFamily="34" charset="0"/>
              </a:rPr>
              <a:t>Hoạch</a:t>
            </a:r>
            <a:r>
              <a:rPr lang="en-US" sz="3810" dirty="0">
                <a:solidFill>
                  <a:srgbClr val="000076"/>
                </a:solidFill>
                <a:cs typeface="Arial" panose="020B0604020202020204" pitchFamily="34" charset="0"/>
              </a:rPr>
              <a:t> </a:t>
            </a:r>
            <a:r>
              <a:rPr lang="en-US" sz="3810" dirty="0" err="1">
                <a:solidFill>
                  <a:srgbClr val="000076"/>
                </a:solidFill>
                <a:cs typeface="Arial" panose="020B0604020202020204" pitchFamily="34" charset="0"/>
              </a:rPr>
              <a:t>định</a:t>
            </a:r>
            <a:r>
              <a:rPr lang="en-US" sz="3810" dirty="0">
                <a:solidFill>
                  <a:srgbClr val="000076"/>
                </a:solidFill>
                <a:cs typeface="Arial" panose="020B0604020202020204" pitchFamily="34" charset="0"/>
              </a:rPr>
              <a:t> </a:t>
            </a:r>
            <a:r>
              <a:rPr lang="en-US" sz="3810" dirty="0" err="1">
                <a:solidFill>
                  <a:srgbClr val="000076"/>
                </a:solidFill>
                <a:cs typeface="Arial" panose="020B0604020202020204" pitchFamily="34" charset="0"/>
              </a:rPr>
              <a:t>nhằm</a:t>
            </a:r>
            <a:r>
              <a:rPr lang="en-US" sz="3810" dirty="0">
                <a:solidFill>
                  <a:srgbClr val="000076"/>
                </a:solidFill>
                <a:cs typeface="Arial" panose="020B0604020202020204" pitchFamily="34" charset="0"/>
              </a:rPr>
              <a:t> </a:t>
            </a:r>
            <a:r>
              <a:rPr lang="en-US" sz="3810" dirty="0" err="1">
                <a:solidFill>
                  <a:srgbClr val="000076"/>
                </a:solidFill>
                <a:cs typeface="Arial" panose="020B0604020202020204" pitchFamily="34" charset="0"/>
              </a:rPr>
              <a:t>mục</a:t>
            </a:r>
            <a:r>
              <a:rPr lang="en-US" sz="3810" dirty="0">
                <a:solidFill>
                  <a:srgbClr val="000076"/>
                </a:solidFill>
                <a:cs typeface="Arial" panose="020B0604020202020204" pitchFamily="34" charset="0"/>
              </a:rPr>
              <a:t> </a:t>
            </a:r>
            <a:r>
              <a:rPr lang="en-US" sz="3810" dirty="0" err="1">
                <a:solidFill>
                  <a:srgbClr val="000076"/>
                </a:solidFill>
                <a:cs typeface="Arial" panose="020B0604020202020204" pitchFamily="34" charset="0"/>
              </a:rPr>
              <a:t>đích</a:t>
            </a:r>
            <a:r>
              <a:rPr lang="en-US" sz="3810" dirty="0">
                <a:solidFill>
                  <a:srgbClr val="000076"/>
                </a:solidFill>
                <a:cs typeface="Arial" panose="020B0604020202020204" pitchFamily="34" charset="0"/>
              </a:rPr>
              <a:t> </a:t>
            </a:r>
            <a:r>
              <a:rPr lang="en-US" sz="3810" dirty="0" err="1">
                <a:solidFill>
                  <a:srgbClr val="000076"/>
                </a:solidFill>
                <a:cs typeface="Arial" panose="020B0604020202020204" pitchFamily="34" charset="0"/>
              </a:rPr>
              <a:t>khai</a:t>
            </a:r>
            <a:r>
              <a:rPr lang="en-US" sz="3810" dirty="0">
                <a:solidFill>
                  <a:srgbClr val="000076"/>
                </a:solidFill>
                <a:cs typeface="Arial" panose="020B0604020202020204" pitchFamily="34" charset="0"/>
              </a:rPr>
              <a:t> </a:t>
            </a:r>
            <a:r>
              <a:rPr lang="en-US" sz="3810" dirty="0" err="1">
                <a:solidFill>
                  <a:srgbClr val="000076"/>
                </a:solidFill>
                <a:cs typeface="Arial" panose="020B0604020202020204" pitchFamily="34" charset="0"/>
              </a:rPr>
              <a:t>thác</a:t>
            </a:r>
            <a:r>
              <a:rPr lang="en-US" sz="3810" dirty="0">
                <a:solidFill>
                  <a:srgbClr val="000076"/>
                </a:solidFill>
                <a:cs typeface="Arial" panose="020B0604020202020204" pitchFamily="34" charset="0"/>
              </a:rPr>
              <a:t> </a:t>
            </a:r>
            <a:r>
              <a:rPr lang="en-US" sz="3810" dirty="0" err="1">
                <a:solidFill>
                  <a:srgbClr val="000076"/>
                </a:solidFill>
                <a:cs typeface="Arial" panose="020B0604020202020204" pitchFamily="34" charset="0"/>
              </a:rPr>
              <a:t>sử</a:t>
            </a:r>
            <a:r>
              <a:rPr lang="en-US" sz="3810" dirty="0">
                <a:solidFill>
                  <a:srgbClr val="000076"/>
                </a:solidFill>
                <a:cs typeface="Arial" panose="020B0604020202020204" pitchFamily="34" charset="0"/>
              </a:rPr>
              <a:t> </a:t>
            </a:r>
            <a:r>
              <a:rPr lang="en-US" sz="3810" dirty="0" err="1">
                <a:solidFill>
                  <a:srgbClr val="000076"/>
                </a:solidFill>
                <a:cs typeface="Arial" panose="020B0604020202020204" pitchFamily="34" charset="0"/>
              </a:rPr>
              <a:t>dụng</a:t>
            </a:r>
            <a:r>
              <a:rPr lang="en-US" sz="3810" dirty="0">
                <a:solidFill>
                  <a:srgbClr val="000076"/>
                </a:solidFill>
                <a:cs typeface="Arial" panose="020B0604020202020204" pitchFamily="34" charset="0"/>
              </a:rPr>
              <a:t> </a:t>
            </a:r>
            <a:r>
              <a:rPr lang="en-US" sz="3810" dirty="0" err="1">
                <a:solidFill>
                  <a:srgbClr val="000076"/>
                </a:solidFill>
                <a:cs typeface="Arial" panose="020B0604020202020204" pitchFamily="34" charset="0"/>
              </a:rPr>
              <a:t>có</a:t>
            </a:r>
            <a:r>
              <a:rPr lang="en-US" sz="3810" dirty="0">
                <a:solidFill>
                  <a:srgbClr val="000076"/>
                </a:solidFill>
                <a:cs typeface="Arial" panose="020B0604020202020204" pitchFamily="34" charset="0"/>
              </a:rPr>
              <a:t> </a:t>
            </a:r>
            <a:r>
              <a:rPr lang="en-US" sz="3810" dirty="0" err="1">
                <a:solidFill>
                  <a:srgbClr val="000076"/>
                </a:solidFill>
                <a:cs typeface="Arial" panose="020B0604020202020204" pitchFamily="34" charset="0"/>
              </a:rPr>
              <a:t>hiệu</a:t>
            </a:r>
            <a:r>
              <a:rPr lang="en-US" sz="3810" dirty="0">
                <a:solidFill>
                  <a:srgbClr val="000076"/>
                </a:solidFill>
                <a:cs typeface="Arial" panose="020B0604020202020204" pitchFamily="34" charset="0"/>
              </a:rPr>
              <a:t> </a:t>
            </a:r>
            <a:r>
              <a:rPr lang="en-US" sz="3810" dirty="0" err="1">
                <a:solidFill>
                  <a:srgbClr val="000076"/>
                </a:solidFill>
                <a:cs typeface="Arial" panose="020B0604020202020204" pitchFamily="34" charset="0"/>
              </a:rPr>
              <a:t>quả</a:t>
            </a:r>
            <a:r>
              <a:rPr lang="en-US" sz="3810" dirty="0">
                <a:solidFill>
                  <a:srgbClr val="000076"/>
                </a:solidFill>
                <a:cs typeface="Arial" panose="020B0604020202020204" pitchFamily="34" charset="0"/>
              </a:rPr>
              <a:t> </a:t>
            </a:r>
            <a:r>
              <a:rPr lang="en-US" sz="3810" dirty="0" err="1">
                <a:solidFill>
                  <a:srgbClr val="000076"/>
                </a:solidFill>
                <a:cs typeface="Arial" panose="020B0604020202020204" pitchFamily="34" charset="0"/>
              </a:rPr>
              <a:t>các</a:t>
            </a:r>
            <a:r>
              <a:rPr lang="en-US" sz="3810" dirty="0">
                <a:solidFill>
                  <a:srgbClr val="000076"/>
                </a:solidFill>
                <a:cs typeface="Arial" panose="020B0604020202020204" pitchFamily="34" charset="0"/>
              </a:rPr>
              <a:t> </a:t>
            </a:r>
            <a:r>
              <a:rPr lang="en-US" sz="3810" dirty="0" err="1">
                <a:solidFill>
                  <a:srgbClr val="000076"/>
                </a:solidFill>
                <a:cs typeface="Arial" panose="020B0604020202020204" pitchFamily="34" charset="0"/>
              </a:rPr>
              <a:t>nguồn</a:t>
            </a:r>
            <a:r>
              <a:rPr lang="en-US" sz="3810" dirty="0">
                <a:solidFill>
                  <a:srgbClr val="000076"/>
                </a:solidFill>
                <a:cs typeface="Arial" panose="020B0604020202020204" pitchFamily="34" charset="0"/>
              </a:rPr>
              <a:t> </a:t>
            </a:r>
            <a:r>
              <a:rPr lang="en-US" sz="3810" dirty="0" err="1">
                <a:solidFill>
                  <a:srgbClr val="000076"/>
                </a:solidFill>
                <a:cs typeface="Arial" panose="020B0604020202020204" pitchFamily="34" charset="0"/>
              </a:rPr>
              <a:t>lực</a:t>
            </a:r>
            <a:r>
              <a:rPr lang="en-US" sz="3810" dirty="0">
                <a:solidFill>
                  <a:srgbClr val="000076"/>
                </a:solidFill>
                <a:cs typeface="Arial" panose="020B0604020202020204" pitchFamily="34" charset="0"/>
              </a:rPr>
              <a:t> </a:t>
            </a:r>
            <a:r>
              <a:rPr lang="en-US" sz="3810" dirty="0" err="1">
                <a:solidFill>
                  <a:srgbClr val="000076"/>
                </a:solidFill>
                <a:cs typeface="Arial" panose="020B0604020202020204" pitchFamily="34" charset="0"/>
              </a:rPr>
              <a:t>bên</a:t>
            </a:r>
            <a:r>
              <a:rPr lang="en-US" sz="3810" dirty="0">
                <a:solidFill>
                  <a:srgbClr val="000076"/>
                </a:solidFill>
                <a:cs typeface="Arial" panose="020B0604020202020204" pitchFamily="34" charset="0"/>
              </a:rPr>
              <a:t> </a:t>
            </a:r>
            <a:r>
              <a:rPr lang="en-US" sz="3810" dirty="0" err="1">
                <a:solidFill>
                  <a:srgbClr val="000076"/>
                </a:solidFill>
                <a:cs typeface="Arial" panose="020B0604020202020204" pitchFamily="34" charset="0"/>
              </a:rPr>
              <a:t>trong</a:t>
            </a:r>
            <a:r>
              <a:rPr lang="en-US" sz="3810" dirty="0">
                <a:solidFill>
                  <a:srgbClr val="000076"/>
                </a:solidFill>
                <a:cs typeface="Arial" panose="020B0604020202020204" pitchFamily="34" charset="0"/>
              </a:rPr>
              <a:t> </a:t>
            </a:r>
            <a:r>
              <a:rPr lang="en-US" sz="3810" dirty="0" err="1">
                <a:solidFill>
                  <a:srgbClr val="000076"/>
                </a:solidFill>
                <a:cs typeface="Arial" panose="020B0604020202020204" pitchFamily="34" charset="0"/>
              </a:rPr>
              <a:t>của</a:t>
            </a:r>
            <a:r>
              <a:rPr lang="en-US" sz="3810" dirty="0">
                <a:solidFill>
                  <a:srgbClr val="000076"/>
                </a:solidFill>
                <a:cs typeface="Arial" panose="020B0604020202020204" pitchFamily="34" charset="0"/>
              </a:rPr>
              <a:t> </a:t>
            </a:r>
            <a:r>
              <a:rPr lang="en-US" sz="3810" dirty="0" err="1">
                <a:solidFill>
                  <a:srgbClr val="000076"/>
                </a:solidFill>
                <a:cs typeface="Arial" panose="020B0604020202020204" pitchFamily="34" charset="0"/>
              </a:rPr>
              <a:t>tổ</a:t>
            </a:r>
            <a:r>
              <a:rPr lang="en-US" sz="3810" dirty="0">
                <a:solidFill>
                  <a:srgbClr val="000076"/>
                </a:solidFill>
                <a:cs typeface="Arial" panose="020B0604020202020204" pitchFamily="34" charset="0"/>
              </a:rPr>
              <a:t> </a:t>
            </a:r>
            <a:r>
              <a:rPr lang="en-US" sz="3810" dirty="0" err="1">
                <a:solidFill>
                  <a:srgbClr val="000076"/>
                </a:solidFill>
                <a:cs typeface="Arial" panose="020B0604020202020204" pitchFamily="34" charset="0"/>
              </a:rPr>
              <a:t>chức</a:t>
            </a:r>
            <a:r>
              <a:rPr lang="en-US" sz="3810" dirty="0">
                <a:solidFill>
                  <a:srgbClr val="000076"/>
                </a:solidFill>
                <a:cs typeface="Arial" panose="020B0604020202020204" pitchFamily="34" charset="0"/>
              </a:rPr>
              <a:t>. </a:t>
            </a:r>
          </a:p>
          <a:p>
            <a:pPr marL="622158" indent="-622158" defTabSz="611357" eaLnBrk="0" fontAlgn="base" hangingPunct="0">
              <a:spcBef>
                <a:spcPct val="0"/>
              </a:spcBef>
              <a:spcAft>
                <a:spcPct val="0"/>
              </a:spcAft>
              <a:buFont typeface="Wingdings" panose="05000000000000000000" pitchFamily="2" charset="2"/>
              <a:buChar char="ü"/>
              <a:defRPr/>
            </a:pPr>
            <a:r>
              <a:rPr lang="en-US" sz="3810" dirty="0" err="1">
                <a:solidFill>
                  <a:srgbClr val="000076"/>
                </a:solidFill>
                <a:cs typeface="Arial" panose="020B0604020202020204" pitchFamily="34" charset="0"/>
              </a:rPr>
              <a:t>Hoạch</a:t>
            </a:r>
            <a:r>
              <a:rPr lang="en-US" sz="3810" dirty="0">
                <a:solidFill>
                  <a:srgbClr val="000076"/>
                </a:solidFill>
                <a:cs typeface="Arial" panose="020B0604020202020204" pitchFamily="34" charset="0"/>
              </a:rPr>
              <a:t> </a:t>
            </a:r>
            <a:r>
              <a:rPr lang="en-US" sz="3810" dirty="0" err="1">
                <a:solidFill>
                  <a:srgbClr val="000076"/>
                </a:solidFill>
                <a:cs typeface="Arial" panose="020B0604020202020204" pitchFamily="34" charset="0"/>
              </a:rPr>
              <a:t>định</a:t>
            </a:r>
            <a:r>
              <a:rPr lang="en-US" sz="3810" dirty="0">
                <a:solidFill>
                  <a:srgbClr val="000076"/>
                </a:solidFill>
                <a:cs typeface="Arial" panose="020B0604020202020204" pitchFamily="34" charset="0"/>
              </a:rPr>
              <a:t> </a:t>
            </a:r>
            <a:r>
              <a:rPr lang="en-US" sz="3810" dirty="0" err="1">
                <a:solidFill>
                  <a:srgbClr val="000076"/>
                </a:solidFill>
                <a:cs typeface="Arial" panose="020B0604020202020204" pitchFamily="34" charset="0"/>
              </a:rPr>
              <a:t>là</a:t>
            </a:r>
            <a:r>
              <a:rPr lang="en-US" sz="3810" dirty="0">
                <a:solidFill>
                  <a:srgbClr val="000076"/>
                </a:solidFill>
                <a:cs typeface="Arial" panose="020B0604020202020204" pitchFamily="34" charset="0"/>
              </a:rPr>
              <a:t> </a:t>
            </a:r>
            <a:r>
              <a:rPr lang="en-US" sz="3810" dirty="0" err="1">
                <a:solidFill>
                  <a:srgbClr val="000076"/>
                </a:solidFill>
                <a:cs typeface="Arial" panose="020B0604020202020204" pitchFamily="34" charset="0"/>
              </a:rPr>
              <a:t>chuẩn</a:t>
            </a:r>
            <a:r>
              <a:rPr lang="en-US" sz="3810" dirty="0">
                <a:solidFill>
                  <a:srgbClr val="000076"/>
                </a:solidFill>
                <a:cs typeface="Arial" panose="020B0604020202020204" pitchFamily="34" charset="0"/>
              </a:rPr>
              <a:t> </a:t>
            </a:r>
            <a:r>
              <a:rPr lang="en-US" sz="3810" dirty="0" err="1">
                <a:solidFill>
                  <a:srgbClr val="000076"/>
                </a:solidFill>
                <a:cs typeface="Arial" panose="020B0604020202020204" pitchFamily="34" charset="0"/>
              </a:rPr>
              <a:t>bị</a:t>
            </a:r>
            <a:r>
              <a:rPr lang="en-US" sz="3810" dirty="0">
                <a:solidFill>
                  <a:srgbClr val="000076"/>
                </a:solidFill>
                <a:cs typeface="Arial" panose="020B0604020202020204" pitchFamily="34" charset="0"/>
              </a:rPr>
              <a:t> </a:t>
            </a:r>
            <a:r>
              <a:rPr lang="en-US" sz="3810" dirty="0" err="1">
                <a:solidFill>
                  <a:srgbClr val="000076"/>
                </a:solidFill>
                <a:cs typeface="Arial" panose="020B0604020202020204" pitchFamily="34" charset="0"/>
              </a:rPr>
              <a:t>cho</a:t>
            </a:r>
            <a:r>
              <a:rPr lang="en-US" sz="3810" dirty="0">
                <a:solidFill>
                  <a:srgbClr val="000076"/>
                </a:solidFill>
                <a:cs typeface="Arial" panose="020B0604020202020204" pitchFamily="34" charset="0"/>
              </a:rPr>
              <a:t> </a:t>
            </a:r>
            <a:r>
              <a:rPr lang="en-US" sz="3810" dirty="0" err="1">
                <a:solidFill>
                  <a:srgbClr val="000076"/>
                </a:solidFill>
                <a:cs typeface="Arial" panose="020B0604020202020204" pitchFamily="34" charset="0"/>
              </a:rPr>
              <a:t>sự</a:t>
            </a:r>
            <a:r>
              <a:rPr lang="en-US" sz="3810" dirty="0">
                <a:solidFill>
                  <a:srgbClr val="000076"/>
                </a:solidFill>
                <a:cs typeface="Arial" panose="020B0604020202020204" pitchFamily="34" charset="0"/>
              </a:rPr>
              <a:t> </a:t>
            </a:r>
            <a:r>
              <a:rPr lang="en-US" sz="3810" dirty="0" err="1">
                <a:solidFill>
                  <a:srgbClr val="000076"/>
                </a:solidFill>
                <a:cs typeface="Arial" panose="020B0604020202020204" pitchFamily="34" charset="0"/>
              </a:rPr>
              <a:t>phát</a:t>
            </a:r>
            <a:r>
              <a:rPr lang="en-US" sz="3810" dirty="0">
                <a:solidFill>
                  <a:srgbClr val="000076"/>
                </a:solidFill>
                <a:cs typeface="Arial" panose="020B0604020202020204" pitchFamily="34" charset="0"/>
              </a:rPr>
              <a:t> </a:t>
            </a:r>
            <a:r>
              <a:rPr lang="en-US" sz="3810" dirty="0" err="1">
                <a:solidFill>
                  <a:srgbClr val="000076"/>
                </a:solidFill>
                <a:cs typeface="Arial" panose="020B0604020202020204" pitchFamily="34" charset="0"/>
              </a:rPr>
              <a:t>triển</a:t>
            </a:r>
            <a:r>
              <a:rPr lang="en-US" sz="3810" dirty="0">
                <a:solidFill>
                  <a:srgbClr val="000076"/>
                </a:solidFill>
                <a:cs typeface="Arial" panose="020B0604020202020204" pitchFamily="34" charset="0"/>
              </a:rPr>
              <a:t> </a:t>
            </a:r>
            <a:r>
              <a:rPr lang="en-US" sz="3810" dirty="0" err="1">
                <a:solidFill>
                  <a:srgbClr val="000076"/>
                </a:solidFill>
                <a:cs typeface="Arial" panose="020B0604020202020204" pitchFamily="34" charset="0"/>
              </a:rPr>
              <a:t>của</a:t>
            </a:r>
            <a:r>
              <a:rPr lang="en-US" sz="3810" dirty="0">
                <a:solidFill>
                  <a:srgbClr val="000076"/>
                </a:solidFill>
                <a:cs typeface="Arial" panose="020B0604020202020204" pitchFamily="34" charset="0"/>
              </a:rPr>
              <a:t> </a:t>
            </a:r>
            <a:r>
              <a:rPr lang="en-US" sz="3810" dirty="0" err="1">
                <a:solidFill>
                  <a:srgbClr val="000076"/>
                </a:solidFill>
                <a:cs typeface="Arial" panose="020B0604020202020204" pitchFamily="34" charset="0"/>
              </a:rPr>
              <a:t>tổ</a:t>
            </a:r>
            <a:r>
              <a:rPr lang="en-US" sz="3810" dirty="0">
                <a:solidFill>
                  <a:srgbClr val="000076"/>
                </a:solidFill>
                <a:cs typeface="Arial" panose="020B0604020202020204" pitchFamily="34" charset="0"/>
              </a:rPr>
              <a:t> </a:t>
            </a:r>
            <a:r>
              <a:rPr lang="en-US" sz="3810" dirty="0" err="1">
                <a:solidFill>
                  <a:srgbClr val="000076"/>
                </a:solidFill>
                <a:cs typeface="Arial" panose="020B0604020202020204" pitchFamily="34" charset="0"/>
              </a:rPr>
              <a:t>chức</a:t>
            </a:r>
            <a:r>
              <a:rPr lang="en-US" sz="3810" dirty="0">
                <a:solidFill>
                  <a:srgbClr val="000076"/>
                </a:solidFill>
                <a:cs typeface="Arial" panose="020B0604020202020204" pitchFamily="34" charset="0"/>
              </a:rPr>
              <a:t> </a:t>
            </a:r>
            <a:r>
              <a:rPr lang="en-US" sz="3810" dirty="0" err="1">
                <a:solidFill>
                  <a:srgbClr val="000076"/>
                </a:solidFill>
                <a:cs typeface="Arial" panose="020B0604020202020204" pitchFamily="34" charset="0"/>
              </a:rPr>
              <a:t>trong</a:t>
            </a:r>
            <a:r>
              <a:rPr lang="en-US" sz="3810" dirty="0">
                <a:solidFill>
                  <a:srgbClr val="000076"/>
                </a:solidFill>
                <a:cs typeface="Arial" panose="020B0604020202020204" pitchFamily="34" charset="0"/>
              </a:rPr>
              <a:t> </a:t>
            </a:r>
            <a:r>
              <a:rPr lang="en-US" sz="3810" dirty="0" err="1">
                <a:solidFill>
                  <a:srgbClr val="000076"/>
                </a:solidFill>
                <a:cs typeface="Arial" panose="020B0604020202020204" pitchFamily="34" charset="0"/>
              </a:rPr>
              <a:t>thời</a:t>
            </a:r>
            <a:r>
              <a:rPr lang="en-US" sz="3810" dirty="0">
                <a:solidFill>
                  <a:srgbClr val="000076"/>
                </a:solidFill>
                <a:cs typeface="Arial" panose="020B0604020202020204" pitchFamily="34" charset="0"/>
              </a:rPr>
              <a:t> </a:t>
            </a:r>
            <a:r>
              <a:rPr lang="en-US" sz="3810" dirty="0" err="1">
                <a:solidFill>
                  <a:srgbClr val="000076"/>
                </a:solidFill>
                <a:cs typeface="Arial" panose="020B0604020202020204" pitchFamily="34" charset="0"/>
              </a:rPr>
              <a:t>gian</a:t>
            </a:r>
            <a:r>
              <a:rPr lang="en-US" sz="3810" dirty="0">
                <a:solidFill>
                  <a:srgbClr val="000076"/>
                </a:solidFill>
                <a:cs typeface="Arial" panose="020B0604020202020204" pitchFamily="34" charset="0"/>
              </a:rPr>
              <a:t> </a:t>
            </a:r>
            <a:r>
              <a:rPr lang="en-US" sz="3810" dirty="0" err="1">
                <a:solidFill>
                  <a:srgbClr val="000076"/>
                </a:solidFill>
                <a:cs typeface="Arial" panose="020B0604020202020204" pitchFamily="34" charset="0"/>
              </a:rPr>
              <a:t>dài</a:t>
            </a:r>
            <a:r>
              <a:rPr lang="en-US" sz="3810" dirty="0">
                <a:solidFill>
                  <a:srgbClr val="000076"/>
                </a:solidFill>
                <a:cs typeface="Arial" panose="020B0604020202020204" pitchFamily="34" charset="0"/>
              </a:rPr>
              <a:t>. </a:t>
            </a:r>
          </a:p>
          <a:p>
            <a:pPr marL="622158" indent="-622158" defTabSz="611357" eaLnBrk="0" fontAlgn="base" hangingPunct="0">
              <a:spcBef>
                <a:spcPct val="0"/>
              </a:spcBef>
              <a:spcAft>
                <a:spcPct val="0"/>
              </a:spcAft>
              <a:buFont typeface="Wingdings" panose="05000000000000000000" pitchFamily="2" charset="2"/>
              <a:buChar char="ü"/>
              <a:defRPr/>
            </a:pPr>
            <a:r>
              <a:rPr lang="en-US" sz="3810" dirty="0">
                <a:solidFill>
                  <a:srgbClr val="000076"/>
                </a:solidFill>
                <a:cs typeface="Arial" panose="020B0604020202020204" pitchFamily="34" charset="0"/>
              </a:rPr>
              <a:t>Do </a:t>
            </a:r>
            <a:r>
              <a:rPr lang="en-US" sz="3810" dirty="0" err="1">
                <a:solidFill>
                  <a:srgbClr val="000076"/>
                </a:solidFill>
                <a:cs typeface="Arial" panose="020B0604020202020204" pitchFamily="34" charset="0"/>
              </a:rPr>
              <a:t>đó</a:t>
            </a:r>
            <a:r>
              <a:rPr lang="en-US" sz="3810" dirty="0">
                <a:solidFill>
                  <a:srgbClr val="000076"/>
                </a:solidFill>
                <a:cs typeface="Arial" panose="020B0604020202020204" pitchFamily="34" charset="0"/>
              </a:rPr>
              <a:t> </a:t>
            </a:r>
            <a:r>
              <a:rPr lang="en-US" sz="3810" dirty="0" err="1">
                <a:solidFill>
                  <a:srgbClr val="000076"/>
                </a:solidFill>
                <a:cs typeface="Arial" panose="020B0604020202020204" pitchFamily="34" charset="0"/>
              </a:rPr>
              <a:t>hoạch</a:t>
            </a:r>
            <a:r>
              <a:rPr lang="en-US" sz="3810" dirty="0">
                <a:solidFill>
                  <a:srgbClr val="000076"/>
                </a:solidFill>
                <a:cs typeface="Arial" panose="020B0604020202020204" pitchFamily="34" charset="0"/>
              </a:rPr>
              <a:t> </a:t>
            </a:r>
            <a:r>
              <a:rPr lang="en-US" sz="3810" dirty="0" err="1">
                <a:solidFill>
                  <a:srgbClr val="000076"/>
                </a:solidFill>
                <a:cs typeface="Arial" panose="020B0604020202020204" pitchFamily="34" charset="0"/>
              </a:rPr>
              <a:t>định</a:t>
            </a:r>
            <a:r>
              <a:rPr lang="en-US" sz="3810" dirty="0">
                <a:solidFill>
                  <a:srgbClr val="000076"/>
                </a:solidFill>
                <a:cs typeface="Arial" panose="020B0604020202020204" pitchFamily="34" charset="0"/>
              </a:rPr>
              <a:t> </a:t>
            </a:r>
            <a:r>
              <a:rPr lang="en-US" sz="3810" dirty="0" err="1">
                <a:solidFill>
                  <a:srgbClr val="000076"/>
                </a:solidFill>
                <a:cs typeface="Arial" panose="020B0604020202020204" pitchFamily="34" charset="0"/>
              </a:rPr>
              <a:t>tất</a:t>
            </a:r>
            <a:r>
              <a:rPr lang="en-US" sz="3810" dirty="0">
                <a:solidFill>
                  <a:srgbClr val="000076"/>
                </a:solidFill>
                <a:cs typeface="Arial" panose="020B0604020202020204" pitchFamily="34" charset="0"/>
              </a:rPr>
              <a:t> </a:t>
            </a:r>
            <a:r>
              <a:rPr lang="en-US" sz="3810" dirty="0" err="1">
                <a:solidFill>
                  <a:srgbClr val="000076"/>
                </a:solidFill>
                <a:cs typeface="Arial" panose="020B0604020202020204" pitchFamily="34" charset="0"/>
              </a:rPr>
              <a:t>yếu</a:t>
            </a:r>
            <a:r>
              <a:rPr lang="en-US" sz="3810" dirty="0">
                <a:solidFill>
                  <a:srgbClr val="000076"/>
                </a:solidFill>
                <a:cs typeface="Arial" panose="020B0604020202020204" pitchFamily="34" charset="0"/>
              </a:rPr>
              <a:t> </a:t>
            </a:r>
            <a:r>
              <a:rPr lang="en-US" sz="3810" dirty="0" err="1">
                <a:solidFill>
                  <a:srgbClr val="000076"/>
                </a:solidFill>
                <a:cs typeface="Arial" panose="020B0604020202020204" pitchFamily="34" charset="0"/>
              </a:rPr>
              <a:t>phải</a:t>
            </a:r>
            <a:r>
              <a:rPr lang="en-US" sz="3810" dirty="0">
                <a:solidFill>
                  <a:srgbClr val="000076"/>
                </a:solidFill>
                <a:cs typeface="Arial" panose="020B0604020202020204" pitchFamily="34" charset="0"/>
              </a:rPr>
              <a:t> </a:t>
            </a:r>
            <a:r>
              <a:rPr lang="en-US" sz="3810" dirty="0" err="1">
                <a:solidFill>
                  <a:srgbClr val="000076"/>
                </a:solidFill>
                <a:cs typeface="Arial" panose="020B0604020202020204" pitchFamily="34" charset="0"/>
              </a:rPr>
              <a:t>dựa</a:t>
            </a:r>
            <a:r>
              <a:rPr lang="en-US" sz="3810" dirty="0">
                <a:solidFill>
                  <a:srgbClr val="000076"/>
                </a:solidFill>
                <a:cs typeface="Arial" panose="020B0604020202020204" pitchFamily="34" charset="0"/>
              </a:rPr>
              <a:t> </a:t>
            </a:r>
            <a:r>
              <a:rPr lang="en-US" sz="3810" dirty="0" err="1">
                <a:solidFill>
                  <a:srgbClr val="000076"/>
                </a:solidFill>
                <a:cs typeface="Arial" panose="020B0604020202020204" pitchFamily="34" charset="0"/>
              </a:rPr>
              <a:t>trên</a:t>
            </a:r>
            <a:r>
              <a:rPr lang="en-US" sz="3810" dirty="0">
                <a:solidFill>
                  <a:srgbClr val="000076"/>
                </a:solidFill>
                <a:cs typeface="Arial" panose="020B0604020202020204" pitchFamily="34" charset="0"/>
              </a:rPr>
              <a:t> </a:t>
            </a:r>
            <a:r>
              <a:rPr lang="en-US" sz="3810" dirty="0" err="1">
                <a:solidFill>
                  <a:srgbClr val="000076"/>
                </a:solidFill>
                <a:cs typeface="Arial" panose="020B0604020202020204" pitchFamily="34" charset="0"/>
              </a:rPr>
              <a:t>tiềm</a:t>
            </a:r>
            <a:r>
              <a:rPr lang="en-US" sz="3810" dirty="0">
                <a:solidFill>
                  <a:srgbClr val="000076"/>
                </a:solidFill>
                <a:cs typeface="Arial" panose="020B0604020202020204" pitchFamily="34" charset="0"/>
              </a:rPr>
              <a:t> </a:t>
            </a:r>
            <a:r>
              <a:rPr lang="en-US" sz="3810" dirty="0" err="1">
                <a:solidFill>
                  <a:srgbClr val="000076"/>
                </a:solidFill>
                <a:cs typeface="Arial" panose="020B0604020202020204" pitchFamily="34" charset="0"/>
              </a:rPr>
              <a:t>lực</a:t>
            </a:r>
            <a:r>
              <a:rPr lang="en-US" sz="3810" dirty="0">
                <a:solidFill>
                  <a:srgbClr val="000076"/>
                </a:solidFill>
                <a:cs typeface="Arial" panose="020B0604020202020204" pitchFamily="34" charset="0"/>
              </a:rPr>
              <a:t> </a:t>
            </a:r>
            <a:r>
              <a:rPr lang="en-US" sz="3810" dirty="0" err="1">
                <a:solidFill>
                  <a:srgbClr val="000076"/>
                </a:solidFill>
                <a:cs typeface="Arial" panose="020B0604020202020204" pitchFamily="34" charset="0"/>
              </a:rPr>
              <a:t>thực</a:t>
            </a:r>
            <a:r>
              <a:rPr lang="en-US" sz="3810" dirty="0">
                <a:solidFill>
                  <a:srgbClr val="000076"/>
                </a:solidFill>
                <a:cs typeface="Arial" panose="020B0604020202020204" pitchFamily="34" charset="0"/>
              </a:rPr>
              <a:t> </a:t>
            </a:r>
            <a:r>
              <a:rPr lang="en-US" sz="3810" dirty="0" err="1">
                <a:solidFill>
                  <a:srgbClr val="000076"/>
                </a:solidFill>
                <a:cs typeface="Arial" panose="020B0604020202020204" pitchFamily="34" charset="0"/>
              </a:rPr>
              <a:t>có</a:t>
            </a:r>
            <a:r>
              <a:rPr lang="en-US" sz="3810" dirty="0">
                <a:solidFill>
                  <a:srgbClr val="000076"/>
                </a:solidFill>
                <a:cs typeface="Arial" panose="020B0604020202020204" pitchFamily="34" charset="0"/>
              </a:rPr>
              <a:t> </a:t>
            </a:r>
            <a:r>
              <a:rPr lang="en-US" sz="3810" dirty="0" err="1">
                <a:solidFill>
                  <a:srgbClr val="000076"/>
                </a:solidFill>
                <a:cs typeface="Arial" panose="020B0604020202020204" pitchFamily="34" charset="0"/>
              </a:rPr>
              <a:t>của</a:t>
            </a:r>
            <a:r>
              <a:rPr lang="en-US" sz="3810" dirty="0">
                <a:solidFill>
                  <a:srgbClr val="000076"/>
                </a:solidFill>
                <a:cs typeface="Arial" panose="020B0604020202020204" pitchFamily="34" charset="0"/>
              </a:rPr>
              <a:t> </a:t>
            </a:r>
            <a:r>
              <a:rPr lang="en-US" sz="3810" dirty="0" err="1">
                <a:solidFill>
                  <a:srgbClr val="000076"/>
                </a:solidFill>
                <a:cs typeface="Arial" panose="020B0604020202020204" pitchFamily="34" charset="0"/>
              </a:rPr>
              <a:t>tổ</a:t>
            </a:r>
            <a:r>
              <a:rPr lang="en-US" sz="3810" dirty="0">
                <a:solidFill>
                  <a:srgbClr val="000076"/>
                </a:solidFill>
                <a:cs typeface="Arial" panose="020B0604020202020204" pitchFamily="34" charset="0"/>
              </a:rPr>
              <a:t> </a:t>
            </a:r>
            <a:r>
              <a:rPr lang="en-US" sz="3810" dirty="0" err="1">
                <a:solidFill>
                  <a:srgbClr val="000076"/>
                </a:solidFill>
                <a:cs typeface="Arial" panose="020B0604020202020204" pitchFamily="34" charset="0"/>
              </a:rPr>
              <a:t>chức</a:t>
            </a:r>
            <a:r>
              <a:rPr lang="en-US" sz="3810" dirty="0">
                <a:solidFill>
                  <a:srgbClr val="000076"/>
                </a:solidFill>
                <a:cs typeface="Arial" panose="020B0604020202020204" pitchFamily="34" charset="0"/>
              </a:rPr>
              <a:t> </a:t>
            </a:r>
            <a:r>
              <a:rPr lang="en-US" sz="3810" dirty="0" err="1">
                <a:solidFill>
                  <a:srgbClr val="000076"/>
                </a:solidFill>
                <a:cs typeface="Arial" panose="020B0604020202020204" pitchFamily="34" charset="0"/>
              </a:rPr>
              <a:t>và</a:t>
            </a:r>
            <a:r>
              <a:rPr lang="en-US" sz="3810" dirty="0">
                <a:solidFill>
                  <a:srgbClr val="000076"/>
                </a:solidFill>
                <a:cs typeface="Arial" panose="020B0604020202020204" pitchFamily="34" charset="0"/>
              </a:rPr>
              <a:t> </a:t>
            </a:r>
            <a:r>
              <a:rPr lang="en-US" sz="3810" dirty="0" err="1">
                <a:solidFill>
                  <a:srgbClr val="000076"/>
                </a:solidFill>
                <a:cs typeface="Arial" panose="020B0604020202020204" pitchFamily="34" charset="0"/>
              </a:rPr>
              <a:t>khả</a:t>
            </a:r>
            <a:r>
              <a:rPr lang="en-US" sz="3810" dirty="0">
                <a:solidFill>
                  <a:srgbClr val="000076"/>
                </a:solidFill>
                <a:cs typeface="Arial" panose="020B0604020202020204" pitchFamily="34" charset="0"/>
              </a:rPr>
              <a:t> </a:t>
            </a:r>
            <a:r>
              <a:rPr lang="en-US" sz="3810" dirty="0" err="1">
                <a:solidFill>
                  <a:srgbClr val="000076"/>
                </a:solidFill>
                <a:cs typeface="Arial" panose="020B0604020202020204" pitchFamily="34" charset="0"/>
              </a:rPr>
              <a:t>năng</a:t>
            </a:r>
            <a:r>
              <a:rPr lang="en-US" sz="3810" dirty="0">
                <a:solidFill>
                  <a:srgbClr val="000076"/>
                </a:solidFill>
                <a:cs typeface="Arial" panose="020B0604020202020204" pitchFamily="34" charset="0"/>
              </a:rPr>
              <a:t> </a:t>
            </a:r>
            <a:r>
              <a:rPr lang="en-US" sz="3810" dirty="0" err="1">
                <a:solidFill>
                  <a:srgbClr val="000076"/>
                </a:solidFill>
                <a:cs typeface="Arial" panose="020B0604020202020204" pitchFamily="34" charset="0"/>
              </a:rPr>
              <a:t>phát</a:t>
            </a:r>
            <a:r>
              <a:rPr lang="en-US" sz="3810" dirty="0">
                <a:solidFill>
                  <a:srgbClr val="000076"/>
                </a:solidFill>
                <a:cs typeface="Arial" panose="020B0604020202020204" pitchFamily="34" charset="0"/>
              </a:rPr>
              <a:t> </a:t>
            </a:r>
            <a:r>
              <a:rPr lang="en-US" sz="3810" dirty="0" err="1">
                <a:solidFill>
                  <a:srgbClr val="000076"/>
                </a:solidFill>
                <a:cs typeface="Arial" panose="020B0604020202020204" pitchFamily="34" charset="0"/>
              </a:rPr>
              <a:t>triển</a:t>
            </a:r>
            <a:r>
              <a:rPr lang="en-US" sz="3810" dirty="0">
                <a:solidFill>
                  <a:srgbClr val="000076"/>
                </a:solidFill>
                <a:cs typeface="Arial" panose="020B0604020202020204" pitchFamily="34" charset="0"/>
              </a:rPr>
              <a:t> </a:t>
            </a:r>
            <a:r>
              <a:rPr lang="en-US" sz="3810" dirty="0" err="1">
                <a:solidFill>
                  <a:srgbClr val="000076"/>
                </a:solidFill>
                <a:cs typeface="Arial" panose="020B0604020202020204" pitchFamily="34" charset="0"/>
              </a:rPr>
              <a:t>trong</a:t>
            </a:r>
            <a:r>
              <a:rPr lang="en-US" sz="3810" dirty="0">
                <a:solidFill>
                  <a:srgbClr val="000076"/>
                </a:solidFill>
                <a:cs typeface="Arial" panose="020B0604020202020204" pitchFamily="34" charset="0"/>
              </a:rPr>
              <a:t> </a:t>
            </a:r>
            <a:r>
              <a:rPr lang="en-US" sz="3810" dirty="0" err="1">
                <a:solidFill>
                  <a:srgbClr val="000076"/>
                </a:solidFill>
                <a:cs typeface="Arial" panose="020B0604020202020204" pitchFamily="34" charset="0"/>
              </a:rPr>
              <a:t>tương</a:t>
            </a:r>
            <a:r>
              <a:rPr lang="en-US" sz="3810" dirty="0">
                <a:solidFill>
                  <a:srgbClr val="000076"/>
                </a:solidFill>
                <a:cs typeface="Arial" panose="020B0604020202020204" pitchFamily="34" charset="0"/>
              </a:rPr>
              <a:t> </a:t>
            </a:r>
            <a:r>
              <a:rPr lang="en-US" sz="3810" dirty="0" err="1">
                <a:solidFill>
                  <a:srgbClr val="000076"/>
                </a:solidFill>
                <a:cs typeface="Arial" panose="020B0604020202020204" pitchFamily="34" charset="0"/>
              </a:rPr>
              <a:t>lai</a:t>
            </a:r>
            <a:r>
              <a:rPr lang="en-US" sz="3810" dirty="0">
                <a:solidFill>
                  <a:srgbClr val="000076"/>
                </a:solidFill>
                <a:cs typeface="Arial" panose="020B0604020202020204" pitchFamily="34" charset="0"/>
              </a:rPr>
              <a:t>. </a:t>
            </a:r>
            <a:endParaRPr lang="en-US" altLang="en-US" sz="3810" dirty="0">
              <a:solidFill>
                <a:srgbClr val="000076"/>
              </a:solidFill>
              <a:cs typeface="Arial" panose="020B0604020202020204" pitchFamily="34" charset="0"/>
            </a:endParaRPr>
          </a:p>
        </p:txBody>
      </p:sp>
      <p:pic>
        <p:nvPicPr>
          <p:cNvPr id="11" name="Picture 10" descr="A picture containing text&#10;&#10;Description automatically generated">
            <a:extLst>
              <a:ext uri="{FF2B5EF4-FFF2-40B4-BE49-F238E27FC236}">
                <a16:creationId xmlns:a16="http://schemas.microsoft.com/office/drawing/2014/main" id="{37E7D209-B87E-6360-84D5-4E292BBAD26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10079" y="7213866"/>
            <a:ext cx="5336247" cy="2836992"/>
          </a:xfrm>
          <a:prstGeom prst="rect">
            <a:avLst/>
          </a:prstGeom>
          <a:ln>
            <a:noFill/>
          </a:ln>
          <a:effectLst>
            <a:softEdge rad="112500"/>
          </a:effectLst>
        </p:spPr>
      </p:pic>
      <p:sp>
        <p:nvSpPr>
          <p:cNvPr id="12" name="Text Box 10">
            <a:extLst>
              <a:ext uri="{FF2B5EF4-FFF2-40B4-BE49-F238E27FC236}">
                <a16:creationId xmlns:a16="http://schemas.microsoft.com/office/drawing/2014/main" id="{A3A1B12F-63BF-2784-1065-944525312A6F}"/>
              </a:ext>
            </a:extLst>
          </p:cNvPr>
          <p:cNvSpPr txBox="1">
            <a:spLocks noChangeArrowheads="1"/>
          </p:cNvSpPr>
          <p:nvPr/>
        </p:nvSpPr>
        <p:spPr bwMode="auto">
          <a:xfrm>
            <a:off x="2296352" y="477141"/>
            <a:ext cx="14404019" cy="7518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22470" tIns="61235" rIns="122470" bIns="61235">
            <a:spAutoFit/>
          </a:bodyPr>
          <a:lstStyle>
            <a:lvl1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1pPr>
            <a:lvl2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2pPr>
            <a:lvl3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3pPr>
            <a:lvl4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4pPr>
            <a:lvl5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5pPr>
            <a:lvl6pPr marL="25146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6pPr>
            <a:lvl7pPr marL="29718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7pPr>
            <a:lvl8pPr marL="34290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8pPr>
            <a:lvl9pPr marL="38862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9pPr>
          </a:lstStyle>
          <a:p>
            <a:pPr algn="just" defTabSz="611357" fontAlgn="base" latinLnBrk="1">
              <a:spcBef>
                <a:spcPct val="0"/>
              </a:spcBef>
              <a:spcAft>
                <a:spcPct val="0"/>
              </a:spcAft>
              <a:tabLst>
                <a:tab pos="985083" algn="l"/>
                <a:tab pos="1970166" algn="l"/>
                <a:tab pos="2955249" algn="l"/>
                <a:tab pos="3940332" algn="l"/>
                <a:tab pos="4925416" algn="l"/>
                <a:tab pos="5910499" algn="l"/>
                <a:tab pos="6895582" algn="l"/>
                <a:tab pos="7880665" algn="l"/>
                <a:tab pos="8865748" algn="l"/>
                <a:tab pos="9850831" algn="l"/>
                <a:tab pos="10835914" algn="l"/>
                <a:tab pos="11820997" algn="l"/>
              </a:tabLst>
              <a:defRPr/>
            </a:pPr>
            <a:r>
              <a:rPr lang="en-US" sz="4082" b="1" i="1" dirty="0">
                <a:solidFill>
                  <a:srgbClr val="FFFFFF"/>
                </a:solidFill>
                <a:cs typeface="Arial" panose="020B0604020202020204" pitchFamily="34" charset="0"/>
              </a:rPr>
              <a:t>2.2. </a:t>
            </a:r>
            <a:r>
              <a:rPr lang="it-IT" sz="4082" b="1" i="1" dirty="0">
                <a:solidFill>
                  <a:srgbClr val="FFFFFF"/>
                </a:solidFill>
                <a:cs typeface="Arial" panose="020B0604020202020204" pitchFamily="34" charset="0"/>
              </a:rPr>
              <a:t>MỤC TIÊU, CƠ SỞ KHOA HỌC &amp; TIẾN TRÌNH H-ĐỊNH</a:t>
            </a:r>
            <a:endParaRPr lang="en-US" sz="4082" b="1" i="1" dirty="0">
              <a:solidFill>
                <a:srgbClr val="FFFFFF"/>
              </a:solidFill>
            </a:endParaRPr>
          </a:p>
        </p:txBody>
      </p:sp>
    </p:spTree>
    <p:extLst>
      <p:ext uri="{BB962C8B-B14F-4D97-AF65-F5344CB8AC3E}">
        <p14:creationId xmlns:p14="http://schemas.microsoft.com/office/powerpoint/2010/main" val="403648770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anim calcmode="lin" valueType="num">
                                      <p:cBhvr>
                                        <p:cTn id="8" dur="500" fill="hold"/>
                                        <p:tgtEl>
                                          <p:spTgt spid="2"/>
                                        </p:tgtEl>
                                        <p:attrNameLst>
                                          <p:attrName>ppt_x</p:attrName>
                                        </p:attrNameLst>
                                      </p:cBhvr>
                                      <p:tavLst>
                                        <p:tav tm="0">
                                          <p:val>
                                            <p:strVal val="#ppt_x"/>
                                          </p:val>
                                        </p:tav>
                                        <p:tav tm="100000">
                                          <p:val>
                                            <p:strVal val="#ppt_x"/>
                                          </p:val>
                                        </p:tav>
                                      </p:tavLst>
                                    </p:anim>
                                    <p:anim calcmode="lin" valueType="num">
                                      <p:cBhvr>
                                        <p:cTn id="9" dur="500" fill="hold"/>
                                        <p:tgtEl>
                                          <p:spTgt spid="2"/>
                                        </p:tgtEl>
                                        <p:attrNameLst>
                                          <p:attrName>ppt_y</p:attrName>
                                        </p:attrNameLst>
                                      </p:cBhvr>
                                      <p:tavLst>
                                        <p:tav tm="0">
                                          <p:val>
                                            <p:strVal val="#ppt_y+.1"/>
                                          </p:val>
                                        </p:tav>
                                        <p:tav tm="100000">
                                          <p:val>
                                            <p:strVal val="#ppt_y"/>
                                          </p:val>
                                        </p:tav>
                                      </p:tavLst>
                                    </p:anim>
                                  </p:childTnLst>
                                </p:cTn>
                              </p:par>
                              <p:par>
                                <p:cTn id="10" presetID="18" presetClass="entr" presetSubtype="12"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strips(downLeft)">
                                      <p:cBhvr>
                                        <p:cTn id="12" dur="500"/>
                                        <p:tgtEl>
                                          <p:spTgt spid="4"/>
                                        </p:tgtEl>
                                      </p:cBhvr>
                                    </p:animEffect>
                                  </p:childTnLst>
                                </p:cTn>
                              </p:par>
                              <p:par>
                                <p:cTn id="13" presetID="18" presetClass="entr" presetSubtype="12" fill="hold" grpId="0" nodeType="with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strips(downLeft)">
                                      <p:cBhvr>
                                        <p:cTn id="15"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 name="Google Shape;1026;p48">
            <a:extLst>
              <a:ext uri="{FF2B5EF4-FFF2-40B4-BE49-F238E27FC236}">
                <a16:creationId xmlns:a16="http://schemas.microsoft.com/office/drawing/2014/main" id="{99A0F446-2AED-2BCA-B72A-F9414D9CC5C4}"/>
              </a:ext>
            </a:extLst>
          </p:cNvPr>
          <p:cNvGrpSpPr/>
          <p:nvPr/>
        </p:nvGrpSpPr>
        <p:grpSpPr>
          <a:xfrm>
            <a:off x="3772246" y="1551051"/>
            <a:ext cx="6881001" cy="7791729"/>
            <a:chOff x="6506504" y="937343"/>
            <a:chExt cx="744273" cy="793950"/>
          </a:xfrm>
        </p:grpSpPr>
        <p:sp>
          <p:nvSpPr>
            <p:cNvPr id="20" name="Google Shape;1027;p48">
              <a:extLst>
                <a:ext uri="{FF2B5EF4-FFF2-40B4-BE49-F238E27FC236}">
                  <a16:creationId xmlns:a16="http://schemas.microsoft.com/office/drawing/2014/main" id="{29B1E6EF-252E-E308-27CC-D48196B5F1A5}"/>
                </a:ext>
              </a:extLst>
            </p:cNvPr>
            <p:cNvSpPr/>
            <p:nvPr/>
          </p:nvSpPr>
          <p:spPr>
            <a:xfrm>
              <a:off x="6666683" y="1079385"/>
              <a:ext cx="422268" cy="171940"/>
            </a:xfrm>
            <a:custGeom>
              <a:avLst/>
              <a:gdLst/>
              <a:ahLst/>
              <a:cxnLst/>
              <a:rect l="l" t="t" r="r" b="b"/>
              <a:pathLst>
                <a:path w="2085276" h="859701" extrusionOk="0">
                  <a:moveTo>
                    <a:pt x="2085276" y="859701"/>
                  </a:moveTo>
                  <a:cubicBezTo>
                    <a:pt x="2064893" y="746925"/>
                    <a:pt x="2027047" y="641516"/>
                    <a:pt x="1974723" y="545821"/>
                  </a:cubicBezTo>
                  <a:lnTo>
                    <a:pt x="1952816" y="507721"/>
                  </a:lnTo>
                  <a:cubicBezTo>
                    <a:pt x="1535303" y="-176492"/>
                    <a:pt x="577914" y="-161950"/>
                    <a:pt x="140271" y="507721"/>
                  </a:cubicBezTo>
                  <a:lnTo>
                    <a:pt x="116523" y="545821"/>
                  </a:lnTo>
                  <a:cubicBezTo>
                    <a:pt x="57721" y="643421"/>
                    <a:pt x="18098" y="749783"/>
                    <a:pt x="0" y="859701"/>
                  </a:cubicBezTo>
                  <a:lnTo>
                    <a:pt x="2085276" y="859701"/>
                  </a:lnTo>
                  <a:close/>
                </a:path>
              </a:pathLst>
            </a:custGeom>
            <a:solidFill>
              <a:srgbClr val="0342A9"/>
            </a:solidFill>
            <a:ln>
              <a:noFill/>
            </a:ln>
          </p:spPr>
          <p:txBody>
            <a:bodyPr spcFirstLastPara="1" wrap="square" lIns="102873" tIns="51418" rIns="102873" bIns="51418" anchor="ctr" anchorCtr="0">
              <a:noAutofit/>
            </a:bodyPr>
            <a:lstStyle/>
            <a:p>
              <a:pPr defTabSz="1371734">
                <a:buClr>
                  <a:srgbClr val="000000"/>
                </a:buClr>
                <a:defRPr/>
              </a:pPr>
              <a:endParaRPr sz="2100" kern="0" dirty="0">
                <a:solidFill>
                  <a:srgbClr val="FFFFFF"/>
                </a:solidFill>
                <a:latin typeface="Calibri"/>
                <a:ea typeface="Calibri"/>
                <a:cs typeface="Calibri"/>
                <a:sym typeface="Calibri"/>
              </a:endParaRPr>
            </a:p>
          </p:txBody>
        </p:sp>
        <p:sp>
          <p:nvSpPr>
            <p:cNvPr id="21" name="Google Shape;1028;p48">
              <a:extLst>
                <a:ext uri="{FF2B5EF4-FFF2-40B4-BE49-F238E27FC236}">
                  <a16:creationId xmlns:a16="http://schemas.microsoft.com/office/drawing/2014/main" id="{2162D7D7-8D68-C1A7-BCBE-FC49ADB3F2E2}"/>
                </a:ext>
              </a:extLst>
            </p:cNvPr>
            <p:cNvSpPr/>
            <p:nvPr/>
          </p:nvSpPr>
          <p:spPr>
            <a:xfrm>
              <a:off x="6664423" y="1259933"/>
              <a:ext cx="427985" cy="171450"/>
            </a:xfrm>
            <a:custGeom>
              <a:avLst/>
              <a:gdLst/>
              <a:ahLst/>
              <a:cxnLst/>
              <a:rect l="l" t="t" r="r" b="b"/>
              <a:pathLst>
                <a:path w="2113506" h="857250" extrusionOk="0">
                  <a:moveTo>
                    <a:pt x="3910" y="178753"/>
                  </a:moveTo>
                  <a:cubicBezTo>
                    <a:pt x="22706" y="451485"/>
                    <a:pt x="153833" y="652844"/>
                    <a:pt x="287056" y="857250"/>
                  </a:cubicBezTo>
                  <a:lnTo>
                    <a:pt x="1834170" y="857250"/>
                  </a:lnTo>
                  <a:cubicBezTo>
                    <a:pt x="1971457" y="654495"/>
                    <a:pt x="2109316" y="461137"/>
                    <a:pt x="2113316" y="178753"/>
                  </a:cubicBezTo>
                  <a:lnTo>
                    <a:pt x="2113507" y="140653"/>
                  </a:lnTo>
                  <a:cubicBezTo>
                    <a:pt x="2112935" y="92710"/>
                    <a:pt x="2109125" y="45784"/>
                    <a:pt x="2102585" y="0"/>
                  </a:cubicBezTo>
                  <a:lnTo>
                    <a:pt x="5815" y="0"/>
                  </a:lnTo>
                  <a:cubicBezTo>
                    <a:pt x="-1170" y="58991"/>
                    <a:pt x="-1932" y="118872"/>
                    <a:pt x="3910" y="178753"/>
                  </a:cubicBezTo>
                  <a:close/>
                </a:path>
              </a:pathLst>
            </a:custGeom>
            <a:solidFill>
              <a:srgbClr val="0F9EC5"/>
            </a:solidFill>
            <a:ln>
              <a:noFill/>
            </a:ln>
          </p:spPr>
          <p:txBody>
            <a:bodyPr spcFirstLastPara="1" wrap="square" lIns="102873" tIns="51418" rIns="102873" bIns="51418" anchor="ctr" anchorCtr="0">
              <a:noAutofit/>
            </a:bodyPr>
            <a:lstStyle/>
            <a:p>
              <a:pPr algn="ctr" defTabSz="1371734">
                <a:buClr>
                  <a:srgbClr val="000000"/>
                </a:buClr>
                <a:defRPr/>
              </a:pPr>
              <a:r>
                <a:rPr lang="en-US" sz="4201" b="1" kern="0" dirty="0" err="1">
                  <a:solidFill>
                    <a:srgbClr val="FFFFFF"/>
                  </a:solidFill>
                  <a:ea typeface="Calibri"/>
                  <a:cs typeface="Calibri"/>
                  <a:sym typeface="Calibri"/>
                </a:rPr>
                <a:t>Mục</a:t>
              </a:r>
              <a:r>
                <a:rPr lang="en-US" sz="4201" b="1" kern="0" dirty="0">
                  <a:solidFill>
                    <a:srgbClr val="FFFFFF"/>
                  </a:solidFill>
                  <a:ea typeface="Calibri"/>
                  <a:cs typeface="Calibri"/>
                  <a:sym typeface="Calibri"/>
                </a:rPr>
                <a:t> </a:t>
              </a:r>
              <a:r>
                <a:rPr lang="en-US" sz="4201" b="1" kern="0" dirty="0" err="1">
                  <a:solidFill>
                    <a:srgbClr val="FFFFFF"/>
                  </a:solidFill>
                  <a:ea typeface="Calibri"/>
                  <a:cs typeface="Calibri"/>
                  <a:sym typeface="Calibri"/>
                </a:rPr>
                <a:t>tiêu</a:t>
              </a:r>
              <a:r>
                <a:rPr lang="en-US" sz="4201" b="1" kern="0" dirty="0">
                  <a:solidFill>
                    <a:srgbClr val="FFFFFF"/>
                  </a:solidFill>
                  <a:ea typeface="Calibri"/>
                  <a:cs typeface="Calibri"/>
                  <a:sym typeface="Calibri"/>
                </a:rPr>
                <a:t> </a:t>
              </a:r>
              <a:r>
                <a:rPr lang="vi-VN" sz="4201" b="1" kern="0" dirty="0">
                  <a:solidFill>
                    <a:srgbClr val="FFFFFF"/>
                  </a:solidFill>
                  <a:ea typeface="Calibri"/>
                  <a:cs typeface="Calibri"/>
                  <a:sym typeface="Calibri"/>
                </a:rPr>
                <a:t>là gì?</a:t>
              </a:r>
              <a:endParaRPr sz="4201" b="1" kern="0" dirty="0">
                <a:solidFill>
                  <a:srgbClr val="FFFFFF"/>
                </a:solidFill>
                <a:latin typeface="Arial"/>
                <a:ea typeface="Calibri"/>
                <a:cs typeface="Calibri"/>
                <a:sym typeface="Calibri"/>
              </a:endParaRPr>
            </a:p>
          </p:txBody>
        </p:sp>
        <p:sp>
          <p:nvSpPr>
            <p:cNvPr id="22" name="Google Shape;1029;p48">
              <a:extLst>
                <a:ext uri="{FF2B5EF4-FFF2-40B4-BE49-F238E27FC236}">
                  <a16:creationId xmlns:a16="http://schemas.microsoft.com/office/drawing/2014/main" id="{77C5BFEE-506D-CEE0-3E1C-735C3CA66979}"/>
                </a:ext>
              </a:extLst>
            </p:cNvPr>
            <p:cNvSpPr/>
            <p:nvPr/>
          </p:nvSpPr>
          <p:spPr>
            <a:xfrm>
              <a:off x="6727642" y="1439988"/>
              <a:ext cx="303068" cy="171348"/>
            </a:xfrm>
            <a:custGeom>
              <a:avLst/>
              <a:gdLst/>
              <a:ahLst/>
              <a:cxnLst/>
              <a:rect l="l" t="t" r="r" b="b"/>
              <a:pathLst>
                <a:path w="1496631" h="856741" extrusionOk="0">
                  <a:moveTo>
                    <a:pt x="0" y="0"/>
                  </a:moveTo>
                  <a:cubicBezTo>
                    <a:pt x="63500" y="97853"/>
                    <a:pt x="125984" y="197485"/>
                    <a:pt x="175451" y="306896"/>
                  </a:cubicBezTo>
                  <a:lnTo>
                    <a:pt x="191071" y="344996"/>
                  </a:lnTo>
                  <a:cubicBezTo>
                    <a:pt x="230060" y="445262"/>
                    <a:pt x="254762" y="554419"/>
                    <a:pt x="254762" y="679895"/>
                  </a:cubicBezTo>
                  <a:cubicBezTo>
                    <a:pt x="254762" y="777558"/>
                    <a:pt x="333946" y="856742"/>
                    <a:pt x="431610" y="856742"/>
                  </a:cubicBezTo>
                  <a:lnTo>
                    <a:pt x="1080960" y="856742"/>
                  </a:lnTo>
                  <a:cubicBezTo>
                    <a:pt x="1189609" y="856488"/>
                    <a:pt x="1267206" y="763143"/>
                    <a:pt x="1257808" y="656653"/>
                  </a:cubicBezTo>
                  <a:cubicBezTo>
                    <a:pt x="1257808" y="539178"/>
                    <a:pt x="1277874" y="437261"/>
                    <a:pt x="1310259" y="344996"/>
                  </a:cubicBezTo>
                  <a:lnTo>
                    <a:pt x="1324483" y="306896"/>
                  </a:lnTo>
                  <a:cubicBezTo>
                    <a:pt x="1370775" y="194501"/>
                    <a:pt x="1432687" y="95567"/>
                    <a:pt x="1496632" y="0"/>
                  </a:cubicBezTo>
                  <a:lnTo>
                    <a:pt x="0" y="0"/>
                  </a:lnTo>
                  <a:close/>
                </a:path>
              </a:pathLst>
            </a:custGeom>
            <a:solidFill>
              <a:srgbClr val="023290"/>
            </a:solidFill>
            <a:ln>
              <a:noFill/>
            </a:ln>
          </p:spPr>
          <p:txBody>
            <a:bodyPr spcFirstLastPara="1" wrap="square" lIns="102873" tIns="51418" rIns="102873" bIns="51418" anchor="ctr" anchorCtr="0">
              <a:noAutofit/>
            </a:bodyPr>
            <a:lstStyle/>
            <a:p>
              <a:pPr defTabSz="1371734">
                <a:buClr>
                  <a:srgbClr val="000000"/>
                </a:buClr>
                <a:defRPr/>
              </a:pPr>
              <a:endParaRPr sz="2100" kern="0">
                <a:solidFill>
                  <a:srgbClr val="FFFFFF"/>
                </a:solidFill>
                <a:latin typeface="Calibri"/>
                <a:ea typeface="Calibri"/>
                <a:cs typeface="Calibri"/>
                <a:sym typeface="Calibri"/>
              </a:endParaRPr>
            </a:p>
          </p:txBody>
        </p:sp>
        <p:grpSp>
          <p:nvGrpSpPr>
            <p:cNvPr id="23" name="Google Shape;1030;p48">
              <a:extLst>
                <a:ext uri="{FF2B5EF4-FFF2-40B4-BE49-F238E27FC236}">
                  <a16:creationId xmlns:a16="http://schemas.microsoft.com/office/drawing/2014/main" id="{B52A652D-CF5F-E448-320B-1001B474C6A1}"/>
                </a:ext>
              </a:extLst>
            </p:cNvPr>
            <p:cNvGrpSpPr/>
            <p:nvPr/>
          </p:nvGrpSpPr>
          <p:grpSpPr>
            <a:xfrm>
              <a:off x="6506504" y="937343"/>
              <a:ext cx="744273" cy="793950"/>
              <a:chOff x="6565437" y="1588001"/>
              <a:chExt cx="744273" cy="793950"/>
            </a:xfrm>
          </p:grpSpPr>
          <p:sp>
            <p:nvSpPr>
              <p:cNvPr id="24" name="Google Shape;1031;p48">
                <a:extLst>
                  <a:ext uri="{FF2B5EF4-FFF2-40B4-BE49-F238E27FC236}">
                    <a16:creationId xmlns:a16="http://schemas.microsoft.com/office/drawing/2014/main" id="{40E3D40A-DF8B-CC1C-0A2F-8319BB8EA022}"/>
                  </a:ext>
                </a:extLst>
              </p:cNvPr>
              <p:cNvSpPr/>
              <p:nvPr/>
            </p:nvSpPr>
            <p:spPr>
              <a:xfrm>
                <a:off x="7127411" y="1694452"/>
                <a:ext cx="76068" cy="75403"/>
              </a:xfrm>
              <a:custGeom>
                <a:avLst/>
                <a:gdLst/>
                <a:ahLst/>
                <a:cxnLst/>
                <a:rect l="l" t="t" r="r" b="b"/>
                <a:pathLst>
                  <a:path w="133" h="132" extrusionOk="0">
                    <a:moveTo>
                      <a:pt x="12" y="132"/>
                    </a:moveTo>
                    <a:cubicBezTo>
                      <a:pt x="9" y="132"/>
                      <a:pt x="6" y="131"/>
                      <a:pt x="4" y="128"/>
                    </a:cubicBezTo>
                    <a:cubicBezTo>
                      <a:pt x="0" y="124"/>
                      <a:pt x="0" y="118"/>
                      <a:pt x="4" y="114"/>
                    </a:cubicBezTo>
                    <a:cubicBezTo>
                      <a:pt x="113" y="4"/>
                      <a:pt x="113" y="4"/>
                      <a:pt x="113" y="4"/>
                    </a:cubicBezTo>
                    <a:cubicBezTo>
                      <a:pt x="118" y="0"/>
                      <a:pt x="124" y="0"/>
                      <a:pt x="128" y="4"/>
                    </a:cubicBezTo>
                    <a:cubicBezTo>
                      <a:pt x="133" y="8"/>
                      <a:pt x="133" y="15"/>
                      <a:pt x="128" y="19"/>
                    </a:cubicBezTo>
                    <a:cubicBezTo>
                      <a:pt x="19" y="128"/>
                      <a:pt x="19" y="128"/>
                      <a:pt x="19" y="128"/>
                    </a:cubicBezTo>
                    <a:cubicBezTo>
                      <a:pt x="17" y="131"/>
                      <a:pt x="14" y="132"/>
                      <a:pt x="12" y="132"/>
                    </a:cubicBezTo>
                    <a:close/>
                  </a:path>
                </a:pathLst>
              </a:custGeom>
              <a:solidFill>
                <a:srgbClr val="DDE0EB"/>
              </a:solidFill>
              <a:ln>
                <a:noFill/>
              </a:ln>
            </p:spPr>
            <p:txBody>
              <a:bodyPr spcFirstLastPara="1" wrap="square" lIns="102873" tIns="51418" rIns="102873" bIns="51418" anchor="t" anchorCtr="0">
                <a:noAutofit/>
              </a:bodyPr>
              <a:lstStyle/>
              <a:p>
                <a:pPr defTabSz="1371734">
                  <a:buClr>
                    <a:srgbClr val="FFFFFF"/>
                  </a:buClr>
                  <a:buSzPts val="1400"/>
                  <a:defRPr/>
                </a:pPr>
                <a:endParaRPr sz="2100" kern="0">
                  <a:solidFill>
                    <a:srgbClr val="FFFFFF"/>
                  </a:solidFill>
                  <a:latin typeface="Calibri"/>
                  <a:ea typeface="Calibri"/>
                  <a:cs typeface="Calibri"/>
                  <a:sym typeface="Calibri"/>
                </a:endParaRPr>
              </a:p>
            </p:txBody>
          </p:sp>
          <p:sp>
            <p:nvSpPr>
              <p:cNvPr id="25" name="Google Shape;1032;p48">
                <a:extLst>
                  <a:ext uri="{FF2B5EF4-FFF2-40B4-BE49-F238E27FC236}">
                    <a16:creationId xmlns:a16="http://schemas.microsoft.com/office/drawing/2014/main" id="{C3448B85-257F-E4E7-0075-8FAAC8D8319B}"/>
                  </a:ext>
                </a:extLst>
              </p:cNvPr>
              <p:cNvSpPr/>
              <p:nvPr/>
            </p:nvSpPr>
            <p:spPr>
              <a:xfrm>
                <a:off x="7209689" y="1954149"/>
                <a:ext cx="100020" cy="11976"/>
              </a:xfrm>
              <a:custGeom>
                <a:avLst/>
                <a:gdLst/>
                <a:ahLst/>
                <a:cxnLst/>
                <a:rect l="l" t="t" r="r" b="b"/>
                <a:pathLst>
                  <a:path w="175" h="21" extrusionOk="0">
                    <a:moveTo>
                      <a:pt x="165" y="21"/>
                    </a:moveTo>
                    <a:cubicBezTo>
                      <a:pt x="10" y="21"/>
                      <a:pt x="10" y="21"/>
                      <a:pt x="10" y="21"/>
                    </a:cubicBezTo>
                    <a:cubicBezTo>
                      <a:pt x="4" y="21"/>
                      <a:pt x="0" y="17"/>
                      <a:pt x="0" y="11"/>
                    </a:cubicBezTo>
                    <a:cubicBezTo>
                      <a:pt x="0" y="5"/>
                      <a:pt x="4" y="0"/>
                      <a:pt x="10" y="0"/>
                    </a:cubicBezTo>
                    <a:cubicBezTo>
                      <a:pt x="165" y="0"/>
                      <a:pt x="165" y="0"/>
                      <a:pt x="165" y="0"/>
                    </a:cubicBezTo>
                    <a:cubicBezTo>
                      <a:pt x="171" y="0"/>
                      <a:pt x="175" y="5"/>
                      <a:pt x="175" y="11"/>
                    </a:cubicBezTo>
                    <a:cubicBezTo>
                      <a:pt x="175" y="17"/>
                      <a:pt x="171" y="21"/>
                      <a:pt x="165" y="21"/>
                    </a:cubicBezTo>
                    <a:close/>
                  </a:path>
                </a:pathLst>
              </a:custGeom>
              <a:solidFill>
                <a:srgbClr val="DDE0EB"/>
              </a:solidFill>
              <a:ln>
                <a:noFill/>
              </a:ln>
            </p:spPr>
            <p:txBody>
              <a:bodyPr spcFirstLastPara="1" wrap="square" lIns="102873" tIns="51418" rIns="102873" bIns="51418" anchor="t" anchorCtr="0">
                <a:noAutofit/>
              </a:bodyPr>
              <a:lstStyle/>
              <a:p>
                <a:pPr defTabSz="1371734">
                  <a:buClr>
                    <a:srgbClr val="FFFFFF"/>
                  </a:buClr>
                  <a:buSzPts val="1400"/>
                  <a:defRPr/>
                </a:pPr>
                <a:endParaRPr sz="2100" kern="0">
                  <a:solidFill>
                    <a:srgbClr val="FFFFFF"/>
                  </a:solidFill>
                  <a:latin typeface="Calibri"/>
                  <a:ea typeface="Calibri"/>
                  <a:cs typeface="Calibri"/>
                  <a:sym typeface="Calibri"/>
                </a:endParaRPr>
              </a:p>
            </p:txBody>
          </p:sp>
          <p:sp>
            <p:nvSpPr>
              <p:cNvPr id="26" name="Google Shape;1033;p48">
                <a:extLst>
                  <a:ext uri="{FF2B5EF4-FFF2-40B4-BE49-F238E27FC236}">
                    <a16:creationId xmlns:a16="http://schemas.microsoft.com/office/drawing/2014/main" id="{CF567032-DCD1-919E-3350-E3A6A101F0BD}"/>
                  </a:ext>
                </a:extLst>
              </p:cNvPr>
              <p:cNvSpPr/>
              <p:nvPr/>
            </p:nvSpPr>
            <p:spPr>
              <a:xfrm>
                <a:off x="7127411" y="2150197"/>
                <a:ext cx="76068" cy="75625"/>
              </a:xfrm>
              <a:custGeom>
                <a:avLst/>
                <a:gdLst/>
                <a:ahLst/>
                <a:cxnLst/>
                <a:rect l="l" t="t" r="r" b="b"/>
                <a:pathLst>
                  <a:path w="133" h="132" extrusionOk="0">
                    <a:moveTo>
                      <a:pt x="121" y="132"/>
                    </a:moveTo>
                    <a:cubicBezTo>
                      <a:pt x="119" y="132"/>
                      <a:pt x="116" y="131"/>
                      <a:pt x="114" y="129"/>
                    </a:cubicBezTo>
                    <a:cubicBezTo>
                      <a:pt x="5" y="19"/>
                      <a:pt x="5" y="19"/>
                      <a:pt x="5" y="19"/>
                    </a:cubicBezTo>
                    <a:cubicBezTo>
                      <a:pt x="0" y="15"/>
                      <a:pt x="0" y="8"/>
                      <a:pt x="5" y="4"/>
                    </a:cubicBezTo>
                    <a:cubicBezTo>
                      <a:pt x="9" y="0"/>
                      <a:pt x="15" y="0"/>
                      <a:pt x="20" y="4"/>
                    </a:cubicBezTo>
                    <a:cubicBezTo>
                      <a:pt x="129" y="114"/>
                      <a:pt x="129" y="114"/>
                      <a:pt x="129" y="114"/>
                    </a:cubicBezTo>
                    <a:cubicBezTo>
                      <a:pt x="133" y="118"/>
                      <a:pt x="133" y="124"/>
                      <a:pt x="129" y="129"/>
                    </a:cubicBezTo>
                    <a:cubicBezTo>
                      <a:pt x="127" y="131"/>
                      <a:pt x="124" y="132"/>
                      <a:pt x="121" y="132"/>
                    </a:cubicBezTo>
                    <a:close/>
                  </a:path>
                </a:pathLst>
              </a:custGeom>
              <a:solidFill>
                <a:srgbClr val="DDE0EB"/>
              </a:solidFill>
              <a:ln>
                <a:noFill/>
              </a:ln>
            </p:spPr>
            <p:txBody>
              <a:bodyPr spcFirstLastPara="1" wrap="square" lIns="102873" tIns="51418" rIns="102873" bIns="51418" anchor="t" anchorCtr="0">
                <a:noAutofit/>
              </a:bodyPr>
              <a:lstStyle/>
              <a:p>
                <a:pPr defTabSz="1371734">
                  <a:buClr>
                    <a:srgbClr val="FFFFFF"/>
                  </a:buClr>
                  <a:buSzPts val="1400"/>
                  <a:defRPr/>
                </a:pPr>
                <a:endParaRPr sz="2100" kern="0">
                  <a:solidFill>
                    <a:srgbClr val="FFFFFF"/>
                  </a:solidFill>
                  <a:latin typeface="Calibri"/>
                  <a:ea typeface="Calibri"/>
                  <a:cs typeface="Calibri"/>
                  <a:sym typeface="Calibri"/>
                </a:endParaRPr>
              </a:p>
            </p:txBody>
          </p:sp>
          <p:sp>
            <p:nvSpPr>
              <p:cNvPr id="27" name="Google Shape;1034;p48">
                <a:extLst>
                  <a:ext uri="{FF2B5EF4-FFF2-40B4-BE49-F238E27FC236}">
                    <a16:creationId xmlns:a16="http://schemas.microsoft.com/office/drawing/2014/main" id="{FD3C1310-21F2-AF66-FFB2-FB084B446CBC}"/>
                  </a:ext>
                </a:extLst>
              </p:cNvPr>
              <p:cNvSpPr/>
              <p:nvPr/>
            </p:nvSpPr>
            <p:spPr>
              <a:xfrm>
                <a:off x="6671888" y="2150863"/>
                <a:ext cx="76068" cy="74960"/>
              </a:xfrm>
              <a:custGeom>
                <a:avLst/>
                <a:gdLst/>
                <a:ahLst/>
                <a:cxnLst/>
                <a:rect l="l" t="t" r="r" b="b"/>
                <a:pathLst>
                  <a:path w="133" h="131" extrusionOk="0">
                    <a:moveTo>
                      <a:pt x="12" y="131"/>
                    </a:moveTo>
                    <a:cubicBezTo>
                      <a:pt x="9" y="131"/>
                      <a:pt x="7" y="130"/>
                      <a:pt x="5" y="128"/>
                    </a:cubicBezTo>
                    <a:cubicBezTo>
                      <a:pt x="0" y="124"/>
                      <a:pt x="0" y="117"/>
                      <a:pt x="5" y="113"/>
                    </a:cubicBezTo>
                    <a:cubicBezTo>
                      <a:pt x="114" y="4"/>
                      <a:pt x="114" y="4"/>
                      <a:pt x="114" y="4"/>
                    </a:cubicBezTo>
                    <a:cubicBezTo>
                      <a:pt x="118" y="0"/>
                      <a:pt x="125" y="0"/>
                      <a:pt x="129" y="4"/>
                    </a:cubicBezTo>
                    <a:cubicBezTo>
                      <a:pt x="133" y="8"/>
                      <a:pt x="133" y="14"/>
                      <a:pt x="129" y="19"/>
                    </a:cubicBezTo>
                    <a:cubicBezTo>
                      <a:pt x="19" y="128"/>
                      <a:pt x="19" y="128"/>
                      <a:pt x="19" y="128"/>
                    </a:cubicBezTo>
                    <a:cubicBezTo>
                      <a:pt x="17" y="130"/>
                      <a:pt x="15" y="131"/>
                      <a:pt x="12" y="131"/>
                    </a:cubicBezTo>
                    <a:close/>
                  </a:path>
                </a:pathLst>
              </a:custGeom>
              <a:solidFill>
                <a:srgbClr val="DDE0EB"/>
              </a:solidFill>
              <a:ln>
                <a:noFill/>
              </a:ln>
            </p:spPr>
            <p:txBody>
              <a:bodyPr spcFirstLastPara="1" wrap="square" lIns="102873" tIns="51418" rIns="102873" bIns="51418" anchor="t" anchorCtr="0">
                <a:noAutofit/>
              </a:bodyPr>
              <a:lstStyle/>
              <a:p>
                <a:pPr defTabSz="1371734">
                  <a:buClr>
                    <a:srgbClr val="FFFFFF"/>
                  </a:buClr>
                  <a:buSzPts val="1400"/>
                  <a:defRPr/>
                </a:pPr>
                <a:endParaRPr sz="2100" kern="0">
                  <a:solidFill>
                    <a:srgbClr val="FFFFFF"/>
                  </a:solidFill>
                  <a:latin typeface="Calibri"/>
                  <a:ea typeface="Calibri"/>
                  <a:cs typeface="Calibri"/>
                  <a:sym typeface="Calibri"/>
                </a:endParaRPr>
              </a:p>
            </p:txBody>
          </p:sp>
          <p:sp>
            <p:nvSpPr>
              <p:cNvPr id="28" name="Google Shape;1035;p48">
                <a:extLst>
                  <a:ext uri="{FF2B5EF4-FFF2-40B4-BE49-F238E27FC236}">
                    <a16:creationId xmlns:a16="http://schemas.microsoft.com/office/drawing/2014/main" id="{4F1FD573-895A-B98E-37A9-36DE295264F0}"/>
                  </a:ext>
                </a:extLst>
              </p:cNvPr>
              <p:cNvSpPr/>
              <p:nvPr/>
            </p:nvSpPr>
            <p:spPr>
              <a:xfrm>
                <a:off x="6565437" y="1954593"/>
                <a:ext cx="100020" cy="11976"/>
              </a:xfrm>
              <a:custGeom>
                <a:avLst/>
                <a:gdLst/>
                <a:ahLst/>
                <a:cxnLst/>
                <a:rect l="l" t="t" r="r" b="b"/>
                <a:pathLst>
                  <a:path w="175" h="21" extrusionOk="0">
                    <a:moveTo>
                      <a:pt x="165" y="21"/>
                    </a:moveTo>
                    <a:cubicBezTo>
                      <a:pt x="10" y="21"/>
                      <a:pt x="10" y="21"/>
                      <a:pt x="10" y="21"/>
                    </a:cubicBezTo>
                    <a:cubicBezTo>
                      <a:pt x="4" y="21"/>
                      <a:pt x="0" y="16"/>
                      <a:pt x="0" y="10"/>
                    </a:cubicBezTo>
                    <a:cubicBezTo>
                      <a:pt x="0" y="5"/>
                      <a:pt x="4" y="0"/>
                      <a:pt x="10" y="0"/>
                    </a:cubicBezTo>
                    <a:cubicBezTo>
                      <a:pt x="165" y="0"/>
                      <a:pt x="165" y="0"/>
                      <a:pt x="165" y="0"/>
                    </a:cubicBezTo>
                    <a:cubicBezTo>
                      <a:pt x="171" y="0"/>
                      <a:pt x="175" y="5"/>
                      <a:pt x="175" y="10"/>
                    </a:cubicBezTo>
                    <a:cubicBezTo>
                      <a:pt x="175" y="16"/>
                      <a:pt x="171" y="21"/>
                      <a:pt x="165" y="21"/>
                    </a:cubicBezTo>
                    <a:close/>
                  </a:path>
                </a:pathLst>
              </a:custGeom>
              <a:solidFill>
                <a:srgbClr val="DDE0EB"/>
              </a:solidFill>
              <a:ln>
                <a:noFill/>
              </a:ln>
            </p:spPr>
            <p:txBody>
              <a:bodyPr spcFirstLastPara="1" wrap="square" lIns="102873" tIns="51418" rIns="102873" bIns="51418" anchor="t" anchorCtr="0">
                <a:noAutofit/>
              </a:bodyPr>
              <a:lstStyle/>
              <a:p>
                <a:pPr defTabSz="1371734">
                  <a:buClr>
                    <a:srgbClr val="FFFFFF"/>
                  </a:buClr>
                  <a:buSzPts val="1400"/>
                  <a:defRPr/>
                </a:pPr>
                <a:endParaRPr sz="2100" kern="0">
                  <a:solidFill>
                    <a:srgbClr val="FFFFFF"/>
                  </a:solidFill>
                  <a:latin typeface="Calibri"/>
                  <a:ea typeface="Calibri"/>
                  <a:cs typeface="Calibri"/>
                  <a:sym typeface="Calibri"/>
                </a:endParaRPr>
              </a:p>
            </p:txBody>
          </p:sp>
          <p:sp>
            <p:nvSpPr>
              <p:cNvPr id="29" name="Google Shape;1036;p48">
                <a:extLst>
                  <a:ext uri="{FF2B5EF4-FFF2-40B4-BE49-F238E27FC236}">
                    <a16:creationId xmlns:a16="http://schemas.microsoft.com/office/drawing/2014/main" id="{64DAE603-CEA3-506D-0392-5D363EB1514F}"/>
                  </a:ext>
                </a:extLst>
              </p:cNvPr>
              <p:cNvSpPr/>
              <p:nvPr/>
            </p:nvSpPr>
            <p:spPr>
              <a:xfrm>
                <a:off x="6671888" y="1694896"/>
                <a:ext cx="75403" cy="74960"/>
              </a:xfrm>
              <a:custGeom>
                <a:avLst/>
                <a:gdLst/>
                <a:ahLst/>
                <a:cxnLst/>
                <a:rect l="l" t="t" r="r" b="b"/>
                <a:pathLst>
                  <a:path w="132" h="131" extrusionOk="0">
                    <a:moveTo>
                      <a:pt x="121" y="131"/>
                    </a:moveTo>
                    <a:cubicBezTo>
                      <a:pt x="118" y="131"/>
                      <a:pt x="115" y="130"/>
                      <a:pt x="113" y="128"/>
                    </a:cubicBezTo>
                    <a:cubicBezTo>
                      <a:pt x="4" y="19"/>
                      <a:pt x="4" y="19"/>
                      <a:pt x="4" y="19"/>
                    </a:cubicBezTo>
                    <a:cubicBezTo>
                      <a:pt x="0" y="14"/>
                      <a:pt x="0" y="8"/>
                      <a:pt x="4" y="4"/>
                    </a:cubicBezTo>
                    <a:cubicBezTo>
                      <a:pt x="8" y="0"/>
                      <a:pt x="15" y="0"/>
                      <a:pt x="19" y="4"/>
                    </a:cubicBezTo>
                    <a:cubicBezTo>
                      <a:pt x="128" y="113"/>
                      <a:pt x="128" y="113"/>
                      <a:pt x="128" y="113"/>
                    </a:cubicBezTo>
                    <a:cubicBezTo>
                      <a:pt x="132" y="117"/>
                      <a:pt x="132" y="124"/>
                      <a:pt x="128" y="128"/>
                    </a:cubicBezTo>
                    <a:cubicBezTo>
                      <a:pt x="126" y="130"/>
                      <a:pt x="124" y="131"/>
                      <a:pt x="121" y="131"/>
                    </a:cubicBezTo>
                    <a:close/>
                  </a:path>
                </a:pathLst>
              </a:custGeom>
              <a:solidFill>
                <a:srgbClr val="DDE0EB"/>
              </a:solidFill>
              <a:ln>
                <a:noFill/>
              </a:ln>
            </p:spPr>
            <p:txBody>
              <a:bodyPr spcFirstLastPara="1" wrap="square" lIns="102873" tIns="51418" rIns="102873" bIns="51418" anchor="t" anchorCtr="0">
                <a:noAutofit/>
              </a:bodyPr>
              <a:lstStyle/>
              <a:p>
                <a:pPr defTabSz="1371734">
                  <a:buClr>
                    <a:srgbClr val="FFFFFF"/>
                  </a:buClr>
                  <a:buSzPts val="1400"/>
                  <a:defRPr/>
                </a:pPr>
                <a:endParaRPr sz="2100" kern="0">
                  <a:solidFill>
                    <a:srgbClr val="FFFFFF"/>
                  </a:solidFill>
                  <a:latin typeface="Calibri"/>
                  <a:ea typeface="Calibri"/>
                  <a:cs typeface="Calibri"/>
                  <a:sym typeface="Calibri"/>
                </a:endParaRPr>
              </a:p>
            </p:txBody>
          </p:sp>
          <p:sp>
            <p:nvSpPr>
              <p:cNvPr id="30" name="Google Shape;1037;p48">
                <a:extLst>
                  <a:ext uri="{FF2B5EF4-FFF2-40B4-BE49-F238E27FC236}">
                    <a16:creationId xmlns:a16="http://schemas.microsoft.com/office/drawing/2014/main" id="{15167396-D9AF-30EB-A105-80096918BCEE}"/>
                  </a:ext>
                </a:extLst>
              </p:cNvPr>
              <p:cNvSpPr/>
              <p:nvPr/>
            </p:nvSpPr>
            <p:spPr>
              <a:xfrm>
                <a:off x="6931363" y="1588001"/>
                <a:ext cx="11976" cy="100020"/>
              </a:xfrm>
              <a:custGeom>
                <a:avLst/>
                <a:gdLst/>
                <a:ahLst/>
                <a:cxnLst/>
                <a:rect l="l" t="t" r="r" b="b"/>
                <a:pathLst>
                  <a:path w="21" h="175" extrusionOk="0">
                    <a:moveTo>
                      <a:pt x="11" y="175"/>
                    </a:moveTo>
                    <a:cubicBezTo>
                      <a:pt x="5" y="175"/>
                      <a:pt x="0" y="171"/>
                      <a:pt x="0" y="165"/>
                    </a:cubicBezTo>
                    <a:cubicBezTo>
                      <a:pt x="0" y="10"/>
                      <a:pt x="0" y="10"/>
                      <a:pt x="0" y="10"/>
                    </a:cubicBezTo>
                    <a:cubicBezTo>
                      <a:pt x="0" y="4"/>
                      <a:pt x="5" y="0"/>
                      <a:pt x="11" y="0"/>
                    </a:cubicBezTo>
                    <a:cubicBezTo>
                      <a:pt x="17" y="0"/>
                      <a:pt x="21" y="4"/>
                      <a:pt x="21" y="10"/>
                    </a:cubicBezTo>
                    <a:cubicBezTo>
                      <a:pt x="21" y="165"/>
                      <a:pt x="21" y="165"/>
                      <a:pt x="21" y="165"/>
                    </a:cubicBezTo>
                    <a:cubicBezTo>
                      <a:pt x="21" y="171"/>
                      <a:pt x="17" y="175"/>
                      <a:pt x="11" y="175"/>
                    </a:cubicBezTo>
                    <a:close/>
                  </a:path>
                </a:pathLst>
              </a:custGeom>
              <a:solidFill>
                <a:srgbClr val="DDE0EB"/>
              </a:solidFill>
              <a:ln>
                <a:noFill/>
              </a:ln>
            </p:spPr>
            <p:txBody>
              <a:bodyPr spcFirstLastPara="1" wrap="square" lIns="102873" tIns="51418" rIns="102873" bIns="51418" anchor="t" anchorCtr="0">
                <a:noAutofit/>
              </a:bodyPr>
              <a:lstStyle/>
              <a:p>
                <a:pPr defTabSz="1371734">
                  <a:buClr>
                    <a:srgbClr val="FFFFFF"/>
                  </a:buClr>
                  <a:buSzPts val="1400"/>
                  <a:defRPr/>
                </a:pPr>
                <a:endParaRPr sz="2100" kern="0">
                  <a:solidFill>
                    <a:srgbClr val="FFFFFF"/>
                  </a:solidFill>
                  <a:latin typeface="Calibri"/>
                  <a:ea typeface="Calibri"/>
                  <a:cs typeface="Calibri"/>
                  <a:sym typeface="Calibri"/>
                </a:endParaRPr>
              </a:p>
            </p:txBody>
          </p:sp>
          <p:sp>
            <p:nvSpPr>
              <p:cNvPr id="31" name="Google Shape;1038;p48">
                <a:extLst>
                  <a:ext uri="{FF2B5EF4-FFF2-40B4-BE49-F238E27FC236}">
                    <a16:creationId xmlns:a16="http://schemas.microsoft.com/office/drawing/2014/main" id="{44BCA37F-B933-29FA-E8C9-D7F56EB6E8C6}"/>
                  </a:ext>
                </a:extLst>
              </p:cNvPr>
              <p:cNvSpPr/>
              <p:nvPr/>
            </p:nvSpPr>
            <p:spPr>
              <a:xfrm>
                <a:off x="6847311" y="2280157"/>
                <a:ext cx="180080" cy="25726"/>
              </a:xfrm>
              <a:custGeom>
                <a:avLst/>
                <a:gdLst/>
                <a:ahLst/>
                <a:cxnLst/>
                <a:rect l="l" t="t" r="r" b="b"/>
                <a:pathLst>
                  <a:path w="315" h="45" extrusionOk="0">
                    <a:moveTo>
                      <a:pt x="0" y="23"/>
                    </a:moveTo>
                    <a:cubicBezTo>
                      <a:pt x="0" y="35"/>
                      <a:pt x="10" y="45"/>
                      <a:pt x="22" y="45"/>
                    </a:cubicBezTo>
                    <a:cubicBezTo>
                      <a:pt x="293" y="45"/>
                      <a:pt x="293" y="45"/>
                      <a:pt x="293" y="45"/>
                    </a:cubicBezTo>
                    <a:cubicBezTo>
                      <a:pt x="305" y="45"/>
                      <a:pt x="315" y="35"/>
                      <a:pt x="315" y="23"/>
                    </a:cubicBezTo>
                    <a:cubicBezTo>
                      <a:pt x="315" y="23"/>
                      <a:pt x="315" y="23"/>
                      <a:pt x="315" y="23"/>
                    </a:cubicBezTo>
                    <a:cubicBezTo>
                      <a:pt x="315" y="11"/>
                      <a:pt x="305" y="0"/>
                      <a:pt x="293" y="0"/>
                    </a:cubicBezTo>
                    <a:cubicBezTo>
                      <a:pt x="22" y="0"/>
                      <a:pt x="22" y="0"/>
                      <a:pt x="22" y="0"/>
                    </a:cubicBezTo>
                    <a:cubicBezTo>
                      <a:pt x="10" y="0"/>
                      <a:pt x="0" y="11"/>
                      <a:pt x="0" y="23"/>
                    </a:cubicBezTo>
                    <a:close/>
                  </a:path>
                </a:pathLst>
              </a:custGeom>
              <a:solidFill>
                <a:srgbClr val="DDE0EB"/>
              </a:solidFill>
              <a:ln>
                <a:noFill/>
              </a:ln>
            </p:spPr>
            <p:txBody>
              <a:bodyPr spcFirstLastPara="1" wrap="square" lIns="102873" tIns="51418" rIns="102873" bIns="51418" anchor="t" anchorCtr="0">
                <a:noAutofit/>
              </a:bodyPr>
              <a:lstStyle/>
              <a:p>
                <a:pPr defTabSz="1371734">
                  <a:buClr>
                    <a:srgbClr val="FFFFFF"/>
                  </a:buClr>
                  <a:buSzPts val="1400"/>
                  <a:defRPr/>
                </a:pPr>
                <a:endParaRPr sz="2100" kern="0">
                  <a:solidFill>
                    <a:srgbClr val="FFFFFF"/>
                  </a:solidFill>
                  <a:latin typeface="Calibri"/>
                  <a:ea typeface="Calibri"/>
                  <a:cs typeface="Calibri"/>
                  <a:sym typeface="Calibri"/>
                </a:endParaRPr>
              </a:p>
            </p:txBody>
          </p:sp>
          <p:sp>
            <p:nvSpPr>
              <p:cNvPr id="32" name="Google Shape;1039;p48">
                <a:extLst>
                  <a:ext uri="{FF2B5EF4-FFF2-40B4-BE49-F238E27FC236}">
                    <a16:creationId xmlns:a16="http://schemas.microsoft.com/office/drawing/2014/main" id="{F9111631-CE44-0201-7417-2AAE2AC32352}"/>
                  </a:ext>
                </a:extLst>
              </p:cNvPr>
              <p:cNvSpPr/>
              <p:nvPr/>
            </p:nvSpPr>
            <p:spPr>
              <a:xfrm>
                <a:off x="6851968" y="2318524"/>
                <a:ext cx="170766" cy="25726"/>
              </a:xfrm>
              <a:custGeom>
                <a:avLst/>
                <a:gdLst/>
                <a:ahLst/>
                <a:cxnLst/>
                <a:rect l="l" t="t" r="r" b="b"/>
                <a:pathLst>
                  <a:path w="299" h="45" extrusionOk="0">
                    <a:moveTo>
                      <a:pt x="0" y="22"/>
                    </a:moveTo>
                    <a:cubicBezTo>
                      <a:pt x="0" y="35"/>
                      <a:pt x="10" y="45"/>
                      <a:pt x="23" y="45"/>
                    </a:cubicBezTo>
                    <a:cubicBezTo>
                      <a:pt x="277" y="45"/>
                      <a:pt x="277" y="45"/>
                      <a:pt x="277" y="45"/>
                    </a:cubicBezTo>
                    <a:cubicBezTo>
                      <a:pt x="289" y="45"/>
                      <a:pt x="299" y="35"/>
                      <a:pt x="299" y="22"/>
                    </a:cubicBezTo>
                    <a:cubicBezTo>
                      <a:pt x="299" y="22"/>
                      <a:pt x="299" y="22"/>
                      <a:pt x="299" y="22"/>
                    </a:cubicBezTo>
                    <a:cubicBezTo>
                      <a:pt x="299" y="10"/>
                      <a:pt x="289" y="0"/>
                      <a:pt x="277" y="0"/>
                    </a:cubicBezTo>
                    <a:cubicBezTo>
                      <a:pt x="23" y="0"/>
                      <a:pt x="23" y="0"/>
                      <a:pt x="23" y="0"/>
                    </a:cubicBezTo>
                    <a:cubicBezTo>
                      <a:pt x="10" y="0"/>
                      <a:pt x="0" y="10"/>
                      <a:pt x="0" y="22"/>
                    </a:cubicBezTo>
                    <a:close/>
                  </a:path>
                </a:pathLst>
              </a:custGeom>
              <a:solidFill>
                <a:srgbClr val="DDE0EB"/>
              </a:solidFill>
              <a:ln>
                <a:noFill/>
              </a:ln>
            </p:spPr>
            <p:txBody>
              <a:bodyPr spcFirstLastPara="1" wrap="square" lIns="102873" tIns="51418" rIns="102873" bIns="51418" anchor="t" anchorCtr="0">
                <a:noAutofit/>
              </a:bodyPr>
              <a:lstStyle/>
              <a:p>
                <a:pPr defTabSz="1371734">
                  <a:buClr>
                    <a:srgbClr val="FFFFFF"/>
                  </a:buClr>
                  <a:buSzPts val="1400"/>
                  <a:defRPr/>
                </a:pPr>
                <a:endParaRPr sz="2100" kern="0">
                  <a:solidFill>
                    <a:srgbClr val="FFFFFF"/>
                  </a:solidFill>
                  <a:latin typeface="Calibri"/>
                  <a:ea typeface="Calibri"/>
                  <a:cs typeface="Calibri"/>
                  <a:sym typeface="Calibri"/>
                </a:endParaRPr>
              </a:p>
            </p:txBody>
          </p:sp>
          <p:sp>
            <p:nvSpPr>
              <p:cNvPr id="33" name="Google Shape;1040;p48">
                <a:extLst>
                  <a:ext uri="{FF2B5EF4-FFF2-40B4-BE49-F238E27FC236}">
                    <a16:creationId xmlns:a16="http://schemas.microsoft.com/office/drawing/2014/main" id="{A26C0128-6E74-54E8-413F-E20158655FA3}"/>
                  </a:ext>
                </a:extLst>
              </p:cNvPr>
              <p:cNvSpPr/>
              <p:nvPr/>
            </p:nvSpPr>
            <p:spPr>
              <a:xfrm>
                <a:off x="6876364" y="2356225"/>
                <a:ext cx="122419" cy="25726"/>
              </a:xfrm>
              <a:custGeom>
                <a:avLst/>
                <a:gdLst/>
                <a:ahLst/>
                <a:cxnLst/>
                <a:rect l="l" t="t" r="r" b="b"/>
                <a:pathLst>
                  <a:path w="214" h="45" extrusionOk="0">
                    <a:moveTo>
                      <a:pt x="0" y="23"/>
                    </a:moveTo>
                    <a:cubicBezTo>
                      <a:pt x="0" y="35"/>
                      <a:pt x="10" y="45"/>
                      <a:pt x="22" y="45"/>
                    </a:cubicBezTo>
                    <a:cubicBezTo>
                      <a:pt x="192" y="45"/>
                      <a:pt x="192" y="45"/>
                      <a:pt x="192" y="45"/>
                    </a:cubicBezTo>
                    <a:cubicBezTo>
                      <a:pt x="204" y="45"/>
                      <a:pt x="214" y="35"/>
                      <a:pt x="214" y="23"/>
                    </a:cubicBezTo>
                    <a:cubicBezTo>
                      <a:pt x="214" y="23"/>
                      <a:pt x="214" y="23"/>
                      <a:pt x="214" y="23"/>
                    </a:cubicBezTo>
                    <a:cubicBezTo>
                      <a:pt x="214" y="10"/>
                      <a:pt x="204" y="0"/>
                      <a:pt x="192" y="0"/>
                    </a:cubicBezTo>
                    <a:cubicBezTo>
                      <a:pt x="22" y="0"/>
                      <a:pt x="22" y="0"/>
                      <a:pt x="22" y="0"/>
                    </a:cubicBezTo>
                    <a:cubicBezTo>
                      <a:pt x="10" y="0"/>
                      <a:pt x="0" y="10"/>
                      <a:pt x="0" y="23"/>
                    </a:cubicBezTo>
                    <a:close/>
                  </a:path>
                </a:pathLst>
              </a:custGeom>
              <a:solidFill>
                <a:srgbClr val="DDE0EB"/>
              </a:solidFill>
              <a:ln>
                <a:noFill/>
              </a:ln>
            </p:spPr>
            <p:txBody>
              <a:bodyPr spcFirstLastPara="1" wrap="square" lIns="102873" tIns="51418" rIns="102873" bIns="51418" anchor="t" anchorCtr="0">
                <a:noAutofit/>
              </a:bodyPr>
              <a:lstStyle/>
              <a:p>
                <a:pPr defTabSz="1371734">
                  <a:buClr>
                    <a:srgbClr val="FFFFFF"/>
                  </a:buClr>
                  <a:buSzPts val="1400"/>
                  <a:defRPr/>
                </a:pPr>
                <a:endParaRPr sz="2100" kern="0">
                  <a:solidFill>
                    <a:srgbClr val="FFFFFF"/>
                  </a:solidFill>
                  <a:latin typeface="Calibri"/>
                  <a:ea typeface="Calibri"/>
                  <a:cs typeface="Calibri"/>
                  <a:sym typeface="Calibri"/>
                </a:endParaRPr>
              </a:p>
            </p:txBody>
          </p:sp>
        </p:grpSp>
      </p:grpSp>
      <p:pic>
        <p:nvPicPr>
          <p:cNvPr id="43" name="Picture 42" descr="Icon&#10;&#10;Description automatically generated">
            <a:extLst>
              <a:ext uri="{FF2B5EF4-FFF2-40B4-BE49-F238E27FC236}">
                <a16:creationId xmlns:a16="http://schemas.microsoft.com/office/drawing/2014/main" id="{636E0189-9965-09FA-BF49-B6482212883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53238" y="3477729"/>
            <a:ext cx="5643778" cy="5892862"/>
          </a:xfrm>
          <a:prstGeom prst="rect">
            <a:avLst/>
          </a:prstGeom>
        </p:spPr>
      </p:pic>
    </p:spTree>
    <p:extLst>
      <p:ext uri="{BB962C8B-B14F-4D97-AF65-F5344CB8AC3E}">
        <p14:creationId xmlns:p14="http://schemas.microsoft.com/office/powerpoint/2010/main" val="24280489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strips(downLeft)">
                                      <p:cBhvr>
                                        <p:cTn id="7"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7"/>
          <p:cNvGrpSpPr>
            <a:grpSpLocks/>
          </p:cNvGrpSpPr>
          <p:nvPr/>
        </p:nvGrpSpPr>
        <p:grpSpPr bwMode="auto">
          <a:xfrm>
            <a:off x="2806091" y="1322026"/>
            <a:ext cx="12805020" cy="1078706"/>
            <a:chOff x="-298625" y="0"/>
            <a:chExt cx="6525713" cy="719137"/>
          </a:xfrm>
          <a:gradFill flip="none" rotWithShape="1">
            <a:gsLst>
              <a:gs pos="0">
                <a:srgbClr val="000099">
                  <a:shade val="30000"/>
                  <a:satMod val="115000"/>
                </a:srgbClr>
              </a:gs>
              <a:gs pos="50000">
                <a:srgbClr val="000099">
                  <a:shade val="67500"/>
                  <a:satMod val="115000"/>
                </a:srgbClr>
              </a:gs>
              <a:gs pos="100000">
                <a:srgbClr val="000099">
                  <a:shade val="100000"/>
                  <a:satMod val="115000"/>
                </a:srgbClr>
              </a:gs>
            </a:gsLst>
            <a:lin ang="16200000" scaled="1"/>
            <a:tileRect/>
          </a:gradFill>
        </p:grpSpPr>
        <p:sp>
          <p:nvSpPr>
            <p:cNvPr id="9" name="AutoShape 3"/>
            <p:cNvSpPr>
              <a:spLocks noChangeArrowheads="1"/>
            </p:cNvSpPr>
            <p:nvPr/>
          </p:nvSpPr>
          <p:spPr bwMode="auto">
            <a:xfrm>
              <a:off x="-298625" y="0"/>
              <a:ext cx="6525713" cy="719137"/>
            </a:xfrm>
            <a:prstGeom prst="roundRect">
              <a:avLst>
                <a:gd name="adj" fmla="val 16667"/>
              </a:avLst>
            </a:prstGeom>
            <a:solidFill>
              <a:srgbClr val="FFC000"/>
            </a:solidFill>
            <a:ln>
              <a:noFill/>
            </a:ln>
          </p:spPr>
          <p:txBody>
            <a:bodyPr anchor="ctr"/>
            <a:lstStyle>
              <a:lvl1pPr latinLnBrk="1">
                <a:spcBef>
                  <a:spcPct val="20000"/>
                </a:spcBef>
                <a:buFont typeface="Arial" panose="020B0604020202020204" pitchFamily="34" charset="0"/>
                <a:buChar char="•"/>
                <a:defRPr sz="3500">
                  <a:solidFill>
                    <a:schemeClr val="tx1"/>
                  </a:solidFill>
                  <a:latin typeface="Malgun Gothic" panose="020B0503020000020004" pitchFamily="34" charset="-127"/>
                </a:defRPr>
              </a:lvl1pPr>
              <a:lvl2pPr marL="817563" indent="-314325" latinLnBrk="1">
                <a:spcBef>
                  <a:spcPct val="20000"/>
                </a:spcBef>
                <a:buFont typeface="Arial" panose="020B0604020202020204" pitchFamily="34" charset="0"/>
                <a:buChar char="–"/>
                <a:defRPr sz="3000">
                  <a:solidFill>
                    <a:schemeClr val="tx1"/>
                  </a:solidFill>
                  <a:latin typeface="Malgun Gothic" panose="020B0503020000020004" pitchFamily="34" charset="-127"/>
                </a:defRPr>
              </a:lvl2pPr>
              <a:lvl3pPr marL="1258888" indent="-250825" latinLnBrk="1">
                <a:spcBef>
                  <a:spcPct val="20000"/>
                </a:spcBef>
                <a:buFont typeface="Arial" panose="020B0604020202020204" pitchFamily="34" charset="0"/>
                <a:buChar char="•"/>
                <a:defRPr sz="2600">
                  <a:solidFill>
                    <a:schemeClr val="tx1"/>
                  </a:solidFill>
                  <a:latin typeface="Malgun Gothic" panose="020B0503020000020004" pitchFamily="34" charset="-127"/>
                </a:defRPr>
              </a:lvl3pPr>
              <a:lvl4pPr marL="1763713"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4pPr>
              <a:lvl5pPr marL="226695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5pPr>
              <a:lvl6pPr marL="27241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6pPr>
              <a:lvl7pPr marL="31813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7pPr>
              <a:lvl8pPr marL="36385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8pPr>
              <a:lvl9pPr marL="40957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9pPr>
            </a:lstStyle>
            <a:p>
              <a:pPr algn="ctr" defTabSz="1371609" fontAlgn="base" latinLnBrk="0">
                <a:spcBef>
                  <a:spcPct val="0"/>
                </a:spcBef>
                <a:spcAft>
                  <a:spcPct val="0"/>
                </a:spcAft>
                <a:buNone/>
                <a:defRPr/>
              </a:pPr>
              <a:endParaRPr lang="zh-CN" altLang="en-US" sz="2700" b="1" dirty="0">
                <a:solidFill>
                  <a:srgbClr val="000000"/>
                </a:solidFill>
                <a:latin typeface="Arial" panose="020B0604020202020204" pitchFamily="34" charset="0"/>
                <a:ea typeface="宋体" panose="02010600030101010101" pitchFamily="2" charset="-122"/>
              </a:endParaRPr>
            </a:p>
          </p:txBody>
        </p:sp>
        <p:sp>
          <p:nvSpPr>
            <p:cNvPr id="10" name="AutoShape 3"/>
            <p:cNvSpPr>
              <a:spLocks noChangeArrowheads="1"/>
            </p:cNvSpPr>
            <p:nvPr/>
          </p:nvSpPr>
          <p:spPr bwMode="auto">
            <a:xfrm>
              <a:off x="-298625" y="66340"/>
              <a:ext cx="6455522" cy="541337"/>
            </a:xfrm>
            <a:prstGeom prst="roundRect">
              <a:avLst>
                <a:gd name="adj" fmla="val 16667"/>
              </a:avLst>
            </a:prstGeom>
            <a:solidFill>
              <a:schemeClr val="bg1"/>
            </a:solidFill>
            <a:ln w="25400">
              <a:solidFill>
                <a:schemeClr val="bg1"/>
              </a:solidFill>
              <a:round/>
              <a:headEnd/>
              <a:tailEnd/>
            </a:ln>
          </p:spPr>
          <p:txBody>
            <a:bodyPr wrap="none" anchor="ctr"/>
            <a:lstStyle>
              <a:lvl1pPr latinLnBrk="1">
                <a:spcBef>
                  <a:spcPct val="20000"/>
                </a:spcBef>
                <a:buFont typeface="Arial" panose="020B0604020202020204" pitchFamily="34" charset="0"/>
                <a:buChar char="•"/>
                <a:defRPr sz="3500">
                  <a:solidFill>
                    <a:schemeClr val="tx1"/>
                  </a:solidFill>
                  <a:latin typeface="Malgun Gothic" panose="020B0503020000020004" pitchFamily="34" charset="-127"/>
                </a:defRPr>
              </a:lvl1pPr>
              <a:lvl2pPr marL="817563" indent="-314325" latinLnBrk="1">
                <a:spcBef>
                  <a:spcPct val="20000"/>
                </a:spcBef>
                <a:buFont typeface="Arial" panose="020B0604020202020204" pitchFamily="34" charset="0"/>
                <a:buChar char="–"/>
                <a:defRPr sz="3000">
                  <a:solidFill>
                    <a:schemeClr val="tx1"/>
                  </a:solidFill>
                  <a:latin typeface="Malgun Gothic" panose="020B0503020000020004" pitchFamily="34" charset="-127"/>
                </a:defRPr>
              </a:lvl2pPr>
              <a:lvl3pPr marL="1258888" indent="-250825" latinLnBrk="1">
                <a:spcBef>
                  <a:spcPct val="20000"/>
                </a:spcBef>
                <a:buFont typeface="Arial" panose="020B0604020202020204" pitchFamily="34" charset="0"/>
                <a:buChar char="•"/>
                <a:defRPr sz="2600">
                  <a:solidFill>
                    <a:schemeClr val="tx1"/>
                  </a:solidFill>
                  <a:latin typeface="Malgun Gothic" panose="020B0503020000020004" pitchFamily="34" charset="-127"/>
                </a:defRPr>
              </a:lvl3pPr>
              <a:lvl4pPr marL="1763713"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4pPr>
              <a:lvl5pPr marL="226695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5pPr>
              <a:lvl6pPr marL="27241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6pPr>
              <a:lvl7pPr marL="31813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7pPr>
              <a:lvl8pPr marL="36385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8pPr>
              <a:lvl9pPr marL="40957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9pPr>
            </a:lstStyle>
            <a:p>
              <a:pPr algn="ctr" defTabSz="1371609" eaLnBrk="0" fontAlgn="base" hangingPunct="0">
                <a:spcAft>
                  <a:spcPct val="0"/>
                </a:spcAft>
                <a:buNone/>
                <a:defRPr/>
              </a:pPr>
              <a:r>
                <a:rPr lang="en-US" sz="4199" b="1" dirty="0">
                  <a:solidFill>
                    <a:srgbClr val="000099"/>
                  </a:solidFill>
                  <a:latin typeface="Arial"/>
                  <a:ea typeface="SimSun" panose="02010600030101010101" pitchFamily="2" charset="-122"/>
                </a:rPr>
                <a:t>2.2.2. MỤC TIÊU HOẠCH ĐỊNH </a:t>
              </a:r>
            </a:p>
          </p:txBody>
        </p:sp>
      </p:grpSp>
      <p:sp>
        <p:nvSpPr>
          <p:cNvPr id="4" name="Text Box 10">
            <a:extLst>
              <a:ext uri="{FF2B5EF4-FFF2-40B4-BE49-F238E27FC236}">
                <a16:creationId xmlns:a16="http://schemas.microsoft.com/office/drawing/2014/main" id="{842B4A8E-6B0A-387A-2B47-4D982D836718}"/>
              </a:ext>
            </a:extLst>
          </p:cNvPr>
          <p:cNvSpPr txBox="1">
            <a:spLocks noChangeArrowheads="1"/>
          </p:cNvSpPr>
          <p:nvPr/>
        </p:nvSpPr>
        <p:spPr bwMode="auto">
          <a:xfrm>
            <a:off x="2088970" y="269759"/>
            <a:ext cx="14404019" cy="7518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22470" tIns="61235" rIns="122470" bIns="61235">
            <a:spAutoFit/>
          </a:bodyPr>
          <a:lstStyle>
            <a:lvl1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1pPr>
            <a:lvl2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2pPr>
            <a:lvl3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3pPr>
            <a:lvl4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4pPr>
            <a:lvl5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5pPr>
            <a:lvl6pPr marL="25146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6pPr>
            <a:lvl7pPr marL="29718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7pPr>
            <a:lvl8pPr marL="34290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8pPr>
            <a:lvl9pPr marL="38862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9pPr>
          </a:lstStyle>
          <a:p>
            <a:pPr algn="just" defTabSz="611357" fontAlgn="base" latinLnBrk="1">
              <a:spcBef>
                <a:spcPct val="0"/>
              </a:spcBef>
              <a:spcAft>
                <a:spcPct val="0"/>
              </a:spcAft>
              <a:tabLst>
                <a:tab pos="985083" algn="l"/>
                <a:tab pos="1970166" algn="l"/>
                <a:tab pos="2955249" algn="l"/>
                <a:tab pos="3940332" algn="l"/>
                <a:tab pos="4925416" algn="l"/>
                <a:tab pos="5910499" algn="l"/>
                <a:tab pos="6895582" algn="l"/>
                <a:tab pos="7880665" algn="l"/>
                <a:tab pos="8865748" algn="l"/>
                <a:tab pos="9850831" algn="l"/>
                <a:tab pos="10835914" algn="l"/>
                <a:tab pos="11820997" algn="l"/>
              </a:tabLst>
              <a:defRPr/>
            </a:pPr>
            <a:r>
              <a:rPr lang="en-US" sz="4082" b="1" i="1" dirty="0">
                <a:solidFill>
                  <a:srgbClr val="FFFFFF"/>
                </a:solidFill>
                <a:cs typeface="Arial" panose="020B0604020202020204" pitchFamily="34" charset="0"/>
              </a:rPr>
              <a:t>2.2. </a:t>
            </a:r>
            <a:r>
              <a:rPr lang="it-IT" sz="4082" b="1" i="1" dirty="0">
                <a:solidFill>
                  <a:srgbClr val="FFFFFF"/>
                </a:solidFill>
                <a:cs typeface="Arial" panose="020B0604020202020204" pitchFamily="34" charset="0"/>
              </a:rPr>
              <a:t>MỤC TIÊU, CƠ SỞ KHOA HỌC &amp; TIẾN TRÌNH H-ĐỊNH</a:t>
            </a:r>
            <a:endParaRPr lang="en-US" sz="4082" b="1" i="1" dirty="0">
              <a:solidFill>
                <a:srgbClr val="FFFFFF"/>
              </a:solidFill>
            </a:endParaRPr>
          </a:p>
        </p:txBody>
      </p:sp>
      <p:grpSp>
        <p:nvGrpSpPr>
          <p:cNvPr id="6" name="Group 4">
            <a:extLst>
              <a:ext uri="{FF2B5EF4-FFF2-40B4-BE49-F238E27FC236}">
                <a16:creationId xmlns:a16="http://schemas.microsoft.com/office/drawing/2014/main" id="{3D9DFF57-CD37-9262-C0CB-5B9A7A8C78FB}"/>
              </a:ext>
            </a:extLst>
          </p:cNvPr>
          <p:cNvGrpSpPr>
            <a:grpSpLocks/>
          </p:cNvGrpSpPr>
          <p:nvPr/>
        </p:nvGrpSpPr>
        <p:grpSpPr bwMode="auto">
          <a:xfrm>
            <a:off x="2447218" y="2693837"/>
            <a:ext cx="13359866" cy="7225418"/>
            <a:chOff x="0" y="-13275"/>
            <a:chExt cx="5815881" cy="1360889"/>
          </a:xfrm>
          <a:solidFill>
            <a:srgbClr val="FFC000"/>
          </a:solidFill>
        </p:grpSpPr>
        <p:sp>
          <p:nvSpPr>
            <p:cNvPr id="7" name="AutoShape 3">
              <a:extLst>
                <a:ext uri="{FF2B5EF4-FFF2-40B4-BE49-F238E27FC236}">
                  <a16:creationId xmlns:a16="http://schemas.microsoft.com/office/drawing/2014/main" id="{DAACB4C5-66F5-B2CC-9748-2C84552711B3}"/>
                </a:ext>
              </a:extLst>
            </p:cNvPr>
            <p:cNvSpPr>
              <a:spLocks noChangeArrowheads="1"/>
            </p:cNvSpPr>
            <p:nvPr/>
          </p:nvSpPr>
          <p:spPr bwMode="auto">
            <a:xfrm>
              <a:off x="0" y="-13275"/>
              <a:ext cx="5815881" cy="1360889"/>
            </a:xfrm>
            <a:prstGeom prst="roundRect">
              <a:avLst>
                <a:gd name="adj" fmla="val 16667"/>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latinLnBrk="1">
                <a:spcBef>
                  <a:spcPct val="20000"/>
                </a:spcBef>
                <a:buFont typeface="Arial" panose="020B0604020202020204" pitchFamily="34" charset="0"/>
                <a:buChar char="•"/>
                <a:defRPr sz="3500">
                  <a:solidFill>
                    <a:schemeClr val="tx1"/>
                  </a:solidFill>
                  <a:latin typeface="Malgun Gothic" panose="020B0503020000020004" pitchFamily="34" charset="-127"/>
                </a:defRPr>
              </a:lvl1pPr>
              <a:lvl2pPr marL="817563" indent="-314325" latinLnBrk="1">
                <a:spcBef>
                  <a:spcPct val="20000"/>
                </a:spcBef>
                <a:buFont typeface="Arial" panose="020B0604020202020204" pitchFamily="34" charset="0"/>
                <a:buChar char="–"/>
                <a:defRPr sz="3000">
                  <a:solidFill>
                    <a:schemeClr val="tx1"/>
                  </a:solidFill>
                  <a:latin typeface="Malgun Gothic" panose="020B0503020000020004" pitchFamily="34" charset="-127"/>
                </a:defRPr>
              </a:lvl2pPr>
              <a:lvl3pPr marL="1258888" indent="-250825" latinLnBrk="1">
                <a:spcBef>
                  <a:spcPct val="20000"/>
                </a:spcBef>
                <a:buFont typeface="Arial" panose="020B0604020202020204" pitchFamily="34" charset="0"/>
                <a:buChar char="•"/>
                <a:defRPr sz="2600">
                  <a:solidFill>
                    <a:schemeClr val="tx1"/>
                  </a:solidFill>
                  <a:latin typeface="Malgun Gothic" panose="020B0503020000020004" pitchFamily="34" charset="-127"/>
                </a:defRPr>
              </a:lvl3pPr>
              <a:lvl4pPr marL="1763713"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4pPr>
              <a:lvl5pPr marL="226695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5pPr>
              <a:lvl6pPr marL="27241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6pPr>
              <a:lvl7pPr marL="31813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7pPr>
              <a:lvl8pPr marL="36385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8pPr>
              <a:lvl9pPr marL="40957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9pPr>
            </a:lstStyle>
            <a:p>
              <a:pPr defTabSz="611357" fontAlgn="base" latinLnBrk="0">
                <a:spcBef>
                  <a:spcPct val="0"/>
                </a:spcBef>
                <a:spcAft>
                  <a:spcPct val="0"/>
                </a:spcAft>
                <a:buNone/>
                <a:defRPr/>
              </a:pPr>
              <a:endParaRPr lang="zh-CN" altLang="en-US" sz="3266" dirty="0">
                <a:solidFill>
                  <a:srgbClr val="000000"/>
                </a:solidFill>
                <a:latin typeface="Arial" panose="020B0604020202020204" pitchFamily="34" charset="0"/>
                <a:ea typeface="SimSun" panose="02010600030101010101" pitchFamily="2" charset="-122"/>
              </a:endParaRPr>
            </a:p>
          </p:txBody>
        </p:sp>
        <p:sp>
          <p:nvSpPr>
            <p:cNvPr id="8" name="AutoShape 3">
              <a:extLst>
                <a:ext uri="{FF2B5EF4-FFF2-40B4-BE49-F238E27FC236}">
                  <a16:creationId xmlns:a16="http://schemas.microsoft.com/office/drawing/2014/main" id="{07CC2DE3-689B-1B92-119A-B557770B3AE4}"/>
                </a:ext>
              </a:extLst>
            </p:cNvPr>
            <p:cNvSpPr>
              <a:spLocks noChangeArrowheads="1"/>
            </p:cNvSpPr>
            <p:nvPr/>
          </p:nvSpPr>
          <p:spPr bwMode="auto">
            <a:xfrm>
              <a:off x="30189" y="6806"/>
              <a:ext cx="5714661" cy="1305243"/>
            </a:xfrm>
            <a:prstGeom prst="roundRect">
              <a:avLst>
                <a:gd name="adj" fmla="val 16667"/>
              </a:avLst>
            </a:prstGeom>
            <a:solidFill>
              <a:schemeClr val="bg1"/>
            </a:solidFill>
            <a:ln w="25400">
              <a:solidFill>
                <a:schemeClr val="bg1"/>
              </a:solidFill>
              <a:round/>
              <a:headEnd/>
              <a:tailEnd/>
            </a:ln>
          </p:spPr>
          <p:txBody>
            <a:bodyPr wrap="none" anchor="ctr"/>
            <a:lstStyle>
              <a:lvl1pPr latinLnBrk="1">
                <a:spcBef>
                  <a:spcPct val="20000"/>
                </a:spcBef>
                <a:buFont typeface="Arial" panose="020B0604020202020204" pitchFamily="34" charset="0"/>
                <a:buChar char="•"/>
                <a:defRPr sz="3500">
                  <a:solidFill>
                    <a:schemeClr val="tx1"/>
                  </a:solidFill>
                  <a:latin typeface="Malgun Gothic" panose="020B0503020000020004" pitchFamily="34" charset="-127"/>
                </a:defRPr>
              </a:lvl1pPr>
              <a:lvl2pPr marL="817563" indent="-314325" latinLnBrk="1">
                <a:spcBef>
                  <a:spcPct val="20000"/>
                </a:spcBef>
                <a:buFont typeface="Arial" panose="020B0604020202020204" pitchFamily="34" charset="0"/>
                <a:buChar char="–"/>
                <a:defRPr sz="3000">
                  <a:solidFill>
                    <a:schemeClr val="tx1"/>
                  </a:solidFill>
                  <a:latin typeface="Malgun Gothic" panose="020B0503020000020004" pitchFamily="34" charset="-127"/>
                </a:defRPr>
              </a:lvl2pPr>
              <a:lvl3pPr marL="1258888" indent="-250825" latinLnBrk="1">
                <a:spcBef>
                  <a:spcPct val="20000"/>
                </a:spcBef>
                <a:buFont typeface="Arial" panose="020B0604020202020204" pitchFamily="34" charset="0"/>
                <a:buChar char="•"/>
                <a:defRPr sz="2600">
                  <a:solidFill>
                    <a:schemeClr val="tx1"/>
                  </a:solidFill>
                  <a:latin typeface="Malgun Gothic" panose="020B0503020000020004" pitchFamily="34" charset="-127"/>
                </a:defRPr>
              </a:lvl3pPr>
              <a:lvl4pPr marL="1763713"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4pPr>
              <a:lvl5pPr marL="226695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5pPr>
              <a:lvl6pPr marL="27241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6pPr>
              <a:lvl7pPr marL="31813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7pPr>
              <a:lvl8pPr marL="36385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8pPr>
              <a:lvl9pPr marL="40957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9pPr>
            </a:lstStyle>
            <a:p>
              <a:pPr algn="ctr" defTabSz="611357" eaLnBrk="0" fontAlgn="base" latinLnBrk="0" hangingPunct="0">
                <a:spcBef>
                  <a:spcPct val="0"/>
                </a:spcBef>
                <a:spcAft>
                  <a:spcPct val="0"/>
                </a:spcAft>
                <a:buNone/>
                <a:defRPr/>
              </a:pPr>
              <a:endParaRPr lang="zh-CN" altLang="en-US" sz="3266">
                <a:solidFill>
                  <a:srgbClr val="660066"/>
                </a:solidFill>
                <a:latin typeface="Arial" panose="020B0604020202020204" pitchFamily="34" charset="0"/>
                <a:ea typeface="Microsoft YaHei" panose="020B0503020204020204" pitchFamily="34" charset="-122"/>
              </a:endParaRPr>
            </a:p>
          </p:txBody>
        </p:sp>
      </p:grpSp>
      <p:sp>
        <p:nvSpPr>
          <p:cNvPr id="5" name="Rectangle 3">
            <a:extLst>
              <a:ext uri="{FF2B5EF4-FFF2-40B4-BE49-F238E27FC236}">
                <a16:creationId xmlns:a16="http://schemas.microsoft.com/office/drawing/2014/main" id="{9F2F31F3-85CF-FA39-38FA-93C24B55C3E7}"/>
              </a:ext>
            </a:extLst>
          </p:cNvPr>
          <p:cNvSpPr txBox="1">
            <a:spLocks noChangeArrowheads="1"/>
          </p:cNvSpPr>
          <p:nvPr/>
        </p:nvSpPr>
        <p:spPr bwMode="auto">
          <a:xfrm>
            <a:off x="2773001" y="2693837"/>
            <a:ext cx="12829292" cy="70327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24429" tIns="62215" rIns="124429" bIns="62215" numCol="1" anchor="t" anchorCtr="0" compatLnSpc="1">
            <a:prstTxWarp prst="textNoShape">
              <a:avLst/>
            </a:prstTxWarp>
          </a:bodyPr>
          <a:lstStyle>
            <a:lvl1pPr marL="377979" indent="-377979" algn="l" rtl="0" eaLnBrk="0" fontAlgn="base" hangingPunct="0">
              <a:spcBef>
                <a:spcPct val="20000"/>
              </a:spcBef>
              <a:spcAft>
                <a:spcPct val="0"/>
              </a:spcAft>
              <a:buChar char="•"/>
              <a:defRPr sz="2646" kern="1200">
                <a:solidFill>
                  <a:schemeClr val="tx1"/>
                </a:solidFill>
                <a:latin typeface="+mn-lt"/>
                <a:ea typeface="+mn-ea"/>
                <a:cs typeface="+mn-cs"/>
              </a:defRPr>
            </a:lvl1pPr>
            <a:lvl2pPr marL="818954" indent="-314982" algn="l" rtl="0" eaLnBrk="0" fontAlgn="base" hangingPunct="0">
              <a:spcBef>
                <a:spcPct val="20000"/>
              </a:spcBef>
              <a:spcAft>
                <a:spcPct val="0"/>
              </a:spcAft>
              <a:buChar char="–"/>
              <a:defRPr sz="2205" kern="1200">
                <a:solidFill>
                  <a:schemeClr val="tx1"/>
                </a:solidFill>
                <a:latin typeface="+mn-lt"/>
                <a:ea typeface="+mn-ea"/>
                <a:cs typeface="+mn-cs"/>
              </a:defRPr>
            </a:lvl2pPr>
            <a:lvl3pPr marL="1259929" indent="-251986" algn="l" rtl="0" eaLnBrk="0" fontAlgn="base" hangingPunct="0">
              <a:spcBef>
                <a:spcPct val="20000"/>
              </a:spcBef>
              <a:spcAft>
                <a:spcPct val="0"/>
              </a:spcAft>
              <a:buChar char="•"/>
              <a:defRPr sz="2646" kern="1200">
                <a:solidFill>
                  <a:schemeClr val="tx1"/>
                </a:solidFill>
                <a:latin typeface="+mn-lt"/>
                <a:ea typeface="+mn-ea"/>
                <a:cs typeface="+mn-cs"/>
              </a:defRPr>
            </a:lvl3pPr>
            <a:lvl4pPr marL="1763900" indent="-251986" algn="l" rtl="0" eaLnBrk="0" fontAlgn="base" hangingPunct="0">
              <a:spcBef>
                <a:spcPct val="20000"/>
              </a:spcBef>
              <a:spcAft>
                <a:spcPct val="0"/>
              </a:spcAft>
              <a:buChar char="–"/>
              <a:defRPr sz="1764" kern="1200">
                <a:solidFill>
                  <a:schemeClr val="tx1"/>
                </a:solidFill>
                <a:latin typeface="+mn-lt"/>
                <a:ea typeface="+mn-ea"/>
                <a:cs typeface="+mn-cs"/>
              </a:defRPr>
            </a:lvl4pPr>
            <a:lvl5pPr marL="2267872" indent="-251986" algn="l" rtl="0" eaLnBrk="0" fontAlgn="base" hangingPunct="0">
              <a:spcBef>
                <a:spcPct val="20000"/>
              </a:spcBef>
              <a:spcAft>
                <a:spcPct val="0"/>
              </a:spcAft>
              <a:buChar char="»"/>
              <a:defRPr sz="176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defTabSz="1244316">
              <a:lnSpc>
                <a:spcPct val="120000"/>
              </a:lnSpc>
            </a:pPr>
            <a:r>
              <a:rPr lang="vi-VN" sz="3810" dirty="0"/>
              <a:t>Mục tiêu là những </a:t>
            </a:r>
            <a:r>
              <a:rPr lang="vi-VN" sz="3810" b="1" dirty="0">
                <a:solidFill>
                  <a:srgbClr val="FF0000"/>
                </a:solidFill>
              </a:rPr>
              <a:t>trạng thái, </a:t>
            </a:r>
            <a:r>
              <a:rPr lang="vi-VN" sz="3810" dirty="0"/>
              <a:t>nhữn</a:t>
            </a:r>
            <a:r>
              <a:rPr lang="en-US" sz="3810" dirty="0"/>
              <a:t>g</a:t>
            </a:r>
            <a:r>
              <a:rPr lang="vi-VN" sz="3810" dirty="0"/>
              <a:t> </a:t>
            </a:r>
            <a:r>
              <a:rPr lang="vi-VN" sz="3810" b="1" dirty="0">
                <a:solidFill>
                  <a:srgbClr val="FF0000"/>
                </a:solidFill>
              </a:rPr>
              <a:t>kết quả </a:t>
            </a:r>
            <a:r>
              <a:rPr lang="vi-VN" sz="3810" dirty="0"/>
              <a:t>cụ thể mà </a:t>
            </a:r>
            <a:r>
              <a:rPr lang="vi-VN" sz="3810" b="1" dirty="0">
                <a:solidFill>
                  <a:srgbClr val="FF0000"/>
                </a:solidFill>
              </a:rPr>
              <a:t>tổ chức </a:t>
            </a:r>
            <a:r>
              <a:rPr lang="vi-VN" sz="3810" dirty="0"/>
              <a:t>muốn đạt được trong một khoảng thời gian nhất định.</a:t>
            </a:r>
            <a:endParaRPr lang="en-GB" altLang="en-US" sz="3810" dirty="0"/>
          </a:p>
          <a:p>
            <a:pPr marL="0" algn="just">
              <a:lnSpc>
                <a:spcPct val="120000"/>
              </a:lnSpc>
              <a:spcBef>
                <a:spcPts val="0"/>
              </a:spcBef>
              <a:spcAft>
                <a:spcPts val="0"/>
              </a:spcAft>
            </a:pPr>
            <a:r>
              <a:rPr lang="en-GB" altLang="en-US" sz="3810" dirty="0" err="1"/>
              <a:t>Mục</a:t>
            </a:r>
            <a:r>
              <a:rPr lang="en-GB" altLang="en-US" sz="3810" dirty="0"/>
              <a:t> </a:t>
            </a:r>
            <a:r>
              <a:rPr lang="en-GB" altLang="en-US" sz="3810" dirty="0" err="1"/>
              <a:t>tiêu</a:t>
            </a:r>
            <a:r>
              <a:rPr lang="en-GB" altLang="en-US" sz="3810" dirty="0"/>
              <a:t> </a:t>
            </a:r>
            <a:r>
              <a:rPr lang="en-GB" altLang="en-US" sz="3810" dirty="0" err="1"/>
              <a:t>là</a:t>
            </a:r>
            <a:r>
              <a:rPr lang="en-GB" altLang="en-US" sz="3810" dirty="0"/>
              <a:t> </a:t>
            </a:r>
            <a:r>
              <a:rPr lang="en-GB" altLang="en-US" sz="3810" dirty="0" err="1"/>
              <a:t>những</a:t>
            </a:r>
            <a:r>
              <a:rPr lang="en-GB" altLang="en-US" sz="3810" dirty="0"/>
              <a:t> </a:t>
            </a:r>
            <a:r>
              <a:rPr lang="en-GB" altLang="en-US" sz="3810" b="1" i="1" dirty="0" err="1">
                <a:solidFill>
                  <a:srgbClr val="FF0000"/>
                </a:solidFill>
              </a:rPr>
              <a:t>mốc</a:t>
            </a:r>
            <a:r>
              <a:rPr lang="en-GB" altLang="en-US" sz="3810" b="1" i="1" dirty="0">
                <a:solidFill>
                  <a:srgbClr val="FF0000"/>
                </a:solidFill>
              </a:rPr>
              <a:t> </a:t>
            </a:r>
            <a:r>
              <a:rPr lang="en-GB" altLang="en-US" sz="3810" b="1" i="1" dirty="0" err="1">
                <a:solidFill>
                  <a:srgbClr val="FF0000"/>
                </a:solidFill>
              </a:rPr>
              <a:t>cụ</a:t>
            </a:r>
            <a:r>
              <a:rPr lang="en-GB" altLang="en-US" sz="3810" b="1" i="1" dirty="0">
                <a:solidFill>
                  <a:srgbClr val="FF0000"/>
                </a:solidFill>
              </a:rPr>
              <a:t> </a:t>
            </a:r>
            <a:r>
              <a:rPr lang="en-GB" altLang="en-US" sz="3810" b="1" i="1" dirty="0" err="1">
                <a:solidFill>
                  <a:srgbClr val="FF0000"/>
                </a:solidFill>
              </a:rPr>
              <a:t>thể</a:t>
            </a:r>
            <a:r>
              <a:rPr lang="en-GB" altLang="en-US" sz="3810" dirty="0"/>
              <a:t>, </a:t>
            </a:r>
            <a:r>
              <a:rPr lang="en-GB" altLang="en-US" sz="3810" dirty="0" err="1"/>
              <a:t>linh</a:t>
            </a:r>
            <a:r>
              <a:rPr lang="en-GB" altLang="en-US" sz="3810" dirty="0"/>
              <a:t> </a:t>
            </a:r>
            <a:r>
              <a:rPr lang="en-GB" altLang="en-US" sz="3810" dirty="0" err="1"/>
              <a:t>hoạt</a:t>
            </a:r>
            <a:r>
              <a:rPr lang="en-GB" altLang="en-US" sz="3810" dirty="0"/>
              <a:t>, </a:t>
            </a:r>
            <a:r>
              <a:rPr lang="en-GB" altLang="en-US" sz="3810" dirty="0" err="1"/>
              <a:t>phát</a:t>
            </a:r>
            <a:r>
              <a:rPr lang="en-GB" altLang="en-US" sz="3810" dirty="0"/>
              <a:t> </a:t>
            </a:r>
            <a:r>
              <a:rPr lang="en-GB" altLang="en-US" sz="3810" dirty="0" err="1"/>
              <a:t>triển</a:t>
            </a:r>
            <a:r>
              <a:rPr lang="en-GB" altLang="en-US" sz="3810" dirty="0"/>
              <a:t> </a:t>
            </a:r>
            <a:r>
              <a:rPr lang="en-GB" altLang="en-US" sz="3810" dirty="0" err="1"/>
              <a:t>từng</a:t>
            </a:r>
            <a:r>
              <a:rPr lang="en-GB" altLang="en-US" sz="3810" dirty="0"/>
              <a:t> </a:t>
            </a:r>
            <a:r>
              <a:rPr lang="en-GB" altLang="en-US" sz="3810" dirty="0" err="1"/>
              <a:t>bước</a:t>
            </a:r>
            <a:r>
              <a:rPr lang="en-GB" altLang="en-US" sz="3810" dirty="0"/>
              <a:t> </a:t>
            </a:r>
            <a:r>
              <a:rPr lang="en-GB" altLang="en-US" sz="3810" dirty="0" err="1"/>
              <a:t>hướng</a:t>
            </a:r>
            <a:r>
              <a:rPr lang="en-GB" altLang="en-US" sz="3810" dirty="0"/>
              <a:t> </a:t>
            </a:r>
            <a:r>
              <a:rPr lang="en-GB" altLang="en-US" sz="3810" dirty="0" err="1"/>
              <a:t>đến</a:t>
            </a:r>
            <a:r>
              <a:rPr lang="en-GB" altLang="en-US" sz="3810" dirty="0"/>
              <a:t> </a:t>
            </a:r>
            <a:r>
              <a:rPr lang="en-GB" altLang="en-US" sz="3810" b="1" i="1" dirty="0" err="1">
                <a:solidFill>
                  <a:srgbClr val="FF0000"/>
                </a:solidFill>
              </a:rPr>
              <a:t>mục</a:t>
            </a:r>
            <a:r>
              <a:rPr lang="en-GB" altLang="en-US" sz="3810" b="1" i="1" dirty="0">
                <a:solidFill>
                  <a:srgbClr val="FF0000"/>
                </a:solidFill>
              </a:rPr>
              <a:t> </a:t>
            </a:r>
            <a:r>
              <a:rPr lang="en-GB" altLang="en-US" sz="3810" b="1" i="1" dirty="0" err="1">
                <a:solidFill>
                  <a:srgbClr val="FF0000"/>
                </a:solidFill>
              </a:rPr>
              <a:t>đích</a:t>
            </a:r>
            <a:r>
              <a:rPr lang="en-GB" altLang="en-US" sz="3810" b="1" i="1" dirty="0">
                <a:solidFill>
                  <a:srgbClr val="FF0000"/>
                </a:solidFill>
              </a:rPr>
              <a:t> </a:t>
            </a:r>
            <a:r>
              <a:rPr lang="en-GB" altLang="en-US" sz="3810" b="1" i="1" dirty="0" err="1">
                <a:solidFill>
                  <a:srgbClr val="FF0000"/>
                </a:solidFill>
              </a:rPr>
              <a:t>lâu</a:t>
            </a:r>
            <a:r>
              <a:rPr lang="en-GB" altLang="en-US" sz="3810" b="1" i="1" dirty="0">
                <a:solidFill>
                  <a:srgbClr val="FF0000"/>
                </a:solidFill>
              </a:rPr>
              <a:t> </a:t>
            </a:r>
            <a:r>
              <a:rPr lang="en-GB" altLang="en-US" sz="3810" b="1" i="1" dirty="0" err="1">
                <a:solidFill>
                  <a:srgbClr val="FF0000"/>
                </a:solidFill>
              </a:rPr>
              <a:t>dài</a:t>
            </a:r>
            <a:r>
              <a:rPr lang="en-GB" altLang="en-US" sz="3810" b="1" i="1" dirty="0">
                <a:solidFill>
                  <a:srgbClr val="FF0000"/>
                </a:solidFill>
              </a:rPr>
              <a:t> </a:t>
            </a:r>
            <a:r>
              <a:rPr lang="en-GB" altLang="en-US" sz="3810" dirty="0" err="1"/>
              <a:t>của</a:t>
            </a:r>
            <a:r>
              <a:rPr lang="en-GB" altLang="en-US" sz="3810" dirty="0"/>
              <a:t> </a:t>
            </a:r>
            <a:r>
              <a:rPr lang="en-GB" altLang="en-US" sz="3810" dirty="0" err="1"/>
              <a:t>tổ</a:t>
            </a:r>
            <a:r>
              <a:rPr lang="en-GB" altLang="en-US" sz="3810" dirty="0"/>
              <a:t> </a:t>
            </a:r>
            <a:r>
              <a:rPr lang="en-GB" altLang="en-US" sz="3810" dirty="0" err="1"/>
              <a:t>chức</a:t>
            </a:r>
            <a:r>
              <a:rPr lang="en-GB" altLang="en-US" sz="3810" dirty="0"/>
              <a:t>. </a:t>
            </a:r>
            <a:endParaRPr lang="en-US" sz="3810" dirty="0"/>
          </a:p>
          <a:p>
            <a:pPr algn="just">
              <a:lnSpc>
                <a:spcPct val="120000"/>
              </a:lnSpc>
              <a:spcBef>
                <a:spcPts val="0"/>
              </a:spcBef>
              <a:spcAft>
                <a:spcPts val="0"/>
              </a:spcAft>
              <a:buFont typeface="Wingdings" panose="05000000000000000000" pitchFamily="2" charset="2"/>
              <a:buChar char="è"/>
            </a:pPr>
            <a:r>
              <a:rPr lang="en-GB" altLang="en-US" sz="3810" b="1" i="1" dirty="0" err="1">
                <a:solidFill>
                  <a:srgbClr val="0070C0"/>
                </a:solidFill>
              </a:rPr>
              <a:t>Phân</a:t>
            </a:r>
            <a:r>
              <a:rPr lang="en-GB" altLang="en-US" sz="3810" b="1" i="1" dirty="0">
                <a:solidFill>
                  <a:srgbClr val="0070C0"/>
                </a:solidFill>
              </a:rPr>
              <a:t> </a:t>
            </a:r>
            <a:r>
              <a:rPr lang="en-GB" altLang="en-US" sz="3810" b="1" i="1" dirty="0" err="1">
                <a:solidFill>
                  <a:srgbClr val="0070C0"/>
                </a:solidFill>
              </a:rPr>
              <a:t>biệt</a:t>
            </a:r>
            <a:r>
              <a:rPr lang="en-GB" altLang="en-US" sz="3810" b="1" i="1" dirty="0">
                <a:solidFill>
                  <a:srgbClr val="0070C0"/>
                </a:solidFill>
              </a:rPr>
              <a:t> </a:t>
            </a:r>
            <a:r>
              <a:rPr lang="en-GB" altLang="en-US" sz="3810" b="1" i="1" dirty="0" err="1">
                <a:solidFill>
                  <a:srgbClr val="0070C0"/>
                </a:solidFill>
              </a:rPr>
              <a:t>giữa</a:t>
            </a:r>
            <a:r>
              <a:rPr lang="en-GB" altLang="en-US" sz="3810" b="1" i="1" dirty="0">
                <a:solidFill>
                  <a:srgbClr val="0070C0"/>
                </a:solidFill>
              </a:rPr>
              <a:t> </a:t>
            </a:r>
            <a:r>
              <a:rPr lang="en-GB" altLang="en-US" sz="3810" b="1" i="1" dirty="0" err="1">
                <a:solidFill>
                  <a:srgbClr val="0070C0"/>
                </a:solidFill>
              </a:rPr>
              <a:t>Mục</a:t>
            </a:r>
            <a:r>
              <a:rPr lang="en-GB" altLang="en-US" sz="3810" b="1" i="1" dirty="0">
                <a:solidFill>
                  <a:srgbClr val="0070C0"/>
                </a:solidFill>
              </a:rPr>
              <a:t> </a:t>
            </a:r>
            <a:r>
              <a:rPr lang="en-GB" altLang="en-US" sz="3810" b="1" i="1" dirty="0" err="1">
                <a:solidFill>
                  <a:srgbClr val="0070C0"/>
                </a:solidFill>
              </a:rPr>
              <a:t>tiêu</a:t>
            </a:r>
            <a:r>
              <a:rPr lang="en-GB" altLang="en-US" sz="3810" b="1" i="1" dirty="0">
                <a:solidFill>
                  <a:srgbClr val="0070C0"/>
                </a:solidFill>
              </a:rPr>
              <a:t> &amp; </a:t>
            </a:r>
            <a:r>
              <a:rPr lang="en-GB" altLang="en-US" sz="3810" b="1" i="1" dirty="0" err="1">
                <a:solidFill>
                  <a:srgbClr val="0070C0"/>
                </a:solidFill>
              </a:rPr>
              <a:t>Mục</a:t>
            </a:r>
            <a:r>
              <a:rPr lang="en-GB" altLang="en-US" sz="3810" b="1" i="1" dirty="0">
                <a:solidFill>
                  <a:srgbClr val="0070C0"/>
                </a:solidFill>
              </a:rPr>
              <a:t> </a:t>
            </a:r>
            <a:r>
              <a:rPr lang="en-GB" altLang="en-US" sz="3810" b="1" i="1" dirty="0" err="1">
                <a:solidFill>
                  <a:srgbClr val="0070C0"/>
                </a:solidFill>
              </a:rPr>
              <a:t>đích</a:t>
            </a:r>
            <a:endParaRPr lang="en-GB" altLang="en-US" sz="3810" b="1" i="1" dirty="0">
              <a:solidFill>
                <a:srgbClr val="0070C0"/>
              </a:solidFill>
            </a:endParaRPr>
          </a:p>
          <a:p>
            <a:pPr algn="just">
              <a:lnSpc>
                <a:spcPct val="120000"/>
              </a:lnSpc>
              <a:spcBef>
                <a:spcPts val="0"/>
              </a:spcBef>
              <a:spcAft>
                <a:spcPts val="0"/>
              </a:spcAft>
              <a:buFont typeface="Arial" panose="020B0604020202020204" pitchFamily="34" charset="0"/>
              <a:buChar char="•"/>
            </a:pPr>
            <a:r>
              <a:rPr lang="en-US" sz="3810" dirty="0" err="1"/>
              <a:t>Mục</a:t>
            </a:r>
            <a:r>
              <a:rPr lang="en-US" sz="3810" dirty="0"/>
              <a:t> </a:t>
            </a:r>
            <a:r>
              <a:rPr lang="en-US" sz="3810" dirty="0" err="1"/>
              <a:t>tiêu</a:t>
            </a:r>
            <a:r>
              <a:rPr lang="en-US" sz="3810" dirty="0"/>
              <a:t> </a:t>
            </a:r>
            <a:r>
              <a:rPr lang="en-US" sz="3810" dirty="0" err="1"/>
              <a:t>chính</a:t>
            </a:r>
            <a:r>
              <a:rPr lang="en-US" sz="3810" dirty="0"/>
              <a:t> </a:t>
            </a:r>
            <a:r>
              <a:rPr lang="en-US" sz="3810" dirty="0" err="1"/>
              <a:t>là</a:t>
            </a:r>
            <a:r>
              <a:rPr lang="en-US" sz="3810" dirty="0"/>
              <a:t> </a:t>
            </a:r>
            <a:r>
              <a:rPr lang="en-US" sz="3810" dirty="0" err="1"/>
              <a:t>phương</a:t>
            </a:r>
            <a:r>
              <a:rPr lang="en-US" sz="3810" dirty="0"/>
              <a:t> </a:t>
            </a:r>
            <a:r>
              <a:rPr lang="en-US" sz="3810" dirty="0" err="1"/>
              <a:t>tiện</a:t>
            </a:r>
            <a:r>
              <a:rPr lang="en-US" sz="3810" dirty="0"/>
              <a:t> </a:t>
            </a:r>
            <a:r>
              <a:rPr lang="en-US" sz="3810" dirty="0" err="1"/>
              <a:t>để</a:t>
            </a:r>
            <a:r>
              <a:rPr lang="en-US" sz="3810" dirty="0"/>
              <a:t> </a:t>
            </a:r>
            <a:r>
              <a:rPr lang="en-US" sz="3810" dirty="0" err="1"/>
              <a:t>thực</a:t>
            </a:r>
            <a:r>
              <a:rPr lang="en-US" sz="3810" dirty="0"/>
              <a:t> </a:t>
            </a:r>
            <a:r>
              <a:rPr lang="en-US" sz="3810" dirty="0" err="1"/>
              <a:t>hiện</a:t>
            </a:r>
            <a:r>
              <a:rPr lang="en-US" sz="3810" dirty="0"/>
              <a:t> </a:t>
            </a:r>
            <a:r>
              <a:rPr lang="en-US" sz="3810" dirty="0" err="1"/>
              <a:t>mục</a:t>
            </a:r>
            <a:r>
              <a:rPr lang="en-US" sz="3810" dirty="0"/>
              <a:t> </a:t>
            </a:r>
            <a:r>
              <a:rPr lang="en-US" sz="3810" dirty="0" err="1"/>
              <a:t>đích</a:t>
            </a:r>
            <a:r>
              <a:rPr lang="en-US" sz="3810" dirty="0"/>
              <a:t> </a:t>
            </a:r>
            <a:r>
              <a:rPr lang="en-US" sz="3810" dirty="0" err="1"/>
              <a:t>của</a:t>
            </a:r>
            <a:r>
              <a:rPr lang="en-US" sz="3810" dirty="0"/>
              <a:t> </a:t>
            </a:r>
            <a:r>
              <a:rPr lang="en-US" sz="3810" dirty="0" err="1"/>
              <a:t>công</a:t>
            </a:r>
            <a:r>
              <a:rPr lang="en-US" sz="3810" dirty="0"/>
              <a:t> ty. </a:t>
            </a:r>
          </a:p>
          <a:p>
            <a:pPr marL="0" algn="just">
              <a:lnSpc>
                <a:spcPct val="120000"/>
              </a:lnSpc>
              <a:spcBef>
                <a:spcPts val="0"/>
              </a:spcBef>
              <a:spcAft>
                <a:spcPts val="0"/>
              </a:spcAft>
            </a:pPr>
            <a:r>
              <a:rPr lang="vi-VN" sz="3810" dirty="0"/>
              <a:t>Mục tiêu là </a:t>
            </a:r>
            <a:r>
              <a:rPr lang="vi-VN" sz="3810" b="1" dirty="0">
                <a:solidFill>
                  <a:srgbClr val="FF0000"/>
                </a:solidFill>
              </a:rPr>
              <a:t>chuẩn mực </a:t>
            </a:r>
            <a:r>
              <a:rPr lang="vi-VN" sz="3810" dirty="0"/>
              <a:t>là </a:t>
            </a:r>
            <a:r>
              <a:rPr lang="vi-VN" sz="3810" b="1" dirty="0">
                <a:solidFill>
                  <a:srgbClr val="FF0000"/>
                </a:solidFill>
              </a:rPr>
              <a:t>cơ sở </a:t>
            </a:r>
            <a:r>
              <a:rPr lang="vi-VN" sz="3810" dirty="0"/>
              <a:t>để lập kế hoạch, tổ chức thực hiện kế hoạch và đánh giá các hoạt động.</a:t>
            </a:r>
            <a:endParaRPr lang="en-US" sz="3810" dirty="0"/>
          </a:p>
          <a:p>
            <a:pPr algn="ctr" defTabSz="1244316">
              <a:lnSpc>
                <a:spcPct val="120000"/>
              </a:lnSpc>
              <a:buNone/>
            </a:pPr>
            <a:r>
              <a:rPr lang="en-GB" altLang="en-US" sz="3810" b="1" i="1" dirty="0">
                <a:solidFill>
                  <a:srgbClr val="FF0000"/>
                </a:solidFill>
                <a:sym typeface="Wingdings" panose="05000000000000000000" pitchFamily="2" charset="2"/>
              </a:rPr>
              <a:t>	</a:t>
            </a:r>
            <a:endParaRPr lang="en-US" altLang="en-US" sz="3810" dirty="0">
              <a:solidFill>
                <a:srgbClr val="FF0000"/>
              </a:solidFill>
            </a:endParaRPr>
          </a:p>
        </p:txBody>
      </p:sp>
    </p:spTree>
    <p:extLst>
      <p:ext uri="{BB962C8B-B14F-4D97-AF65-F5344CB8AC3E}">
        <p14:creationId xmlns:p14="http://schemas.microsoft.com/office/powerpoint/2010/main" val="43728876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anim calcmode="lin" valueType="num">
                                      <p:cBhvr>
                                        <p:cTn id="8" dur="500" fill="hold"/>
                                        <p:tgtEl>
                                          <p:spTgt spid="2"/>
                                        </p:tgtEl>
                                        <p:attrNameLst>
                                          <p:attrName>ppt_x</p:attrName>
                                        </p:attrNameLst>
                                      </p:cBhvr>
                                      <p:tavLst>
                                        <p:tav tm="0">
                                          <p:val>
                                            <p:strVal val="#ppt_x"/>
                                          </p:val>
                                        </p:tav>
                                        <p:tav tm="100000">
                                          <p:val>
                                            <p:strVal val="#ppt_x"/>
                                          </p:val>
                                        </p:tav>
                                      </p:tavLst>
                                    </p:anim>
                                    <p:anim calcmode="lin" valueType="num">
                                      <p:cBhvr>
                                        <p:cTn id="9" dur="500" fill="hold"/>
                                        <p:tgtEl>
                                          <p:spTgt spid="2"/>
                                        </p:tgtEl>
                                        <p:attrNameLst>
                                          <p:attrName>ppt_y</p:attrName>
                                        </p:attrNameLst>
                                      </p:cBhvr>
                                      <p:tavLst>
                                        <p:tav tm="0">
                                          <p:val>
                                            <p:strVal val="#ppt_y+.1"/>
                                          </p:val>
                                        </p:tav>
                                        <p:tav tm="100000">
                                          <p:val>
                                            <p:strVal val="#ppt_y"/>
                                          </p:val>
                                        </p:tav>
                                      </p:tavLst>
                                    </p:anim>
                                  </p:childTnLst>
                                </p:cTn>
                              </p:par>
                              <p:par>
                                <p:cTn id="10" presetID="18" presetClass="entr" presetSubtype="12"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strips(downLeft)">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3" presetClass="entr" presetSubtype="16"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plus(in)">
                                      <p:cBhvr>
                                        <p:cTn id="17" dur="1250"/>
                                        <p:tgtEl>
                                          <p:spTgt spid="6"/>
                                        </p:tgtEl>
                                      </p:cBhvr>
                                    </p:animEffect>
                                  </p:childTnLst>
                                </p:cTn>
                              </p:par>
                              <p:par>
                                <p:cTn id="18" presetID="13" presetClass="entr" presetSubtype="16" fill="hold" grpId="0"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plus(in)">
                                      <p:cBhvr>
                                        <p:cTn id="20" dur="125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3">
            <a:extLst>
              <a:ext uri="{FF2B5EF4-FFF2-40B4-BE49-F238E27FC236}">
                <a16:creationId xmlns:a16="http://schemas.microsoft.com/office/drawing/2014/main" id="{38BA2DA3-FAC1-644B-9A37-39D5036F7809}"/>
              </a:ext>
            </a:extLst>
          </p:cNvPr>
          <p:cNvSpPr>
            <a:spLocks noGrp="1" noChangeArrowheads="1"/>
          </p:cNvSpPr>
          <p:nvPr>
            <p:ph type="body" idx="1"/>
          </p:nvPr>
        </p:nvSpPr>
        <p:spPr>
          <a:xfrm>
            <a:off x="2926733" y="2693838"/>
            <a:ext cx="13095295" cy="7886700"/>
          </a:xfrm>
        </p:spPr>
        <p:txBody>
          <a:bodyPr/>
          <a:lstStyle/>
          <a:p>
            <a:pPr eaLnBrk="1" hangingPunct="1">
              <a:lnSpc>
                <a:spcPct val="120000"/>
              </a:lnSpc>
              <a:buClr>
                <a:srgbClr val="FF0000"/>
              </a:buClr>
              <a:buFont typeface="Arial" panose="020B0604020202020204" pitchFamily="34" charset="0"/>
              <a:buChar char="֍"/>
            </a:pPr>
            <a:r>
              <a:rPr lang="en-GB" altLang="en-US" sz="3810" b="1" i="1" dirty="0">
                <a:solidFill>
                  <a:srgbClr val="000000"/>
                </a:solidFill>
                <a:latin typeface="VNI-Helve" pitchFamily="2" charset="0"/>
              </a:rPr>
              <a:t> </a:t>
            </a:r>
            <a:r>
              <a:rPr lang="en-GB" altLang="en-US" sz="3810" b="1" i="1" dirty="0" err="1">
                <a:solidFill>
                  <a:srgbClr val="FF0000"/>
                </a:solidFill>
                <a:latin typeface="VNI-Helve" pitchFamily="2" charset="0"/>
              </a:rPr>
              <a:t>Caùc</a:t>
            </a:r>
            <a:r>
              <a:rPr lang="en-GB" altLang="en-US" sz="3810" b="1" i="1" dirty="0">
                <a:solidFill>
                  <a:srgbClr val="FF0000"/>
                </a:solidFill>
                <a:latin typeface="VNI-Helve" pitchFamily="2" charset="0"/>
              </a:rPr>
              <a:t> </a:t>
            </a:r>
            <a:r>
              <a:rPr lang="en-GB" altLang="en-US" sz="3810" b="1" i="1" dirty="0" err="1">
                <a:solidFill>
                  <a:srgbClr val="FF0000"/>
                </a:solidFill>
                <a:latin typeface="VNI-Helve" pitchFamily="2" charset="0"/>
              </a:rPr>
              <a:t>yeâu</a:t>
            </a:r>
            <a:r>
              <a:rPr lang="en-GB" altLang="en-US" sz="3810" b="1" i="1" dirty="0">
                <a:solidFill>
                  <a:srgbClr val="FF0000"/>
                </a:solidFill>
                <a:latin typeface="VNI-Helve" pitchFamily="2" charset="0"/>
              </a:rPr>
              <a:t> </a:t>
            </a:r>
            <a:r>
              <a:rPr lang="en-GB" altLang="en-US" sz="3810" b="1" i="1" dirty="0" err="1">
                <a:solidFill>
                  <a:srgbClr val="FF0000"/>
                </a:solidFill>
                <a:latin typeface="VNI-Helve" pitchFamily="2" charset="0"/>
              </a:rPr>
              <a:t>caàu</a:t>
            </a:r>
            <a:r>
              <a:rPr lang="en-GB" altLang="en-US" sz="3810" b="1" i="1" dirty="0">
                <a:solidFill>
                  <a:srgbClr val="FF0000"/>
                </a:solidFill>
                <a:latin typeface="VNI-Helve" pitchFamily="2" charset="0"/>
              </a:rPr>
              <a:t> </a:t>
            </a:r>
            <a:r>
              <a:rPr lang="en-GB" altLang="en-US" sz="3810" b="1" i="1" dirty="0" err="1">
                <a:solidFill>
                  <a:srgbClr val="FF0000"/>
                </a:solidFill>
                <a:latin typeface="VNI-Helve" pitchFamily="2" charset="0"/>
              </a:rPr>
              <a:t>cuûa</a:t>
            </a:r>
            <a:r>
              <a:rPr lang="en-GB" altLang="en-US" sz="3810" b="1" i="1" dirty="0">
                <a:solidFill>
                  <a:srgbClr val="FF0000"/>
                </a:solidFill>
                <a:latin typeface="VNI-Helve" pitchFamily="2" charset="0"/>
              </a:rPr>
              <a:t> </a:t>
            </a:r>
            <a:r>
              <a:rPr lang="en-GB" altLang="en-US" sz="3810" b="1" i="1" dirty="0" err="1">
                <a:solidFill>
                  <a:srgbClr val="FF0000"/>
                </a:solidFill>
                <a:latin typeface="VNI-Helve" pitchFamily="2" charset="0"/>
              </a:rPr>
              <a:t>muïc</a:t>
            </a:r>
            <a:r>
              <a:rPr lang="en-GB" altLang="en-US" sz="3810" b="1" i="1" dirty="0">
                <a:solidFill>
                  <a:srgbClr val="FF0000"/>
                </a:solidFill>
                <a:latin typeface="VNI-Helve" pitchFamily="2" charset="0"/>
              </a:rPr>
              <a:t> </a:t>
            </a:r>
            <a:r>
              <a:rPr lang="en-GB" altLang="en-US" sz="3810" b="1" i="1" dirty="0" err="1">
                <a:solidFill>
                  <a:srgbClr val="FF0000"/>
                </a:solidFill>
                <a:latin typeface="VNI-Helve" pitchFamily="2" charset="0"/>
              </a:rPr>
              <a:t>tieâu</a:t>
            </a:r>
            <a:endParaRPr lang="en-GB" altLang="en-US" sz="3810" i="1" dirty="0">
              <a:solidFill>
                <a:srgbClr val="FF0000"/>
              </a:solidFill>
              <a:latin typeface="VNI-Helve" pitchFamily="2" charset="0"/>
            </a:endParaRPr>
          </a:p>
          <a:p>
            <a:pPr marL="0" indent="0">
              <a:lnSpc>
                <a:spcPct val="120000"/>
              </a:lnSpc>
              <a:buFont typeface="Wingdings" panose="05000000000000000000" pitchFamily="2" charset="2"/>
              <a:buChar char="v"/>
              <a:tabLst>
                <a:tab pos="397490" algn="l"/>
              </a:tabLst>
            </a:pPr>
            <a:r>
              <a:rPr lang="en-GB" altLang="en-US" sz="3810" dirty="0" err="1">
                <a:solidFill>
                  <a:srgbClr val="000076"/>
                </a:solidFill>
                <a:latin typeface="VNI-Helve" pitchFamily="2" charset="0"/>
              </a:rPr>
              <a:t>Ñaûm</a:t>
            </a:r>
            <a:r>
              <a:rPr lang="en-GB" altLang="en-US" sz="3810" dirty="0">
                <a:solidFill>
                  <a:srgbClr val="000076"/>
                </a:solidFill>
                <a:latin typeface="VNI-Helve" pitchFamily="2" charset="0"/>
              </a:rPr>
              <a:t> </a:t>
            </a:r>
            <a:r>
              <a:rPr lang="en-GB" altLang="en-US" sz="3810" dirty="0" err="1">
                <a:solidFill>
                  <a:srgbClr val="000076"/>
                </a:solidFill>
                <a:latin typeface="VNI-Helve" pitchFamily="2" charset="0"/>
              </a:rPr>
              <a:t>baûo</a:t>
            </a:r>
            <a:r>
              <a:rPr lang="en-GB" altLang="en-US" sz="3810" i="1" dirty="0">
                <a:solidFill>
                  <a:srgbClr val="000076"/>
                </a:solidFill>
                <a:latin typeface="VNI-Helve" pitchFamily="2" charset="0"/>
              </a:rPr>
              <a:t> </a:t>
            </a:r>
            <a:r>
              <a:rPr lang="en-GB" altLang="en-US" sz="3810" i="1" dirty="0" err="1">
                <a:solidFill>
                  <a:srgbClr val="000076"/>
                </a:solidFill>
                <a:latin typeface="VNI-Helve" pitchFamily="2" charset="0"/>
              </a:rPr>
              <a:t>tính</a:t>
            </a:r>
            <a:r>
              <a:rPr lang="en-GB" altLang="en-US" sz="3810" i="1" dirty="0">
                <a:solidFill>
                  <a:srgbClr val="000076"/>
                </a:solidFill>
                <a:latin typeface="VNI-Helve" pitchFamily="2" charset="0"/>
              </a:rPr>
              <a:t> </a:t>
            </a:r>
            <a:r>
              <a:rPr lang="en-GB" altLang="en-US" sz="3810" i="1" dirty="0" err="1">
                <a:solidFill>
                  <a:srgbClr val="000076"/>
                </a:solidFill>
                <a:latin typeface="VNI-Helve" pitchFamily="2" charset="0"/>
              </a:rPr>
              <a:t>lieân</a:t>
            </a:r>
            <a:r>
              <a:rPr lang="en-GB" altLang="en-US" sz="3810" i="1" dirty="0">
                <a:solidFill>
                  <a:srgbClr val="000076"/>
                </a:solidFill>
                <a:latin typeface="VNI-Helve" pitchFamily="2" charset="0"/>
              </a:rPr>
              <a:t> </a:t>
            </a:r>
            <a:r>
              <a:rPr lang="en-GB" altLang="en-US" sz="3810" i="1" dirty="0" err="1">
                <a:solidFill>
                  <a:srgbClr val="000076"/>
                </a:solidFill>
                <a:latin typeface="VNI-Helve" pitchFamily="2" charset="0"/>
              </a:rPr>
              <a:t>tuïc</a:t>
            </a:r>
            <a:r>
              <a:rPr lang="en-GB" altLang="en-US" sz="3810" dirty="0">
                <a:solidFill>
                  <a:srgbClr val="000076"/>
                </a:solidFill>
                <a:latin typeface="VNI-Helve" pitchFamily="2" charset="0"/>
              </a:rPr>
              <a:t> </a:t>
            </a:r>
            <a:r>
              <a:rPr lang="en-GB" altLang="en-US" sz="3810" dirty="0" err="1">
                <a:solidFill>
                  <a:srgbClr val="000076"/>
                </a:solidFill>
                <a:latin typeface="VNI-Helve" pitchFamily="2" charset="0"/>
              </a:rPr>
              <a:t>vaø</a:t>
            </a:r>
            <a:r>
              <a:rPr lang="en-GB" altLang="en-US" sz="3810" dirty="0">
                <a:solidFill>
                  <a:srgbClr val="000076"/>
                </a:solidFill>
                <a:latin typeface="VNI-Helve" pitchFamily="2" charset="0"/>
              </a:rPr>
              <a:t> </a:t>
            </a:r>
            <a:r>
              <a:rPr lang="en-GB" altLang="en-US" sz="3810" dirty="0" err="1">
                <a:solidFill>
                  <a:srgbClr val="000076"/>
                </a:solidFill>
                <a:latin typeface="VNI-Helve" pitchFamily="2" charset="0"/>
              </a:rPr>
              <a:t>keá</a:t>
            </a:r>
            <a:r>
              <a:rPr lang="en-GB" altLang="en-US" sz="3810" dirty="0">
                <a:solidFill>
                  <a:srgbClr val="000076"/>
                </a:solidFill>
                <a:latin typeface="VNI-Helve" pitchFamily="2" charset="0"/>
              </a:rPr>
              <a:t> </a:t>
            </a:r>
            <a:r>
              <a:rPr lang="en-GB" altLang="en-US" sz="3810" dirty="0" err="1">
                <a:solidFill>
                  <a:srgbClr val="000076"/>
                </a:solidFill>
                <a:latin typeface="VNI-Helve" pitchFamily="2" charset="0"/>
              </a:rPr>
              <a:t>thöøa</a:t>
            </a:r>
            <a:r>
              <a:rPr lang="en-GB" altLang="en-US" sz="3810" dirty="0">
                <a:solidFill>
                  <a:srgbClr val="000076"/>
                </a:solidFill>
                <a:latin typeface="VNI-Helve" pitchFamily="2" charset="0"/>
              </a:rPr>
              <a:t>. </a:t>
            </a:r>
          </a:p>
          <a:p>
            <a:pPr marL="0" indent="0">
              <a:lnSpc>
                <a:spcPct val="120000"/>
              </a:lnSpc>
              <a:buFont typeface="Wingdings" panose="05000000000000000000" pitchFamily="2" charset="2"/>
              <a:buChar char="v"/>
              <a:tabLst>
                <a:tab pos="397490" algn="l"/>
              </a:tabLst>
            </a:pPr>
            <a:r>
              <a:rPr lang="en-GB" altLang="en-US" sz="3810" dirty="0" err="1">
                <a:solidFill>
                  <a:srgbClr val="000076"/>
                </a:solidFill>
                <a:latin typeface="VNI-Helve" pitchFamily="2" charset="0"/>
              </a:rPr>
              <a:t>Phaûi</a:t>
            </a:r>
            <a:r>
              <a:rPr lang="en-GB" altLang="en-US" sz="3810" dirty="0">
                <a:solidFill>
                  <a:srgbClr val="000076"/>
                </a:solidFill>
                <a:latin typeface="VNI-Helve" pitchFamily="2" charset="0"/>
              </a:rPr>
              <a:t> </a:t>
            </a:r>
            <a:r>
              <a:rPr lang="en-GB" altLang="en-US" sz="3810" i="1" dirty="0" err="1">
                <a:solidFill>
                  <a:srgbClr val="000076"/>
                </a:solidFill>
                <a:latin typeface="VNI-Helve" pitchFamily="2" charset="0"/>
              </a:rPr>
              <a:t>roõ</a:t>
            </a:r>
            <a:r>
              <a:rPr lang="en-GB" altLang="en-US" sz="3810" i="1" dirty="0">
                <a:solidFill>
                  <a:srgbClr val="000076"/>
                </a:solidFill>
                <a:latin typeface="VNI-Helve" pitchFamily="2" charset="0"/>
              </a:rPr>
              <a:t> </a:t>
            </a:r>
            <a:r>
              <a:rPr lang="en-GB" altLang="en-US" sz="3810" i="1" dirty="0" err="1">
                <a:solidFill>
                  <a:srgbClr val="000076"/>
                </a:solidFill>
                <a:latin typeface="VNI-Helve" pitchFamily="2" charset="0"/>
              </a:rPr>
              <a:t>raøng</a:t>
            </a:r>
            <a:r>
              <a:rPr lang="en-GB" altLang="en-US" sz="3810" dirty="0">
                <a:solidFill>
                  <a:srgbClr val="000076"/>
                </a:solidFill>
                <a:latin typeface="VNI-Helve" pitchFamily="2" charset="0"/>
              </a:rPr>
              <a:t> (</a:t>
            </a:r>
            <a:r>
              <a:rPr lang="en-GB" altLang="en-US" sz="3810" dirty="0" err="1">
                <a:solidFill>
                  <a:srgbClr val="000076"/>
                </a:solidFill>
                <a:latin typeface="VNI-Helve" pitchFamily="2" charset="0"/>
              </a:rPr>
              <a:t>baèng</a:t>
            </a:r>
            <a:r>
              <a:rPr lang="en-GB" altLang="en-US" sz="3810" dirty="0">
                <a:solidFill>
                  <a:srgbClr val="000076"/>
                </a:solidFill>
                <a:latin typeface="VNI-Helve" pitchFamily="2" charset="0"/>
              </a:rPr>
              <a:t> </a:t>
            </a:r>
            <a:r>
              <a:rPr lang="en-GB" altLang="en-US" sz="3810" dirty="0" err="1">
                <a:solidFill>
                  <a:srgbClr val="000076"/>
                </a:solidFill>
                <a:latin typeface="VNI-Helve" pitchFamily="2" charset="0"/>
              </a:rPr>
              <a:t>caùc</a:t>
            </a:r>
            <a:r>
              <a:rPr lang="en-GB" altLang="en-US" sz="3810" dirty="0">
                <a:solidFill>
                  <a:srgbClr val="000076"/>
                </a:solidFill>
                <a:latin typeface="VNI-Helve" pitchFamily="2" charset="0"/>
              </a:rPr>
              <a:t> </a:t>
            </a:r>
            <a:r>
              <a:rPr lang="en-GB" altLang="en-US" sz="3810" dirty="0" err="1">
                <a:solidFill>
                  <a:srgbClr val="000076"/>
                </a:solidFill>
                <a:latin typeface="VNI-Helve" pitchFamily="2" charset="0"/>
              </a:rPr>
              <a:t>chæ</a:t>
            </a:r>
            <a:r>
              <a:rPr lang="en-GB" altLang="en-US" sz="3810" dirty="0">
                <a:solidFill>
                  <a:srgbClr val="000076"/>
                </a:solidFill>
                <a:latin typeface="VNI-Helve" pitchFamily="2" charset="0"/>
              </a:rPr>
              <a:t> </a:t>
            </a:r>
            <a:r>
              <a:rPr lang="en-GB" altLang="en-US" sz="3810" dirty="0" err="1">
                <a:solidFill>
                  <a:srgbClr val="000076"/>
                </a:solidFill>
                <a:latin typeface="VNI-Helve" pitchFamily="2" charset="0"/>
              </a:rPr>
              <a:t>tieâu</a:t>
            </a:r>
            <a:r>
              <a:rPr lang="en-GB" altLang="en-US" sz="3810" dirty="0">
                <a:solidFill>
                  <a:srgbClr val="000076"/>
                </a:solidFill>
                <a:latin typeface="VNI-Helve" pitchFamily="2" charset="0"/>
              </a:rPr>
              <a:t> </a:t>
            </a:r>
            <a:r>
              <a:rPr lang="en-GB" altLang="en-US" sz="3810" dirty="0" err="1">
                <a:solidFill>
                  <a:srgbClr val="000076"/>
                </a:solidFill>
                <a:latin typeface="VNI-Helve" pitchFamily="2" charset="0"/>
              </a:rPr>
              <a:t>ñònh</a:t>
            </a:r>
            <a:r>
              <a:rPr lang="en-GB" altLang="en-US" sz="3810" dirty="0">
                <a:solidFill>
                  <a:srgbClr val="000076"/>
                </a:solidFill>
                <a:latin typeface="VNI-Helve" pitchFamily="2" charset="0"/>
              </a:rPr>
              <a:t> </a:t>
            </a:r>
            <a:r>
              <a:rPr lang="en-GB" altLang="en-US" sz="3810" dirty="0" err="1">
                <a:solidFill>
                  <a:srgbClr val="000076"/>
                </a:solidFill>
                <a:latin typeface="VNI-Helve" pitchFamily="2" charset="0"/>
              </a:rPr>
              <a:t>löôïng</a:t>
            </a:r>
            <a:r>
              <a:rPr lang="en-GB" altLang="en-US" sz="3810" dirty="0">
                <a:solidFill>
                  <a:srgbClr val="000076"/>
                </a:solidFill>
                <a:latin typeface="VNI-Helve" pitchFamily="2" charset="0"/>
              </a:rPr>
              <a:t> </a:t>
            </a:r>
            <a:r>
              <a:rPr lang="en-GB" altLang="en-US" sz="3810" dirty="0" err="1">
                <a:solidFill>
                  <a:srgbClr val="000076"/>
                </a:solidFill>
                <a:latin typeface="VNI-Helve" pitchFamily="2" charset="0"/>
              </a:rPr>
              <a:t>laø</a:t>
            </a:r>
            <a:r>
              <a:rPr lang="en-GB" altLang="en-US" sz="3810" dirty="0">
                <a:solidFill>
                  <a:srgbClr val="000076"/>
                </a:solidFill>
                <a:latin typeface="VNI-Helve" pitchFamily="2" charset="0"/>
              </a:rPr>
              <a:t> </a:t>
            </a:r>
            <a:r>
              <a:rPr lang="en-GB" altLang="en-US" sz="3810" dirty="0" err="1">
                <a:solidFill>
                  <a:srgbClr val="000076"/>
                </a:solidFill>
                <a:latin typeface="VNI-Helve" pitchFamily="2" charset="0"/>
              </a:rPr>
              <a:t>chuû</a:t>
            </a:r>
            <a:r>
              <a:rPr lang="en-GB" altLang="en-US" sz="3810" dirty="0">
                <a:solidFill>
                  <a:srgbClr val="000076"/>
                </a:solidFill>
                <a:latin typeface="VNI-Helve" pitchFamily="2" charset="0"/>
              </a:rPr>
              <a:t> </a:t>
            </a:r>
            <a:r>
              <a:rPr lang="en-GB" altLang="en-US" sz="3810" dirty="0" err="1">
                <a:solidFill>
                  <a:srgbClr val="000076"/>
                </a:solidFill>
                <a:latin typeface="VNI-Helve" pitchFamily="2" charset="0"/>
              </a:rPr>
              <a:t>yeáu</a:t>
            </a:r>
            <a:r>
              <a:rPr lang="en-GB" altLang="en-US" sz="3810" dirty="0">
                <a:solidFill>
                  <a:srgbClr val="000076"/>
                </a:solidFill>
                <a:latin typeface="VNI-Helve" pitchFamily="2" charset="0"/>
              </a:rPr>
              <a:t>) </a:t>
            </a:r>
          </a:p>
          <a:p>
            <a:pPr marL="0" indent="0">
              <a:lnSpc>
                <a:spcPct val="120000"/>
              </a:lnSpc>
              <a:buNone/>
            </a:pPr>
            <a:r>
              <a:rPr lang="en-US" altLang="en-US" sz="3810" i="1" dirty="0">
                <a:solidFill>
                  <a:srgbClr val="0070C0"/>
                </a:solidFill>
                <a:latin typeface="VNI-Helve" pitchFamily="2" charset="0"/>
              </a:rPr>
              <a:t>“</a:t>
            </a:r>
            <a:r>
              <a:rPr lang="en-US" altLang="en-US" sz="3810" i="1" dirty="0" err="1">
                <a:solidFill>
                  <a:srgbClr val="0070C0"/>
                </a:solidFill>
                <a:latin typeface="VNI-Helve" pitchFamily="2" charset="0"/>
              </a:rPr>
              <a:t>Trôû</a:t>
            </a:r>
            <a:r>
              <a:rPr lang="en-US" altLang="en-US" sz="3810" i="1" dirty="0">
                <a:solidFill>
                  <a:srgbClr val="0070C0"/>
                </a:solidFill>
                <a:latin typeface="VNI-Helve" pitchFamily="2" charset="0"/>
              </a:rPr>
              <a:t> </a:t>
            </a:r>
            <a:r>
              <a:rPr lang="en-US" altLang="en-US" sz="3810" i="1" dirty="0" err="1">
                <a:solidFill>
                  <a:srgbClr val="0070C0"/>
                </a:solidFill>
                <a:latin typeface="VNI-Helve" pitchFamily="2" charset="0"/>
              </a:rPr>
              <a:t>thaønh</a:t>
            </a:r>
            <a:r>
              <a:rPr lang="en-US" altLang="en-US" sz="3810" i="1" dirty="0">
                <a:solidFill>
                  <a:srgbClr val="0070C0"/>
                </a:solidFill>
                <a:latin typeface="VNI-Helve" pitchFamily="2" charset="0"/>
              </a:rPr>
              <a:t> </a:t>
            </a:r>
            <a:r>
              <a:rPr lang="en-US" altLang="en-US" sz="3810" i="1" dirty="0" err="1">
                <a:solidFill>
                  <a:srgbClr val="0070C0"/>
                </a:solidFill>
                <a:latin typeface="VNI-Helve" pitchFamily="2" charset="0"/>
              </a:rPr>
              <a:t>nhaø</a:t>
            </a:r>
            <a:r>
              <a:rPr lang="en-US" altLang="en-US" sz="3810" i="1" dirty="0">
                <a:solidFill>
                  <a:srgbClr val="0070C0"/>
                </a:solidFill>
                <a:latin typeface="VNI-Helve" pitchFamily="2" charset="0"/>
              </a:rPr>
              <a:t> </a:t>
            </a:r>
            <a:r>
              <a:rPr lang="en-US" altLang="en-US" sz="3810" i="1" dirty="0" err="1">
                <a:solidFill>
                  <a:srgbClr val="0070C0"/>
                </a:solidFill>
                <a:latin typeface="VNI-Helve" pitchFamily="2" charset="0"/>
              </a:rPr>
              <a:t>cung</a:t>
            </a:r>
            <a:r>
              <a:rPr lang="en-US" altLang="en-US" sz="3810" i="1" dirty="0">
                <a:solidFill>
                  <a:srgbClr val="0070C0"/>
                </a:solidFill>
                <a:latin typeface="VNI-Helve" pitchFamily="2" charset="0"/>
              </a:rPr>
              <a:t> </a:t>
            </a:r>
            <a:r>
              <a:rPr lang="en-US" altLang="en-US" sz="3810" i="1" dirty="0" err="1">
                <a:solidFill>
                  <a:srgbClr val="0070C0"/>
                </a:solidFill>
                <a:latin typeface="VNI-Helve" pitchFamily="2" charset="0"/>
              </a:rPr>
              <a:t>caáp</a:t>
            </a:r>
            <a:r>
              <a:rPr lang="en-US" altLang="en-US" sz="3810" i="1" dirty="0">
                <a:solidFill>
                  <a:srgbClr val="0070C0"/>
                </a:solidFill>
                <a:latin typeface="VNI-Helve" pitchFamily="2" charset="0"/>
              </a:rPr>
              <a:t> </a:t>
            </a:r>
            <a:r>
              <a:rPr lang="en-US" altLang="en-US" sz="3810" i="1" dirty="0" err="1">
                <a:solidFill>
                  <a:srgbClr val="0070C0"/>
                </a:solidFill>
                <a:latin typeface="VNI-Helve" pitchFamily="2" charset="0"/>
              </a:rPr>
              <a:t>dòch</a:t>
            </a:r>
            <a:r>
              <a:rPr lang="en-US" altLang="en-US" sz="3810" i="1" dirty="0">
                <a:solidFill>
                  <a:srgbClr val="0070C0"/>
                </a:solidFill>
                <a:latin typeface="VNI-Helve" pitchFamily="2" charset="0"/>
              </a:rPr>
              <a:t> </a:t>
            </a:r>
            <a:r>
              <a:rPr lang="en-US" altLang="en-US" sz="3810" i="1" dirty="0" err="1">
                <a:solidFill>
                  <a:srgbClr val="0070C0"/>
                </a:solidFill>
                <a:latin typeface="VNI-Helve" pitchFamily="2" charset="0"/>
              </a:rPr>
              <a:t>vuï</a:t>
            </a:r>
            <a:r>
              <a:rPr lang="en-US" altLang="en-US" sz="3810" i="1" dirty="0">
                <a:solidFill>
                  <a:srgbClr val="0070C0"/>
                </a:solidFill>
                <a:latin typeface="VNI-Helve" pitchFamily="2" charset="0"/>
              </a:rPr>
              <a:t> </a:t>
            </a:r>
            <a:r>
              <a:rPr lang="en-US" altLang="en-US" sz="3810" i="1" dirty="0" err="1">
                <a:solidFill>
                  <a:srgbClr val="0070C0"/>
                </a:solidFill>
                <a:latin typeface="VNI-Helve" pitchFamily="2" charset="0"/>
              </a:rPr>
              <a:t>maïng</a:t>
            </a:r>
            <a:r>
              <a:rPr lang="en-US" altLang="en-US" sz="3810" i="1" dirty="0">
                <a:solidFill>
                  <a:srgbClr val="0070C0"/>
                </a:solidFill>
                <a:latin typeface="VNI-Helve" pitchFamily="2" charset="0"/>
              </a:rPr>
              <a:t> di </a:t>
            </a:r>
            <a:r>
              <a:rPr lang="en-US" altLang="en-US" sz="3810" i="1" dirty="0" err="1">
                <a:solidFill>
                  <a:srgbClr val="0070C0"/>
                </a:solidFill>
                <a:latin typeface="VNI-Helve" pitchFamily="2" charset="0"/>
              </a:rPr>
              <a:t>ñoäng</a:t>
            </a:r>
            <a:r>
              <a:rPr lang="en-US" altLang="en-US" sz="3810" i="1" dirty="0">
                <a:solidFill>
                  <a:srgbClr val="0070C0"/>
                </a:solidFill>
                <a:latin typeface="VNI-Helve" pitchFamily="2" charset="0"/>
              </a:rPr>
              <a:t> </a:t>
            </a:r>
            <a:r>
              <a:rPr lang="en-US" altLang="en-US" sz="3810" i="1" dirty="0" err="1">
                <a:solidFill>
                  <a:srgbClr val="0070C0"/>
                </a:solidFill>
                <a:latin typeface="VNI-Helve" pitchFamily="2" charset="0"/>
              </a:rPr>
              <a:t>lôùn</a:t>
            </a:r>
            <a:r>
              <a:rPr lang="en-US" altLang="en-US" sz="3810" i="1" dirty="0">
                <a:solidFill>
                  <a:srgbClr val="0070C0"/>
                </a:solidFill>
                <a:latin typeface="VNI-Helve" pitchFamily="2" charset="0"/>
              </a:rPr>
              <a:t> </a:t>
            </a:r>
            <a:r>
              <a:rPr lang="en-US" altLang="en-US" sz="3810" i="1" dirty="0" err="1">
                <a:solidFill>
                  <a:srgbClr val="0070C0"/>
                </a:solidFill>
                <a:latin typeface="VNI-Helve" pitchFamily="2" charset="0"/>
              </a:rPr>
              <a:t>nhaát</a:t>
            </a:r>
            <a:r>
              <a:rPr lang="en-US" altLang="en-US" sz="3810" i="1" dirty="0">
                <a:solidFill>
                  <a:srgbClr val="0070C0"/>
                </a:solidFill>
                <a:latin typeface="VNI-Helve" pitchFamily="2" charset="0"/>
              </a:rPr>
              <a:t> VN </a:t>
            </a:r>
            <a:r>
              <a:rPr lang="en-US" altLang="en-US" sz="3810" i="1" dirty="0" err="1">
                <a:solidFill>
                  <a:srgbClr val="0070C0"/>
                </a:solidFill>
                <a:latin typeface="VNI-Helve" pitchFamily="2" charset="0"/>
              </a:rPr>
              <a:t>vaøo</a:t>
            </a:r>
            <a:r>
              <a:rPr lang="en-US" altLang="en-US" sz="3810" i="1" dirty="0">
                <a:solidFill>
                  <a:srgbClr val="0070C0"/>
                </a:solidFill>
                <a:latin typeface="VNI-Helve" pitchFamily="2" charset="0"/>
              </a:rPr>
              <a:t> </a:t>
            </a:r>
            <a:r>
              <a:rPr lang="en-US" altLang="en-US" sz="3810" i="1" dirty="0" err="1">
                <a:solidFill>
                  <a:srgbClr val="0070C0"/>
                </a:solidFill>
                <a:latin typeface="VNI-Helve" pitchFamily="2" charset="0"/>
              </a:rPr>
              <a:t>naêm</a:t>
            </a:r>
            <a:r>
              <a:rPr lang="en-US" altLang="en-US" sz="3810" i="1" dirty="0">
                <a:solidFill>
                  <a:srgbClr val="0070C0"/>
                </a:solidFill>
                <a:latin typeface="VNI-Helve" pitchFamily="2" charset="0"/>
              </a:rPr>
              <a:t> 2022”</a:t>
            </a:r>
            <a:endParaRPr lang="en-GB" altLang="en-US" sz="3810" i="1" dirty="0">
              <a:solidFill>
                <a:srgbClr val="0070C0"/>
              </a:solidFill>
              <a:latin typeface="VNI-Helve" pitchFamily="2" charset="0"/>
            </a:endParaRPr>
          </a:p>
          <a:p>
            <a:pPr marL="0" indent="0">
              <a:lnSpc>
                <a:spcPct val="120000"/>
              </a:lnSpc>
              <a:buFont typeface="Wingdings" panose="05000000000000000000" pitchFamily="2" charset="2"/>
              <a:buChar char="v"/>
            </a:pPr>
            <a:r>
              <a:rPr lang="en-US" altLang="en-US" sz="3810" dirty="0">
                <a:latin typeface="VNI-Helve" pitchFamily="2" charset="0"/>
              </a:rPr>
              <a:t> </a:t>
            </a:r>
            <a:r>
              <a:rPr lang="en-GB" altLang="en-US" sz="3810" dirty="0" err="1">
                <a:solidFill>
                  <a:srgbClr val="000000"/>
                </a:solidFill>
                <a:latin typeface="VNI-Helve" pitchFamily="2" charset="0"/>
              </a:rPr>
              <a:t>Phaûi</a:t>
            </a:r>
            <a:r>
              <a:rPr lang="en-GB" altLang="en-US" sz="3810" dirty="0">
                <a:solidFill>
                  <a:srgbClr val="000000"/>
                </a:solidFill>
                <a:latin typeface="VNI-Helve" pitchFamily="2" charset="0"/>
              </a:rPr>
              <a:t> </a:t>
            </a:r>
            <a:r>
              <a:rPr lang="en-GB" altLang="en-US" sz="3810" i="1" dirty="0" err="1">
                <a:solidFill>
                  <a:srgbClr val="000000"/>
                </a:solidFill>
                <a:latin typeface="VNI-Helve" pitchFamily="2" charset="0"/>
              </a:rPr>
              <a:t>tieân</a:t>
            </a:r>
            <a:r>
              <a:rPr lang="en-GB" altLang="en-US" sz="3810" i="1" dirty="0">
                <a:solidFill>
                  <a:srgbClr val="000000"/>
                </a:solidFill>
                <a:latin typeface="VNI-Helve" pitchFamily="2" charset="0"/>
              </a:rPr>
              <a:t> </a:t>
            </a:r>
            <a:r>
              <a:rPr lang="en-GB" altLang="en-US" sz="3810" i="1" dirty="0" err="1">
                <a:solidFill>
                  <a:srgbClr val="000000"/>
                </a:solidFill>
                <a:latin typeface="VNI-Helve" pitchFamily="2" charset="0"/>
              </a:rPr>
              <a:t>tieán</a:t>
            </a:r>
            <a:r>
              <a:rPr lang="en-GB" altLang="en-US" sz="3810" dirty="0">
                <a:solidFill>
                  <a:srgbClr val="000000"/>
                </a:solidFill>
                <a:latin typeface="VNI-Helve" pitchFamily="2" charset="0"/>
              </a:rPr>
              <a:t> </a:t>
            </a:r>
            <a:r>
              <a:rPr lang="en-GB" altLang="en-US" sz="3810" dirty="0" err="1">
                <a:solidFill>
                  <a:srgbClr val="000000"/>
                </a:solidFill>
                <a:latin typeface="VNI-Helve" pitchFamily="2" charset="0"/>
              </a:rPr>
              <a:t>ñeå</a:t>
            </a:r>
            <a:r>
              <a:rPr lang="en-GB" altLang="en-US" sz="3810" dirty="0">
                <a:solidFill>
                  <a:srgbClr val="000000"/>
                </a:solidFill>
                <a:latin typeface="VNI-Helve" pitchFamily="2" charset="0"/>
              </a:rPr>
              <a:t> </a:t>
            </a:r>
            <a:r>
              <a:rPr lang="en-GB" altLang="en-US" sz="3810" dirty="0" err="1">
                <a:solidFill>
                  <a:srgbClr val="000000"/>
                </a:solidFill>
                <a:latin typeface="VNI-Helve" pitchFamily="2" charset="0"/>
              </a:rPr>
              <a:t>theå</a:t>
            </a:r>
            <a:r>
              <a:rPr lang="en-GB" altLang="en-US" sz="3810" dirty="0">
                <a:solidFill>
                  <a:srgbClr val="000000"/>
                </a:solidFill>
                <a:latin typeface="VNI-Helve" pitchFamily="2" charset="0"/>
              </a:rPr>
              <a:t> </a:t>
            </a:r>
            <a:r>
              <a:rPr lang="en-GB" altLang="en-US" sz="3810" dirty="0" err="1">
                <a:solidFill>
                  <a:srgbClr val="000000"/>
                </a:solidFill>
                <a:latin typeface="VNI-Helve" pitchFamily="2" charset="0"/>
              </a:rPr>
              <a:t>hieän</a:t>
            </a:r>
            <a:r>
              <a:rPr lang="en-GB" altLang="en-US" sz="3810" dirty="0">
                <a:solidFill>
                  <a:srgbClr val="000000"/>
                </a:solidFill>
                <a:latin typeface="VNI-Helve" pitchFamily="2" charset="0"/>
              </a:rPr>
              <a:t> </a:t>
            </a:r>
            <a:r>
              <a:rPr lang="en-GB" altLang="en-US" sz="3810" dirty="0" err="1">
                <a:solidFill>
                  <a:srgbClr val="000000"/>
                </a:solidFill>
                <a:latin typeface="VNI-Helve" pitchFamily="2" charset="0"/>
              </a:rPr>
              <a:t>ñöôïc</a:t>
            </a:r>
            <a:r>
              <a:rPr lang="en-GB" altLang="en-US" sz="3810" dirty="0">
                <a:solidFill>
                  <a:srgbClr val="000000"/>
                </a:solidFill>
                <a:latin typeface="VNI-Helve" pitchFamily="2" charset="0"/>
              </a:rPr>
              <a:t> </a:t>
            </a:r>
            <a:r>
              <a:rPr lang="en-GB" altLang="en-US" sz="3810" dirty="0" err="1">
                <a:solidFill>
                  <a:srgbClr val="000000"/>
                </a:solidFill>
                <a:latin typeface="VNI-Helve" pitchFamily="2" charset="0"/>
              </a:rPr>
              <a:t>söï</a:t>
            </a:r>
            <a:r>
              <a:rPr lang="en-GB" altLang="en-US" sz="3810" dirty="0">
                <a:solidFill>
                  <a:srgbClr val="000000"/>
                </a:solidFill>
                <a:latin typeface="VNI-Helve" pitchFamily="2" charset="0"/>
              </a:rPr>
              <a:t> </a:t>
            </a:r>
            <a:r>
              <a:rPr lang="en-GB" altLang="en-US" sz="3810" dirty="0" err="1">
                <a:solidFill>
                  <a:srgbClr val="000000"/>
                </a:solidFill>
                <a:latin typeface="VNI-Helve" pitchFamily="2" charset="0"/>
              </a:rPr>
              <a:t>phaán</a:t>
            </a:r>
            <a:r>
              <a:rPr lang="en-GB" altLang="en-US" sz="3810" dirty="0">
                <a:solidFill>
                  <a:srgbClr val="000000"/>
                </a:solidFill>
                <a:latin typeface="VNI-Helve" pitchFamily="2" charset="0"/>
              </a:rPr>
              <a:t> </a:t>
            </a:r>
            <a:r>
              <a:rPr lang="en-GB" altLang="en-US" sz="3810" dirty="0" err="1">
                <a:solidFill>
                  <a:srgbClr val="000000"/>
                </a:solidFill>
                <a:latin typeface="VNI-Helve" pitchFamily="2" charset="0"/>
              </a:rPr>
              <a:t>ñaáu</a:t>
            </a:r>
            <a:r>
              <a:rPr lang="en-GB" altLang="en-US" sz="3810" dirty="0">
                <a:solidFill>
                  <a:srgbClr val="000000"/>
                </a:solidFill>
                <a:latin typeface="VNI-Helve" pitchFamily="2" charset="0"/>
              </a:rPr>
              <a:t> </a:t>
            </a:r>
            <a:r>
              <a:rPr lang="en-US" altLang="en-US" sz="3810" i="1" dirty="0" err="1">
                <a:solidFill>
                  <a:srgbClr val="0070C0"/>
                </a:solidFill>
                <a:latin typeface="VNI-Helve" pitchFamily="2" charset="0"/>
              </a:rPr>
              <a:t>Taêng</a:t>
            </a:r>
            <a:r>
              <a:rPr lang="en-US" altLang="en-US" sz="3810" i="1" dirty="0">
                <a:solidFill>
                  <a:srgbClr val="0070C0"/>
                </a:solidFill>
                <a:latin typeface="VNI-Helve" pitchFamily="2" charset="0"/>
              </a:rPr>
              <a:t> </a:t>
            </a:r>
            <a:r>
              <a:rPr lang="en-US" altLang="en-US" sz="3810" i="1" dirty="0" err="1">
                <a:solidFill>
                  <a:srgbClr val="0070C0"/>
                </a:solidFill>
                <a:latin typeface="VNI-Helve" pitchFamily="2" charset="0"/>
              </a:rPr>
              <a:t>thò</a:t>
            </a:r>
            <a:r>
              <a:rPr lang="en-US" altLang="en-US" sz="3810" i="1" dirty="0">
                <a:solidFill>
                  <a:srgbClr val="0070C0"/>
                </a:solidFill>
                <a:latin typeface="VNI-Helve" pitchFamily="2" charset="0"/>
              </a:rPr>
              <a:t> </a:t>
            </a:r>
            <a:r>
              <a:rPr lang="en-US" altLang="en-US" sz="3810" i="1" dirty="0" err="1">
                <a:solidFill>
                  <a:srgbClr val="0070C0"/>
                </a:solidFill>
                <a:latin typeface="VNI-Helve" pitchFamily="2" charset="0"/>
              </a:rPr>
              <a:t>phaàn</a:t>
            </a:r>
            <a:r>
              <a:rPr lang="en-US" altLang="en-US" sz="3810" i="1" dirty="0">
                <a:solidFill>
                  <a:srgbClr val="0070C0"/>
                </a:solidFill>
                <a:latin typeface="VNI-Helve" pitchFamily="2" charset="0"/>
              </a:rPr>
              <a:t> </a:t>
            </a:r>
            <a:r>
              <a:rPr lang="en-US" altLang="en-US" sz="3810" i="1" dirty="0" err="1">
                <a:solidFill>
                  <a:srgbClr val="0070C0"/>
                </a:solidFill>
                <a:latin typeface="VNI-Helve" pitchFamily="2" charset="0"/>
              </a:rPr>
              <a:t>nöôùc</a:t>
            </a:r>
            <a:r>
              <a:rPr lang="en-US" altLang="en-US" sz="3810" i="1" dirty="0">
                <a:solidFill>
                  <a:srgbClr val="0070C0"/>
                </a:solidFill>
                <a:latin typeface="VNI-Helve" pitchFamily="2" charset="0"/>
              </a:rPr>
              <a:t> </a:t>
            </a:r>
            <a:r>
              <a:rPr lang="en-US" altLang="en-US" sz="3810" i="1" dirty="0" err="1">
                <a:solidFill>
                  <a:srgbClr val="0070C0"/>
                </a:solidFill>
                <a:latin typeface="VNI-Helve" pitchFamily="2" charset="0"/>
              </a:rPr>
              <a:t>giaûi</a:t>
            </a:r>
            <a:r>
              <a:rPr lang="en-US" altLang="en-US" sz="3810" i="1" dirty="0">
                <a:solidFill>
                  <a:srgbClr val="0070C0"/>
                </a:solidFill>
                <a:latin typeface="VNI-Helve" pitchFamily="2" charset="0"/>
              </a:rPr>
              <a:t> </a:t>
            </a:r>
            <a:r>
              <a:rPr lang="en-US" altLang="en-US" sz="3810" i="1" dirty="0" err="1">
                <a:solidFill>
                  <a:srgbClr val="0070C0"/>
                </a:solidFill>
                <a:latin typeface="VNI-Helve" pitchFamily="2" charset="0"/>
              </a:rPr>
              <a:t>khaùt</a:t>
            </a:r>
            <a:r>
              <a:rPr lang="en-US" altLang="en-US" sz="3810" i="1" dirty="0">
                <a:solidFill>
                  <a:srgbClr val="0070C0"/>
                </a:solidFill>
                <a:latin typeface="VNI-Helve" pitchFamily="2" charset="0"/>
              </a:rPr>
              <a:t> </a:t>
            </a:r>
            <a:r>
              <a:rPr lang="en-US" altLang="en-US" sz="3810" i="1" dirty="0" err="1">
                <a:solidFill>
                  <a:srgbClr val="0070C0"/>
                </a:solidFill>
                <a:latin typeface="VNI-Helve" pitchFamily="2" charset="0"/>
              </a:rPr>
              <a:t>theâm</a:t>
            </a:r>
            <a:r>
              <a:rPr lang="en-US" altLang="en-US" sz="3810" i="1" dirty="0">
                <a:solidFill>
                  <a:srgbClr val="0070C0"/>
                </a:solidFill>
                <a:latin typeface="VNI-Helve" pitchFamily="2" charset="0"/>
              </a:rPr>
              <a:t> 5% </a:t>
            </a:r>
            <a:r>
              <a:rPr lang="en-US" altLang="en-US" sz="3810" i="1" dirty="0" err="1">
                <a:solidFill>
                  <a:srgbClr val="0070C0"/>
                </a:solidFill>
                <a:latin typeface="VNI-Helve" pitchFamily="2" charset="0"/>
              </a:rPr>
              <a:t>trong</a:t>
            </a:r>
            <a:r>
              <a:rPr lang="en-US" altLang="en-US" sz="3810" i="1" dirty="0">
                <a:solidFill>
                  <a:srgbClr val="0070C0"/>
                </a:solidFill>
                <a:latin typeface="VNI-Helve" pitchFamily="2" charset="0"/>
              </a:rPr>
              <a:t> </a:t>
            </a:r>
            <a:r>
              <a:rPr lang="en-US" altLang="en-US" sz="3810" i="1" dirty="0" err="1">
                <a:solidFill>
                  <a:srgbClr val="0070C0"/>
                </a:solidFill>
                <a:latin typeface="VNI-Helve" pitchFamily="2" charset="0"/>
              </a:rPr>
              <a:t>naêm</a:t>
            </a:r>
            <a:r>
              <a:rPr lang="en-US" altLang="en-US" sz="3810" i="1" dirty="0">
                <a:solidFill>
                  <a:srgbClr val="0070C0"/>
                </a:solidFill>
                <a:latin typeface="VNI-Helve" pitchFamily="2" charset="0"/>
              </a:rPr>
              <a:t> (2019)</a:t>
            </a:r>
            <a:endParaRPr lang="en-GB" altLang="en-US" sz="3810" i="1" dirty="0">
              <a:solidFill>
                <a:srgbClr val="0070C0"/>
              </a:solidFill>
              <a:latin typeface="VNI-Helve" pitchFamily="2" charset="0"/>
            </a:endParaRPr>
          </a:p>
          <a:p>
            <a:pPr marL="0" indent="0">
              <a:lnSpc>
                <a:spcPct val="120000"/>
              </a:lnSpc>
              <a:buFont typeface="Wingdings" panose="05000000000000000000" pitchFamily="2" charset="2"/>
              <a:buChar char="v"/>
            </a:pPr>
            <a:r>
              <a:rPr lang="en-GB" altLang="en-US" sz="3810" i="1" dirty="0" err="1">
                <a:solidFill>
                  <a:srgbClr val="000076"/>
                </a:solidFill>
                <a:latin typeface="VNI-Helve" pitchFamily="2" charset="0"/>
              </a:rPr>
              <a:t>Xaùc</a:t>
            </a:r>
            <a:r>
              <a:rPr lang="en-GB" altLang="en-US" sz="3810" i="1" dirty="0">
                <a:solidFill>
                  <a:srgbClr val="000076"/>
                </a:solidFill>
                <a:latin typeface="VNI-Helve" pitchFamily="2" charset="0"/>
              </a:rPr>
              <a:t> </a:t>
            </a:r>
            <a:r>
              <a:rPr lang="en-GB" altLang="en-US" sz="3810" i="1" dirty="0" err="1">
                <a:solidFill>
                  <a:srgbClr val="000076"/>
                </a:solidFill>
                <a:latin typeface="VNI-Helve" pitchFamily="2" charset="0"/>
              </a:rPr>
              <a:t>ñònh</a:t>
            </a:r>
            <a:r>
              <a:rPr lang="en-GB" altLang="en-US" sz="3810" i="1" dirty="0">
                <a:solidFill>
                  <a:srgbClr val="000076"/>
                </a:solidFill>
                <a:latin typeface="VNI-Helve" pitchFamily="2" charset="0"/>
              </a:rPr>
              <a:t> </a:t>
            </a:r>
            <a:r>
              <a:rPr lang="en-GB" altLang="en-US" sz="3810" i="1" dirty="0" err="1">
                <a:solidFill>
                  <a:srgbClr val="000076"/>
                </a:solidFill>
                <a:latin typeface="VNI-Helve" pitchFamily="2" charset="0"/>
              </a:rPr>
              <a:t>roõ</a:t>
            </a:r>
            <a:r>
              <a:rPr lang="en-GB" altLang="en-US" sz="3810" i="1" dirty="0">
                <a:solidFill>
                  <a:srgbClr val="000076"/>
                </a:solidFill>
                <a:latin typeface="VNI-Helve" pitchFamily="2" charset="0"/>
              </a:rPr>
              <a:t> </a:t>
            </a:r>
            <a:r>
              <a:rPr lang="en-GB" altLang="en-US" sz="3810" i="1" dirty="0" err="1">
                <a:solidFill>
                  <a:srgbClr val="000076"/>
                </a:solidFill>
                <a:latin typeface="VNI-Helve" pitchFamily="2" charset="0"/>
              </a:rPr>
              <a:t>thôøi</a:t>
            </a:r>
            <a:r>
              <a:rPr lang="en-GB" altLang="en-US" sz="3810" i="1" dirty="0">
                <a:solidFill>
                  <a:srgbClr val="000076"/>
                </a:solidFill>
                <a:latin typeface="VNI-Helve" pitchFamily="2" charset="0"/>
              </a:rPr>
              <a:t> </a:t>
            </a:r>
            <a:r>
              <a:rPr lang="en-GB" altLang="en-US" sz="3810" i="1" dirty="0" err="1">
                <a:solidFill>
                  <a:srgbClr val="000076"/>
                </a:solidFill>
                <a:latin typeface="VNI-Helve" pitchFamily="2" charset="0"/>
              </a:rPr>
              <a:t>gian</a:t>
            </a:r>
            <a:r>
              <a:rPr lang="en-GB" altLang="en-US" sz="3810" i="1" dirty="0">
                <a:solidFill>
                  <a:srgbClr val="000076"/>
                </a:solidFill>
                <a:latin typeface="VNI-Helve" pitchFamily="2" charset="0"/>
              </a:rPr>
              <a:t> </a:t>
            </a:r>
            <a:r>
              <a:rPr lang="en-GB" altLang="en-US" sz="3810" i="1" dirty="0" err="1">
                <a:solidFill>
                  <a:srgbClr val="000076"/>
                </a:solidFill>
                <a:latin typeface="VNI-Helve" pitchFamily="2" charset="0"/>
              </a:rPr>
              <a:t>thöïc</a:t>
            </a:r>
            <a:r>
              <a:rPr lang="en-GB" altLang="en-US" sz="3810" i="1" dirty="0">
                <a:solidFill>
                  <a:srgbClr val="000076"/>
                </a:solidFill>
                <a:latin typeface="VNI-Helve" pitchFamily="2" charset="0"/>
              </a:rPr>
              <a:t> </a:t>
            </a:r>
            <a:r>
              <a:rPr lang="en-GB" altLang="en-US" sz="3810" i="1" dirty="0" err="1">
                <a:solidFill>
                  <a:srgbClr val="000076"/>
                </a:solidFill>
                <a:latin typeface="VNI-Helve" pitchFamily="2" charset="0"/>
              </a:rPr>
              <a:t>hieän</a:t>
            </a:r>
            <a:r>
              <a:rPr lang="en-GB" altLang="en-US" sz="3810" i="1" dirty="0">
                <a:solidFill>
                  <a:srgbClr val="000076"/>
                </a:solidFill>
                <a:latin typeface="VNI-Helve" pitchFamily="2" charset="0"/>
              </a:rPr>
              <a:t>.</a:t>
            </a:r>
          </a:p>
        </p:txBody>
      </p:sp>
      <p:sp>
        <p:nvSpPr>
          <p:cNvPr id="2" name="Text Box 10">
            <a:extLst>
              <a:ext uri="{FF2B5EF4-FFF2-40B4-BE49-F238E27FC236}">
                <a16:creationId xmlns:a16="http://schemas.microsoft.com/office/drawing/2014/main" id="{945B4DA6-806C-6199-7F9D-CE9EA74A2802}"/>
              </a:ext>
            </a:extLst>
          </p:cNvPr>
          <p:cNvSpPr txBox="1">
            <a:spLocks noChangeArrowheads="1"/>
          </p:cNvSpPr>
          <p:nvPr/>
        </p:nvSpPr>
        <p:spPr bwMode="auto">
          <a:xfrm>
            <a:off x="2088970" y="269759"/>
            <a:ext cx="14404019" cy="7518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22470" tIns="61235" rIns="122470" bIns="61235">
            <a:spAutoFit/>
          </a:bodyPr>
          <a:lstStyle>
            <a:lvl1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1pPr>
            <a:lvl2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2pPr>
            <a:lvl3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3pPr>
            <a:lvl4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4pPr>
            <a:lvl5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5pPr>
            <a:lvl6pPr marL="25146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6pPr>
            <a:lvl7pPr marL="29718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7pPr>
            <a:lvl8pPr marL="34290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8pPr>
            <a:lvl9pPr marL="38862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9pPr>
          </a:lstStyle>
          <a:p>
            <a:pPr algn="just" defTabSz="611357" fontAlgn="base" latinLnBrk="1">
              <a:spcBef>
                <a:spcPct val="0"/>
              </a:spcBef>
              <a:spcAft>
                <a:spcPct val="0"/>
              </a:spcAft>
              <a:tabLst>
                <a:tab pos="985083" algn="l"/>
                <a:tab pos="1970166" algn="l"/>
                <a:tab pos="2955249" algn="l"/>
                <a:tab pos="3940332" algn="l"/>
                <a:tab pos="4925416" algn="l"/>
                <a:tab pos="5910499" algn="l"/>
                <a:tab pos="6895582" algn="l"/>
                <a:tab pos="7880665" algn="l"/>
                <a:tab pos="8865748" algn="l"/>
                <a:tab pos="9850831" algn="l"/>
                <a:tab pos="10835914" algn="l"/>
                <a:tab pos="11820997" algn="l"/>
              </a:tabLst>
              <a:defRPr/>
            </a:pPr>
            <a:r>
              <a:rPr lang="en-US" sz="4082" b="1" i="1" dirty="0">
                <a:solidFill>
                  <a:srgbClr val="FFFFFF"/>
                </a:solidFill>
                <a:cs typeface="Arial" panose="020B0604020202020204" pitchFamily="34" charset="0"/>
              </a:rPr>
              <a:t>2.2. </a:t>
            </a:r>
            <a:r>
              <a:rPr lang="it-IT" sz="4082" b="1" i="1" dirty="0">
                <a:solidFill>
                  <a:srgbClr val="FFFFFF"/>
                </a:solidFill>
                <a:cs typeface="Arial" panose="020B0604020202020204" pitchFamily="34" charset="0"/>
              </a:rPr>
              <a:t>MỤC TIÊU, CƠ SỞ KHOA HỌC &amp; TIẾN TRÌNH H-ĐỊNH</a:t>
            </a:r>
            <a:endParaRPr lang="en-US" sz="4082" b="1" i="1" dirty="0">
              <a:solidFill>
                <a:srgbClr val="FFFFFF"/>
              </a:solidFill>
            </a:endParaRPr>
          </a:p>
        </p:txBody>
      </p:sp>
      <p:grpSp>
        <p:nvGrpSpPr>
          <p:cNvPr id="5" name="Group 7">
            <a:extLst>
              <a:ext uri="{FF2B5EF4-FFF2-40B4-BE49-F238E27FC236}">
                <a16:creationId xmlns:a16="http://schemas.microsoft.com/office/drawing/2014/main" id="{8498EDD8-4FA3-7DC7-A498-511C4FDEE05B}"/>
              </a:ext>
            </a:extLst>
          </p:cNvPr>
          <p:cNvGrpSpPr>
            <a:grpSpLocks/>
          </p:cNvGrpSpPr>
          <p:nvPr/>
        </p:nvGrpSpPr>
        <p:grpSpPr bwMode="auto">
          <a:xfrm>
            <a:off x="2741490" y="1517999"/>
            <a:ext cx="12805020" cy="1078706"/>
            <a:chOff x="-298625" y="0"/>
            <a:chExt cx="6525713" cy="719137"/>
          </a:xfrm>
          <a:gradFill flip="none" rotWithShape="1">
            <a:gsLst>
              <a:gs pos="0">
                <a:srgbClr val="000099">
                  <a:shade val="30000"/>
                  <a:satMod val="115000"/>
                </a:srgbClr>
              </a:gs>
              <a:gs pos="50000">
                <a:srgbClr val="000099">
                  <a:shade val="67500"/>
                  <a:satMod val="115000"/>
                </a:srgbClr>
              </a:gs>
              <a:gs pos="100000">
                <a:srgbClr val="000099">
                  <a:shade val="100000"/>
                  <a:satMod val="115000"/>
                </a:srgbClr>
              </a:gs>
            </a:gsLst>
            <a:lin ang="16200000" scaled="1"/>
            <a:tileRect/>
          </a:gradFill>
        </p:grpSpPr>
        <p:sp>
          <p:nvSpPr>
            <p:cNvPr id="7" name="AutoShape 3">
              <a:extLst>
                <a:ext uri="{FF2B5EF4-FFF2-40B4-BE49-F238E27FC236}">
                  <a16:creationId xmlns:a16="http://schemas.microsoft.com/office/drawing/2014/main" id="{65FB30C3-3A6E-35A8-D83D-0F0B0175790A}"/>
                </a:ext>
              </a:extLst>
            </p:cNvPr>
            <p:cNvSpPr>
              <a:spLocks noChangeArrowheads="1"/>
            </p:cNvSpPr>
            <p:nvPr/>
          </p:nvSpPr>
          <p:spPr bwMode="auto">
            <a:xfrm>
              <a:off x="-298625" y="0"/>
              <a:ext cx="6525713" cy="719137"/>
            </a:xfrm>
            <a:prstGeom prst="roundRect">
              <a:avLst>
                <a:gd name="adj" fmla="val 16667"/>
              </a:avLst>
            </a:prstGeom>
            <a:solidFill>
              <a:srgbClr val="CCCCFF"/>
            </a:solidFill>
            <a:ln>
              <a:noFill/>
            </a:ln>
          </p:spPr>
          <p:txBody>
            <a:bodyPr anchor="ctr"/>
            <a:lstStyle>
              <a:lvl1pPr latinLnBrk="1">
                <a:spcBef>
                  <a:spcPct val="20000"/>
                </a:spcBef>
                <a:buFont typeface="Arial" panose="020B0604020202020204" pitchFamily="34" charset="0"/>
                <a:buChar char="•"/>
                <a:defRPr sz="3500">
                  <a:solidFill>
                    <a:schemeClr val="tx1"/>
                  </a:solidFill>
                  <a:latin typeface="Malgun Gothic" panose="020B0503020000020004" pitchFamily="34" charset="-127"/>
                </a:defRPr>
              </a:lvl1pPr>
              <a:lvl2pPr marL="817563" indent="-314325" latinLnBrk="1">
                <a:spcBef>
                  <a:spcPct val="20000"/>
                </a:spcBef>
                <a:buFont typeface="Arial" panose="020B0604020202020204" pitchFamily="34" charset="0"/>
                <a:buChar char="–"/>
                <a:defRPr sz="3000">
                  <a:solidFill>
                    <a:schemeClr val="tx1"/>
                  </a:solidFill>
                  <a:latin typeface="Malgun Gothic" panose="020B0503020000020004" pitchFamily="34" charset="-127"/>
                </a:defRPr>
              </a:lvl2pPr>
              <a:lvl3pPr marL="1258888" indent="-250825" latinLnBrk="1">
                <a:spcBef>
                  <a:spcPct val="20000"/>
                </a:spcBef>
                <a:buFont typeface="Arial" panose="020B0604020202020204" pitchFamily="34" charset="0"/>
                <a:buChar char="•"/>
                <a:defRPr sz="2600">
                  <a:solidFill>
                    <a:schemeClr val="tx1"/>
                  </a:solidFill>
                  <a:latin typeface="Malgun Gothic" panose="020B0503020000020004" pitchFamily="34" charset="-127"/>
                </a:defRPr>
              </a:lvl3pPr>
              <a:lvl4pPr marL="1763713"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4pPr>
              <a:lvl5pPr marL="226695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5pPr>
              <a:lvl6pPr marL="27241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6pPr>
              <a:lvl7pPr marL="31813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7pPr>
              <a:lvl8pPr marL="36385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8pPr>
              <a:lvl9pPr marL="40957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9pPr>
            </a:lstStyle>
            <a:p>
              <a:pPr algn="ctr" defTabSz="1371609" fontAlgn="base" latinLnBrk="0">
                <a:spcBef>
                  <a:spcPct val="0"/>
                </a:spcBef>
                <a:spcAft>
                  <a:spcPct val="0"/>
                </a:spcAft>
                <a:buNone/>
                <a:defRPr/>
              </a:pPr>
              <a:endParaRPr lang="zh-CN" altLang="en-US" sz="2700" b="1" dirty="0">
                <a:solidFill>
                  <a:srgbClr val="000000"/>
                </a:solidFill>
                <a:latin typeface="Arial" panose="020B0604020202020204" pitchFamily="34" charset="0"/>
                <a:ea typeface="宋体" panose="02010600030101010101" pitchFamily="2" charset="-122"/>
              </a:endParaRPr>
            </a:p>
          </p:txBody>
        </p:sp>
        <p:sp>
          <p:nvSpPr>
            <p:cNvPr id="8" name="AutoShape 3">
              <a:extLst>
                <a:ext uri="{FF2B5EF4-FFF2-40B4-BE49-F238E27FC236}">
                  <a16:creationId xmlns:a16="http://schemas.microsoft.com/office/drawing/2014/main" id="{63CEB49A-CE49-C618-AB77-66F697BBC43A}"/>
                </a:ext>
              </a:extLst>
            </p:cNvPr>
            <p:cNvSpPr>
              <a:spLocks noChangeArrowheads="1"/>
            </p:cNvSpPr>
            <p:nvPr/>
          </p:nvSpPr>
          <p:spPr bwMode="auto">
            <a:xfrm>
              <a:off x="-298625" y="66340"/>
              <a:ext cx="6455522" cy="541337"/>
            </a:xfrm>
            <a:prstGeom prst="roundRect">
              <a:avLst>
                <a:gd name="adj" fmla="val 16667"/>
              </a:avLst>
            </a:prstGeom>
            <a:solidFill>
              <a:schemeClr val="bg1"/>
            </a:solidFill>
            <a:ln w="25400">
              <a:solidFill>
                <a:schemeClr val="bg1"/>
              </a:solidFill>
              <a:round/>
              <a:headEnd/>
              <a:tailEnd/>
            </a:ln>
          </p:spPr>
          <p:txBody>
            <a:bodyPr wrap="none" anchor="ctr"/>
            <a:lstStyle>
              <a:lvl1pPr latinLnBrk="1">
                <a:spcBef>
                  <a:spcPct val="20000"/>
                </a:spcBef>
                <a:buFont typeface="Arial" panose="020B0604020202020204" pitchFamily="34" charset="0"/>
                <a:buChar char="•"/>
                <a:defRPr sz="3500">
                  <a:solidFill>
                    <a:schemeClr val="tx1"/>
                  </a:solidFill>
                  <a:latin typeface="Malgun Gothic" panose="020B0503020000020004" pitchFamily="34" charset="-127"/>
                </a:defRPr>
              </a:lvl1pPr>
              <a:lvl2pPr marL="817563" indent="-314325" latinLnBrk="1">
                <a:spcBef>
                  <a:spcPct val="20000"/>
                </a:spcBef>
                <a:buFont typeface="Arial" panose="020B0604020202020204" pitchFamily="34" charset="0"/>
                <a:buChar char="–"/>
                <a:defRPr sz="3000">
                  <a:solidFill>
                    <a:schemeClr val="tx1"/>
                  </a:solidFill>
                  <a:latin typeface="Malgun Gothic" panose="020B0503020000020004" pitchFamily="34" charset="-127"/>
                </a:defRPr>
              </a:lvl2pPr>
              <a:lvl3pPr marL="1258888" indent="-250825" latinLnBrk="1">
                <a:spcBef>
                  <a:spcPct val="20000"/>
                </a:spcBef>
                <a:buFont typeface="Arial" panose="020B0604020202020204" pitchFamily="34" charset="0"/>
                <a:buChar char="•"/>
                <a:defRPr sz="2600">
                  <a:solidFill>
                    <a:schemeClr val="tx1"/>
                  </a:solidFill>
                  <a:latin typeface="Malgun Gothic" panose="020B0503020000020004" pitchFamily="34" charset="-127"/>
                </a:defRPr>
              </a:lvl3pPr>
              <a:lvl4pPr marL="1763713"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4pPr>
              <a:lvl5pPr marL="226695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5pPr>
              <a:lvl6pPr marL="27241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6pPr>
              <a:lvl7pPr marL="31813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7pPr>
              <a:lvl8pPr marL="36385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8pPr>
              <a:lvl9pPr marL="40957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9pPr>
            </a:lstStyle>
            <a:p>
              <a:pPr algn="ctr" defTabSz="1371609" eaLnBrk="0" fontAlgn="base" hangingPunct="0">
                <a:spcAft>
                  <a:spcPct val="0"/>
                </a:spcAft>
                <a:buNone/>
                <a:defRPr/>
              </a:pPr>
              <a:r>
                <a:rPr lang="en-US" sz="4199" b="1" dirty="0">
                  <a:solidFill>
                    <a:srgbClr val="000099"/>
                  </a:solidFill>
                  <a:latin typeface="Arial"/>
                  <a:ea typeface="SimSun" panose="02010600030101010101" pitchFamily="2" charset="-122"/>
                </a:rPr>
                <a:t>2.2.2. MỤC TIÊU HOẠCH ĐỊNH </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20482">
                                            <p:txEl>
                                              <p:pRg st="1" end="1"/>
                                            </p:txEl>
                                          </p:spTgt>
                                        </p:tgtEl>
                                        <p:attrNameLst>
                                          <p:attrName>style.visibility</p:attrName>
                                        </p:attrNameLst>
                                      </p:cBhvr>
                                      <p:to>
                                        <p:strVal val="visible"/>
                                      </p:to>
                                    </p:set>
                                    <p:anim calcmode="lin" valueType="num">
                                      <p:cBhvr additive="base">
                                        <p:cTn id="7" dur="500" fill="hold"/>
                                        <p:tgtEl>
                                          <p:spTgt spid="20482">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048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20482">
                                            <p:txEl>
                                              <p:pRg st="2" end="2"/>
                                            </p:txEl>
                                          </p:spTgt>
                                        </p:tgtEl>
                                        <p:attrNameLst>
                                          <p:attrName>style.visibility</p:attrName>
                                        </p:attrNameLst>
                                      </p:cBhvr>
                                      <p:to>
                                        <p:strVal val="visible"/>
                                      </p:to>
                                    </p:set>
                                    <p:anim calcmode="lin" valueType="num">
                                      <p:cBhvr additive="base">
                                        <p:cTn id="13" dur="500" fill="hold"/>
                                        <p:tgtEl>
                                          <p:spTgt spid="2048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0482">
                                            <p:txEl>
                                              <p:pRg st="2" end="2"/>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20482">
                                            <p:txEl>
                                              <p:pRg st="3" end="3"/>
                                            </p:txEl>
                                          </p:spTgt>
                                        </p:tgtEl>
                                        <p:attrNameLst>
                                          <p:attrName>style.visibility</p:attrName>
                                        </p:attrNameLst>
                                      </p:cBhvr>
                                      <p:to>
                                        <p:strVal val="visible"/>
                                      </p:to>
                                    </p:set>
                                    <p:anim calcmode="lin" valueType="num">
                                      <p:cBhvr additive="base">
                                        <p:cTn id="17" dur="500" fill="hold"/>
                                        <p:tgtEl>
                                          <p:spTgt spid="20482">
                                            <p:txEl>
                                              <p:pRg st="3" end="3"/>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2048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2" presetClass="entr" presetSubtype="4" fill="hold" nodeType="clickEffect">
                                  <p:stCondLst>
                                    <p:cond delay="0"/>
                                  </p:stCondLst>
                                  <p:childTnLst>
                                    <p:set>
                                      <p:cBhvr>
                                        <p:cTn id="22" dur="1" fill="hold">
                                          <p:stCondLst>
                                            <p:cond delay="0"/>
                                          </p:stCondLst>
                                        </p:cTn>
                                        <p:tgtEl>
                                          <p:spTgt spid="20482">
                                            <p:txEl>
                                              <p:pRg st="4" end="4"/>
                                            </p:txEl>
                                          </p:spTgt>
                                        </p:tgtEl>
                                        <p:attrNameLst>
                                          <p:attrName>style.visibility</p:attrName>
                                        </p:attrNameLst>
                                      </p:cBhvr>
                                      <p:to>
                                        <p:strVal val="visible"/>
                                      </p:to>
                                    </p:set>
                                    <p:anim calcmode="lin" valueType="num">
                                      <p:cBhvr additive="base">
                                        <p:cTn id="23" dur="500" fill="hold"/>
                                        <p:tgtEl>
                                          <p:spTgt spid="20482">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20482">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5" fill="hold" nodeType="clickPar">
                      <p:stCondLst>
                        <p:cond delay="indefinite"/>
                      </p:stCondLst>
                      <p:childTnLst>
                        <p:par>
                          <p:cTn id="26" fill="hold" nodeType="withGroup">
                            <p:stCondLst>
                              <p:cond delay="0"/>
                            </p:stCondLst>
                            <p:childTnLst>
                              <p:par>
                                <p:cTn id="27" presetID="2" presetClass="entr" presetSubtype="4" fill="hold" nodeType="clickEffect">
                                  <p:stCondLst>
                                    <p:cond delay="0"/>
                                  </p:stCondLst>
                                  <p:childTnLst>
                                    <p:set>
                                      <p:cBhvr>
                                        <p:cTn id="28" dur="1" fill="hold">
                                          <p:stCondLst>
                                            <p:cond delay="0"/>
                                          </p:stCondLst>
                                        </p:cTn>
                                        <p:tgtEl>
                                          <p:spTgt spid="20482">
                                            <p:txEl>
                                              <p:pRg st="5" end="5"/>
                                            </p:txEl>
                                          </p:spTgt>
                                        </p:tgtEl>
                                        <p:attrNameLst>
                                          <p:attrName>style.visibility</p:attrName>
                                        </p:attrNameLst>
                                      </p:cBhvr>
                                      <p:to>
                                        <p:strVal val="visible"/>
                                      </p:to>
                                    </p:set>
                                    <p:anim calcmode="lin" valueType="num">
                                      <p:cBhvr additive="base">
                                        <p:cTn id="29" dur="500" fill="hold"/>
                                        <p:tgtEl>
                                          <p:spTgt spid="20482">
                                            <p:txEl>
                                              <p:pRg st="5" end="5"/>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20482">
                                            <p:txEl>
                                              <p:pRg st="5" end="5"/>
                                            </p:txEl>
                                          </p:spTgt>
                                        </p:tgtEl>
                                        <p:attrNameLst>
                                          <p:attrName>ppt_y</p:attrName>
                                        </p:attrNameLst>
                                      </p:cBhvr>
                                      <p:tavLst>
                                        <p:tav tm="0">
                                          <p:val>
                                            <p:strVal val="1+#ppt_h/2"/>
                                          </p:val>
                                        </p:tav>
                                        <p:tav tm="100000">
                                          <p:val>
                                            <p:strVal val="#ppt_y"/>
                                          </p:val>
                                        </p:tav>
                                      </p:tavLst>
                                    </p:anim>
                                  </p:childTnLst>
                                </p:cTn>
                              </p:par>
                              <p:par>
                                <p:cTn id="31" presetID="18" presetClass="entr" presetSubtype="12" fill="hold" grpId="0" nodeType="with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strips(downLeft)">
                                      <p:cBhvr>
                                        <p:cTn id="33" dur="500"/>
                                        <p:tgtEl>
                                          <p:spTgt spid="2"/>
                                        </p:tgtEl>
                                      </p:cBhvr>
                                    </p:animEffect>
                                  </p:childTnLst>
                                </p:cTn>
                              </p:par>
                              <p:par>
                                <p:cTn id="34" presetID="42" presetClass="entr" presetSubtype="0" fill="hold" nodeType="withEffect">
                                  <p:stCondLst>
                                    <p:cond delay="0"/>
                                  </p:stCondLst>
                                  <p:childTnLst>
                                    <p:set>
                                      <p:cBhvr>
                                        <p:cTn id="35" dur="1" fill="hold">
                                          <p:stCondLst>
                                            <p:cond delay="0"/>
                                          </p:stCondLst>
                                        </p:cTn>
                                        <p:tgtEl>
                                          <p:spTgt spid="5"/>
                                        </p:tgtEl>
                                        <p:attrNameLst>
                                          <p:attrName>style.visibility</p:attrName>
                                        </p:attrNameLst>
                                      </p:cBhvr>
                                      <p:to>
                                        <p:strVal val="visible"/>
                                      </p:to>
                                    </p:set>
                                    <p:animEffect transition="in" filter="fade">
                                      <p:cBhvr>
                                        <p:cTn id="36" dur="500"/>
                                        <p:tgtEl>
                                          <p:spTgt spid="5"/>
                                        </p:tgtEl>
                                      </p:cBhvr>
                                    </p:animEffect>
                                    <p:anim calcmode="lin" valueType="num">
                                      <p:cBhvr>
                                        <p:cTn id="37" dur="500" fill="hold"/>
                                        <p:tgtEl>
                                          <p:spTgt spid="5"/>
                                        </p:tgtEl>
                                        <p:attrNameLst>
                                          <p:attrName>ppt_x</p:attrName>
                                        </p:attrNameLst>
                                      </p:cBhvr>
                                      <p:tavLst>
                                        <p:tav tm="0">
                                          <p:val>
                                            <p:strVal val="#ppt_x"/>
                                          </p:val>
                                        </p:tav>
                                        <p:tav tm="100000">
                                          <p:val>
                                            <p:strVal val="#ppt_x"/>
                                          </p:val>
                                        </p:tav>
                                      </p:tavLst>
                                    </p:anim>
                                    <p:anim calcmode="lin" valueType="num">
                                      <p:cBhvr>
                                        <p:cTn id="38" dur="5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3">
            <a:extLst>
              <a:ext uri="{FF2B5EF4-FFF2-40B4-BE49-F238E27FC236}">
                <a16:creationId xmlns:a16="http://schemas.microsoft.com/office/drawing/2014/main" id="{9CA0764B-20BA-C8B8-ABE4-058E7E03EE33}"/>
              </a:ext>
            </a:extLst>
          </p:cNvPr>
          <p:cNvSpPr txBox="1">
            <a:spLocks noChangeArrowheads="1"/>
          </p:cNvSpPr>
          <p:nvPr/>
        </p:nvSpPr>
        <p:spPr bwMode="auto">
          <a:xfrm>
            <a:off x="3264809" y="2595850"/>
            <a:ext cx="6843598" cy="66038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24429" tIns="62215" rIns="124429" bIns="62215" numCol="1" anchor="t" anchorCtr="0" compatLnSpc="1">
            <a:prstTxWarp prst="textNoShape">
              <a:avLst/>
            </a:prstTxWarp>
          </a:bodyPr>
          <a:lstStyle>
            <a:lvl1pPr marL="342900" indent="-342900" algn="l" rtl="0" eaLnBrk="0" fontAlgn="base" hangingPunct="0">
              <a:spcBef>
                <a:spcPct val="20000"/>
              </a:spcBef>
              <a:spcAft>
                <a:spcPct val="0"/>
              </a:spcAft>
              <a:buClr>
                <a:srgbClr val="006600"/>
              </a:buClr>
              <a:buSzPct val="75000"/>
              <a:buFont typeface="Wingdings" panose="05000000000000000000" pitchFamily="2" charset="2"/>
              <a:buChar char="n"/>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lr>
                <a:srgbClr val="006600"/>
              </a:buClr>
              <a:buSzPct val="75000"/>
              <a:buFont typeface="Wingdings" panose="05000000000000000000" pitchFamily="2" charset="2"/>
              <a:buChar char="n"/>
              <a:defRPr kumimoji="1" sz="2800">
                <a:solidFill>
                  <a:schemeClr val="tx1"/>
                </a:solidFill>
                <a:latin typeface="+mn-lt"/>
              </a:defRPr>
            </a:lvl2pPr>
            <a:lvl3pPr marL="1143000" indent="-228600" algn="l" rtl="0" eaLnBrk="0" fontAlgn="base" hangingPunct="0">
              <a:spcBef>
                <a:spcPct val="20000"/>
              </a:spcBef>
              <a:spcAft>
                <a:spcPct val="0"/>
              </a:spcAft>
              <a:buClr>
                <a:srgbClr val="006600"/>
              </a:buClr>
              <a:buSzPct val="75000"/>
              <a:buFont typeface="Wingdings" panose="05000000000000000000" pitchFamily="2" charset="2"/>
              <a:buChar char="n"/>
              <a:defRPr kumimoji="1" sz="2400">
                <a:solidFill>
                  <a:schemeClr val="tx1"/>
                </a:solidFill>
                <a:latin typeface="+mn-lt"/>
              </a:defRPr>
            </a:lvl3pPr>
            <a:lvl4pPr marL="1600200" indent="-228600" algn="l" rtl="0" eaLnBrk="0" fontAlgn="base" hangingPunct="0">
              <a:spcBef>
                <a:spcPct val="20000"/>
              </a:spcBef>
              <a:spcAft>
                <a:spcPct val="0"/>
              </a:spcAft>
              <a:buClr>
                <a:srgbClr val="006600"/>
              </a:buClr>
              <a:buSzPct val="75000"/>
              <a:buFont typeface="Wingdings" panose="05000000000000000000" pitchFamily="2" charset="2"/>
              <a:buChar char="n"/>
              <a:defRPr kumimoji="1" sz="2000">
                <a:solidFill>
                  <a:schemeClr val="tx1"/>
                </a:solidFill>
                <a:latin typeface="+mn-lt"/>
              </a:defRPr>
            </a:lvl4pPr>
            <a:lvl5pPr marL="2057400" indent="-228600" algn="l" rtl="0" eaLnBrk="0" fontAlgn="base" hangingPunct="0">
              <a:spcBef>
                <a:spcPct val="20000"/>
              </a:spcBef>
              <a:spcAft>
                <a:spcPct val="0"/>
              </a:spcAft>
              <a:buClr>
                <a:srgbClr val="006600"/>
              </a:buClr>
              <a:buSzPct val="75000"/>
              <a:buFont typeface="Wingdings" panose="05000000000000000000" pitchFamily="2" charset="2"/>
              <a:buChar char="n"/>
              <a:defRPr kumimoji="1" sz="2000">
                <a:solidFill>
                  <a:schemeClr val="tx1"/>
                </a:solidFill>
                <a:latin typeface="+mn-lt"/>
              </a:defRPr>
            </a:lvl5pPr>
            <a:lvl6pPr marL="2514600" indent="-228600" algn="l" rtl="0" eaLnBrk="0" fontAlgn="base" hangingPunct="0">
              <a:spcBef>
                <a:spcPct val="20000"/>
              </a:spcBef>
              <a:spcAft>
                <a:spcPct val="0"/>
              </a:spcAft>
              <a:buClr>
                <a:srgbClr val="006600"/>
              </a:buClr>
              <a:buSzPct val="75000"/>
              <a:buFont typeface="Wingdings" pitchFamily="2" charset="2"/>
              <a:buChar char="n"/>
              <a:defRPr kumimoji="1" sz="2000">
                <a:solidFill>
                  <a:schemeClr val="tx1"/>
                </a:solidFill>
                <a:latin typeface="+mn-lt"/>
              </a:defRPr>
            </a:lvl6pPr>
            <a:lvl7pPr marL="2971800" indent="-228600" algn="l" rtl="0" eaLnBrk="0" fontAlgn="base" hangingPunct="0">
              <a:spcBef>
                <a:spcPct val="20000"/>
              </a:spcBef>
              <a:spcAft>
                <a:spcPct val="0"/>
              </a:spcAft>
              <a:buClr>
                <a:srgbClr val="006600"/>
              </a:buClr>
              <a:buSzPct val="75000"/>
              <a:buFont typeface="Wingdings" pitchFamily="2" charset="2"/>
              <a:buChar char="n"/>
              <a:defRPr kumimoji="1" sz="2000">
                <a:solidFill>
                  <a:schemeClr val="tx1"/>
                </a:solidFill>
                <a:latin typeface="+mn-lt"/>
              </a:defRPr>
            </a:lvl7pPr>
            <a:lvl8pPr marL="3429000" indent="-228600" algn="l" rtl="0" eaLnBrk="0" fontAlgn="base" hangingPunct="0">
              <a:spcBef>
                <a:spcPct val="20000"/>
              </a:spcBef>
              <a:spcAft>
                <a:spcPct val="0"/>
              </a:spcAft>
              <a:buClr>
                <a:srgbClr val="006600"/>
              </a:buClr>
              <a:buSzPct val="75000"/>
              <a:buFont typeface="Wingdings" pitchFamily="2" charset="2"/>
              <a:buChar char="n"/>
              <a:defRPr kumimoji="1" sz="2000">
                <a:solidFill>
                  <a:schemeClr val="tx1"/>
                </a:solidFill>
                <a:latin typeface="+mn-lt"/>
              </a:defRPr>
            </a:lvl8pPr>
            <a:lvl9pPr marL="3886200" indent="-228600" algn="l" rtl="0" eaLnBrk="0" fontAlgn="base" hangingPunct="0">
              <a:spcBef>
                <a:spcPct val="20000"/>
              </a:spcBef>
              <a:spcAft>
                <a:spcPct val="0"/>
              </a:spcAft>
              <a:buClr>
                <a:srgbClr val="006600"/>
              </a:buClr>
              <a:buSzPct val="75000"/>
              <a:buFont typeface="Wingdings" pitchFamily="2" charset="2"/>
              <a:buChar char="n"/>
              <a:defRPr kumimoji="1" sz="2000">
                <a:solidFill>
                  <a:schemeClr val="tx1"/>
                </a:solidFill>
                <a:latin typeface="+mn-lt"/>
              </a:defRPr>
            </a:lvl9pPr>
          </a:lstStyle>
          <a:p>
            <a:pPr marL="632960" indent="-632960" defTabSz="1244316">
              <a:buNone/>
              <a:defRPr/>
            </a:pPr>
            <a:r>
              <a:rPr lang="en-GB" altLang="en-US" sz="3810" b="1" i="1" kern="0" dirty="0" err="1">
                <a:solidFill>
                  <a:srgbClr val="003366"/>
                </a:solidFill>
                <a:latin typeface="Arial"/>
              </a:rPr>
              <a:t>Tiêu</a:t>
            </a:r>
            <a:r>
              <a:rPr lang="en-GB" altLang="en-US" sz="3810" b="1" i="1" kern="0" dirty="0">
                <a:solidFill>
                  <a:srgbClr val="003366"/>
                </a:solidFill>
                <a:latin typeface="Arial"/>
              </a:rPr>
              <a:t> </a:t>
            </a:r>
            <a:r>
              <a:rPr lang="en-GB" altLang="en-US" sz="3810" b="1" i="1" kern="0" dirty="0" err="1">
                <a:solidFill>
                  <a:srgbClr val="003366"/>
                </a:solidFill>
                <a:latin typeface="Arial"/>
              </a:rPr>
              <a:t>chuẩn</a:t>
            </a:r>
            <a:endParaRPr lang="en-GB" altLang="en-US" sz="3810" b="1" i="1" kern="0" dirty="0">
              <a:solidFill>
                <a:srgbClr val="003366"/>
              </a:solidFill>
              <a:latin typeface="Arial"/>
            </a:endParaRPr>
          </a:p>
          <a:p>
            <a:pPr marL="632960" indent="-632960" defTabSz="1244316">
              <a:defRPr/>
            </a:pPr>
            <a:r>
              <a:rPr lang="en-GB" altLang="en-US" sz="3810" kern="0" dirty="0" err="1">
                <a:solidFill>
                  <a:srgbClr val="003366"/>
                </a:solidFill>
                <a:latin typeface="Arial"/>
              </a:rPr>
              <a:t>Tính</a:t>
            </a:r>
            <a:r>
              <a:rPr lang="en-GB" altLang="en-US" sz="3810" kern="0" dirty="0">
                <a:solidFill>
                  <a:srgbClr val="003366"/>
                </a:solidFill>
                <a:latin typeface="Arial"/>
              </a:rPr>
              <a:t> </a:t>
            </a:r>
            <a:r>
              <a:rPr lang="en-GB" altLang="en-US" sz="3810" kern="0" dirty="0" err="1">
                <a:solidFill>
                  <a:srgbClr val="003366"/>
                </a:solidFill>
                <a:latin typeface="Arial"/>
              </a:rPr>
              <a:t>liên</a:t>
            </a:r>
            <a:r>
              <a:rPr lang="en-GB" altLang="en-US" sz="3810" kern="0" dirty="0">
                <a:solidFill>
                  <a:srgbClr val="003366"/>
                </a:solidFill>
                <a:latin typeface="Arial"/>
              </a:rPr>
              <a:t> </a:t>
            </a:r>
            <a:r>
              <a:rPr lang="en-GB" altLang="en-US" sz="3810" kern="0" dirty="0" err="1">
                <a:solidFill>
                  <a:srgbClr val="003366"/>
                </a:solidFill>
                <a:latin typeface="Arial"/>
              </a:rPr>
              <a:t>tục</a:t>
            </a:r>
            <a:r>
              <a:rPr lang="en-GB" altLang="en-US" sz="3810" kern="0" dirty="0">
                <a:solidFill>
                  <a:srgbClr val="003366"/>
                </a:solidFill>
                <a:latin typeface="Arial"/>
              </a:rPr>
              <a:t> </a:t>
            </a:r>
            <a:r>
              <a:rPr lang="en-GB" altLang="en-US" sz="3810" kern="0" dirty="0" err="1">
                <a:solidFill>
                  <a:srgbClr val="003366"/>
                </a:solidFill>
                <a:latin typeface="Arial"/>
              </a:rPr>
              <a:t>và</a:t>
            </a:r>
            <a:r>
              <a:rPr lang="en-GB" altLang="en-US" sz="3810" kern="0" dirty="0">
                <a:solidFill>
                  <a:srgbClr val="003366"/>
                </a:solidFill>
                <a:latin typeface="Arial"/>
              </a:rPr>
              <a:t> </a:t>
            </a:r>
            <a:r>
              <a:rPr lang="en-GB" altLang="en-US" sz="3810" kern="0" dirty="0" err="1">
                <a:solidFill>
                  <a:srgbClr val="003366"/>
                </a:solidFill>
                <a:latin typeface="Arial"/>
              </a:rPr>
              <a:t>kế</a:t>
            </a:r>
            <a:r>
              <a:rPr lang="en-GB" altLang="en-US" sz="3810" kern="0" dirty="0">
                <a:solidFill>
                  <a:srgbClr val="003366"/>
                </a:solidFill>
                <a:latin typeface="Arial"/>
              </a:rPr>
              <a:t> </a:t>
            </a:r>
            <a:r>
              <a:rPr lang="en-GB" altLang="en-US" sz="3810" kern="0" dirty="0" err="1">
                <a:solidFill>
                  <a:srgbClr val="003366"/>
                </a:solidFill>
                <a:latin typeface="Arial"/>
              </a:rPr>
              <a:t>thừa</a:t>
            </a:r>
            <a:r>
              <a:rPr lang="en-GB" altLang="en-US" sz="3810" kern="0" dirty="0">
                <a:solidFill>
                  <a:srgbClr val="003366"/>
                </a:solidFill>
                <a:latin typeface="Arial"/>
              </a:rPr>
              <a:t>. </a:t>
            </a:r>
          </a:p>
          <a:p>
            <a:pPr marL="632960" indent="-632960" defTabSz="1244316">
              <a:defRPr/>
            </a:pPr>
            <a:r>
              <a:rPr lang="en-GB" altLang="en-US" sz="3810" kern="0" dirty="0" err="1">
                <a:solidFill>
                  <a:srgbClr val="003366"/>
                </a:solidFill>
                <a:latin typeface="Arial"/>
              </a:rPr>
              <a:t>Tính</a:t>
            </a:r>
            <a:r>
              <a:rPr lang="en-GB" altLang="en-US" sz="3810" kern="0" dirty="0">
                <a:solidFill>
                  <a:srgbClr val="003366"/>
                </a:solidFill>
                <a:latin typeface="Arial"/>
              </a:rPr>
              <a:t> </a:t>
            </a:r>
            <a:r>
              <a:rPr lang="en-GB" altLang="en-US" sz="3810" kern="0" dirty="0" err="1">
                <a:solidFill>
                  <a:srgbClr val="003366"/>
                </a:solidFill>
                <a:latin typeface="Arial"/>
              </a:rPr>
              <a:t>định</a:t>
            </a:r>
            <a:r>
              <a:rPr lang="en-GB" altLang="en-US" sz="3810" kern="0" dirty="0">
                <a:solidFill>
                  <a:srgbClr val="003366"/>
                </a:solidFill>
                <a:latin typeface="Arial"/>
              </a:rPr>
              <a:t> </a:t>
            </a:r>
            <a:r>
              <a:rPr lang="en-GB" altLang="en-US" sz="3810" kern="0" dirty="0" err="1">
                <a:solidFill>
                  <a:srgbClr val="003366"/>
                </a:solidFill>
                <a:latin typeface="Arial"/>
              </a:rPr>
              <a:t>lượng</a:t>
            </a:r>
            <a:r>
              <a:rPr lang="en-GB" altLang="en-US" sz="3810" kern="0" dirty="0">
                <a:solidFill>
                  <a:srgbClr val="003366"/>
                </a:solidFill>
                <a:latin typeface="Arial"/>
              </a:rPr>
              <a:t> </a:t>
            </a:r>
            <a:r>
              <a:rPr lang="en-GB" altLang="en-US" sz="3810" kern="0" dirty="0" err="1">
                <a:solidFill>
                  <a:srgbClr val="003366"/>
                </a:solidFill>
                <a:latin typeface="Arial"/>
              </a:rPr>
              <a:t>và</a:t>
            </a:r>
            <a:r>
              <a:rPr lang="en-GB" altLang="en-US" sz="3810" kern="0" dirty="0">
                <a:solidFill>
                  <a:srgbClr val="003366"/>
                </a:solidFill>
                <a:latin typeface="Arial"/>
              </a:rPr>
              <a:t> </a:t>
            </a:r>
            <a:r>
              <a:rPr lang="en-GB" altLang="en-US" sz="3810" kern="0" dirty="0" err="1">
                <a:solidFill>
                  <a:srgbClr val="003366"/>
                </a:solidFill>
                <a:latin typeface="Arial"/>
              </a:rPr>
              <a:t>cụ</a:t>
            </a:r>
            <a:r>
              <a:rPr lang="en-GB" altLang="en-US" sz="3810" kern="0" dirty="0">
                <a:solidFill>
                  <a:srgbClr val="003366"/>
                </a:solidFill>
                <a:latin typeface="Arial"/>
              </a:rPr>
              <a:t> </a:t>
            </a:r>
            <a:r>
              <a:rPr lang="en-GB" altLang="en-US" sz="3810" kern="0" dirty="0" err="1">
                <a:solidFill>
                  <a:srgbClr val="003366"/>
                </a:solidFill>
                <a:latin typeface="Arial"/>
              </a:rPr>
              <a:t>thể</a:t>
            </a:r>
            <a:r>
              <a:rPr lang="en-GB" altLang="en-US" sz="3810" kern="0" dirty="0">
                <a:solidFill>
                  <a:srgbClr val="003366"/>
                </a:solidFill>
                <a:latin typeface="Arial"/>
              </a:rPr>
              <a:t>. </a:t>
            </a:r>
          </a:p>
          <a:p>
            <a:pPr marL="632960" indent="-632960" defTabSz="1244316">
              <a:defRPr/>
            </a:pPr>
            <a:r>
              <a:rPr lang="en-GB" altLang="en-US" sz="3810" kern="0" dirty="0" err="1">
                <a:solidFill>
                  <a:srgbClr val="003366"/>
                </a:solidFill>
                <a:latin typeface="Arial"/>
              </a:rPr>
              <a:t>Tính</a:t>
            </a:r>
            <a:r>
              <a:rPr lang="en-GB" altLang="en-US" sz="3810" kern="0" dirty="0">
                <a:solidFill>
                  <a:srgbClr val="003366"/>
                </a:solidFill>
                <a:latin typeface="Arial"/>
              </a:rPr>
              <a:t> </a:t>
            </a:r>
            <a:r>
              <a:rPr lang="en-GB" altLang="en-US" sz="3810" kern="0" dirty="0" err="1">
                <a:solidFill>
                  <a:srgbClr val="003366"/>
                </a:solidFill>
                <a:latin typeface="Arial"/>
              </a:rPr>
              <a:t>tiên</a:t>
            </a:r>
            <a:r>
              <a:rPr lang="en-GB" altLang="en-US" sz="3810" kern="0" dirty="0">
                <a:solidFill>
                  <a:srgbClr val="003366"/>
                </a:solidFill>
                <a:latin typeface="Arial"/>
              </a:rPr>
              <a:t> </a:t>
            </a:r>
            <a:r>
              <a:rPr lang="en-GB" altLang="en-US" sz="3810" kern="0" dirty="0" err="1">
                <a:solidFill>
                  <a:srgbClr val="003366"/>
                </a:solidFill>
                <a:latin typeface="Arial"/>
              </a:rPr>
              <a:t>tiến</a:t>
            </a:r>
            <a:r>
              <a:rPr lang="en-GB" altLang="en-US" sz="3810" kern="0" dirty="0">
                <a:solidFill>
                  <a:srgbClr val="003366"/>
                </a:solidFill>
                <a:latin typeface="Arial"/>
              </a:rPr>
              <a:t> </a:t>
            </a:r>
            <a:r>
              <a:rPr lang="en-GB" altLang="en-US" sz="3810" kern="0" dirty="0" err="1">
                <a:solidFill>
                  <a:srgbClr val="003366"/>
                </a:solidFill>
                <a:latin typeface="Arial"/>
              </a:rPr>
              <a:t>và</a:t>
            </a:r>
            <a:r>
              <a:rPr lang="en-GB" altLang="en-US" sz="3810" kern="0" dirty="0">
                <a:solidFill>
                  <a:srgbClr val="003366"/>
                </a:solidFill>
                <a:latin typeface="Arial"/>
              </a:rPr>
              <a:t> </a:t>
            </a:r>
            <a:r>
              <a:rPr lang="en-GB" altLang="en-US" sz="3810" kern="0" dirty="0" err="1">
                <a:solidFill>
                  <a:srgbClr val="003366"/>
                </a:solidFill>
                <a:latin typeface="Arial"/>
              </a:rPr>
              <a:t>phát</a:t>
            </a:r>
            <a:r>
              <a:rPr lang="en-GB" altLang="en-US" sz="3810" kern="0" dirty="0">
                <a:solidFill>
                  <a:srgbClr val="003366"/>
                </a:solidFill>
                <a:latin typeface="Arial"/>
              </a:rPr>
              <a:t> </a:t>
            </a:r>
            <a:r>
              <a:rPr lang="en-GB" altLang="en-US" sz="3810" kern="0" dirty="0" err="1">
                <a:solidFill>
                  <a:srgbClr val="003366"/>
                </a:solidFill>
                <a:latin typeface="Arial"/>
              </a:rPr>
              <a:t>triển</a:t>
            </a:r>
            <a:r>
              <a:rPr lang="en-GB" altLang="en-US" sz="3810" kern="0" dirty="0">
                <a:solidFill>
                  <a:srgbClr val="003366"/>
                </a:solidFill>
                <a:latin typeface="Arial"/>
              </a:rPr>
              <a:t>.</a:t>
            </a:r>
          </a:p>
          <a:p>
            <a:pPr marL="632960" indent="-632960" defTabSz="1244316">
              <a:defRPr/>
            </a:pPr>
            <a:r>
              <a:rPr lang="en-GB" altLang="en-US" sz="3810" kern="0" dirty="0" err="1">
                <a:solidFill>
                  <a:srgbClr val="003366"/>
                </a:solidFill>
                <a:latin typeface="Arial"/>
              </a:rPr>
              <a:t>Tính</a:t>
            </a:r>
            <a:r>
              <a:rPr lang="en-GB" altLang="en-US" sz="3810" kern="0" dirty="0">
                <a:solidFill>
                  <a:srgbClr val="003366"/>
                </a:solidFill>
                <a:latin typeface="Arial"/>
              </a:rPr>
              <a:t> </a:t>
            </a:r>
            <a:r>
              <a:rPr lang="en-GB" altLang="en-US" sz="3810" kern="0" dirty="0" err="1">
                <a:solidFill>
                  <a:srgbClr val="003366"/>
                </a:solidFill>
                <a:latin typeface="Arial"/>
              </a:rPr>
              <a:t>thời</a:t>
            </a:r>
            <a:r>
              <a:rPr lang="en-GB" altLang="en-US" sz="3810" kern="0" dirty="0">
                <a:solidFill>
                  <a:srgbClr val="003366"/>
                </a:solidFill>
                <a:latin typeface="Arial"/>
              </a:rPr>
              <a:t> </a:t>
            </a:r>
            <a:r>
              <a:rPr lang="en-GB" altLang="en-US" sz="3810" kern="0" dirty="0" err="1">
                <a:solidFill>
                  <a:srgbClr val="003366"/>
                </a:solidFill>
                <a:latin typeface="Arial"/>
              </a:rPr>
              <a:t>gian</a:t>
            </a:r>
            <a:r>
              <a:rPr lang="en-GB" altLang="en-US" sz="3810" kern="0" dirty="0">
                <a:solidFill>
                  <a:srgbClr val="003366"/>
                </a:solidFill>
                <a:latin typeface="Arial"/>
              </a:rPr>
              <a:t>.</a:t>
            </a:r>
          </a:p>
          <a:p>
            <a:pPr marL="632960" indent="-632960" defTabSz="1244316">
              <a:defRPr/>
            </a:pPr>
            <a:r>
              <a:rPr lang="en-GB" altLang="en-US" sz="3810" kern="0" dirty="0" err="1">
                <a:solidFill>
                  <a:srgbClr val="003366"/>
                </a:solidFill>
                <a:latin typeface="Arial"/>
              </a:rPr>
              <a:t>Tính</a:t>
            </a:r>
            <a:r>
              <a:rPr lang="en-GB" altLang="en-US" sz="3810" kern="0" dirty="0">
                <a:solidFill>
                  <a:srgbClr val="003366"/>
                </a:solidFill>
                <a:latin typeface="Arial"/>
              </a:rPr>
              <a:t> </a:t>
            </a:r>
            <a:r>
              <a:rPr lang="en-GB" altLang="en-US" sz="3810" kern="0" dirty="0" err="1">
                <a:solidFill>
                  <a:srgbClr val="003366"/>
                </a:solidFill>
                <a:latin typeface="Arial"/>
              </a:rPr>
              <a:t>khả</a:t>
            </a:r>
            <a:r>
              <a:rPr lang="en-GB" altLang="en-US" sz="3810" kern="0" dirty="0">
                <a:solidFill>
                  <a:srgbClr val="003366"/>
                </a:solidFill>
                <a:latin typeface="Arial"/>
              </a:rPr>
              <a:t> </a:t>
            </a:r>
            <a:r>
              <a:rPr lang="en-GB" altLang="en-US" sz="3810" kern="0" dirty="0" err="1">
                <a:solidFill>
                  <a:srgbClr val="003366"/>
                </a:solidFill>
                <a:latin typeface="Arial"/>
              </a:rPr>
              <a:t>thi</a:t>
            </a:r>
            <a:r>
              <a:rPr lang="en-GB" altLang="en-US" sz="3810" kern="0" dirty="0">
                <a:solidFill>
                  <a:srgbClr val="003366"/>
                </a:solidFill>
                <a:latin typeface="Arial"/>
              </a:rPr>
              <a:t> </a:t>
            </a:r>
            <a:r>
              <a:rPr lang="en-GB" altLang="en-US" sz="3810" kern="0" dirty="0" err="1">
                <a:solidFill>
                  <a:srgbClr val="003366"/>
                </a:solidFill>
                <a:latin typeface="Arial"/>
              </a:rPr>
              <a:t>và</a:t>
            </a:r>
            <a:r>
              <a:rPr lang="en-GB" altLang="en-US" sz="3810" kern="0" dirty="0">
                <a:solidFill>
                  <a:srgbClr val="003366"/>
                </a:solidFill>
                <a:latin typeface="Arial"/>
              </a:rPr>
              <a:t> </a:t>
            </a:r>
            <a:r>
              <a:rPr lang="en-GB" altLang="en-US" sz="3810" kern="0" dirty="0" err="1">
                <a:solidFill>
                  <a:srgbClr val="003366"/>
                </a:solidFill>
                <a:latin typeface="Arial"/>
              </a:rPr>
              <a:t>chấp</a:t>
            </a:r>
            <a:r>
              <a:rPr lang="en-GB" altLang="en-US" sz="3810" kern="0" dirty="0">
                <a:solidFill>
                  <a:srgbClr val="003366"/>
                </a:solidFill>
                <a:latin typeface="Arial"/>
              </a:rPr>
              <a:t> </a:t>
            </a:r>
            <a:r>
              <a:rPr lang="en-GB" altLang="en-US" sz="3810" kern="0" dirty="0" err="1">
                <a:solidFill>
                  <a:srgbClr val="003366"/>
                </a:solidFill>
                <a:latin typeface="Arial"/>
              </a:rPr>
              <a:t>nhận</a:t>
            </a:r>
            <a:r>
              <a:rPr lang="en-GB" altLang="en-US" sz="4355" kern="0" dirty="0">
                <a:solidFill>
                  <a:srgbClr val="003366"/>
                </a:solidFill>
                <a:latin typeface="Arial"/>
              </a:rPr>
              <a:t>.</a:t>
            </a:r>
          </a:p>
          <a:p>
            <a:pPr marL="632960" indent="-632960" defTabSz="1244316">
              <a:buNone/>
              <a:defRPr/>
            </a:pPr>
            <a:endParaRPr lang="en-GB" altLang="en-US" sz="2449" kern="0" dirty="0">
              <a:solidFill>
                <a:srgbClr val="003366"/>
              </a:solidFill>
              <a:latin typeface="Arial"/>
              <a:sym typeface="Wingdings" panose="05000000000000000000" pitchFamily="2" charset="2"/>
            </a:endParaRPr>
          </a:p>
          <a:p>
            <a:pPr marL="632960" indent="-632960" defTabSz="1244316">
              <a:buNone/>
              <a:defRPr/>
            </a:pPr>
            <a:r>
              <a:rPr lang="en-GB" altLang="en-US" sz="4355" b="1" kern="0" dirty="0">
                <a:solidFill>
                  <a:srgbClr val="FF0000"/>
                </a:solidFill>
                <a:latin typeface="Arial"/>
                <a:sym typeface="Wingdings" panose="05000000000000000000" pitchFamily="2" charset="2"/>
              </a:rPr>
              <a:t> </a:t>
            </a:r>
            <a:r>
              <a:rPr lang="en-GB" altLang="en-US" sz="3810" b="1" i="1" kern="0" dirty="0" err="1">
                <a:solidFill>
                  <a:srgbClr val="FF0000"/>
                </a:solidFill>
                <a:latin typeface="Arial"/>
                <a:sym typeface="Wingdings" panose="05000000000000000000" pitchFamily="2" charset="2"/>
              </a:rPr>
              <a:t>Mục</a:t>
            </a:r>
            <a:r>
              <a:rPr lang="en-GB" altLang="en-US" sz="3810" b="1" i="1" kern="0" dirty="0">
                <a:solidFill>
                  <a:srgbClr val="FF0000"/>
                </a:solidFill>
                <a:latin typeface="Arial"/>
                <a:sym typeface="Wingdings" panose="05000000000000000000" pitchFamily="2" charset="2"/>
              </a:rPr>
              <a:t> </a:t>
            </a:r>
            <a:r>
              <a:rPr lang="en-GB" altLang="en-US" sz="3810" b="1" i="1" kern="0" dirty="0" err="1">
                <a:solidFill>
                  <a:srgbClr val="FF0000"/>
                </a:solidFill>
                <a:latin typeface="Arial"/>
                <a:sym typeface="Wingdings" panose="05000000000000000000" pitchFamily="2" charset="2"/>
              </a:rPr>
              <a:t>tiêu</a:t>
            </a:r>
            <a:r>
              <a:rPr lang="en-GB" altLang="en-US" sz="3810" b="1" i="1" kern="0" dirty="0">
                <a:solidFill>
                  <a:srgbClr val="FF0000"/>
                </a:solidFill>
                <a:latin typeface="Arial"/>
                <a:sym typeface="Wingdings" panose="05000000000000000000" pitchFamily="2" charset="2"/>
              </a:rPr>
              <a:t> </a:t>
            </a:r>
            <a:r>
              <a:rPr lang="en-GB" altLang="en-US" sz="3810" b="1" i="1" kern="0" dirty="0" err="1">
                <a:solidFill>
                  <a:srgbClr val="FF0000"/>
                </a:solidFill>
                <a:latin typeface="Arial"/>
                <a:sym typeface="Wingdings" panose="05000000000000000000" pitchFamily="2" charset="2"/>
              </a:rPr>
              <a:t>theo</a:t>
            </a:r>
            <a:r>
              <a:rPr lang="en-GB" altLang="en-US" sz="3810" b="1" i="1" kern="0" dirty="0">
                <a:solidFill>
                  <a:srgbClr val="FF0000"/>
                </a:solidFill>
                <a:latin typeface="Arial"/>
                <a:sym typeface="Wingdings" panose="05000000000000000000" pitchFamily="2" charset="2"/>
              </a:rPr>
              <a:t> </a:t>
            </a:r>
            <a:r>
              <a:rPr lang="en-GB" altLang="en-US" sz="3810" b="1" i="1" kern="0" dirty="0" err="1">
                <a:solidFill>
                  <a:srgbClr val="FF0000"/>
                </a:solidFill>
                <a:latin typeface="Arial"/>
                <a:sym typeface="Wingdings" panose="05000000000000000000" pitchFamily="2" charset="2"/>
              </a:rPr>
              <a:t>tiêu</a:t>
            </a:r>
            <a:r>
              <a:rPr lang="en-GB" altLang="en-US" sz="3810" b="1" i="1" kern="0" dirty="0">
                <a:solidFill>
                  <a:srgbClr val="FF0000"/>
                </a:solidFill>
                <a:latin typeface="Arial"/>
                <a:sym typeface="Wingdings" panose="05000000000000000000" pitchFamily="2" charset="2"/>
              </a:rPr>
              <a:t> </a:t>
            </a:r>
            <a:r>
              <a:rPr lang="en-GB" altLang="en-US" sz="3810" b="1" i="1" kern="0" dirty="0" err="1">
                <a:solidFill>
                  <a:srgbClr val="FF0000"/>
                </a:solidFill>
                <a:latin typeface="Arial"/>
                <a:sym typeface="Wingdings" panose="05000000000000000000" pitchFamily="2" charset="2"/>
              </a:rPr>
              <a:t>chuẩn</a:t>
            </a:r>
            <a:r>
              <a:rPr lang="en-GB" altLang="en-US" sz="3810" b="1" i="1" kern="0" dirty="0">
                <a:solidFill>
                  <a:srgbClr val="FF0000"/>
                </a:solidFill>
                <a:latin typeface="Arial"/>
                <a:sym typeface="Wingdings" panose="05000000000000000000" pitchFamily="2" charset="2"/>
              </a:rPr>
              <a:t> SMART </a:t>
            </a:r>
            <a:r>
              <a:rPr lang="en-GB" altLang="en-US" sz="3810" b="1" i="1" kern="0" dirty="0" err="1">
                <a:solidFill>
                  <a:srgbClr val="FF0000"/>
                </a:solidFill>
                <a:latin typeface="Arial"/>
                <a:sym typeface="Wingdings" panose="05000000000000000000" pitchFamily="2" charset="2"/>
              </a:rPr>
              <a:t>là</a:t>
            </a:r>
            <a:r>
              <a:rPr lang="en-GB" altLang="en-US" sz="3810" b="1" i="1" kern="0" dirty="0">
                <a:solidFill>
                  <a:srgbClr val="FF0000"/>
                </a:solidFill>
                <a:latin typeface="Arial"/>
                <a:sym typeface="Wingdings" panose="05000000000000000000" pitchFamily="2" charset="2"/>
              </a:rPr>
              <a:t> </a:t>
            </a:r>
            <a:r>
              <a:rPr lang="en-GB" altLang="en-US" sz="3810" b="1" i="1" kern="0" dirty="0" err="1">
                <a:solidFill>
                  <a:srgbClr val="FF0000"/>
                </a:solidFill>
                <a:latin typeface="Arial"/>
                <a:sym typeface="Wingdings" panose="05000000000000000000" pitchFamily="2" charset="2"/>
              </a:rPr>
              <a:t>gì</a:t>
            </a:r>
            <a:r>
              <a:rPr lang="en-GB" altLang="en-US" sz="3810" b="1" i="1" kern="0" dirty="0">
                <a:solidFill>
                  <a:srgbClr val="FF0000"/>
                </a:solidFill>
                <a:latin typeface="Arial"/>
                <a:sym typeface="Wingdings" panose="05000000000000000000" pitchFamily="2" charset="2"/>
              </a:rPr>
              <a:t>?</a:t>
            </a:r>
            <a:endParaRPr lang="en-GB" altLang="en-US" sz="4355" b="1" i="1" kern="0" dirty="0">
              <a:solidFill>
                <a:srgbClr val="FF0000"/>
              </a:solidFill>
              <a:latin typeface="Arial"/>
            </a:endParaRPr>
          </a:p>
          <a:p>
            <a:pPr marL="632960" indent="-632960" defTabSz="1244316">
              <a:buNone/>
              <a:defRPr/>
            </a:pPr>
            <a:endParaRPr lang="en-US" altLang="en-US" sz="4355" kern="0" dirty="0">
              <a:solidFill>
                <a:srgbClr val="003366"/>
              </a:solidFill>
              <a:latin typeface="Arial"/>
            </a:endParaRPr>
          </a:p>
        </p:txBody>
      </p:sp>
      <p:sp>
        <p:nvSpPr>
          <p:cNvPr id="7" name="Vertical Scroll 7">
            <a:extLst>
              <a:ext uri="{FF2B5EF4-FFF2-40B4-BE49-F238E27FC236}">
                <a16:creationId xmlns:a16="http://schemas.microsoft.com/office/drawing/2014/main" id="{DCDA7BF0-C09B-55C8-ECC1-C5D21B6D382B}"/>
              </a:ext>
            </a:extLst>
          </p:cNvPr>
          <p:cNvSpPr>
            <a:spLocks noChangeArrowheads="1"/>
          </p:cNvSpPr>
          <p:nvPr/>
        </p:nvSpPr>
        <p:spPr bwMode="auto">
          <a:xfrm>
            <a:off x="10523170" y="3321686"/>
            <a:ext cx="4562399" cy="4769781"/>
          </a:xfrm>
          <a:prstGeom prst="verticalScroll">
            <a:avLst>
              <a:gd name="adj" fmla="val 12500"/>
            </a:avLst>
          </a:prstGeom>
          <a:solidFill>
            <a:srgbClr val="009900"/>
          </a:solidFill>
          <a:ln w="12700" cap="sq" algn="ctr">
            <a:solidFill>
              <a:srgbClr val="003366"/>
            </a:solidFill>
            <a:round/>
            <a:headEnd type="none" w="sm" len="sm"/>
            <a:tailEnd type="none" w="sm" len="sm"/>
          </a:ln>
        </p:spPr>
        <p:txBody>
          <a:bodyPr wrap="none"/>
          <a:lstStyle>
            <a:lvl1pPr>
              <a:spcBef>
                <a:spcPct val="20000"/>
              </a:spcBef>
              <a:buClr>
                <a:srgbClr val="006600"/>
              </a:buClr>
              <a:buSzPct val="75000"/>
              <a:buFont typeface="Wingdings" panose="05000000000000000000" pitchFamily="2" charset="2"/>
              <a:buChar char="n"/>
              <a:defRPr kumimoji="1" sz="3200">
                <a:solidFill>
                  <a:schemeClr val="tx1"/>
                </a:solidFill>
                <a:latin typeface="Arial" panose="020B0604020202020204" pitchFamily="34" charset="0"/>
              </a:defRPr>
            </a:lvl1pPr>
            <a:lvl2pPr marL="742950" indent="-285750">
              <a:spcBef>
                <a:spcPct val="20000"/>
              </a:spcBef>
              <a:buClr>
                <a:srgbClr val="006600"/>
              </a:buClr>
              <a:buSzPct val="75000"/>
              <a:buFont typeface="Wingdings" panose="05000000000000000000" pitchFamily="2" charset="2"/>
              <a:buChar char="n"/>
              <a:defRPr kumimoji="1" sz="2800">
                <a:solidFill>
                  <a:schemeClr val="tx1"/>
                </a:solidFill>
                <a:latin typeface="Arial" panose="020B0604020202020204" pitchFamily="34" charset="0"/>
              </a:defRPr>
            </a:lvl2pPr>
            <a:lvl3pPr marL="1143000" indent="-228600">
              <a:spcBef>
                <a:spcPct val="20000"/>
              </a:spcBef>
              <a:buClr>
                <a:srgbClr val="006600"/>
              </a:buClr>
              <a:buSzPct val="75000"/>
              <a:buFont typeface="Wingdings" panose="05000000000000000000" pitchFamily="2" charset="2"/>
              <a:buChar char="n"/>
              <a:defRPr kumimoji="1" sz="2400">
                <a:solidFill>
                  <a:schemeClr val="tx1"/>
                </a:solidFill>
                <a:latin typeface="Arial" panose="020B0604020202020204" pitchFamily="34" charset="0"/>
              </a:defRPr>
            </a:lvl3pPr>
            <a:lvl4pPr marL="1600200" indent="-228600">
              <a:spcBef>
                <a:spcPct val="20000"/>
              </a:spcBef>
              <a:buClr>
                <a:srgbClr val="006600"/>
              </a:buClr>
              <a:buSzPct val="75000"/>
              <a:buFont typeface="Wingdings" panose="05000000000000000000" pitchFamily="2" charset="2"/>
              <a:buChar char="n"/>
              <a:defRPr kumimoji="1" sz="2000">
                <a:solidFill>
                  <a:schemeClr val="tx1"/>
                </a:solidFill>
                <a:latin typeface="Arial" panose="020B0604020202020204" pitchFamily="34" charset="0"/>
              </a:defRPr>
            </a:lvl4pPr>
            <a:lvl5pPr marL="2057400" indent="-228600">
              <a:spcBef>
                <a:spcPct val="20000"/>
              </a:spcBef>
              <a:buClr>
                <a:srgbClr val="006600"/>
              </a:buClr>
              <a:buSzPct val="75000"/>
              <a:buFont typeface="Wingdings" panose="05000000000000000000" pitchFamily="2" charset="2"/>
              <a:buChar char="n"/>
              <a:defRPr kumimoji="1" sz="20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006600"/>
              </a:buClr>
              <a:buSzPct val="75000"/>
              <a:buFont typeface="Wingdings" panose="05000000000000000000" pitchFamily="2" charset="2"/>
              <a:buChar char="n"/>
              <a:defRPr kumimoji="1" sz="20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006600"/>
              </a:buClr>
              <a:buSzPct val="75000"/>
              <a:buFont typeface="Wingdings" panose="05000000000000000000" pitchFamily="2" charset="2"/>
              <a:buChar char="n"/>
              <a:defRPr kumimoji="1" sz="20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006600"/>
              </a:buClr>
              <a:buSzPct val="75000"/>
              <a:buFont typeface="Wingdings" panose="05000000000000000000" pitchFamily="2" charset="2"/>
              <a:buChar char="n"/>
              <a:defRPr kumimoji="1" sz="20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006600"/>
              </a:buClr>
              <a:buSzPct val="75000"/>
              <a:buFont typeface="Wingdings" panose="05000000000000000000" pitchFamily="2" charset="2"/>
              <a:buChar char="n"/>
              <a:defRPr kumimoji="1" sz="2000">
                <a:solidFill>
                  <a:schemeClr val="tx1"/>
                </a:solidFill>
                <a:latin typeface="Arial" panose="020B0604020202020204" pitchFamily="34" charset="0"/>
              </a:defRPr>
            </a:lvl9pPr>
          </a:lstStyle>
          <a:p>
            <a:pPr defTabSz="1244316">
              <a:spcBef>
                <a:spcPct val="0"/>
              </a:spcBef>
              <a:buClrTx/>
              <a:buSzTx/>
              <a:buNone/>
              <a:defRPr/>
            </a:pPr>
            <a:r>
              <a:rPr kumimoji="0" lang="vi-VN" altLang="en-US" sz="4355" b="1" kern="0" dirty="0">
                <a:solidFill>
                  <a:srgbClr val="FFFF00"/>
                </a:solidFill>
                <a:latin typeface="Times New Roman" panose="02020603050405020304" pitchFamily="18" charset="0"/>
              </a:rPr>
              <a:t>S</a:t>
            </a:r>
            <a:r>
              <a:rPr kumimoji="0" lang="vi-VN" altLang="en-US" sz="4355" b="1" kern="0" dirty="0">
                <a:solidFill>
                  <a:srgbClr val="FFFFFF"/>
                </a:solidFill>
                <a:latin typeface="Times New Roman" panose="02020603050405020304" pitchFamily="18" charset="0"/>
              </a:rPr>
              <a:t>pecific </a:t>
            </a:r>
            <a:endParaRPr kumimoji="0" lang="en-US" altLang="en-US" sz="4355" b="1" kern="0" dirty="0">
              <a:solidFill>
                <a:srgbClr val="FFFFFF"/>
              </a:solidFill>
              <a:latin typeface="Times New Roman" panose="02020603050405020304" pitchFamily="18" charset="0"/>
            </a:endParaRPr>
          </a:p>
          <a:p>
            <a:pPr defTabSz="1244316">
              <a:spcBef>
                <a:spcPct val="0"/>
              </a:spcBef>
              <a:buClrTx/>
              <a:buSzTx/>
              <a:buNone/>
              <a:defRPr/>
            </a:pPr>
            <a:r>
              <a:rPr kumimoji="0" lang="vi-VN" altLang="en-US" sz="4355" b="1" kern="0" dirty="0">
                <a:solidFill>
                  <a:srgbClr val="FFFF00"/>
                </a:solidFill>
                <a:latin typeface="Times New Roman" panose="02020603050405020304" pitchFamily="18" charset="0"/>
              </a:rPr>
              <a:t>M</a:t>
            </a:r>
            <a:r>
              <a:rPr kumimoji="0" lang="vi-VN" altLang="en-US" sz="4355" b="1" kern="0" dirty="0">
                <a:solidFill>
                  <a:srgbClr val="FFFFFF"/>
                </a:solidFill>
                <a:latin typeface="Times New Roman" panose="02020603050405020304" pitchFamily="18" charset="0"/>
              </a:rPr>
              <a:t>easurable  </a:t>
            </a:r>
            <a:endParaRPr kumimoji="0" lang="en-US" altLang="en-US" sz="4355" b="1" kern="0" dirty="0">
              <a:solidFill>
                <a:srgbClr val="FFFFFF"/>
              </a:solidFill>
              <a:latin typeface="Times New Roman" panose="02020603050405020304" pitchFamily="18" charset="0"/>
            </a:endParaRPr>
          </a:p>
          <a:p>
            <a:pPr defTabSz="1244316">
              <a:spcBef>
                <a:spcPct val="0"/>
              </a:spcBef>
              <a:buClrTx/>
              <a:buSzTx/>
              <a:buNone/>
              <a:defRPr/>
            </a:pPr>
            <a:r>
              <a:rPr kumimoji="0" lang="vi-VN" altLang="en-US" sz="4355" b="1" kern="0" dirty="0">
                <a:solidFill>
                  <a:srgbClr val="FFFF00"/>
                </a:solidFill>
                <a:latin typeface="Times New Roman" panose="02020603050405020304" pitchFamily="18" charset="0"/>
              </a:rPr>
              <a:t>A</a:t>
            </a:r>
            <a:r>
              <a:rPr kumimoji="0" lang="vi-VN" altLang="en-US" sz="4355" b="1" kern="0" dirty="0">
                <a:solidFill>
                  <a:srgbClr val="FFFFFF"/>
                </a:solidFill>
                <a:latin typeface="Times New Roman" panose="02020603050405020304" pitchFamily="18" charset="0"/>
              </a:rPr>
              <a:t>chievable </a:t>
            </a:r>
            <a:endParaRPr kumimoji="0" lang="en-US" altLang="en-US" sz="4355" b="1" kern="0" dirty="0">
              <a:solidFill>
                <a:srgbClr val="FFFFFF"/>
              </a:solidFill>
              <a:latin typeface="Times New Roman" panose="02020603050405020304" pitchFamily="18" charset="0"/>
            </a:endParaRPr>
          </a:p>
          <a:p>
            <a:pPr defTabSz="1244316">
              <a:spcBef>
                <a:spcPct val="0"/>
              </a:spcBef>
              <a:buClrTx/>
              <a:buSzTx/>
              <a:buNone/>
              <a:defRPr/>
            </a:pPr>
            <a:r>
              <a:rPr kumimoji="0" lang="vi-VN" altLang="en-US" sz="4355" b="1" kern="0" dirty="0">
                <a:solidFill>
                  <a:srgbClr val="FFFF00"/>
                </a:solidFill>
                <a:latin typeface="Times New Roman" panose="02020603050405020304" pitchFamily="18" charset="0"/>
              </a:rPr>
              <a:t>R</a:t>
            </a:r>
            <a:r>
              <a:rPr kumimoji="0" lang="vi-VN" altLang="en-US" sz="4355" b="1" kern="0" dirty="0">
                <a:solidFill>
                  <a:srgbClr val="FFFFFF"/>
                </a:solidFill>
                <a:latin typeface="Times New Roman" panose="02020603050405020304" pitchFamily="18" charset="0"/>
              </a:rPr>
              <a:t>ealistic</a:t>
            </a:r>
            <a:endParaRPr kumimoji="0" lang="en-US" altLang="en-US" sz="4355" b="1" kern="0" dirty="0">
              <a:solidFill>
                <a:srgbClr val="FFFFFF"/>
              </a:solidFill>
              <a:latin typeface="Times New Roman" panose="02020603050405020304" pitchFamily="18" charset="0"/>
            </a:endParaRPr>
          </a:p>
          <a:p>
            <a:pPr defTabSz="1244316">
              <a:spcBef>
                <a:spcPct val="0"/>
              </a:spcBef>
              <a:buClrTx/>
              <a:buSzTx/>
              <a:buNone/>
              <a:defRPr/>
            </a:pPr>
            <a:r>
              <a:rPr kumimoji="0" lang="vi-VN" altLang="en-US" sz="4355" b="1" kern="0" dirty="0">
                <a:solidFill>
                  <a:srgbClr val="FFFF00"/>
                </a:solidFill>
                <a:latin typeface="Times New Roman" panose="02020603050405020304" pitchFamily="18" charset="0"/>
              </a:rPr>
              <a:t>T</a:t>
            </a:r>
            <a:r>
              <a:rPr kumimoji="0" lang="vi-VN" altLang="en-US" sz="4355" b="1" kern="0" dirty="0">
                <a:solidFill>
                  <a:srgbClr val="FFFFFF"/>
                </a:solidFill>
                <a:latin typeface="Times New Roman" panose="02020603050405020304" pitchFamily="18" charset="0"/>
              </a:rPr>
              <a:t>ime-Bound</a:t>
            </a:r>
            <a:endParaRPr kumimoji="0" lang="en-US" altLang="en-US" sz="3266" b="1" kern="0" dirty="0">
              <a:solidFill>
                <a:srgbClr val="FFFFFF"/>
              </a:solidFill>
              <a:latin typeface="Times New Roman" panose="02020603050405020304" pitchFamily="18" charset="0"/>
            </a:endParaRPr>
          </a:p>
          <a:p>
            <a:pPr defTabSz="1244316">
              <a:spcBef>
                <a:spcPct val="0"/>
              </a:spcBef>
              <a:buClrTx/>
              <a:buSzTx/>
              <a:buNone/>
              <a:defRPr/>
            </a:pPr>
            <a:endParaRPr kumimoji="0" lang="en-US" altLang="en-US" sz="3266" kern="0" dirty="0">
              <a:solidFill>
                <a:srgbClr val="003366"/>
              </a:solidFill>
              <a:latin typeface="Times New Roman" panose="02020603050405020304" pitchFamily="18" charset="0"/>
            </a:endParaRPr>
          </a:p>
        </p:txBody>
      </p:sp>
      <p:sp>
        <p:nvSpPr>
          <p:cNvPr id="8" name="Text Box 10">
            <a:extLst>
              <a:ext uri="{FF2B5EF4-FFF2-40B4-BE49-F238E27FC236}">
                <a16:creationId xmlns:a16="http://schemas.microsoft.com/office/drawing/2014/main" id="{630F0421-D40A-2DAA-EED6-661A22CCA7BB}"/>
              </a:ext>
            </a:extLst>
          </p:cNvPr>
          <p:cNvSpPr txBox="1">
            <a:spLocks noChangeArrowheads="1"/>
          </p:cNvSpPr>
          <p:nvPr/>
        </p:nvSpPr>
        <p:spPr bwMode="auto">
          <a:xfrm>
            <a:off x="2088970" y="269759"/>
            <a:ext cx="14404019" cy="7518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22470" tIns="61235" rIns="122470" bIns="61235">
            <a:spAutoFit/>
          </a:bodyPr>
          <a:lstStyle>
            <a:lvl1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1pPr>
            <a:lvl2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2pPr>
            <a:lvl3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3pPr>
            <a:lvl4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4pPr>
            <a:lvl5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5pPr>
            <a:lvl6pPr marL="25146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6pPr>
            <a:lvl7pPr marL="29718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7pPr>
            <a:lvl8pPr marL="34290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8pPr>
            <a:lvl9pPr marL="38862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9pPr>
          </a:lstStyle>
          <a:p>
            <a:pPr algn="just" defTabSz="611357" fontAlgn="base" latinLnBrk="1">
              <a:spcBef>
                <a:spcPct val="0"/>
              </a:spcBef>
              <a:spcAft>
                <a:spcPct val="0"/>
              </a:spcAft>
              <a:tabLst>
                <a:tab pos="985083" algn="l"/>
                <a:tab pos="1970166" algn="l"/>
                <a:tab pos="2955249" algn="l"/>
                <a:tab pos="3940332" algn="l"/>
                <a:tab pos="4925416" algn="l"/>
                <a:tab pos="5910499" algn="l"/>
                <a:tab pos="6895582" algn="l"/>
                <a:tab pos="7880665" algn="l"/>
                <a:tab pos="8865748" algn="l"/>
                <a:tab pos="9850831" algn="l"/>
                <a:tab pos="10835914" algn="l"/>
                <a:tab pos="11820997" algn="l"/>
              </a:tabLst>
              <a:defRPr/>
            </a:pPr>
            <a:r>
              <a:rPr lang="en-US" sz="4082" b="1" i="1" dirty="0">
                <a:solidFill>
                  <a:srgbClr val="FFFFFF"/>
                </a:solidFill>
                <a:cs typeface="Arial" panose="020B0604020202020204" pitchFamily="34" charset="0"/>
              </a:rPr>
              <a:t>2.2. </a:t>
            </a:r>
            <a:r>
              <a:rPr lang="it-IT" sz="4082" b="1" i="1" dirty="0">
                <a:solidFill>
                  <a:srgbClr val="FFFFFF"/>
                </a:solidFill>
                <a:cs typeface="Arial" panose="020B0604020202020204" pitchFamily="34" charset="0"/>
              </a:rPr>
              <a:t>MỤC TIÊU, CƠ SỞ KHOA HỌC &amp; TIẾN TRÌNH H-ĐỊNH</a:t>
            </a:r>
            <a:endParaRPr lang="en-US" sz="4082" b="1" i="1" dirty="0">
              <a:solidFill>
                <a:srgbClr val="FFFFFF"/>
              </a:solidFill>
            </a:endParaRPr>
          </a:p>
        </p:txBody>
      </p:sp>
      <p:grpSp>
        <p:nvGrpSpPr>
          <p:cNvPr id="9" name="Group 7">
            <a:extLst>
              <a:ext uri="{FF2B5EF4-FFF2-40B4-BE49-F238E27FC236}">
                <a16:creationId xmlns:a16="http://schemas.microsoft.com/office/drawing/2014/main" id="{1EBA0C1F-A118-6F31-9326-3B7548F3865A}"/>
              </a:ext>
            </a:extLst>
          </p:cNvPr>
          <p:cNvGrpSpPr>
            <a:grpSpLocks/>
          </p:cNvGrpSpPr>
          <p:nvPr/>
        </p:nvGrpSpPr>
        <p:grpSpPr bwMode="auto">
          <a:xfrm>
            <a:off x="2741490" y="1517999"/>
            <a:ext cx="12805020" cy="1078706"/>
            <a:chOff x="-298625" y="0"/>
            <a:chExt cx="6525713" cy="719137"/>
          </a:xfrm>
          <a:gradFill flip="none" rotWithShape="1">
            <a:gsLst>
              <a:gs pos="0">
                <a:srgbClr val="000099">
                  <a:shade val="30000"/>
                  <a:satMod val="115000"/>
                </a:srgbClr>
              </a:gs>
              <a:gs pos="50000">
                <a:srgbClr val="000099">
                  <a:shade val="67500"/>
                  <a:satMod val="115000"/>
                </a:srgbClr>
              </a:gs>
              <a:gs pos="100000">
                <a:srgbClr val="000099">
                  <a:shade val="100000"/>
                  <a:satMod val="115000"/>
                </a:srgbClr>
              </a:gs>
            </a:gsLst>
            <a:lin ang="16200000" scaled="1"/>
            <a:tileRect/>
          </a:gradFill>
        </p:grpSpPr>
        <p:sp>
          <p:nvSpPr>
            <p:cNvPr id="10" name="AutoShape 3">
              <a:extLst>
                <a:ext uri="{FF2B5EF4-FFF2-40B4-BE49-F238E27FC236}">
                  <a16:creationId xmlns:a16="http://schemas.microsoft.com/office/drawing/2014/main" id="{540025FD-5C50-0B63-AFC3-2CB518CEF706}"/>
                </a:ext>
              </a:extLst>
            </p:cNvPr>
            <p:cNvSpPr>
              <a:spLocks noChangeArrowheads="1"/>
            </p:cNvSpPr>
            <p:nvPr/>
          </p:nvSpPr>
          <p:spPr bwMode="auto">
            <a:xfrm>
              <a:off x="-298625" y="0"/>
              <a:ext cx="6525713" cy="719137"/>
            </a:xfrm>
            <a:prstGeom prst="roundRect">
              <a:avLst>
                <a:gd name="adj" fmla="val 16667"/>
              </a:avLst>
            </a:prstGeom>
            <a:solidFill>
              <a:srgbClr val="CCCCFF"/>
            </a:solidFill>
            <a:ln>
              <a:noFill/>
            </a:ln>
          </p:spPr>
          <p:txBody>
            <a:bodyPr anchor="ctr"/>
            <a:lstStyle>
              <a:lvl1pPr latinLnBrk="1">
                <a:spcBef>
                  <a:spcPct val="20000"/>
                </a:spcBef>
                <a:buFont typeface="Arial" panose="020B0604020202020204" pitchFamily="34" charset="0"/>
                <a:buChar char="•"/>
                <a:defRPr sz="3500">
                  <a:solidFill>
                    <a:schemeClr val="tx1"/>
                  </a:solidFill>
                  <a:latin typeface="Malgun Gothic" panose="020B0503020000020004" pitchFamily="34" charset="-127"/>
                </a:defRPr>
              </a:lvl1pPr>
              <a:lvl2pPr marL="817563" indent="-314325" latinLnBrk="1">
                <a:spcBef>
                  <a:spcPct val="20000"/>
                </a:spcBef>
                <a:buFont typeface="Arial" panose="020B0604020202020204" pitchFamily="34" charset="0"/>
                <a:buChar char="–"/>
                <a:defRPr sz="3000">
                  <a:solidFill>
                    <a:schemeClr val="tx1"/>
                  </a:solidFill>
                  <a:latin typeface="Malgun Gothic" panose="020B0503020000020004" pitchFamily="34" charset="-127"/>
                </a:defRPr>
              </a:lvl2pPr>
              <a:lvl3pPr marL="1258888" indent="-250825" latinLnBrk="1">
                <a:spcBef>
                  <a:spcPct val="20000"/>
                </a:spcBef>
                <a:buFont typeface="Arial" panose="020B0604020202020204" pitchFamily="34" charset="0"/>
                <a:buChar char="•"/>
                <a:defRPr sz="2600">
                  <a:solidFill>
                    <a:schemeClr val="tx1"/>
                  </a:solidFill>
                  <a:latin typeface="Malgun Gothic" panose="020B0503020000020004" pitchFamily="34" charset="-127"/>
                </a:defRPr>
              </a:lvl3pPr>
              <a:lvl4pPr marL="1763713"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4pPr>
              <a:lvl5pPr marL="226695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5pPr>
              <a:lvl6pPr marL="27241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6pPr>
              <a:lvl7pPr marL="31813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7pPr>
              <a:lvl8pPr marL="36385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8pPr>
              <a:lvl9pPr marL="40957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9pPr>
            </a:lstStyle>
            <a:p>
              <a:pPr algn="ctr" defTabSz="1371609" fontAlgn="base" latinLnBrk="0">
                <a:spcBef>
                  <a:spcPct val="0"/>
                </a:spcBef>
                <a:spcAft>
                  <a:spcPct val="0"/>
                </a:spcAft>
                <a:buNone/>
                <a:defRPr/>
              </a:pPr>
              <a:endParaRPr lang="zh-CN" altLang="en-US" sz="2700" b="1" dirty="0">
                <a:solidFill>
                  <a:srgbClr val="000000"/>
                </a:solidFill>
                <a:latin typeface="Arial" panose="020B0604020202020204" pitchFamily="34" charset="0"/>
                <a:ea typeface="宋体" panose="02010600030101010101" pitchFamily="2" charset="-122"/>
              </a:endParaRPr>
            </a:p>
          </p:txBody>
        </p:sp>
        <p:sp>
          <p:nvSpPr>
            <p:cNvPr id="11" name="AutoShape 3">
              <a:extLst>
                <a:ext uri="{FF2B5EF4-FFF2-40B4-BE49-F238E27FC236}">
                  <a16:creationId xmlns:a16="http://schemas.microsoft.com/office/drawing/2014/main" id="{A0E60A0A-0240-1F12-6FE3-31E76911DACF}"/>
                </a:ext>
              </a:extLst>
            </p:cNvPr>
            <p:cNvSpPr>
              <a:spLocks noChangeArrowheads="1"/>
            </p:cNvSpPr>
            <p:nvPr/>
          </p:nvSpPr>
          <p:spPr bwMode="auto">
            <a:xfrm>
              <a:off x="-298625" y="66340"/>
              <a:ext cx="6455522" cy="541337"/>
            </a:xfrm>
            <a:prstGeom prst="roundRect">
              <a:avLst>
                <a:gd name="adj" fmla="val 16667"/>
              </a:avLst>
            </a:prstGeom>
            <a:solidFill>
              <a:schemeClr val="bg1"/>
            </a:solidFill>
            <a:ln w="25400">
              <a:solidFill>
                <a:schemeClr val="bg1"/>
              </a:solidFill>
              <a:round/>
              <a:headEnd/>
              <a:tailEnd/>
            </a:ln>
          </p:spPr>
          <p:txBody>
            <a:bodyPr wrap="none" anchor="ctr"/>
            <a:lstStyle>
              <a:lvl1pPr latinLnBrk="1">
                <a:spcBef>
                  <a:spcPct val="20000"/>
                </a:spcBef>
                <a:buFont typeface="Arial" panose="020B0604020202020204" pitchFamily="34" charset="0"/>
                <a:buChar char="•"/>
                <a:defRPr sz="3500">
                  <a:solidFill>
                    <a:schemeClr val="tx1"/>
                  </a:solidFill>
                  <a:latin typeface="Malgun Gothic" panose="020B0503020000020004" pitchFamily="34" charset="-127"/>
                </a:defRPr>
              </a:lvl1pPr>
              <a:lvl2pPr marL="817563" indent="-314325" latinLnBrk="1">
                <a:spcBef>
                  <a:spcPct val="20000"/>
                </a:spcBef>
                <a:buFont typeface="Arial" panose="020B0604020202020204" pitchFamily="34" charset="0"/>
                <a:buChar char="–"/>
                <a:defRPr sz="3000">
                  <a:solidFill>
                    <a:schemeClr val="tx1"/>
                  </a:solidFill>
                  <a:latin typeface="Malgun Gothic" panose="020B0503020000020004" pitchFamily="34" charset="-127"/>
                </a:defRPr>
              </a:lvl2pPr>
              <a:lvl3pPr marL="1258888" indent="-250825" latinLnBrk="1">
                <a:spcBef>
                  <a:spcPct val="20000"/>
                </a:spcBef>
                <a:buFont typeface="Arial" panose="020B0604020202020204" pitchFamily="34" charset="0"/>
                <a:buChar char="•"/>
                <a:defRPr sz="2600">
                  <a:solidFill>
                    <a:schemeClr val="tx1"/>
                  </a:solidFill>
                  <a:latin typeface="Malgun Gothic" panose="020B0503020000020004" pitchFamily="34" charset="-127"/>
                </a:defRPr>
              </a:lvl3pPr>
              <a:lvl4pPr marL="1763713"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4pPr>
              <a:lvl5pPr marL="226695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5pPr>
              <a:lvl6pPr marL="27241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6pPr>
              <a:lvl7pPr marL="31813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7pPr>
              <a:lvl8pPr marL="36385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8pPr>
              <a:lvl9pPr marL="40957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9pPr>
            </a:lstStyle>
            <a:p>
              <a:pPr algn="ctr" defTabSz="1371609" eaLnBrk="0" fontAlgn="base" hangingPunct="0">
                <a:spcAft>
                  <a:spcPct val="0"/>
                </a:spcAft>
                <a:buNone/>
                <a:defRPr/>
              </a:pPr>
              <a:r>
                <a:rPr lang="en-US" sz="4199" b="1" dirty="0">
                  <a:solidFill>
                    <a:srgbClr val="000099"/>
                  </a:solidFill>
                  <a:latin typeface="Arial"/>
                  <a:ea typeface="SimSun" panose="02010600030101010101" pitchFamily="2" charset="-122"/>
                </a:rPr>
                <a:t>2.2.2. MỤC TIÊU HOẠCH ĐỊNH </a:t>
              </a:r>
            </a:p>
          </p:txBody>
        </p:sp>
      </p:grpSp>
    </p:spTree>
    <p:extLst>
      <p:ext uri="{BB962C8B-B14F-4D97-AF65-F5344CB8AC3E}">
        <p14:creationId xmlns:p14="http://schemas.microsoft.com/office/powerpoint/2010/main" val="3728342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blinds(horizontal)">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blinds(horizontal)">
                                      <p:cBhvr>
                                        <p:cTn id="12" dur="5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Effect transition="in" filter="blinds(horizontal)">
                                      <p:cBhvr>
                                        <p:cTn id="17" dur="500"/>
                                        <p:tgtEl>
                                          <p:spTgt spid="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6">
                                            <p:txEl>
                                              <p:pRg st="3" end="3"/>
                                            </p:txEl>
                                          </p:spTgt>
                                        </p:tgtEl>
                                        <p:attrNameLst>
                                          <p:attrName>style.visibility</p:attrName>
                                        </p:attrNameLst>
                                      </p:cBhvr>
                                      <p:to>
                                        <p:strVal val="visible"/>
                                      </p:to>
                                    </p:set>
                                    <p:animEffect transition="in" filter="blinds(horizontal)">
                                      <p:cBhvr>
                                        <p:cTn id="22" dur="500"/>
                                        <p:tgtEl>
                                          <p:spTgt spid="6">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6">
                                            <p:txEl>
                                              <p:pRg st="4" end="4"/>
                                            </p:txEl>
                                          </p:spTgt>
                                        </p:tgtEl>
                                        <p:attrNameLst>
                                          <p:attrName>style.visibility</p:attrName>
                                        </p:attrNameLst>
                                      </p:cBhvr>
                                      <p:to>
                                        <p:strVal val="visible"/>
                                      </p:to>
                                    </p:set>
                                    <p:animEffect transition="in" filter="blinds(horizontal)">
                                      <p:cBhvr>
                                        <p:cTn id="27" dur="500"/>
                                        <p:tgtEl>
                                          <p:spTgt spid="6">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6">
                                            <p:txEl>
                                              <p:pRg st="5" end="5"/>
                                            </p:txEl>
                                          </p:spTgt>
                                        </p:tgtEl>
                                        <p:attrNameLst>
                                          <p:attrName>style.visibility</p:attrName>
                                        </p:attrNameLst>
                                      </p:cBhvr>
                                      <p:to>
                                        <p:strVal val="visible"/>
                                      </p:to>
                                    </p:set>
                                    <p:animEffect transition="in" filter="blinds(horizontal)">
                                      <p:cBhvr>
                                        <p:cTn id="32" dur="500"/>
                                        <p:tgtEl>
                                          <p:spTgt spid="6">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6">
                                            <p:txEl>
                                              <p:pRg st="7" end="7"/>
                                            </p:txEl>
                                          </p:spTgt>
                                        </p:tgtEl>
                                        <p:attrNameLst>
                                          <p:attrName>style.visibility</p:attrName>
                                        </p:attrNameLst>
                                      </p:cBhvr>
                                      <p:to>
                                        <p:strVal val="visible"/>
                                      </p:to>
                                    </p:set>
                                    <p:animEffect transition="in" filter="blinds(horizontal)">
                                      <p:cBhvr>
                                        <p:cTn id="37" dur="500"/>
                                        <p:tgtEl>
                                          <p:spTgt spid="6">
                                            <p:txEl>
                                              <p:pRg st="7" end="7"/>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7"/>
                                        </p:tgtEl>
                                        <p:attrNameLst>
                                          <p:attrName>style.visibility</p:attrName>
                                        </p:attrNameLst>
                                      </p:cBhvr>
                                      <p:to>
                                        <p:strVal val="visible"/>
                                      </p:to>
                                    </p:set>
                                    <p:animEffect transition="in" filter="blinds(horizontal)">
                                      <p:cBhvr>
                                        <p:cTn id="42" dur="500"/>
                                        <p:tgtEl>
                                          <p:spTgt spid="7"/>
                                        </p:tgtEl>
                                      </p:cBhvr>
                                    </p:animEffect>
                                  </p:childTnLst>
                                </p:cTn>
                              </p:par>
                              <p:par>
                                <p:cTn id="43" presetID="18" presetClass="entr" presetSubtype="12" fill="hold" grpId="0" nodeType="withEffect">
                                  <p:stCondLst>
                                    <p:cond delay="0"/>
                                  </p:stCondLst>
                                  <p:childTnLst>
                                    <p:set>
                                      <p:cBhvr>
                                        <p:cTn id="44" dur="1" fill="hold">
                                          <p:stCondLst>
                                            <p:cond delay="0"/>
                                          </p:stCondLst>
                                        </p:cTn>
                                        <p:tgtEl>
                                          <p:spTgt spid="8"/>
                                        </p:tgtEl>
                                        <p:attrNameLst>
                                          <p:attrName>style.visibility</p:attrName>
                                        </p:attrNameLst>
                                      </p:cBhvr>
                                      <p:to>
                                        <p:strVal val="visible"/>
                                      </p:to>
                                    </p:set>
                                    <p:animEffect transition="in" filter="strips(downLeft)">
                                      <p:cBhvr>
                                        <p:cTn id="45" dur="500"/>
                                        <p:tgtEl>
                                          <p:spTgt spid="8"/>
                                        </p:tgtEl>
                                      </p:cBhvr>
                                    </p:animEffect>
                                  </p:childTnLst>
                                </p:cTn>
                              </p:par>
                              <p:par>
                                <p:cTn id="46" presetID="42" presetClass="entr" presetSubtype="0" fill="hold" nodeType="withEffect">
                                  <p:stCondLst>
                                    <p:cond delay="0"/>
                                  </p:stCondLst>
                                  <p:childTnLst>
                                    <p:set>
                                      <p:cBhvr>
                                        <p:cTn id="47" dur="1" fill="hold">
                                          <p:stCondLst>
                                            <p:cond delay="0"/>
                                          </p:stCondLst>
                                        </p:cTn>
                                        <p:tgtEl>
                                          <p:spTgt spid="9"/>
                                        </p:tgtEl>
                                        <p:attrNameLst>
                                          <p:attrName>style.visibility</p:attrName>
                                        </p:attrNameLst>
                                      </p:cBhvr>
                                      <p:to>
                                        <p:strVal val="visible"/>
                                      </p:to>
                                    </p:set>
                                    <p:animEffect transition="in" filter="fade">
                                      <p:cBhvr>
                                        <p:cTn id="48" dur="500"/>
                                        <p:tgtEl>
                                          <p:spTgt spid="9"/>
                                        </p:tgtEl>
                                      </p:cBhvr>
                                    </p:animEffect>
                                    <p:anim calcmode="lin" valueType="num">
                                      <p:cBhvr>
                                        <p:cTn id="49" dur="500" fill="hold"/>
                                        <p:tgtEl>
                                          <p:spTgt spid="9"/>
                                        </p:tgtEl>
                                        <p:attrNameLst>
                                          <p:attrName>ppt_x</p:attrName>
                                        </p:attrNameLst>
                                      </p:cBhvr>
                                      <p:tavLst>
                                        <p:tav tm="0">
                                          <p:val>
                                            <p:strVal val="#ppt_x"/>
                                          </p:val>
                                        </p:tav>
                                        <p:tav tm="100000">
                                          <p:val>
                                            <p:strVal val="#ppt_x"/>
                                          </p:val>
                                        </p:tav>
                                      </p:tavLst>
                                    </p:anim>
                                    <p:anim calcmode="lin" valueType="num">
                                      <p:cBhvr>
                                        <p:cTn id="50" dur="5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P spid="7" grpId="0" animBg="1"/>
      <p:bldP spid="8"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10">
            <a:extLst>
              <a:ext uri="{FF2B5EF4-FFF2-40B4-BE49-F238E27FC236}">
                <a16:creationId xmlns:a16="http://schemas.microsoft.com/office/drawing/2014/main" id="{945B4DA6-806C-6199-7F9D-CE9EA74A2802}"/>
              </a:ext>
            </a:extLst>
          </p:cNvPr>
          <p:cNvSpPr txBox="1">
            <a:spLocks noChangeArrowheads="1"/>
          </p:cNvSpPr>
          <p:nvPr/>
        </p:nvSpPr>
        <p:spPr bwMode="auto">
          <a:xfrm>
            <a:off x="2088970" y="269759"/>
            <a:ext cx="14404019" cy="7518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22470" tIns="61235" rIns="122470" bIns="61235">
            <a:spAutoFit/>
          </a:bodyPr>
          <a:lstStyle>
            <a:lvl1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1pPr>
            <a:lvl2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2pPr>
            <a:lvl3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3pPr>
            <a:lvl4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4pPr>
            <a:lvl5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5pPr>
            <a:lvl6pPr marL="25146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6pPr>
            <a:lvl7pPr marL="29718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7pPr>
            <a:lvl8pPr marL="34290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8pPr>
            <a:lvl9pPr marL="38862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9pPr>
          </a:lstStyle>
          <a:p>
            <a:pPr algn="just" defTabSz="611357" fontAlgn="base" latinLnBrk="1">
              <a:spcBef>
                <a:spcPct val="0"/>
              </a:spcBef>
              <a:spcAft>
                <a:spcPct val="0"/>
              </a:spcAft>
              <a:tabLst>
                <a:tab pos="985083" algn="l"/>
                <a:tab pos="1970166" algn="l"/>
                <a:tab pos="2955249" algn="l"/>
                <a:tab pos="3940332" algn="l"/>
                <a:tab pos="4925416" algn="l"/>
                <a:tab pos="5910499" algn="l"/>
                <a:tab pos="6895582" algn="l"/>
                <a:tab pos="7880665" algn="l"/>
                <a:tab pos="8865748" algn="l"/>
                <a:tab pos="9850831" algn="l"/>
                <a:tab pos="10835914" algn="l"/>
                <a:tab pos="11820997" algn="l"/>
              </a:tabLst>
              <a:defRPr/>
            </a:pPr>
            <a:r>
              <a:rPr lang="en-US" sz="4082" b="1" i="1" dirty="0">
                <a:solidFill>
                  <a:srgbClr val="FFFFFF"/>
                </a:solidFill>
                <a:cs typeface="Arial" panose="020B0604020202020204" pitchFamily="34" charset="0"/>
              </a:rPr>
              <a:t>2.2. </a:t>
            </a:r>
            <a:r>
              <a:rPr lang="it-IT" sz="4082" b="1" i="1" dirty="0">
                <a:solidFill>
                  <a:srgbClr val="FFFFFF"/>
                </a:solidFill>
                <a:cs typeface="Arial" panose="020B0604020202020204" pitchFamily="34" charset="0"/>
              </a:rPr>
              <a:t>MỤC TIÊU, CƠ SỞ KHOA HỌC &amp; TIẾN TRÌNH H-ĐỊNH</a:t>
            </a:r>
            <a:endParaRPr lang="en-US" sz="4082" b="1" i="1" dirty="0">
              <a:solidFill>
                <a:srgbClr val="FFFFFF"/>
              </a:solidFill>
            </a:endParaRPr>
          </a:p>
        </p:txBody>
      </p:sp>
      <p:grpSp>
        <p:nvGrpSpPr>
          <p:cNvPr id="5" name="Group 7">
            <a:extLst>
              <a:ext uri="{FF2B5EF4-FFF2-40B4-BE49-F238E27FC236}">
                <a16:creationId xmlns:a16="http://schemas.microsoft.com/office/drawing/2014/main" id="{8498EDD8-4FA3-7DC7-A498-511C4FDEE05B}"/>
              </a:ext>
            </a:extLst>
          </p:cNvPr>
          <p:cNvGrpSpPr>
            <a:grpSpLocks/>
          </p:cNvGrpSpPr>
          <p:nvPr/>
        </p:nvGrpSpPr>
        <p:grpSpPr bwMode="auto">
          <a:xfrm>
            <a:off x="2741490" y="1517999"/>
            <a:ext cx="12805020" cy="1078706"/>
            <a:chOff x="-298625" y="0"/>
            <a:chExt cx="6525713" cy="719137"/>
          </a:xfrm>
          <a:gradFill flip="none" rotWithShape="1">
            <a:gsLst>
              <a:gs pos="0">
                <a:srgbClr val="000099">
                  <a:shade val="30000"/>
                  <a:satMod val="115000"/>
                </a:srgbClr>
              </a:gs>
              <a:gs pos="50000">
                <a:srgbClr val="000099">
                  <a:shade val="67500"/>
                  <a:satMod val="115000"/>
                </a:srgbClr>
              </a:gs>
              <a:gs pos="100000">
                <a:srgbClr val="000099">
                  <a:shade val="100000"/>
                  <a:satMod val="115000"/>
                </a:srgbClr>
              </a:gs>
            </a:gsLst>
            <a:lin ang="16200000" scaled="1"/>
            <a:tileRect/>
          </a:gradFill>
        </p:grpSpPr>
        <p:sp>
          <p:nvSpPr>
            <p:cNvPr id="7" name="AutoShape 3">
              <a:extLst>
                <a:ext uri="{FF2B5EF4-FFF2-40B4-BE49-F238E27FC236}">
                  <a16:creationId xmlns:a16="http://schemas.microsoft.com/office/drawing/2014/main" id="{65FB30C3-3A6E-35A8-D83D-0F0B0175790A}"/>
                </a:ext>
              </a:extLst>
            </p:cNvPr>
            <p:cNvSpPr>
              <a:spLocks noChangeArrowheads="1"/>
            </p:cNvSpPr>
            <p:nvPr/>
          </p:nvSpPr>
          <p:spPr bwMode="auto">
            <a:xfrm>
              <a:off x="-298625" y="0"/>
              <a:ext cx="6525713" cy="719137"/>
            </a:xfrm>
            <a:prstGeom prst="roundRect">
              <a:avLst>
                <a:gd name="adj" fmla="val 16667"/>
              </a:avLst>
            </a:prstGeom>
            <a:solidFill>
              <a:srgbClr val="CCCCFF"/>
            </a:solidFill>
            <a:ln>
              <a:noFill/>
            </a:ln>
          </p:spPr>
          <p:txBody>
            <a:bodyPr anchor="ctr"/>
            <a:lstStyle>
              <a:lvl1pPr latinLnBrk="1">
                <a:spcBef>
                  <a:spcPct val="20000"/>
                </a:spcBef>
                <a:buFont typeface="Arial" panose="020B0604020202020204" pitchFamily="34" charset="0"/>
                <a:buChar char="•"/>
                <a:defRPr sz="3500">
                  <a:solidFill>
                    <a:schemeClr val="tx1"/>
                  </a:solidFill>
                  <a:latin typeface="Malgun Gothic" panose="020B0503020000020004" pitchFamily="34" charset="-127"/>
                </a:defRPr>
              </a:lvl1pPr>
              <a:lvl2pPr marL="817563" indent="-314325" latinLnBrk="1">
                <a:spcBef>
                  <a:spcPct val="20000"/>
                </a:spcBef>
                <a:buFont typeface="Arial" panose="020B0604020202020204" pitchFamily="34" charset="0"/>
                <a:buChar char="–"/>
                <a:defRPr sz="3000">
                  <a:solidFill>
                    <a:schemeClr val="tx1"/>
                  </a:solidFill>
                  <a:latin typeface="Malgun Gothic" panose="020B0503020000020004" pitchFamily="34" charset="-127"/>
                </a:defRPr>
              </a:lvl2pPr>
              <a:lvl3pPr marL="1258888" indent="-250825" latinLnBrk="1">
                <a:spcBef>
                  <a:spcPct val="20000"/>
                </a:spcBef>
                <a:buFont typeface="Arial" panose="020B0604020202020204" pitchFamily="34" charset="0"/>
                <a:buChar char="•"/>
                <a:defRPr sz="2600">
                  <a:solidFill>
                    <a:schemeClr val="tx1"/>
                  </a:solidFill>
                  <a:latin typeface="Malgun Gothic" panose="020B0503020000020004" pitchFamily="34" charset="-127"/>
                </a:defRPr>
              </a:lvl3pPr>
              <a:lvl4pPr marL="1763713"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4pPr>
              <a:lvl5pPr marL="226695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5pPr>
              <a:lvl6pPr marL="27241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6pPr>
              <a:lvl7pPr marL="31813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7pPr>
              <a:lvl8pPr marL="36385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8pPr>
              <a:lvl9pPr marL="40957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9pPr>
            </a:lstStyle>
            <a:p>
              <a:pPr algn="ctr" defTabSz="1371609" fontAlgn="base" latinLnBrk="0">
                <a:spcBef>
                  <a:spcPct val="0"/>
                </a:spcBef>
                <a:spcAft>
                  <a:spcPct val="0"/>
                </a:spcAft>
                <a:buNone/>
                <a:defRPr/>
              </a:pPr>
              <a:endParaRPr lang="zh-CN" altLang="en-US" sz="2700" b="1" dirty="0">
                <a:solidFill>
                  <a:srgbClr val="000000"/>
                </a:solidFill>
                <a:latin typeface="Arial" panose="020B0604020202020204" pitchFamily="34" charset="0"/>
                <a:ea typeface="宋体" panose="02010600030101010101" pitchFamily="2" charset="-122"/>
              </a:endParaRPr>
            </a:p>
          </p:txBody>
        </p:sp>
        <p:sp>
          <p:nvSpPr>
            <p:cNvPr id="8" name="AutoShape 3">
              <a:extLst>
                <a:ext uri="{FF2B5EF4-FFF2-40B4-BE49-F238E27FC236}">
                  <a16:creationId xmlns:a16="http://schemas.microsoft.com/office/drawing/2014/main" id="{63CEB49A-CE49-C618-AB77-66F697BBC43A}"/>
                </a:ext>
              </a:extLst>
            </p:cNvPr>
            <p:cNvSpPr>
              <a:spLocks noChangeArrowheads="1"/>
            </p:cNvSpPr>
            <p:nvPr/>
          </p:nvSpPr>
          <p:spPr bwMode="auto">
            <a:xfrm>
              <a:off x="-298625" y="66340"/>
              <a:ext cx="6455522" cy="541337"/>
            </a:xfrm>
            <a:prstGeom prst="roundRect">
              <a:avLst>
                <a:gd name="adj" fmla="val 16667"/>
              </a:avLst>
            </a:prstGeom>
            <a:solidFill>
              <a:schemeClr val="bg1"/>
            </a:solidFill>
            <a:ln w="25400">
              <a:solidFill>
                <a:schemeClr val="bg1"/>
              </a:solidFill>
              <a:round/>
              <a:headEnd/>
              <a:tailEnd/>
            </a:ln>
          </p:spPr>
          <p:txBody>
            <a:bodyPr wrap="none" anchor="ctr"/>
            <a:lstStyle>
              <a:lvl1pPr latinLnBrk="1">
                <a:spcBef>
                  <a:spcPct val="20000"/>
                </a:spcBef>
                <a:buFont typeface="Arial" panose="020B0604020202020204" pitchFamily="34" charset="0"/>
                <a:buChar char="•"/>
                <a:defRPr sz="3500">
                  <a:solidFill>
                    <a:schemeClr val="tx1"/>
                  </a:solidFill>
                  <a:latin typeface="Malgun Gothic" panose="020B0503020000020004" pitchFamily="34" charset="-127"/>
                </a:defRPr>
              </a:lvl1pPr>
              <a:lvl2pPr marL="817563" indent="-314325" latinLnBrk="1">
                <a:spcBef>
                  <a:spcPct val="20000"/>
                </a:spcBef>
                <a:buFont typeface="Arial" panose="020B0604020202020204" pitchFamily="34" charset="0"/>
                <a:buChar char="–"/>
                <a:defRPr sz="3000">
                  <a:solidFill>
                    <a:schemeClr val="tx1"/>
                  </a:solidFill>
                  <a:latin typeface="Malgun Gothic" panose="020B0503020000020004" pitchFamily="34" charset="-127"/>
                </a:defRPr>
              </a:lvl2pPr>
              <a:lvl3pPr marL="1258888" indent="-250825" latinLnBrk="1">
                <a:spcBef>
                  <a:spcPct val="20000"/>
                </a:spcBef>
                <a:buFont typeface="Arial" panose="020B0604020202020204" pitchFamily="34" charset="0"/>
                <a:buChar char="•"/>
                <a:defRPr sz="2600">
                  <a:solidFill>
                    <a:schemeClr val="tx1"/>
                  </a:solidFill>
                  <a:latin typeface="Malgun Gothic" panose="020B0503020000020004" pitchFamily="34" charset="-127"/>
                </a:defRPr>
              </a:lvl3pPr>
              <a:lvl4pPr marL="1763713"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4pPr>
              <a:lvl5pPr marL="226695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5pPr>
              <a:lvl6pPr marL="27241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6pPr>
              <a:lvl7pPr marL="31813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7pPr>
              <a:lvl8pPr marL="36385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8pPr>
              <a:lvl9pPr marL="40957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9pPr>
            </a:lstStyle>
            <a:p>
              <a:pPr algn="ctr" defTabSz="1371609" eaLnBrk="0" fontAlgn="base" hangingPunct="0">
                <a:spcAft>
                  <a:spcPct val="0"/>
                </a:spcAft>
                <a:buNone/>
                <a:defRPr/>
              </a:pPr>
              <a:r>
                <a:rPr lang="en-US" sz="4199" b="1" dirty="0">
                  <a:solidFill>
                    <a:srgbClr val="000099"/>
                  </a:solidFill>
                  <a:latin typeface="Arial"/>
                  <a:ea typeface="SimSun" panose="02010600030101010101" pitchFamily="2" charset="-122"/>
                </a:rPr>
                <a:t>2.2.2. MỤC TIÊU HOẠCH ĐỊNH </a:t>
              </a:r>
            </a:p>
          </p:txBody>
        </p:sp>
      </p:grpSp>
      <p:sp>
        <p:nvSpPr>
          <p:cNvPr id="4" name="Rectangle 3">
            <a:extLst>
              <a:ext uri="{FF2B5EF4-FFF2-40B4-BE49-F238E27FC236}">
                <a16:creationId xmlns:a16="http://schemas.microsoft.com/office/drawing/2014/main" id="{E223EEFB-2A29-29B8-5DF8-171A9BA76FC8}"/>
              </a:ext>
            </a:extLst>
          </p:cNvPr>
          <p:cNvSpPr txBox="1">
            <a:spLocks noChangeArrowheads="1"/>
          </p:cNvSpPr>
          <p:nvPr/>
        </p:nvSpPr>
        <p:spPr bwMode="auto">
          <a:xfrm>
            <a:off x="3852727" y="2529026"/>
            <a:ext cx="11302307" cy="72198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24429" tIns="62215" rIns="124429" bIns="62215" numCol="1" anchor="t" anchorCtr="0" compatLnSpc="1">
            <a:prstTxWarp prst="textNoShape">
              <a:avLst/>
            </a:prstTxWarp>
          </a:bodyPr>
          <a:lstStyle>
            <a:lvl1pPr marL="377979" indent="-377979" algn="l" rtl="0" eaLnBrk="0" fontAlgn="base" hangingPunct="0">
              <a:spcBef>
                <a:spcPct val="20000"/>
              </a:spcBef>
              <a:spcAft>
                <a:spcPct val="0"/>
              </a:spcAft>
              <a:buChar char="•"/>
              <a:defRPr sz="2646" kern="1200">
                <a:solidFill>
                  <a:schemeClr val="tx1"/>
                </a:solidFill>
                <a:latin typeface="+mn-lt"/>
                <a:ea typeface="+mn-ea"/>
                <a:cs typeface="+mn-cs"/>
              </a:defRPr>
            </a:lvl1pPr>
            <a:lvl2pPr marL="818954" indent="-314982" algn="l" rtl="0" eaLnBrk="0" fontAlgn="base" hangingPunct="0">
              <a:spcBef>
                <a:spcPct val="20000"/>
              </a:spcBef>
              <a:spcAft>
                <a:spcPct val="0"/>
              </a:spcAft>
              <a:buChar char="–"/>
              <a:defRPr sz="2205" kern="1200">
                <a:solidFill>
                  <a:schemeClr val="tx1"/>
                </a:solidFill>
                <a:latin typeface="+mn-lt"/>
                <a:ea typeface="+mn-ea"/>
                <a:cs typeface="+mn-cs"/>
              </a:defRPr>
            </a:lvl2pPr>
            <a:lvl3pPr marL="1259929" indent="-251986" algn="l" rtl="0" eaLnBrk="0" fontAlgn="base" hangingPunct="0">
              <a:spcBef>
                <a:spcPct val="20000"/>
              </a:spcBef>
              <a:spcAft>
                <a:spcPct val="0"/>
              </a:spcAft>
              <a:buChar char="•"/>
              <a:defRPr sz="2646" kern="1200">
                <a:solidFill>
                  <a:schemeClr val="tx1"/>
                </a:solidFill>
                <a:latin typeface="+mn-lt"/>
                <a:ea typeface="+mn-ea"/>
                <a:cs typeface="+mn-cs"/>
              </a:defRPr>
            </a:lvl3pPr>
            <a:lvl4pPr marL="1763900" indent="-251986" algn="l" rtl="0" eaLnBrk="0" fontAlgn="base" hangingPunct="0">
              <a:spcBef>
                <a:spcPct val="20000"/>
              </a:spcBef>
              <a:spcAft>
                <a:spcPct val="0"/>
              </a:spcAft>
              <a:buChar char="–"/>
              <a:defRPr sz="1764" kern="1200">
                <a:solidFill>
                  <a:schemeClr val="tx1"/>
                </a:solidFill>
                <a:latin typeface="+mn-lt"/>
                <a:ea typeface="+mn-ea"/>
                <a:cs typeface="+mn-cs"/>
              </a:defRPr>
            </a:lvl4pPr>
            <a:lvl5pPr marL="2267872" indent="-251986" algn="l" rtl="0" eaLnBrk="0" fontAlgn="base" hangingPunct="0">
              <a:spcBef>
                <a:spcPct val="20000"/>
              </a:spcBef>
              <a:spcAft>
                <a:spcPct val="0"/>
              </a:spcAft>
              <a:buChar char="»"/>
              <a:defRPr sz="176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defTabSz="1244316" eaLnBrk="1" hangingPunct="1">
              <a:lnSpc>
                <a:spcPct val="150000"/>
              </a:lnSpc>
              <a:buClr>
                <a:srgbClr val="FF0000"/>
              </a:buClr>
              <a:buFont typeface="Arial" panose="020B0604020202020204" pitchFamily="34" charset="0"/>
              <a:buChar char="֍"/>
            </a:pPr>
            <a:r>
              <a:rPr lang="en-GB" altLang="en-US" sz="3810" b="1" i="1" dirty="0" err="1">
                <a:solidFill>
                  <a:srgbClr val="FF0000"/>
                </a:solidFill>
                <a:latin typeface="VNI-Helve" pitchFamily="2" charset="0"/>
              </a:rPr>
              <a:t>Taàm</a:t>
            </a:r>
            <a:r>
              <a:rPr lang="en-GB" altLang="en-US" sz="3810" b="1" i="1" dirty="0">
                <a:solidFill>
                  <a:srgbClr val="FF0000"/>
                </a:solidFill>
                <a:latin typeface="VNI-Helve" pitchFamily="2" charset="0"/>
              </a:rPr>
              <a:t> </a:t>
            </a:r>
            <a:r>
              <a:rPr lang="en-GB" altLang="en-US" sz="3810" b="1" i="1" dirty="0" err="1">
                <a:solidFill>
                  <a:srgbClr val="FF0000"/>
                </a:solidFill>
                <a:latin typeface="VNI-Helve" pitchFamily="2" charset="0"/>
              </a:rPr>
              <a:t>quan</a:t>
            </a:r>
            <a:r>
              <a:rPr lang="en-GB" altLang="en-US" sz="3810" b="1" i="1" dirty="0">
                <a:solidFill>
                  <a:srgbClr val="FF0000"/>
                </a:solidFill>
                <a:latin typeface="VNI-Helve" pitchFamily="2" charset="0"/>
              </a:rPr>
              <a:t> </a:t>
            </a:r>
            <a:r>
              <a:rPr lang="en-GB" altLang="en-US" sz="3810" b="1" i="1" dirty="0" err="1">
                <a:solidFill>
                  <a:srgbClr val="FF0000"/>
                </a:solidFill>
                <a:latin typeface="VNI-Helve" pitchFamily="2" charset="0"/>
              </a:rPr>
              <a:t>troïng</a:t>
            </a:r>
            <a:r>
              <a:rPr lang="en-GB" altLang="en-US" sz="3810" b="1" i="1" dirty="0">
                <a:solidFill>
                  <a:srgbClr val="FF0000"/>
                </a:solidFill>
                <a:latin typeface="VNI-Helve" pitchFamily="2" charset="0"/>
              </a:rPr>
              <a:t> </a:t>
            </a:r>
            <a:r>
              <a:rPr lang="en-GB" altLang="en-US" sz="3810" b="1" i="1" dirty="0" err="1">
                <a:solidFill>
                  <a:srgbClr val="FF0000"/>
                </a:solidFill>
                <a:latin typeface="VNI-Helve" pitchFamily="2" charset="0"/>
              </a:rPr>
              <a:t>cuûa</a:t>
            </a:r>
            <a:r>
              <a:rPr lang="en-GB" altLang="en-US" sz="3810" b="1" i="1" dirty="0">
                <a:solidFill>
                  <a:srgbClr val="FF0000"/>
                </a:solidFill>
                <a:latin typeface="VNI-Helve" pitchFamily="2" charset="0"/>
              </a:rPr>
              <a:t> </a:t>
            </a:r>
            <a:r>
              <a:rPr lang="en-GB" altLang="en-US" sz="3810" b="1" i="1" dirty="0" err="1">
                <a:solidFill>
                  <a:srgbClr val="FF0000"/>
                </a:solidFill>
                <a:latin typeface="VNI-Helve" pitchFamily="2" charset="0"/>
              </a:rPr>
              <a:t>muïc</a:t>
            </a:r>
            <a:r>
              <a:rPr lang="en-GB" altLang="en-US" sz="3810" b="1" i="1" dirty="0">
                <a:solidFill>
                  <a:srgbClr val="FF0000"/>
                </a:solidFill>
                <a:latin typeface="VNI-Helve" pitchFamily="2" charset="0"/>
              </a:rPr>
              <a:t> </a:t>
            </a:r>
            <a:r>
              <a:rPr lang="en-GB" altLang="en-US" sz="3810" b="1" i="1" dirty="0" err="1">
                <a:solidFill>
                  <a:srgbClr val="FF0000"/>
                </a:solidFill>
                <a:latin typeface="VNI-Helve" pitchFamily="2" charset="0"/>
              </a:rPr>
              <a:t>tieâu</a:t>
            </a:r>
            <a:r>
              <a:rPr lang="en-GB" altLang="en-US" sz="3810" b="1" i="1" dirty="0">
                <a:solidFill>
                  <a:srgbClr val="FF0000"/>
                </a:solidFill>
                <a:latin typeface="VNI-Helve" pitchFamily="2" charset="0"/>
              </a:rPr>
              <a:t> </a:t>
            </a:r>
          </a:p>
          <a:p>
            <a:pPr defTabSz="1244316" eaLnBrk="1" hangingPunct="1">
              <a:lnSpc>
                <a:spcPct val="150000"/>
              </a:lnSpc>
              <a:buFont typeface="Wingdings" panose="05000000000000000000" pitchFamily="2" charset="2"/>
              <a:buChar char="ü"/>
            </a:pPr>
            <a:r>
              <a:rPr lang="en-GB" altLang="en-US" sz="3810" i="1" dirty="0" err="1">
                <a:latin typeface="VNI-Helve" pitchFamily="2" charset="0"/>
              </a:rPr>
              <a:t>Laø</a:t>
            </a:r>
            <a:r>
              <a:rPr lang="en-GB" altLang="en-US" sz="3810" i="1" dirty="0">
                <a:latin typeface="VNI-Helve" pitchFamily="2" charset="0"/>
              </a:rPr>
              <a:t> </a:t>
            </a:r>
            <a:r>
              <a:rPr lang="en-GB" altLang="en-US" sz="3810" i="1" dirty="0" err="1">
                <a:latin typeface="VNI-Helve" pitchFamily="2" charset="0"/>
              </a:rPr>
              <a:t>phöông</a:t>
            </a:r>
            <a:r>
              <a:rPr lang="en-GB" altLang="en-US" sz="3810" i="1" dirty="0">
                <a:latin typeface="VNI-Helve" pitchFamily="2" charset="0"/>
              </a:rPr>
              <a:t> </a:t>
            </a:r>
            <a:r>
              <a:rPr lang="en-GB" altLang="en-US" sz="3810" i="1" dirty="0" err="1">
                <a:latin typeface="VNI-Helve" pitchFamily="2" charset="0"/>
              </a:rPr>
              <a:t>tieän</a:t>
            </a:r>
            <a:r>
              <a:rPr lang="en-GB" altLang="en-US" sz="3810" i="1" dirty="0">
                <a:latin typeface="VNI-Helve" pitchFamily="2" charset="0"/>
              </a:rPr>
              <a:t> </a:t>
            </a:r>
            <a:r>
              <a:rPr lang="en-GB" altLang="en-US" sz="3810" i="1" dirty="0" err="1">
                <a:latin typeface="VNI-Helve" pitchFamily="2" charset="0"/>
              </a:rPr>
              <a:t>ñeå</a:t>
            </a:r>
            <a:r>
              <a:rPr lang="en-GB" altLang="en-US" sz="3810" i="1" dirty="0">
                <a:latin typeface="VNI-Helve" pitchFamily="2" charset="0"/>
              </a:rPr>
              <a:t> </a:t>
            </a:r>
            <a:r>
              <a:rPr lang="en-GB" altLang="en-US" sz="3810" i="1" dirty="0" err="1">
                <a:latin typeface="VNI-Helve" pitchFamily="2" charset="0"/>
              </a:rPr>
              <a:t>ñaït</a:t>
            </a:r>
            <a:r>
              <a:rPr lang="en-GB" altLang="en-US" sz="3810" i="1" dirty="0">
                <a:latin typeface="VNI-Helve" pitchFamily="2" charset="0"/>
              </a:rPr>
              <a:t> </a:t>
            </a:r>
            <a:r>
              <a:rPr lang="en-GB" altLang="en-US" sz="3810" i="1" dirty="0" err="1">
                <a:latin typeface="VNI-Helve" pitchFamily="2" charset="0"/>
              </a:rPr>
              <a:t>ñeán</a:t>
            </a:r>
            <a:r>
              <a:rPr lang="en-GB" altLang="en-US" sz="3810" i="1" dirty="0">
                <a:latin typeface="VNI-Helve" pitchFamily="2" charset="0"/>
              </a:rPr>
              <a:t> </a:t>
            </a:r>
            <a:r>
              <a:rPr lang="en-GB" altLang="en-US" sz="3810" i="1" dirty="0" err="1">
                <a:latin typeface="VNI-Helve" pitchFamily="2" charset="0"/>
              </a:rPr>
              <a:t>söù</a:t>
            </a:r>
            <a:r>
              <a:rPr lang="en-GB" altLang="en-US" sz="3810" i="1" dirty="0">
                <a:latin typeface="VNI-Helve" pitchFamily="2" charset="0"/>
              </a:rPr>
              <a:t> </a:t>
            </a:r>
            <a:r>
              <a:rPr lang="en-GB" altLang="en-US" sz="3810" i="1" dirty="0" err="1">
                <a:latin typeface="VNI-Helve" pitchFamily="2" charset="0"/>
              </a:rPr>
              <a:t>maïng</a:t>
            </a:r>
            <a:r>
              <a:rPr lang="en-US" altLang="en-US" sz="3810" dirty="0">
                <a:latin typeface="VNI-Helve" pitchFamily="2" charset="0"/>
              </a:rPr>
              <a:t> </a:t>
            </a:r>
          </a:p>
          <a:p>
            <a:pPr defTabSz="1244316" eaLnBrk="1" hangingPunct="1">
              <a:lnSpc>
                <a:spcPct val="150000"/>
              </a:lnSpc>
              <a:buFont typeface="Wingdings" panose="05000000000000000000" pitchFamily="2" charset="2"/>
              <a:buChar char="ü"/>
            </a:pPr>
            <a:r>
              <a:rPr lang="en-US" altLang="en-US" sz="3810" i="1" dirty="0" err="1">
                <a:latin typeface="VNI-Helve" pitchFamily="2" charset="0"/>
              </a:rPr>
              <a:t>Giuùp</a:t>
            </a:r>
            <a:r>
              <a:rPr lang="en-US" altLang="en-US" sz="3810" i="1" dirty="0">
                <a:latin typeface="VNI-Helve" pitchFamily="2" charset="0"/>
              </a:rPr>
              <a:t> </a:t>
            </a:r>
            <a:r>
              <a:rPr lang="en-US" altLang="en-US" sz="3810" i="1" dirty="0" err="1">
                <a:latin typeface="VNI-Helve" pitchFamily="2" charset="0"/>
              </a:rPr>
              <a:t>nhaän</a:t>
            </a:r>
            <a:r>
              <a:rPr lang="en-US" altLang="en-US" sz="3810" i="1" dirty="0">
                <a:latin typeface="VNI-Helve" pitchFamily="2" charset="0"/>
              </a:rPr>
              <a:t> </a:t>
            </a:r>
            <a:r>
              <a:rPr lang="en-US" altLang="en-US" sz="3810" i="1" dirty="0" err="1">
                <a:latin typeface="VNI-Helve" pitchFamily="2" charset="0"/>
              </a:rPr>
              <a:t>daïng</a:t>
            </a:r>
            <a:r>
              <a:rPr lang="en-US" altLang="en-US" sz="3810" i="1" dirty="0">
                <a:latin typeface="VNI-Helve" pitchFamily="2" charset="0"/>
              </a:rPr>
              <a:t> </a:t>
            </a:r>
            <a:r>
              <a:rPr lang="en-US" altLang="en-US" sz="3810" i="1" dirty="0" err="1">
                <a:latin typeface="VNI-Helve" pitchFamily="2" charset="0"/>
              </a:rPr>
              <a:t>caùc</a:t>
            </a:r>
            <a:r>
              <a:rPr lang="en-US" altLang="en-US" sz="3810" i="1" dirty="0">
                <a:latin typeface="VNI-Helve" pitchFamily="2" charset="0"/>
              </a:rPr>
              <a:t> </a:t>
            </a:r>
            <a:r>
              <a:rPr lang="en-US" altLang="en-US" sz="3810" i="1" dirty="0" err="1">
                <a:latin typeface="VNI-Helve" pitchFamily="2" charset="0"/>
              </a:rPr>
              <a:t>öu</a:t>
            </a:r>
            <a:r>
              <a:rPr lang="en-US" altLang="en-US" sz="3810" i="1" dirty="0">
                <a:latin typeface="VNI-Helve" pitchFamily="2" charset="0"/>
              </a:rPr>
              <a:t> </a:t>
            </a:r>
            <a:r>
              <a:rPr lang="en-US" altLang="en-US" sz="3810" i="1" dirty="0" err="1">
                <a:latin typeface="VNI-Helve" pitchFamily="2" charset="0"/>
              </a:rPr>
              <a:t>tieân</a:t>
            </a:r>
            <a:endParaRPr lang="en-US" altLang="en-US" sz="3810" i="1" dirty="0">
              <a:latin typeface="VNI-Helve" pitchFamily="2" charset="0"/>
            </a:endParaRPr>
          </a:p>
          <a:p>
            <a:pPr defTabSz="1244316" eaLnBrk="1" hangingPunct="1">
              <a:lnSpc>
                <a:spcPct val="150000"/>
              </a:lnSpc>
              <a:buFont typeface="Wingdings" panose="05000000000000000000" pitchFamily="2" charset="2"/>
              <a:buChar char="ü"/>
            </a:pPr>
            <a:r>
              <a:rPr lang="en-US" altLang="en-US" sz="3810" i="1" dirty="0" err="1">
                <a:latin typeface="VNI-Helve" pitchFamily="2" charset="0"/>
              </a:rPr>
              <a:t>Höôùng</a:t>
            </a:r>
            <a:r>
              <a:rPr lang="en-US" altLang="en-US" sz="3810" i="1" dirty="0">
                <a:latin typeface="VNI-Helve" pitchFamily="2" charset="0"/>
              </a:rPr>
              <a:t> </a:t>
            </a:r>
            <a:r>
              <a:rPr lang="en-US" altLang="en-US" sz="3810" i="1" dirty="0" err="1">
                <a:latin typeface="VNI-Helve" pitchFamily="2" charset="0"/>
              </a:rPr>
              <a:t>daãn</a:t>
            </a:r>
            <a:r>
              <a:rPr lang="en-US" altLang="en-US" sz="3810" i="1" dirty="0">
                <a:latin typeface="VNI-Helve" pitchFamily="2" charset="0"/>
              </a:rPr>
              <a:t> </a:t>
            </a:r>
            <a:r>
              <a:rPr lang="en-US" altLang="en-US" sz="3810" i="1" dirty="0" err="1">
                <a:latin typeface="VNI-Helve" pitchFamily="2" charset="0"/>
              </a:rPr>
              <a:t>haønh</a:t>
            </a:r>
            <a:r>
              <a:rPr lang="en-US" altLang="en-US" sz="3810" i="1" dirty="0">
                <a:latin typeface="VNI-Helve" pitchFamily="2" charset="0"/>
              </a:rPr>
              <a:t> </a:t>
            </a:r>
            <a:r>
              <a:rPr lang="en-US" altLang="en-US" sz="3810" i="1" dirty="0" err="1">
                <a:latin typeface="VNI-Helve" pitchFamily="2" charset="0"/>
              </a:rPr>
              <a:t>ñoäng</a:t>
            </a:r>
            <a:endParaRPr lang="en-US" altLang="en-US" sz="3810" i="1" dirty="0">
              <a:latin typeface="VNI-Helve" pitchFamily="2" charset="0"/>
            </a:endParaRPr>
          </a:p>
          <a:p>
            <a:pPr defTabSz="1244316" eaLnBrk="1" hangingPunct="1">
              <a:lnSpc>
                <a:spcPct val="150000"/>
              </a:lnSpc>
              <a:buFont typeface="Wingdings" panose="05000000000000000000" pitchFamily="2" charset="2"/>
              <a:buChar char="ü"/>
            </a:pPr>
            <a:r>
              <a:rPr lang="en-US" altLang="en-US" sz="3810" i="1" dirty="0" err="1">
                <a:latin typeface="VNI-Helve" pitchFamily="2" charset="0"/>
              </a:rPr>
              <a:t>Cô</a:t>
            </a:r>
            <a:r>
              <a:rPr lang="en-US" altLang="en-US" sz="3810" i="1" dirty="0">
                <a:latin typeface="VNI-Helve" pitchFamily="2" charset="0"/>
              </a:rPr>
              <a:t> </a:t>
            </a:r>
            <a:r>
              <a:rPr lang="en-US" altLang="en-US" sz="3810" i="1" dirty="0" err="1">
                <a:latin typeface="VNI-Helve" pitchFamily="2" charset="0"/>
              </a:rPr>
              <a:t>sôû</a:t>
            </a:r>
            <a:r>
              <a:rPr lang="en-US" altLang="en-US" sz="3810" i="1" dirty="0">
                <a:latin typeface="VNI-Helve" pitchFamily="2" charset="0"/>
              </a:rPr>
              <a:t> </a:t>
            </a:r>
            <a:r>
              <a:rPr lang="en-US" altLang="en-US" sz="3810" i="1" dirty="0" err="1">
                <a:latin typeface="VNI-Helve" pitchFamily="2" charset="0"/>
              </a:rPr>
              <a:t>cho</a:t>
            </a:r>
            <a:r>
              <a:rPr lang="en-US" altLang="en-US" sz="3810" i="1" dirty="0">
                <a:latin typeface="VNI-Helve" pitchFamily="2" charset="0"/>
              </a:rPr>
              <a:t> </a:t>
            </a:r>
            <a:r>
              <a:rPr lang="en-US" altLang="en-US" sz="3810" i="1" dirty="0" err="1">
                <a:latin typeface="VNI-Helve" pitchFamily="2" charset="0"/>
              </a:rPr>
              <a:t>caùc</a:t>
            </a:r>
            <a:r>
              <a:rPr lang="en-US" altLang="en-US" sz="3810" i="1" dirty="0">
                <a:latin typeface="VNI-Helve" pitchFamily="2" charset="0"/>
              </a:rPr>
              <a:t> </a:t>
            </a:r>
            <a:r>
              <a:rPr lang="en-US" altLang="en-US" sz="3810" i="1" dirty="0" err="1">
                <a:latin typeface="VNI-Helve" pitchFamily="2" charset="0"/>
              </a:rPr>
              <a:t>quyeát</a:t>
            </a:r>
            <a:r>
              <a:rPr lang="en-US" altLang="en-US" sz="3810" i="1" dirty="0">
                <a:latin typeface="VNI-Helve" pitchFamily="2" charset="0"/>
              </a:rPr>
              <a:t> </a:t>
            </a:r>
            <a:r>
              <a:rPr lang="en-US" altLang="en-US" sz="3810" i="1" dirty="0" err="1">
                <a:latin typeface="VNI-Helve" pitchFamily="2" charset="0"/>
              </a:rPr>
              <a:t>ñònh</a:t>
            </a:r>
            <a:endParaRPr lang="en-US" altLang="en-US" sz="3810" i="1" dirty="0">
              <a:latin typeface="VNI-Helve" pitchFamily="2" charset="0"/>
            </a:endParaRPr>
          </a:p>
          <a:p>
            <a:pPr defTabSz="1244316" eaLnBrk="1" hangingPunct="1">
              <a:lnSpc>
                <a:spcPct val="150000"/>
              </a:lnSpc>
              <a:buFont typeface="Wingdings" panose="05000000000000000000" pitchFamily="2" charset="2"/>
              <a:buChar char="ü"/>
            </a:pPr>
            <a:r>
              <a:rPr lang="en-US" altLang="en-US" sz="3810" i="1" dirty="0" err="1">
                <a:latin typeface="VNI-Helve" pitchFamily="2" charset="0"/>
              </a:rPr>
              <a:t>Tieâu</a:t>
            </a:r>
            <a:r>
              <a:rPr lang="en-US" altLang="en-US" sz="3810" i="1" dirty="0">
                <a:latin typeface="VNI-Helve" pitchFamily="2" charset="0"/>
              </a:rPr>
              <a:t> </a:t>
            </a:r>
            <a:r>
              <a:rPr lang="en-US" altLang="en-US" sz="3810" i="1" dirty="0" err="1">
                <a:latin typeface="VNI-Helve" pitchFamily="2" charset="0"/>
              </a:rPr>
              <a:t>chuaån</a:t>
            </a:r>
            <a:r>
              <a:rPr lang="en-US" altLang="en-US" sz="3810" i="1" dirty="0">
                <a:latin typeface="VNI-Helve" pitchFamily="2" charset="0"/>
              </a:rPr>
              <a:t> </a:t>
            </a:r>
            <a:r>
              <a:rPr lang="en-US" altLang="en-US" sz="3810" i="1" dirty="0" err="1">
                <a:latin typeface="VNI-Helve" pitchFamily="2" charset="0"/>
              </a:rPr>
              <a:t>cho</a:t>
            </a:r>
            <a:r>
              <a:rPr lang="en-US" altLang="en-US" sz="3810" i="1" dirty="0">
                <a:latin typeface="VNI-Helve" pitchFamily="2" charset="0"/>
              </a:rPr>
              <a:t> </a:t>
            </a:r>
            <a:r>
              <a:rPr lang="en-US" altLang="en-US" sz="3810" i="1" dirty="0" err="1">
                <a:latin typeface="VNI-Helve" pitchFamily="2" charset="0"/>
              </a:rPr>
              <a:t>vieäc</a:t>
            </a:r>
            <a:r>
              <a:rPr lang="en-US" altLang="en-US" sz="3810" i="1" dirty="0">
                <a:latin typeface="VNI-Helve" pitchFamily="2" charset="0"/>
              </a:rPr>
              <a:t> </a:t>
            </a:r>
            <a:r>
              <a:rPr lang="en-US" altLang="en-US" sz="3810" i="1" dirty="0" err="1">
                <a:latin typeface="VNI-Helve" pitchFamily="2" charset="0"/>
              </a:rPr>
              <a:t>thöïc</a:t>
            </a:r>
            <a:r>
              <a:rPr lang="en-US" altLang="en-US" sz="3810" i="1" dirty="0">
                <a:latin typeface="VNI-Helve" pitchFamily="2" charset="0"/>
              </a:rPr>
              <a:t> </a:t>
            </a:r>
            <a:r>
              <a:rPr lang="en-US" altLang="en-US" sz="3810" i="1" dirty="0" err="1">
                <a:latin typeface="VNI-Helve" pitchFamily="2" charset="0"/>
              </a:rPr>
              <a:t>hieän</a:t>
            </a:r>
            <a:endParaRPr lang="en-US" altLang="en-US" sz="3810" i="1" dirty="0">
              <a:latin typeface="VNI-Helve" pitchFamily="2" charset="0"/>
            </a:endParaRPr>
          </a:p>
          <a:p>
            <a:pPr defTabSz="1244316" eaLnBrk="1" hangingPunct="1">
              <a:lnSpc>
                <a:spcPct val="150000"/>
              </a:lnSpc>
              <a:buFont typeface="Wingdings" panose="05000000000000000000" pitchFamily="2" charset="2"/>
              <a:buChar char="ü"/>
            </a:pPr>
            <a:r>
              <a:rPr lang="en-US" altLang="en-US" sz="3810" i="1" dirty="0" err="1">
                <a:latin typeface="VNI-Helve" pitchFamily="2" charset="0"/>
              </a:rPr>
              <a:t>Laøm</a:t>
            </a:r>
            <a:r>
              <a:rPr lang="en-US" altLang="en-US" sz="3810" i="1" dirty="0">
                <a:latin typeface="VNI-Helve" pitchFamily="2" charset="0"/>
              </a:rPr>
              <a:t> </a:t>
            </a:r>
            <a:r>
              <a:rPr lang="en-US" altLang="en-US" sz="3810" i="1" dirty="0" err="1">
                <a:latin typeface="VNI-Helve" pitchFamily="2" charset="0"/>
              </a:rPr>
              <a:t>haáp</a:t>
            </a:r>
            <a:r>
              <a:rPr lang="en-US" altLang="en-US" sz="3810" i="1" dirty="0">
                <a:latin typeface="VNI-Helve" pitchFamily="2" charset="0"/>
              </a:rPr>
              <a:t> </a:t>
            </a:r>
            <a:r>
              <a:rPr lang="en-US" altLang="en-US" sz="3810" i="1" dirty="0" err="1">
                <a:latin typeface="VNI-Helve" pitchFamily="2" charset="0"/>
              </a:rPr>
              <a:t>daãn</a:t>
            </a:r>
            <a:r>
              <a:rPr lang="en-US" altLang="en-US" sz="3810" i="1" dirty="0">
                <a:latin typeface="VNI-Helve" pitchFamily="2" charset="0"/>
              </a:rPr>
              <a:t> </a:t>
            </a:r>
            <a:r>
              <a:rPr lang="en-US" altLang="en-US" sz="3810" i="1" dirty="0" err="1">
                <a:latin typeface="VNI-Helve" pitchFamily="2" charset="0"/>
              </a:rPr>
              <a:t>caùc</a:t>
            </a:r>
            <a:r>
              <a:rPr lang="en-US" altLang="en-US" sz="3810" i="1" dirty="0">
                <a:latin typeface="VNI-Helve" pitchFamily="2" charset="0"/>
              </a:rPr>
              <a:t> </a:t>
            </a:r>
            <a:r>
              <a:rPr lang="en-US" altLang="en-US" sz="3810" i="1" dirty="0" err="1">
                <a:latin typeface="VNI-Helve" pitchFamily="2" charset="0"/>
              </a:rPr>
              <a:t>ñoái</a:t>
            </a:r>
            <a:r>
              <a:rPr lang="en-US" altLang="en-US" sz="3810" i="1" dirty="0">
                <a:latin typeface="VNI-Helve" pitchFamily="2" charset="0"/>
              </a:rPr>
              <a:t> </a:t>
            </a:r>
            <a:r>
              <a:rPr lang="en-US" altLang="en-US" sz="3810" i="1" dirty="0" err="1">
                <a:latin typeface="VNI-Helve" pitchFamily="2" charset="0"/>
              </a:rPr>
              <a:t>töôïng</a:t>
            </a:r>
            <a:r>
              <a:rPr lang="en-US" altLang="en-US" sz="3810" i="1" dirty="0">
                <a:latin typeface="VNI-Helve" pitchFamily="2" charset="0"/>
              </a:rPr>
              <a:t> </a:t>
            </a:r>
            <a:r>
              <a:rPr lang="en-US" altLang="en-US" sz="3810" i="1" dirty="0" err="1">
                <a:latin typeface="VNI-Helve" pitchFamily="2" charset="0"/>
              </a:rPr>
              <a:t>lieân</a:t>
            </a:r>
            <a:r>
              <a:rPr lang="en-US" altLang="en-US" sz="3810" i="1" dirty="0">
                <a:latin typeface="VNI-Helve" pitchFamily="2" charset="0"/>
              </a:rPr>
              <a:t> </a:t>
            </a:r>
            <a:r>
              <a:rPr lang="en-US" altLang="en-US" sz="3810" i="1" dirty="0" err="1">
                <a:latin typeface="VNI-Helve" pitchFamily="2" charset="0"/>
              </a:rPr>
              <a:t>quan</a:t>
            </a:r>
            <a:endParaRPr lang="en-US" altLang="en-US" sz="3810" dirty="0">
              <a:latin typeface="VNI-Helve" pitchFamily="2" charset="0"/>
            </a:endParaRPr>
          </a:p>
        </p:txBody>
      </p:sp>
    </p:spTree>
    <p:extLst>
      <p:ext uri="{BB962C8B-B14F-4D97-AF65-F5344CB8AC3E}">
        <p14:creationId xmlns:p14="http://schemas.microsoft.com/office/powerpoint/2010/main" val="102667787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12"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trips(downLeft)">
                                      <p:cBhvr>
                                        <p:cTn id="7" dur="500"/>
                                        <p:tgtEl>
                                          <p:spTgt spid="2"/>
                                        </p:tgtEl>
                                      </p:cBhvr>
                                    </p:animEffect>
                                  </p:childTnLst>
                                </p:cTn>
                              </p:par>
                              <p:par>
                                <p:cTn id="8" presetID="42" presetClass="entr" presetSubtype="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anim calcmode="lin" valueType="num">
                                      <p:cBhvr>
                                        <p:cTn id="11" dur="500" fill="hold"/>
                                        <p:tgtEl>
                                          <p:spTgt spid="5"/>
                                        </p:tgtEl>
                                        <p:attrNameLst>
                                          <p:attrName>ppt_x</p:attrName>
                                        </p:attrNameLst>
                                      </p:cBhvr>
                                      <p:tavLst>
                                        <p:tav tm="0">
                                          <p:val>
                                            <p:strVal val="#ppt_x"/>
                                          </p:val>
                                        </p:tav>
                                        <p:tav tm="100000">
                                          <p:val>
                                            <p:strVal val="#ppt_x"/>
                                          </p:val>
                                        </p:tav>
                                      </p:tavLst>
                                    </p:anim>
                                    <p:anim calcmode="lin" valueType="num">
                                      <p:cBhvr>
                                        <p:cTn id="12" dur="5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4">
                                            <p:txEl>
                                              <p:pRg st="1" end="1"/>
                                            </p:txEl>
                                          </p:spTgt>
                                        </p:tgtEl>
                                        <p:attrNameLst>
                                          <p:attrName>style.visibility</p:attrName>
                                        </p:attrNameLst>
                                      </p:cBhvr>
                                      <p:to>
                                        <p:strVal val="visible"/>
                                      </p:to>
                                    </p:set>
                                    <p:anim calcmode="lin" valueType="num">
                                      <p:cBhvr additive="base">
                                        <p:cTn id="17"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4">
                                            <p:txEl>
                                              <p:pRg st="2" end="2"/>
                                            </p:txEl>
                                          </p:spTgt>
                                        </p:tgtEl>
                                        <p:attrNameLst>
                                          <p:attrName>style.visibility</p:attrName>
                                        </p:attrNameLst>
                                      </p:cBhvr>
                                      <p:to>
                                        <p:strVal val="visible"/>
                                      </p:to>
                                    </p:set>
                                    <p:anim calcmode="lin" valueType="num">
                                      <p:cBhvr additive="base">
                                        <p:cTn id="23"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4">
                                            <p:txEl>
                                              <p:pRg st="3" end="3"/>
                                            </p:txEl>
                                          </p:spTgt>
                                        </p:tgtEl>
                                        <p:attrNameLst>
                                          <p:attrName>style.visibility</p:attrName>
                                        </p:attrNameLst>
                                      </p:cBhvr>
                                      <p:to>
                                        <p:strVal val="visible"/>
                                      </p:to>
                                    </p:set>
                                    <p:anim calcmode="lin" valueType="num">
                                      <p:cBhvr additive="base">
                                        <p:cTn id="29"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4">
                                            <p:txEl>
                                              <p:pRg st="4" end="4"/>
                                            </p:txEl>
                                          </p:spTgt>
                                        </p:tgtEl>
                                        <p:attrNameLst>
                                          <p:attrName>style.visibility</p:attrName>
                                        </p:attrNameLst>
                                      </p:cBhvr>
                                      <p:to>
                                        <p:strVal val="visible"/>
                                      </p:to>
                                    </p:set>
                                    <p:anim calcmode="lin" valueType="num">
                                      <p:cBhvr additive="base">
                                        <p:cTn id="35"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nodeType="clickEffect">
                                  <p:stCondLst>
                                    <p:cond delay="0"/>
                                  </p:stCondLst>
                                  <p:childTnLst>
                                    <p:set>
                                      <p:cBhvr>
                                        <p:cTn id="40" dur="1" fill="hold">
                                          <p:stCondLst>
                                            <p:cond delay="0"/>
                                          </p:stCondLst>
                                        </p:cTn>
                                        <p:tgtEl>
                                          <p:spTgt spid="4">
                                            <p:txEl>
                                              <p:pRg st="5" end="5"/>
                                            </p:txEl>
                                          </p:spTgt>
                                        </p:tgtEl>
                                        <p:attrNameLst>
                                          <p:attrName>style.visibility</p:attrName>
                                        </p:attrNameLst>
                                      </p:cBhvr>
                                      <p:to>
                                        <p:strVal val="visible"/>
                                      </p:to>
                                    </p:set>
                                    <p:anim calcmode="lin" valueType="num">
                                      <p:cBhvr additive="base">
                                        <p:cTn id="41" dur="500" fill="hold"/>
                                        <p:tgtEl>
                                          <p:spTgt spid="4">
                                            <p:txEl>
                                              <p:pRg st="5" end="5"/>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4">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nodeType="clickEffect">
                                  <p:stCondLst>
                                    <p:cond delay="0"/>
                                  </p:stCondLst>
                                  <p:childTnLst>
                                    <p:set>
                                      <p:cBhvr>
                                        <p:cTn id="46" dur="1" fill="hold">
                                          <p:stCondLst>
                                            <p:cond delay="0"/>
                                          </p:stCondLst>
                                        </p:cTn>
                                        <p:tgtEl>
                                          <p:spTgt spid="4">
                                            <p:txEl>
                                              <p:pRg st="6" end="6"/>
                                            </p:txEl>
                                          </p:spTgt>
                                        </p:tgtEl>
                                        <p:attrNameLst>
                                          <p:attrName>style.visibility</p:attrName>
                                        </p:attrNameLst>
                                      </p:cBhvr>
                                      <p:to>
                                        <p:strVal val="visible"/>
                                      </p:to>
                                    </p:set>
                                    <p:anim calcmode="lin" valueType="num">
                                      <p:cBhvr additive="base">
                                        <p:cTn id="47" dur="500" fill="hold"/>
                                        <p:tgtEl>
                                          <p:spTgt spid="4">
                                            <p:txEl>
                                              <p:pRg st="6" end="6"/>
                                            </p:txEl>
                                          </p:spTgt>
                                        </p:tgtEl>
                                        <p:attrNameLst>
                                          <p:attrName>ppt_x</p:attrName>
                                        </p:attrNameLst>
                                      </p:cBhvr>
                                      <p:tavLst>
                                        <p:tav tm="0">
                                          <p:val>
                                            <p:strVal val="#ppt_x"/>
                                          </p:val>
                                        </p:tav>
                                        <p:tav tm="100000">
                                          <p:val>
                                            <p:strVal val="#ppt_x"/>
                                          </p:val>
                                        </p:tav>
                                      </p:tavLst>
                                    </p:anim>
                                    <p:anim calcmode="lin" valueType="num">
                                      <p:cBhvr additive="base">
                                        <p:cTn id="48" dur="500" fill="hold"/>
                                        <p:tgtEl>
                                          <p:spTgt spid="4">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E791A9A3-8795-EDE3-2784-FC7328877A17}"/>
              </a:ext>
            </a:extLst>
          </p:cNvPr>
          <p:cNvGraphicFramePr>
            <a:graphicFrameLocks noGrp="1"/>
          </p:cNvGraphicFramePr>
          <p:nvPr>
            <p:ph idx="1"/>
          </p:nvPr>
        </p:nvGraphicFramePr>
        <p:xfrm>
          <a:off x="1934599" y="832093"/>
          <a:ext cx="14460404" cy="852482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423952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7"/>
          <p:cNvGrpSpPr>
            <a:grpSpLocks/>
          </p:cNvGrpSpPr>
          <p:nvPr/>
        </p:nvGrpSpPr>
        <p:grpSpPr bwMode="auto">
          <a:xfrm>
            <a:off x="3184334" y="1757942"/>
            <a:ext cx="11919333" cy="1080120"/>
            <a:chOff x="-12877" y="0"/>
            <a:chExt cx="6239965" cy="676835"/>
          </a:xfrm>
          <a:solidFill>
            <a:srgbClr val="FF0000"/>
          </a:solidFill>
        </p:grpSpPr>
        <p:sp>
          <p:nvSpPr>
            <p:cNvPr id="15" name="AutoShape 3"/>
            <p:cNvSpPr>
              <a:spLocks noChangeArrowheads="1"/>
            </p:cNvSpPr>
            <p:nvPr/>
          </p:nvSpPr>
          <p:spPr bwMode="auto">
            <a:xfrm>
              <a:off x="913" y="0"/>
              <a:ext cx="6226175" cy="676835"/>
            </a:xfrm>
            <a:prstGeom prst="roundRect">
              <a:avLst>
                <a:gd name="adj" fmla="val 16667"/>
              </a:avLst>
            </a:prstGeom>
            <a:solidFill>
              <a:srgbClr val="00009A"/>
            </a:solidFill>
            <a:ln>
              <a:noFill/>
            </a:ln>
          </p:spPr>
          <p:txBody>
            <a:bodyPr anchor="ctr"/>
            <a:lstStyle>
              <a:lvl1pPr latinLnBrk="1">
                <a:spcBef>
                  <a:spcPct val="20000"/>
                </a:spcBef>
                <a:buFont typeface="Arial" panose="020B0604020202020204" pitchFamily="34" charset="0"/>
                <a:buChar char="•"/>
                <a:defRPr sz="3500">
                  <a:solidFill>
                    <a:schemeClr val="tx1"/>
                  </a:solidFill>
                  <a:latin typeface="Malgun Gothic" panose="020B0503020000020004" pitchFamily="34" charset="-127"/>
                </a:defRPr>
              </a:lvl1pPr>
              <a:lvl2pPr marL="817563" indent="-314325" latinLnBrk="1">
                <a:spcBef>
                  <a:spcPct val="20000"/>
                </a:spcBef>
                <a:buFont typeface="Arial" panose="020B0604020202020204" pitchFamily="34" charset="0"/>
                <a:buChar char="–"/>
                <a:defRPr sz="3000">
                  <a:solidFill>
                    <a:schemeClr val="tx1"/>
                  </a:solidFill>
                  <a:latin typeface="Malgun Gothic" panose="020B0503020000020004" pitchFamily="34" charset="-127"/>
                </a:defRPr>
              </a:lvl2pPr>
              <a:lvl3pPr marL="1258888" indent="-250825" latinLnBrk="1">
                <a:spcBef>
                  <a:spcPct val="20000"/>
                </a:spcBef>
                <a:buFont typeface="Arial" panose="020B0604020202020204" pitchFamily="34" charset="0"/>
                <a:buChar char="•"/>
                <a:defRPr sz="2600">
                  <a:solidFill>
                    <a:schemeClr val="tx1"/>
                  </a:solidFill>
                  <a:latin typeface="Malgun Gothic" panose="020B0503020000020004" pitchFamily="34" charset="-127"/>
                </a:defRPr>
              </a:lvl3pPr>
              <a:lvl4pPr marL="1763713"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4pPr>
              <a:lvl5pPr marL="226695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5pPr>
              <a:lvl6pPr marL="27241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6pPr>
              <a:lvl7pPr marL="31813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7pPr>
              <a:lvl8pPr marL="36385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8pPr>
              <a:lvl9pPr marL="40957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9pPr>
            </a:lstStyle>
            <a:p>
              <a:pPr algn="ctr" defTabSz="611293" latinLnBrk="0">
                <a:spcBef>
                  <a:spcPct val="0"/>
                </a:spcBef>
                <a:buNone/>
                <a:defRPr/>
              </a:pPr>
              <a:endParaRPr lang="zh-CN" altLang="en-US" sz="3900">
                <a:solidFill>
                  <a:srgbClr val="C00000"/>
                </a:solidFill>
                <a:latin typeface="Arial" panose="020B0604020202020204" pitchFamily="34" charset="0"/>
                <a:ea typeface="宋体" panose="02010600030101010101" pitchFamily="2" charset="-122"/>
                <a:cs typeface="Arial" panose="020B0604020202020204" pitchFamily="34" charset="0"/>
              </a:endParaRPr>
            </a:p>
          </p:txBody>
        </p:sp>
        <p:sp>
          <p:nvSpPr>
            <p:cNvPr id="16" name="AutoShape 3"/>
            <p:cNvSpPr>
              <a:spLocks noChangeArrowheads="1"/>
            </p:cNvSpPr>
            <p:nvPr/>
          </p:nvSpPr>
          <p:spPr bwMode="auto">
            <a:xfrm>
              <a:off x="-12877" y="71066"/>
              <a:ext cx="6228000" cy="541338"/>
            </a:xfrm>
            <a:prstGeom prst="roundRect">
              <a:avLst>
                <a:gd name="adj" fmla="val 16667"/>
              </a:avLst>
            </a:prstGeom>
            <a:solidFill>
              <a:schemeClr val="bg1"/>
            </a:solidFill>
            <a:ln w="25400">
              <a:solidFill>
                <a:srgbClr val="00487E"/>
              </a:solidFill>
              <a:round/>
              <a:headEnd/>
              <a:tailEnd/>
            </a:ln>
          </p:spPr>
          <p:txBody>
            <a:bodyPr wrap="none" anchor="ctr"/>
            <a:lstStyle>
              <a:lvl1pPr latinLnBrk="1">
                <a:spcBef>
                  <a:spcPct val="20000"/>
                </a:spcBef>
                <a:buFont typeface="Arial" panose="020B0604020202020204" pitchFamily="34" charset="0"/>
                <a:buChar char="•"/>
                <a:defRPr sz="3500">
                  <a:solidFill>
                    <a:schemeClr val="tx1"/>
                  </a:solidFill>
                  <a:latin typeface="Malgun Gothic" panose="020B0503020000020004" pitchFamily="34" charset="-127"/>
                </a:defRPr>
              </a:lvl1pPr>
              <a:lvl2pPr marL="817563" indent="-314325" latinLnBrk="1">
                <a:spcBef>
                  <a:spcPct val="20000"/>
                </a:spcBef>
                <a:buFont typeface="Arial" panose="020B0604020202020204" pitchFamily="34" charset="0"/>
                <a:buChar char="–"/>
                <a:defRPr sz="3000">
                  <a:solidFill>
                    <a:schemeClr val="tx1"/>
                  </a:solidFill>
                  <a:latin typeface="Malgun Gothic" panose="020B0503020000020004" pitchFamily="34" charset="-127"/>
                </a:defRPr>
              </a:lvl2pPr>
              <a:lvl3pPr marL="1258888" indent="-250825" latinLnBrk="1">
                <a:spcBef>
                  <a:spcPct val="20000"/>
                </a:spcBef>
                <a:buFont typeface="Arial" panose="020B0604020202020204" pitchFamily="34" charset="0"/>
                <a:buChar char="•"/>
                <a:defRPr sz="2600">
                  <a:solidFill>
                    <a:schemeClr val="tx1"/>
                  </a:solidFill>
                  <a:latin typeface="Malgun Gothic" panose="020B0503020000020004" pitchFamily="34" charset="-127"/>
                </a:defRPr>
              </a:lvl3pPr>
              <a:lvl4pPr marL="1763713"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4pPr>
              <a:lvl5pPr marL="226695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5pPr>
              <a:lvl6pPr marL="27241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6pPr>
              <a:lvl7pPr marL="31813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7pPr>
              <a:lvl8pPr marL="36385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8pPr>
              <a:lvl9pPr marL="40957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9pPr>
            </a:lstStyle>
            <a:p>
              <a:pPr algn="ctr" defTabSz="1371609">
                <a:buNone/>
                <a:defRPr/>
              </a:pPr>
              <a:endParaRPr lang="en-US" sz="4355" b="1" dirty="0">
                <a:solidFill>
                  <a:srgbClr val="00007A"/>
                </a:solidFill>
                <a:latin typeface="+mj-lt"/>
              </a:endParaRPr>
            </a:p>
            <a:p>
              <a:pPr algn="ctr" defTabSz="1371609">
                <a:buNone/>
                <a:defRPr/>
              </a:pPr>
              <a:r>
                <a:rPr lang="en-US" sz="4355" b="1" dirty="0">
                  <a:solidFill>
                    <a:srgbClr val="00007A"/>
                  </a:solidFill>
                  <a:latin typeface="+mj-lt"/>
                </a:rPr>
                <a:t>PHÂN LOẠI THEO THỜI GIAN </a:t>
              </a:r>
              <a:endParaRPr lang="en-US" sz="4355" dirty="0">
                <a:solidFill>
                  <a:srgbClr val="00007A"/>
                </a:solidFill>
                <a:latin typeface="+mj-lt"/>
              </a:endParaRPr>
            </a:p>
            <a:p>
              <a:pPr algn="ctr" defTabSz="1371609">
                <a:buNone/>
                <a:defRPr/>
              </a:pPr>
              <a:endParaRPr lang="en-US" sz="4199" b="1" dirty="0">
                <a:solidFill>
                  <a:srgbClr val="660066"/>
                </a:solidFill>
                <a:latin typeface="+mj-lt"/>
                <a:cs typeface="Arial" panose="020B0604020202020204" pitchFamily="34" charset="0"/>
              </a:endParaRPr>
            </a:p>
          </p:txBody>
        </p:sp>
      </p:grpSp>
      <p:sp>
        <p:nvSpPr>
          <p:cNvPr id="14" name="Title 1"/>
          <p:cNvSpPr txBox="1">
            <a:spLocks/>
          </p:cNvSpPr>
          <p:nvPr/>
        </p:nvSpPr>
        <p:spPr bwMode="auto">
          <a:xfrm>
            <a:off x="2090386" y="-49785"/>
            <a:ext cx="13716000" cy="1579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4418" tIns="62209" rIns="124418" bIns="62209" anchor="ctr"/>
          <a:lstStyle>
            <a:lvl1pPr defTabSz="1006475" latinLnBrk="1">
              <a:spcBef>
                <a:spcPct val="20000"/>
              </a:spcBef>
              <a:buFont typeface="Arial" panose="020B0604020202020204" pitchFamily="34" charset="0"/>
              <a:buChar char="•"/>
              <a:defRPr sz="3500">
                <a:solidFill>
                  <a:schemeClr val="tx1"/>
                </a:solidFill>
                <a:latin typeface="Malgun Gothic" panose="020B0503020000020004" pitchFamily="34" charset="-127"/>
              </a:defRPr>
            </a:lvl1pPr>
            <a:lvl2pPr marL="817563" indent="-314325" defTabSz="1006475" latinLnBrk="1">
              <a:spcBef>
                <a:spcPct val="20000"/>
              </a:spcBef>
              <a:buFont typeface="Arial" panose="020B0604020202020204" pitchFamily="34" charset="0"/>
              <a:buChar char="–"/>
              <a:defRPr sz="3000">
                <a:solidFill>
                  <a:schemeClr val="tx1"/>
                </a:solidFill>
                <a:latin typeface="Malgun Gothic" panose="020B0503020000020004" pitchFamily="34" charset="-127"/>
              </a:defRPr>
            </a:lvl2pPr>
            <a:lvl3pPr marL="1258888" indent="-250825" defTabSz="1006475" latinLnBrk="1">
              <a:spcBef>
                <a:spcPct val="20000"/>
              </a:spcBef>
              <a:buFont typeface="Arial" panose="020B0604020202020204" pitchFamily="34" charset="0"/>
              <a:buChar char="•"/>
              <a:defRPr sz="2600">
                <a:solidFill>
                  <a:schemeClr val="tx1"/>
                </a:solidFill>
                <a:latin typeface="Malgun Gothic" panose="020B0503020000020004" pitchFamily="34" charset="-127"/>
              </a:defRPr>
            </a:lvl3pPr>
            <a:lvl4pPr marL="1763713" indent="-250825" defTabSz="100647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4pPr>
            <a:lvl5pPr marL="2266950" indent="-250825" defTabSz="100647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5pPr>
            <a:lvl6pPr marL="2724150" indent="-250825" defTabSz="1006475"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6pPr>
            <a:lvl7pPr marL="3181350" indent="-250825" defTabSz="1006475"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7pPr>
            <a:lvl8pPr marL="3638550" indent="-250825" defTabSz="1006475"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8pPr>
            <a:lvl9pPr marL="4095750" indent="-250825" defTabSz="1006475"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9pPr>
          </a:lstStyle>
          <a:p>
            <a:pPr algn="ctr" defTabSz="1509722">
              <a:spcBef>
                <a:spcPct val="0"/>
              </a:spcBef>
              <a:buNone/>
              <a:defRPr/>
            </a:pPr>
            <a:r>
              <a:rPr lang="en-US" sz="4050" b="1" i="1">
                <a:solidFill>
                  <a:srgbClr val="FFFFFF"/>
                </a:solidFill>
                <a:latin typeface="Arial" panose="020B0604020202020204" pitchFamily="34" charset="0"/>
                <a:cs typeface="Arial" panose="020B0604020202020204" pitchFamily="34" charset="0"/>
              </a:rPr>
              <a:t> </a:t>
            </a:r>
            <a:endParaRPr lang="en-US" sz="4050" b="1" i="1">
              <a:solidFill>
                <a:srgbClr val="FFFFFF"/>
              </a:solidFill>
              <a:latin typeface="Arial" panose="020B0604020202020204" pitchFamily="34" charset="0"/>
              <a:ea typeface="SimHei"/>
              <a:cs typeface="Arial" panose="020B0604020202020204" pitchFamily="34" charset="0"/>
            </a:endParaRPr>
          </a:p>
        </p:txBody>
      </p:sp>
      <p:sp>
        <p:nvSpPr>
          <p:cNvPr id="18" name="Title 1"/>
          <p:cNvSpPr txBox="1">
            <a:spLocks/>
          </p:cNvSpPr>
          <p:nvPr/>
        </p:nvSpPr>
        <p:spPr bwMode="auto">
          <a:xfrm>
            <a:off x="2318985" y="178815"/>
            <a:ext cx="13716000" cy="1579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4418" tIns="62209" rIns="124418" bIns="62209" anchor="ctr"/>
          <a:lstStyle>
            <a:lvl1pPr defTabSz="1006475" latinLnBrk="1">
              <a:spcBef>
                <a:spcPct val="20000"/>
              </a:spcBef>
              <a:buFont typeface="Arial" panose="020B0604020202020204" pitchFamily="34" charset="0"/>
              <a:buChar char="•"/>
              <a:defRPr sz="3500">
                <a:solidFill>
                  <a:schemeClr val="tx1"/>
                </a:solidFill>
                <a:latin typeface="Malgun Gothic" panose="020B0503020000020004" pitchFamily="34" charset="-127"/>
              </a:defRPr>
            </a:lvl1pPr>
            <a:lvl2pPr marL="817563" indent="-314325" defTabSz="1006475" latinLnBrk="1">
              <a:spcBef>
                <a:spcPct val="20000"/>
              </a:spcBef>
              <a:buFont typeface="Arial" panose="020B0604020202020204" pitchFamily="34" charset="0"/>
              <a:buChar char="–"/>
              <a:defRPr sz="3000">
                <a:solidFill>
                  <a:schemeClr val="tx1"/>
                </a:solidFill>
                <a:latin typeface="Malgun Gothic" panose="020B0503020000020004" pitchFamily="34" charset="-127"/>
              </a:defRPr>
            </a:lvl2pPr>
            <a:lvl3pPr marL="1258888" indent="-250825" defTabSz="1006475" latinLnBrk="1">
              <a:spcBef>
                <a:spcPct val="20000"/>
              </a:spcBef>
              <a:buFont typeface="Arial" panose="020B0604020202020204" pitchFamily="34" charset="0"/>
              <a:buChar char="•"/>
              <a:defRPr sz="2600">
                <a:solidFill>
                  <a:schemeClr val="tx1"/>
                </a:solidFill>
                <a:latin typeface="Malgun Gothic" panose="020B0503020000020004" pitchFamily="34" charset="-127"/>
              </a:defRPr>
            </a:lvl3pPr>
            <a:lvl4pPr marL="1763713" indent="-250825" defTabSz="100647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4pPr>
            <a:lvl5pPr marL="2266950" indent="-250825" defTabSz="100647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5pPr>
            <a:lvl6pPr marL="2724150" indent="-250825" defTabSz="1006475"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6pPr>
            <a:lvl7pPr marL="3181350" indent="-250825" defTabSz="1006475"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7pPr>
            <a:lvl8pPr marL="3638550" indent="-250825" defTabSz="1006475"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8pPr>
            <a:lvl9pPr marL="4095750" indent="-250825" defTabSz="1006475"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9pPr>
          </a:lstStyle>
          <a:p>
            <a:pPr algn="ctr" defTabSz="1509722">
              <a:spcBef>
                <a:spcPct val="0"/>
              </a:spcBef>
              <a:buNone/>
              <a:defRPr/>
            </a:pPr>
            <a:r>
              <a:rPr lang="en-US" sz="4050" b="1" i="1">
                <a:solidFill>
                  <a:srgbClr val="FFFFFF"/>
                </a:solidFill>
                <a:latin typeface="Arial" panose="020B0604020202020204" pitchFamily="34" charset="0"/>
                <a:cs typeface="Arial" panose="020B0604020202020204" pitchFamily="34" charset="0"/>
              </a:rPr>
              <a:t> </a:t>
            </a:r>
            <a:endParaRPr lang="en-US" sz="4050" b="1" i="1">
              <a:solidFill>
                <a:srgbClr val="FFFFFF"/>
              </a:solidFill>
              <a:latin typeface="Arial" panose="020B0604020202020204" pitchFamily="34" charset="0"/>
              <a:ea typeface="SimHei"/>
              <a:cs typeface="Arial" panose="020B0604020202020204" pitchFamily="34" charset="0"/>
            </a:endParaRPr>
          </a:p>
        </p:txBody>
      </p:sp>
      <p:graphicFrame>
        <p:nvGraphicFramePr>
          <p:cNvPr id="4" name="Diagram 3">
            <a:extLst>
              <a:ext uri="{FF2B5EF4-FFF2-40B4-BE49-F238E27FC236}">
                <a16:creationId xmlns:a16="http://schemas.microsoft.com/office/drawing/2014/main" id="{86509935-150F-D66A-5A1C-E307B9A0BC97}"/>
              </a:ext>
            </a:extLst>
          </p:cNvPr>
          <p:cNvGraphicFramePr/>
          <p:nvPr/>
        </p:nvGraphicFramePr>
        <p:xfrm>
          <a:off x="395029" y="3199285"/>
          <a:ext cx="15411357" cy="609599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Text Box 10">
            <a:extLst>
              <a:ext uri="{FF2B5EF4-FFF2-40B4-BE49-F238E27FC236}">
                <a16:creationId xmlns:a16="http://schemas.microsoft.com/office/drawing/2014/main" id="{276A1FDF-DB27-CF60-912B-4FE58A1737BD}"/>
              </a:ext>
            </a:extLst>
          </p:cNvPr>
          <p:cNvSpPr txBox="1">
            <a:spLocks noChangeArrowheads="1"/>
          </p:cNvSpPr>
          <p:nvPr/>
        </p:nvSpPr>
        <p:spPr bwMode="auto">
          <a:xfrm>
            <a:off x="2088970" y="269759"/>
            <a:ext cx="14404019" cy="7938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22470" tIns="61235" rIns="122470" bIns="61235">
            <a:spAutoFit/>
          </a:bodyPr>
          <a:lstStyle>
            <a:lvl1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1pPr>
            <a:lvl2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2pPr>
            <a:lvl3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3pPr>
            <a:lvl4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4pPr>
            <a:lvl5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5pPr>
            <a:lvl6pPr marL="25146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6pPr>
            <a:lvl7pPr marL="29718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7pPr>
            <a:lvl8pPr marL="34290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8pPr>
            <a:lvl9pPr marL="38862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9pPr>
          </a:lstStyle>
          <a:p>
            <a:pPr algn="ctr" defTabSz="1371609" latinLnBrk="1">
              <a:spcBef>
                <a:spcPct val="20000"/>
              </a:spcBef>
              <a:defRPr/>
            </a:pPr>
            <a:r>
              <a:rPr lang="en-US" sz="4355" b="1" dirty="0">
                <a:solidFill>
                  <a:schemeClr val="bg1"/>
                </a:solidFill>
                <a:latin typeface="Arial"/>
              </a:rPr>
              <a:t>2.2.2. MỤC TIÊU HOẠCH ĐỊNH (</a:t>
            </a:r>
            <a:r>
              <a:rPr lang="en-US" sz="4355" b="1" dirty="0" err="1">
                <a:solidFill>
                  <a:schemeClr val="bg1"/>
                </a:solidFill>
                <a:latin typeface="Arial"/>
              </a:rPr>
              <a:t>tt</a:t>
            </a:r>
            <a:r>
              <a:rPr lang="en-US" sz="4355" b="1" dirty="0">
                <a:solidFill>
                  <a:schemeClr val="bg1"/>
                </a:solidFill>
                <a:latin typeface="Arial"/>
              </a:rPr>
              <a:t>)</a:t>
            </a:r>
          </a:p>
        </p:txBody>
      </p:sp>
    </p:spTree>
    <p:extLst>
      <p:ext uri="{BB962C8B-B14F-4D97-AF65-F5344CB8AC3E}">
        <p14:creationId xmlns:p14="http://schemas.microsoft.com/office/powerpoint/2010/main" val="6415264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anim calcmode="lin" valueType="num">
                                      <p:cBhvr>
                                        <p:cTn id="8" dur="500" fill="hold"/>
                                        <p:tgtEl>
                                          <p:spTgt spid="2"/>
                                        </p:tgtEl>
                                        <p:attrNameLst>
                                          <p:attrName>ppt_x</p:attrName>
                                        </p:attrNameLst>
                                      </p:cBhvr>
                                      <p:tavLst>
                                        <p:tav tm="0">
                                          <p:val>
                                            <p:strVal val="#ppt_x"/>
                                          </p:val>
                                        </p:tav>
                                        <p:tav tm="100000">
                                          <p:val>
                                            <p:strVal val="#ppt_x"/>
                                          </p:val>
                                        </p:tav>
                                      </p:tavLst>
                                    </p:anim>
                                    <p:anim calcmode="lin" valueType="num">
                                      <p:cBhvr>
                                        <p:cTn id="9" dur="500" fill="hold"/>
                                        <p:tgtEl>
                                          <p:spTgt spid="2"/>
                                        </p:tgtEl>
                                        <p:attrNameLst>
                                          <p:attrName>ppt_y</p:attrName>
                                        </p:attrNameLst>
                                      </p:cBhvr>
                                      <p:tavLst>
                                        <p:tav tm="0">
                                          <p:val>
                                            <p:strVal val="#ppt_y+.1"/>
                                          </p:val>
                                        </p:tav>
                                        <p:tav tm="100000">
                                          <p:val>
                                            <p:strVal val="#ppt_y"/>
                                          </p:val>
                                        </p:tav>
                                      </p:tavLst>
                                    </p:anim>
                                  </p:childTnLst>
                                </p:cTn>
                              </p:par>
                              <p:par>
                                <p:cTn id="10" presetID="18" presetClass="entr" presetSubtype="12"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strips(downLeft)">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7"/>
          <p:cNvGrpSpPr>
            <a:grpSpLocks/>
          </p:cNvGrpSpPr>
          <p:nvPr/>
        </p:nvGrpSpPr>
        <p:grpSpPr bwMode="auto">
          <a:xfrm>
            <a:off x="3184334" y="1757942"/>
            <a:ext cx="11919333" cy="1080120"/>
            <a:chOff x="-12877" y="0"/>
            <a:chExt cx="6239965" cy="676835"/>
          </a:xfrm>
          <a:solidFill>
            <a:srgbClr val="FF0000"/>
          </a:solidFill>
        </p:grpSpPr>
        <p:sp>
          <p:nvSpPr>
            <p:cNvPr id="15" name="AutoShape 3"/>
            <p:cNvSpPr>
              <a:spLocks noChangeArrowheads="1"/>
            </p:cNvSpPr>
            <p:nvPr/>
          </p:nvSpPr>
          <p:spPr bwMode="auto">
            <a:xfrm>
              <a:off x="913" y="0"/>
              <a:ext cx="6226175" cy="676835"/>
            </a:xfrm>
            <a:prstGeom prst="roundRect">
              <a:avLst>
                <a:gd name="adj" fmla="val 16667"/>
              </a:avLst>
            </a:prstGeom>
            <a:solidFill>
              <a:srgbClr val="00009A"/>
            </a:solidFill>
            <a:ln>
              <a:noFill/>
            </a:ln>
          </p:spPr>
          <p:txBody>
            <a:bodyPr anchor="ctr"/>
            <a:lstStyle>
              <a:lvl1pPr latinLnBrk="1">
                <a:spcBef>
                  <a:spcPct val="20000"/>
                </a:spcBef>
                <a:buFont typeface="Arial" panose="020B0604020202020204" pitchFamily="34" charset="0"/>
                <a:buChar char="•"/>
                <a:defRPr sz="3500">
                  <a:solidFill>
                    <a:schemeClr val="tx1"/>
                  </a:solidFill>
                  <a:latin typeface="Malgun Gothic" panose="020B0503020000020004" pitchFamily="34" charset="-127"/>
                </a:defRPr>
              </a:lvl1pPr>
              <a:lvl2pPr marL="817563" indent="-314325" latinLnBrk="1">
                <a:spcBef>
                  <a:spcPct val="20000"/>
                </a:spcBef>
                <a:buFont typeface="Arial" panose="020B0604020202020204" pitchFamily="34" charset="0"/>
                <a:buChar char="–"/>
                <a:defRPr sz="3000">
                  <a:solidFill>
                    <a:schemeClr val="tx1"/>
                  </a:solidFill>
                  <a:latin typeface="Malgun Gothic" panose="020B0503020000020004" pitchFamily="34" charset="-127"/>
                </a:defRPr>
              </a:lvl2pPr>
              <a:lvl3pPr marL="1258888" indent="-250825" latinLnBrk="1">
                <a:spcBef>
                  <a:spcPct val="20000"/>
                </a:spcBef>
                <a:buFont typeface="Arial" panose="020B0604020202020204" pitchFamily="34" charset="0"/>
                <a:buChar char="•"/>
                <a:defRPr sz="2600">
                  <a:solidFill>
                    <a:schemeClr val="tx1"/>
                  </a:solidFill>
                  <a:latin typeface="Malgun Gothic" panose="020B0503020000020004" pitchFamily="34" charset="-127"/>
                </a:defRPr>
              </a:lvl3pPr>
              <a:lvl4pPr marL="1763713"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4pPr>
              <a:lvl5pPr marL="226695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5pPr>
              <a:lvl6pPr marL="27241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6pPr>
              <a:lvl7pPr marL="31813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7pPr>
              <a:lvl8pPr marL="36385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8pPr>
              <a:lvl9pPr marL="40957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9pPr>
            </a:lstStyle>
            <a:p>
              <a:pPr algn="ctr" defTabSz="611293" latinLnBrk="0">
                <a:spcBef>
                  <a:spcPct val="0"/>
                </a:spcBef>
                <a:buNone/>
                <a:defRPr/>
              </a:pPr>
              <a:endParaRPr lang="zh-CN" altLang="en-US" sz="3900">
                <a:solidFill>
                  <a:srgbClr val="C00000"/>
                </a:solidFill>
                <a:latin typeface="Arial" panose="020B0604020202020204" pitchFamily="34" charset="0"/>
                <a:ea typeface="宋体" panose="02010600030101010101" pitchFamily="2" charset="-122"/>
                <a:cs typeface="Arial" panose="020B0604020202020204" pitchFamily="34" charset="0"/>
              </a:endParaRPr>
            </a:p>
          </p:txBody>
        </p:sp>
        <p:sp>
          <p:nvSpPr>
            <p:cNvPr id="16" name="AutoShape 3"/>
            <p:cNvSpPr>
              <a:spLocks noChangeArrowheads="1"/>
            </p:cNvSpPr>
            <p:nvPr/>
          </p:nvSpPr>
          <p:spPr bwMode="auto">
            <a:xfrm>
              <a:off x="-12877" y="71066"/>
              <a:ext cx="6228000" cy="541338"/>
            </a:xfrm>
            <a:prstGeom prst="roundRect">
              <a:avLst>
                <a:gd name="adj" fmla="val 16667"/>
              </a:avLst>
            </a:prstGeom>
            <a:solidFill>
              <a:schemeClr val="bg1"/>
            </a:solidFill>
            <a:ln w="25400">
              <a:solidFill>
                <a:srgbClr val="00487E"/>
              </a:solidFill>
              <a:round/>
              <a:headEnd/>
              <a:tailEnd/>
            </a:ln>
          </p:spPr>
          <p:txBody>
            <a:bodyPr wrap="none" anchor="ctr"/>
            <a:lstStyle>
              <a:lvl1pPr latinLnBrk="1">
                <a:spcBef>
                  <a:spcPct val="20000"/>
                </a:spcBef>
                <a:buFont typeface="Arial" panose="020B0604020202020204" pitchFamily="34" charset="0"/>
                <a:buChar char="•"/>
                <a:defRPr sz="3500">
                  <a:solidFill>
                    <a:schemeClr val="tx1"/>
                  </a:solidFill>
                  <a:latin typeface="Malgun Gothic" panose="020B0503020000020004" pitchFamily="34" charset="-127"/>
                </a:defRPr>
              </a:lvl1pPr>
              <a:lvl2pPr marL="817563" indent="-314325" latinLnBrk="1">
                <a:spcBef>
                  <a:spcPct val="20000"/>
                </a:spcBef>
                <a:buFont typeface="Arial" panose="020B0604020202020204" pitchFamily="34" charset="0"/>
                <a:buChar char="–"/>
                <a:defRPr sz="3000">
                  <a:solidFill>
                    <a:schemeClr val="tx1"/>
                  </a:solidFill>
                  <a:latin typeface="Malgun Gothic" panose="020B0503020000020004" pitchFamily="34" charset="-127"/>
                </a:defRPr>
              </a:lvl2pPr>
              <a:lvl3pPr marL="1258888" indent="-250825" latinLnBrk="1">
                <a:spcBef>
                  <a:spcPct val="20000"/>
                </a:spcBef>
                <a:buFont typeface="Arial" panose="020B0604020202020204" pitchFamily="34" charset="0"/>
                <a:buChar char="•"/>
                <a:defRPr sz="2600">
                  <a:solidFill>
                    <a:schemeClr val="tx1"/>
                  </a:solidFill>
                  <a:latin typeface="Malgun Gothic" panose="020B0503020000020004" pitchFamily="34" charset="-127"/>
                </a:defRPr>
              </a:lvl3pPr>
              <a:lvl4pPr marL="1763713"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4pPr>
              <a:lvl5pPr marL="226695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5pPr>
              <a:lvl6pPr marL="27241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6pPr>
              <a:lvl7pPr marL="31813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7pPr>
              <a:lvl8pPr marL="36385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8pPr>
              <a:lvl9pPr marL="40957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9pPr>
            </a:lstStyle>
            <a:p>
              <a:pPr algn="ctr" defTabSz="1371609">
                <a:buNone/>
                <a:defRPr/>
              </a:pPr>
              <a:endParaRPr lang="en-US" sz="4355" b="1" dirty="0">
                <a:solidFill>
                  <a:srgbClr val="00007A"/>
                </a:solidFill>
                <a:latin typeface="+mj-lt"/>
              </a:endParaRPr>
            </a:p>
            <a:p>
              <a:pPr algn="ctr" defTabSz="1371609">
                <a:buNone/>
                <a:defRPr/>
              </a:pPr>
              <a:r>
                <a:rPr lang="en-US" sz="4355" b="1" dirty="0">
                  <a:solidFill>
                    <a:srgbClr val="00007A"/>
                  </a:solidFill>
                  <a:latin typeface="+mj-lt"/>
                </a:rPr>
                <a:t>PHÂN LOẠI THEO HÌNH THỨC</a:t>
              </a:r>
              <a:endParaRPr lang="en-US" sz="4355" dirty="0">
                <a:solidFill>
                  <a:srgbClr val="00007A"/>
                </a:solidFill>
                <a:latin typeface="+mj-lt"/>
              </a:endParaRPr>
            </a:p>
            <a:p>
              <a:pPr algn="ctr" defTabSz="1371609">
                <a:buNone/>
                <a:defRPr/>
              </a:pPr>
              <a:endParaRPr lang="en-US" sz="4199" b="1" dirty="0">
                <a:solidFill>
                  <a:srgbClr val="660066"/>
                </a:solidFill>
                <a:latin typeface="+mj-lt"/>
                <a:cs typeface="Arial" panose="020B0604020202020204" pitchFamily="34" charset="0"/>
              </a:endParaRPr>
            </a:p>
          </p:txBody>
        </p:sp>
      </p:grpSp>
      <p:sp>
        <p:nvSpPr>
          <p:cNvPr id="14" name="Title 1"/>
          <p:cNvSpPr txBox="1">
            <a:spLocks/>
          </p:cNvSpPr>
          <p:nvPr/>
        </p:nvSpPr>
        <p:spPr bwMode="auto">
          <a:xfrm>
            <a:off x="2090386" y="-49785"/>
            <a:ext cx="13716000" cy="1579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4418" tIns="62209" rIns="124418" bIns="62209" anchor="ctr"/>
          <a:lstStyle>
            <a:lvl1pPr defTabSz="1006475" latinLnBrk="1">
              <a:spcBef>
                <a:spcPct val="20000"/>
              </a:spcBef>
              <a:buFont typeface="Arial" panose="020B0604020202020204" pitchFamily="34" charset="0"/>
              <a:buChar char="•"/>
              <a:defRPr sz="3500">
                <a:solidFill>
                  <a:schemeClr val="tx1"/>
                </a:solidFill>
                <a:latin typeface="Malgun Gothic" panose="020B0503020000020004" pitchFamily="34" charset="-127"/>
              </a:defRPr>
            </a:lvl1pPr>
            <a:lvl2pPr marL="817563" indent="-314325" defTabSz="1006475" latinLnBrk="1">
              <a:spcBef>
                <a:spcPct val="20000"/>
              </a:spcBef>
              <a:buFont typeface="Arial" panose="020B0604020202020204" pitchFamily="34" charset="0"/>
              <a:buChar char="–"/>
              <a:defRPr sz="3000">
                <a:solidFill>
                  <a:schemeClr val="tx1"/>
                </a:solidFill>
                <a:latin typeface="Malgun Gothic" panose="020B0503020000020004" pitchFamily="34" charset="-127"/>
              </a:defRPr>
            </a:lvl2pPr>
            <a:lvl3pPr marL="1258888" indent="-250825" defTabSz="1006475" latinLnBrk="1">
              <a:spcBef>
                <a:spcPct val="20000"/>
              </a:spcBef>
              <a:buFont typeface="Arial" panose="020B0604020202020204" pitchFamily="34" charset="0"/>
              <a:buChar char="•"/>
              <a:defRPr sz="2600">
                <a:solidFill>
                  <a:schemeClr val="tx1"/>
                </a:solidFill>
                <a:latin typeface="Malgun Gothic" panose="020B0503020000020004" pitchFamily="34" charset="-127"/>
              </a:defRPr>
            </a:lvl3pPr>
            <a:lvl4pPr marL="1763713" indent="-250825" defTabSz="100647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4pPr>
            <a:lvl5pPr marL="2266950" indent="-250825" defTabSz="100647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5pPr>
            <a:lvl6pPr marL="2724150" indent="-250825" defTabSz="1006475"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6pPr>
            <a:lvl7pPr marL="3181350" indent="-250825" defTabSz="1006475"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7pPr>
            <a:lvl8pPr marL="3638550" indent="-250825" defTabSz="1006475"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8pPr>
            <a:lvl9pPr marL="4095750" indent="-250825" defTabSz="1006475"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9pPr>
          </a:lstStyle>
          <a:p>
            <a:pPr algn="ctr" defTabSz="1509722">
              <a:spcBef>
                <a:spcPct val="0"/>
              </a:spcBef>
              <a:buNone/>
              <a:defRPr/>
            </a:pPr>
            <a:r>
              <a:rPr lang="en-US" sz="4050" b="1" i="1">
                <a:solidFill>
                  <a:srgbClr val="FFFFFF"/>
                </a:solidFill>
                <a:latin typeface="Arial" panose="020B0604020202020204" pitchFamily="34" charset="0"/>
                <a:cs typeface="Arial" panose="020B0604020202020204" pitchFamily="34" charset="0"/>
              </a:rPr>
              <a:t> </a:t>
            </a:r>
            <a:endParaRPr lang="en-US" sz="4050" b="1" i="1">
              <a:solidFill>
                <a:srgbClr val="FFFFFF"/>
              </a:solidFill>
              <a:latin typeface="Arial" panose="020B0604020202020204" pitchFamily="34" charset="0"/>
              <a:ea typeface="SimHei"/>
              <a:cs typeface="Arial" panose="020B0604020202020204" pitchFamily="34" charset="0"/>
            </a:endParaRPr>
          </a:p>
        </p:txBody>
      </p:sp>
      <p:sp>
        <p:nvSpPr>
          <p:cNvPr id="18" name="Title 1"/>
          <p:cNvSpPr txBox="1">
            <a:spLocks/>
          </p:cNvSpPr>
          <p:nvPr/>
        </p:nvSpPr>
        <p:spPr bwMode="auto">
          <a:xfrm>
            <a:off x="2318985" y="178815"/>
            <a:ext cx="13716000" cy="1579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4418" tIns="62209" rIns="124418" bIns="62209" anchor="ctr"/>
          <a:lstStyle>
            <a:lvl1pPr defTabSz="1006475" latinLnBrk="1">
              <a:spcBef>
                <a:spcPct val="20000"/>
              </a:spcBef>
              <a:buFont typeface="Arial" panose="020B0604020202020204" pitchFamily="34" charset="0"/>
              <a:buChar char="•"/>
              <a:defRPr sz="3500">
                <a:solidFill>
                  <a:schemeClr val="tx1"/>
                </a:solidFill>
                <a:latin typeface="Malgun Gothic" panose="020B0503020000020004" pitchFamily="34" charset="-127"/>
              </a:defRPr>
            </a:lvl1pPr>
            <a:lvl2pPr marL="817563" indent="-314325" defTabSz="1006475" latinLnBrk="1">
              <a:spcBef>
                <a:spcPct val="20000"/>
              </a:spcBef>
              <a:buFont typeface="Arial" panose="020B0604020202020204" pitchFamily="34" charset="0"/>
              <a:buChar char="–"/>
              <a:defRPr sz="3000">
                <a:solidFill>
                  <a:schemeClr val="tx1"/>
                </a:solidFill>
                <a:latin typeface="Malgun Gothic" panose="020B0503020000020004" pitchFamily="34" charset="-127"/>
              </a:defRPr>
            </a:lvl2pPr>
            <a:lvl3pPr marL="1258888" indent="-250825" defTabSz="1006475" latinLnBrk="1">
              <a:spcBef>
                <a:spcPct val="20000"/>
              </a:spcBef>
              <a:buFont typeface="Arial" panose="020B0604020202020204" pitchFamily="34" charset="0"/>
              <a:buChar char="•"/>
              <a:defRPr sz="2600">
                <a:solidFill>
                  <a:schemeClr val="tx1"/>
                </a:solidFill>
                <a:latin typeface="Malgun Gothic" panose="020B0503020000020004" pitchFamily="34" charset="-127"/>
              </a:defRPr>
            </a:lvl3pPr>
            <a:lvl4pPr marL="1763713" indent="-250825" defTabSz="100647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4pPr>
            <a:lvl5pPr marL="2266950" indent="-250825" defTabSz="100647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5pPr>
            <a:lvl6pPr marL="2724150" indent="-250825" defTabSz="1006475"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6pPr>
            <a:lvl7pPr marL="3181350" indent="-250825" defTabSz="1006475"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7pPr>
            <a:lvl8pPr marL="3638550" indent="-250825" defTabSz="1006475"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8pPr>
            <a:lvl9pPr marL="4095750" indent="-250825" defTabSz="1006475"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9pPr>
          </a:lstStyle>
          <a:p>
            <a:pPr algn="ctr" defTabSz="1509722">
              <a:spcBef>
                <a:spcPct val="0"/>
              </a:spcBef>
              <a:buNone/>
              <a:defRPr/>
            </a:pPr>
            <a:r>
              <a:rPr lang="en-US" sz="4050" b="1" i="1">
                <a:solidFill>
                  <a:srgbClr val="FFFFFF"/>
                </a:solidFill>
                <a:latin typeface="Arial" panose="020B0604020202020204" pitchFamily="34" charset="0"/>
                <a:cs typeface="Arial" panose="020B0604020202020204" pitchFamily="34" charset="0"/>
              </a:rPr>
              <a:t> </a:t>
            </a:r>
            <a:endParaRPr lang="en-US" sz="4050" b="1" i="1">
              <a:solidFill>
                <a:srgbClr val="FFFFFF"/>
              </a:solidFill>
              <a:latin typeface="Arial" panose="020B0604020202020204" pitchFamily="34" charset="0"/>
              <a:ea typeface="SimHei"/>
              <a:cs typeface="Arial" panose="020B0604020202020204" pitchFamily="34" charset="0"/>
            </a:endParaRPr>
          </a:p>
        </p:txBody>
      </p:sp>
      <p:graphicFrame>
        <p:nvGraphicFramePr>
          <p:cNvPr id="4" name="Diagram 3">
            <a:extLst>
              <a:ext uri="{FF2B5EF4-FFF2-40B4-BE49-F238E27FC236}">
                <a16:creationId xmlns:a16="http://schemas.microsoft.com/office/drawing/2014/main" id="{86509935-150F-D66A-5A1C-E307B9A0BC97}"/>
              </a:ext>
            </a:extLst>
          </p:cNvPr>
          <p:cNvGraphicFramePr/>
          <p:nvPr/>
        </p:nvGraphicFramePr>
        <p:xfrm>
          <a:off x="395029" y="3199285"/>
          <a:ext cx="15411357" cy="609599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Text Box 10">
            <a:extLst>
              <a:ext uri="{FF2B5EF4-FFF2-40B4-BE49-F238E27FC236}">
                <a16:creationId xmlns:a16="http://schemas.microsoft.com/office/drawing/2014/main" id="{276A1FDF-DB27-CF60-912B-4FE58A1737BD}"/>
              </a:ext>
            </a:extLst>
          </p:cNvPr>
          <p:cNvSpPr txBox="1">
            <a:spLocks noChangeArrowheads="1"/>
          </p:cNvSpPr>
          <p:nvPr/>
        </p:nvSpPr>
        <p:spPr bwMode="auto">
          <a:xfrm>
            <a:off x="2088970" y="269759"/>
            <a:ext cx="14404019" cy="7938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22470" tIns="61235" rIns="122470" bIns="61235">
            <a:spAutoFit/>
          </a:bodyPr>
          <a:lstStyle>
            <a:lvl1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1pPr>
            <a:lvl2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2pPr>
            <a:lvl3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3pPr>
            <a:lvl4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4pPr>
            <a:lvl5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5pPr>
            <a:lvl6pPr marL="25146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6pPr>
            <a:lvl7pPr marL="29718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7pPr>
            <a:lvl8pPr marL="34290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8pPr>
            <a:lvl9pPr marL="38862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9pPr>
          </a:lstStyle>
          <a:p>
            <a:pPr algn="ctr" defTabSz="1371609" latinLnBrk="1">
              <a:spcBef>
                <a:spcPct val="20000"/>
              </a:spcBef>
              <a:defRPr/>
            </a:pPr>
            <a:r>
              <a:rPr lang="en-US" sz="4355" b="1" dirty="0">
                <a:solidFill>
                  <a:schemeClr val="bg1"/>
                </a:solidFill>
                <a:latin typeface="Arial"/>
              </a:rPr>
              <a:t>2.2.2. MỤC TIÊU HOẠCH ĐỊNH (</a:t>
            </a:r>
            <a:r>
              <a:rPr lang="en-US" sz="4355" b="1" dirty="0" err="1">
                <a:solidFill>
                  <a:schemeClr val="bg1"/>
                </a:solidFill>
                <a:latin typeface="Arial"/>
              </a:rPr>
              <a:t>tt</a:t>
            </a:r>
            <a:r>
              <a:rPr lang="en-US" sz="4355" b="1" dirty="0">
                <a:solidFill>
                  <a:schemeClr val="bg1"/>
                </a:solidFill>
                <a:latin typeface="Arial"/>
              </a:rPr>
              <a:t>)</a:t>
            </a:r>
          </a:p>
        </p:txBody>
      </p:sp>
    </p:spTree>
    <p:extLst>
      <p:ext uri="{BB962C8B-B14F-4D97-AF65-F5344CB8AC3E}">
        <p14:creationId xmlns:p14="http://schemas.microsoft.com/office/powerpoint/2010/main" val="3806655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anim calcmode="lin" valueType="num">
                                      <p:cBhvr>
                                        <p:cTn id="8" dur="500" fill="hold"/>
                                        <p:tgtEl>
                                          <p:spTgt spid="2"/>
                                        </p:tgtEl>
                                        <p:attrNameLst>
                                          <p:attrName>ppt_x</p:attrName>
                                        </p:attrNameLst>
                                      </p:cBhvr>
                                      <p:tavLst>
                                        <p:tav tm="0">
                                          <p:val>
                                            <p:strVal val="#ppt_x"/>
                                          </p:val>
                                        </p:tav>
                                        <p:tav tm="100000">
                                          <p:val>
                                            <p:strVal val="#ppt_x"/>
                                          </p:val>
                                        </p:tav>
                                      </p:tavLst>
                                    </p:anim>
                                    <p:anim calcmode="lin" valueType="num">
                                      <p:cBhvr>
                                        <p:cTn id="9" dur="500" fill="hold"/>
                                        <p:tgtEl>
                                          <p:spTgt spid="2"/>
                                        </p:tgtEl>
                                        <p:attrNameLst>
                                          <p:attrName>ppt_y</p:attrName>
                                        </p:attrNameLst>
                                      </p:cBhvr>
                                      <p:tavLst>
                                        <p:tav tm="0">
                                          <p:val>
                                            <p:strVal val="#ppt_y+.1"/>
                                          </p:val>
                                        </p:tav>
                                        <p:tav tm="100000">
                                          <p:val>
                                            <p:strVal val="#ppt_y"/>
                                          </p:val>
                                        </p:tav>
                                      </p:tavLst>
                                    </p:anim>
                                  </p:childTnLst>
                                </p:cTn>
                              </p:par>
                              <p:par>
                                <p:cTn id="10" presetID="18" presetClass="entr" presetSubtype="12"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strips(downLeft)">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3">
            <a:extLst>
              <a:ext uri="{FF2B5EF4-FFF2-40B4-BE49-F238E27FC236}">
                <a16:creationId xmlns:a16="http://schemas.microsoft.com/office/drawing/2014/main" id="{97B71B68-2880-0AF8-0DE7-214CECF5795F}"/>
              </a:ext>
            </a:extLst>
          </p:cNvPr>
          <p:cNvSpPr txBox="1">
            <a:spLocks noGrp="1" noChangeArrowheads="1"/>
          </p:cNvSpPr>
          <p:nvPr>
            <p:ph idx="1"/>
          </p:nvPr>
        </p:nvSpPr>
        <p:spPr bwMode="ltGray">
          <a:xfrm>
            <a:off x="2676891" y="2400013"/>
            <a:ext cx="13325830" cy="65064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indent="0" algn="ctr">
              <a:spcBef>
                <a:spcPct val="30000"/>
              </a:spcBef>
              <a:buNone/>
            </a:pPr>
            <a:r>
              <a:rPr lang="en-US" altLang="en-US" b="1" u="sng" dirty="0" err="1">
                <a:solidFill>
                  <a:srgbClr val="000076"/>
                </a:solidFill>
                <a:latin typeface="Arial" panose="020B0604020202020204" pitchFamily="34" charset="0"/>
              </a:rPr>
              <a:t>Mục</a:t>
            </a:r>
            <a:r>
              <a:rPr lang="en-US" altLang="en-US" b="1" u="sng" dirty="0">
                <a:solidFill>
                  <a:srgbClr val="000076"/>
                </a:solidFill>
                <a:latin typeface="Arial" panose="020B0604020202020204" pitchFamily="34" charset="0"/>
              </a:rPr>
              <a:t> </a:t>
            </a:r>
            <a:r>
              <a:rPr lang="en-US" altLang="en-US" b="1" u="sng" dirty="0" err="1">
                <a:solidFill>
                  <a:srgbClr val="000076"/>
                </a:solidFill>
                <a:latin typeface="Arial" panose="020B0604020202020204" pitchFamily="34" charset="0"/>
              </a:rPr>
              <a:t>tiêu</a:t>
            </a:r>
            <a:r>
              <a:rPr lang="en-US" altLang="en-US" b="1" u="sng" dirty="0">
                <a:solidFill>
                  <a:srgbClr val="000076"/>
                </a:solidFill>
                <a:latin typeface="Arial" panose="020B0604020202020204" pitchFamily="34" charset="0"/>
              </a:rPr>
              <a:t> </a:t>
            </a:r>
            <a:r>
              <a:rPr lang="en-US" altLang="en-US" b="1" u="sng" dirty="0" err="1">
                <a:solidFill>
                  <a:srgbClr val="000076"/>
                </a:solidFill>
                <a:latin typeface="Arial" panose="020B0604020202020204" pitchFamily="34" charset="0"/>
              </a:rPr>
              <a:t>định</a:t>
            </a:r>
            <a:r>
              <a:rPr lang="en-US" altLang="en-US" b="1" u="sng" dirty="0">
                <a:solidFill>
                  <a:srgbClr val="000076"/>
                </a:solidFill>
                <a:latin typeface="Arial" panose="020B0604020202020204" pitchFamily="34" charset="0"/>
              </a:rPr>
              <a:t> </a:t>
            </a:r>
            <a:r>
              <a:rPr lang="en-US" altLang="en-US" b="1" u="sng" dirty="0" err="1">
                <a:solidFill>
                  <a:srgbClr val="000076"/>
                </a:solidFill>
                <a:latin typeface="Arial" panose="020B0604020202020204" pitchFamily="34" charset="0"/>
              </a:rPr>
              <a:t>lượng</a:t>
            </a:r>
            <a:r>
              <a:rPr lang="en-US" altLang="en-US" b="1" u="sng" dirty="0">
                <a:solidFill>
                  <a:srgbClr val="000076"/>
                </a:solidFill>
                <a:latin typeface="Arial" panose="020B0604020202020204" pitchFamily="34" charset="0"/>
              </a:rPr>
              <a:t> - </a:t>
            </a:r>
            <a:r>
              <a:rPr lang="en-US" altLang="en-US" b="1" u="sng" dirty="0" err="1">
                <a:solidFill>
                  <a:srgbClr val="000076"/>
                </a:solidFill>
                <a:latin typeface="Arial" panose="020B0604020202020204" pitchFamily="34" charset="0"/>
              </a:rPr>
              <a:t>Mục</a:t>
            </a:r>
            <a:r>
              <a:rPr lang="en-US" altLang="en-US" b="1" u="sng" dirty="0">
                <a:solidFill>
                  <a:srgbClr val="000076"/>
                </a:solidFill>
                <a:latin typeface="Arial" panose="020B0604020202020204" pitchFamily="34" charset="0"/>
              </a:rPr>
              <a:t> </a:t>
            </a:r>
            <a:r>
              <a:rPr lang="en-US" altLang="en-US" b="1" u="sng" dirty="0" err="1">
                <a:solidFill>
                  <a:srgbClr val="000076"/>
                </a:solidFill>
                <a:latin typeface="Arial" panose="020B0604020202020204" pitchFamily="34" charset="0"/>
              </a:rPr>
              <a:t>tiêu</a:t>
            </a:r>
            <a:r>
              <a:rPr lang="en-US" altLang="en-US" b="1" u="sng" dirty="0">
                <a:solidFill>
                  <a:srgbClr val="000076"/>
                </a:solidFill>
                <a:latin typeface="Arial" panose="020B0604020202020204" pitchFamily="34" charset="0"/>
              </a:rPr>
              <a:t> </a:t>
            </a:r>
            <a:r>
              <a:rPr lang="en-US" altLang="en-US" b="1" u="sng" dirty="0" err="1">
                <a:solidFill>
                  <a:srgbClr val="000076"/>
                </a:solidFill>
                <a:latin typeface="Arial" panose="020B0604020202020204" pitchFamily="34" charset="0"/>
              </a:rPr>
              <a:t>định</a:t>
            </a:r>
            <a:r>
              <a:rPr lang="en-US" altLang="en-US" b="1" u="sng" dirty="0">
                <a:solidFill>
                  <a:srgbClr val="000076"/>
                </a:solidFill>
                <a:latin typeface="Arial" panose="020B0604020202020204" pitchFamily="34" charset="0"/>
              </a:rPr>
              <a:t> </a:t>
            </a:r>
            <a:r>
              <a:rPr lang="en-US" altLang="en-US" b="1" u="sng" dirty="0" err="1">
                <a:solidFill>
                  <a:srgbClr val="000076"/>
                </a:solidFill>
                <a:latin typeface="Arial" panose="020B0604020202020204" pitchFamily="34" charset="0"/>
              </a:rPr>
              <a:t>tính</a:t>
            </a:r>
            <a:endParaRPr lang="en-US" altLang="en-US" b="1" u="sng" dirty="0">
              <a:solidFill>
                <a:srgbClr val="000076"/>
              </a:solidFill>
              <a:latin typeface="Arial" panose="020B0604020202020204" pitchFamily="34" charset="0"/>
            </a:endParaRPr>
          </a:p>
          <a:p>
            <a:pPr algn="just" eaLnBrk="1" hangingPunct="1">
              <a:spcBef>
                <a:spcPct val="30000"/>
              </a:spcBef>
              <a:buFontTx/>
              <a:buChar char="o"/>
            </a:pPr>
            <a:r>
              <a:rPr lang="en-US" altLang="en-US" sz="3810" b="1" dirty="0">
                <a:solidFill>
                  <a:srgbClr val="C00000"/>
                </a:solidFill>
                <a:latin typeface="Arial" panose="020B0604020202020204" pitchFamily="34" charset="0"/>
              </a:rPr>
              <a:t> Lucent Technologies: </a:t>
            </a:r>
          </a:p>
          <a:p>
            <a:pPr algn="just" eaLnBrk="1" hangingPunct="1">
              <a:spcBef>
                <a:spcPct val="30000"/>
              </a:spcBef>
              <a:buFont typeface="Wingdings" panose="05000000000000000000" pitchFamily="2" charset="2"/>
              <a:buChar char="ü"/>
            </a:pPr>
            <a:r>
              <a:rPr lang="en-US" altLang="en-US" sz="3810" dirty="0" err="1">
                <a:solidFill>
                  <a:srgbClr val="000076"/>
                </a:solidFill>
                <a:latin typeface="Arial" panose="020B0604020202020204" pitchFamily="34" charset="0"/>
              </a:rPr>
              <a:t>Đạt</a:t>
            </a:r>
            <a:r>
              <a:rPr lang="en-US" altLang="en-US" sz="3810" dirty="0">
                <a:solidFill>
                  <a:srgbClr val="000076"/>
                </a:solidFill>
                <a:latin typeface="Arial" panose="020B0604020202020204" pitchFamily="34" charset="0"/>
              </a:rPr>
              <a:t> </a:t>
            </a:r>
            <a:r>
              <a:rPr lang="en-US" altLang="en-US" sz="3810" dirty="0" err="1">
                <a:solidFill>
                  <a:srgbClr val="000076"/>
                </a:solidFill>
                <a:latin typeface="Arial" panose="020B0604020202020204" pitchFamily="34" charset="0"/>
              </a:rPr>
              <a:t>được</a:t>
            </a:r>
            <a:r>
              <a:rPr lang="en-US" altLang="en-US" sz="3810" dirty="0">
                <a:solidFill>
                  <a:srgbClr val="000076"/>
                </a:solidFill>
                <a:latin typeface="Arial" panose="020B0604020202020204" pitchFamily="34" charset="0"/>
              </a:rPr>
              <a:t> </a:t>
            </a:r>
            <a:r>
              <a:rPr lang="en-US" altLang="en-US" sz="3810" dirty="0" err="1">
                <a:solidFill>
                  <a:srgbClr val="000076"/>
                </a:solidFill>
                <a:latin typeface="Arial" panose="020B0604020202020204" pitchFamily="34" charset="0"/>
              </a:rPr>
              <a:t>sự</a:t>
            </a:r>
            <a:r>
              <a:rPr lang="en-US" altLang="en-US" sz="3810" dirty="0">
                <a:solidFill>
                  <a:srgbClr val="000076"/>
                </a:solidFill>
                <a:latin typeface="Arial" panose="020B0604020202020204" pitchFamily="34" charset="0"/>
              </a:rPr>
              <a:t> </a:t>
            </a:r>
            <a:r>
              <a:rPr lang="en-US" altLang="en-US" sz="3810" dirty="0" err="1">
                <a:solidFill>
                  <a:srgbClr val="000076"/>
                </a:solidFill>
                <a:latin typeface="Arial" panose="020B0604020202020204" pitchFamily="34" charset="0"/>
              </a:rPr>
              <a:t>tăng</a:t>
            </a:r>
            <a:r>
              <a:rPr lang="en-US" altLang="en-US" sz="3810" dirty="0">
                <a:solidFill>
                  <a:srgbClr val="000076"/>
                </a:solidFill>
                <a:latin typeface="Arial" panose="020B0604020202020204" pitchFamily="34" charset="0"/>
              </a:rPr>
              <a:t> </a:t>
            </a:r>
            <a:r>
              <a:rPr lang="en-US" altLang="en-US" sz="3810" dirty="0" err="1">
                <a:solidFill>
                  <a:srgbClr val="000076"/>
                </a:solidFill>
                <a:latin typeface="Arial" panose="020B0604020202020204" pitchFamily="34" charset="0"/>
              </a:rPr>
              <a:t>trưởng</a:t>
            </a:r>
            <a:r>
              <a:rPr lang="en-US" altLang="en-US" sz="3810" dirty="0">
                <a:solidFill>
                  <a:srgbClr val="000076"/>
                </a:solidFill>
                <a:latin typeface="Arial" panose="020B0604020202020204" pitchFamily="34" charset="0"/>
              </a:rPr>
              <a:t> </a:t>
            </a:r>
            <a:r>
              <a:rPr lang="en-US" altLang="en-US" sz="3810" dirty="0" err="1">
                <a:solidFill>
                  <a:srgbClr val="000076"/>
                </a:solidFill>
                <a:latin typeface="Arial" panose="020B0604020202020204" pitchFamily="34" charset="0"/>
              </a:rPr>
              <a:t>hằng</a:t>
            </a:r>
            <a:r>
              <a:rPr lang="en-US" altLang="en-US" sz="3810" dirty="0">
                <a:solidFill>
                  <a:srgbClr val="000076"/>
                </a:solidFill>
                <a:latin typeface="Arial" panose="020B0604020202020204" pitchFamily="34" charset="0"/>
              </a:rPr>
              <a:t> </a:t>
            </a:r>
            <a:r>
              <a:rPr lang="en-US" altLang="en-US" sz="3810" dirty="0" err="1">
                <a:solidFill>
                  <a:srgbClr val="000076"/>
                </a:solidFill>
                <a:latin typeface="Arial" panose="020B0604020202020204" pitchFamily="34" charset="0"/>
              </a:rPr>
              <a:t>năm</a:t>
            </a:r>
            <a:r>
              <a:rPr lang="en-US" altLang="en-US" sz="3810" dirty="0">
                <a:solidFill>
                  <a:srgbClr val="000076"/>
                </a:solidFill>
                <a:latin typeface="Arial" panose="020B0604020202020204" pitchFamily="34" charset="0"/>
              </a:rPr>
              <a:t> </a:t>
            </a:r>
            <a:r>
              <a:rPr lang="en-US" altLang="en-US" sz="3810" dirty="0" err="1">
                <a:solidFill>
                  <a:srgbClr val="000076"/>
                </a:solidFill>
                <a:latin typeface="Arial" panose="020B0604020202020204" pitchFamily="34" charset="0"/>
              </a:rPr>
              <a:t>từ</a:t>
            </a:r>
            <a:r>
              <a:rPr lang="en-US" altLang="en-US" sz="3810" dirty="0">
                <a:solidFill>
                  <a:srgbClr val="000076"/>
                </a:solidFill>
                <a:latin typeface="Arial" panose="020B0604020202020204" pitchFamily="34" charset="0"/>
              </a:rPr>
              <a:t> 2 con </a:t>
            </a:r>
            <a:r>
              <a:rPr lang="en-US" altLang="en-US" sz="3810" dirty="0" err="1">
                <a:solidFill>
                  <a:srgbClr val="000076"/>
                </a:solidFill>
                <a:latin typeface="Arial" panose="020B0604020202020204" pitchFamily="34" charset="0"/>
              </a:rPr>
              <a:t>số</a:t>
            </a:r>
            <a:r>
              <a:rPr lang="en-US" altLang="en-US" sz="3810" dirty="0">
                <a:solidFill>
                  <a:srgbClr val="000076"/>
                </a:solidFill>
                <a:latin typeface="Arial" panose="020B0604020202020204" pitchFamily="34" charset="0"/>
              </a:rPr>
              <a:t> </a:t>
            </a:r>
            <a:r>
              <a:rPr lang="en-US" altLang="en-US" sz="3810" dirty="0" err="1">
                <a:solidFill>
                  <a:srgbClr val="000076"/>
                </a:solidFill>
                <a:latin typeface="Arial" panose="020B0604020202020204" pitchFamily="34" charset="0"/>
              </a:rPr>
              <a:t>trở</a:t>
            </a:r>
            <a:r>
              <a:rPr lang="en-US" altLang="en-US" sz="3810" dirty="0">
                <a:solidFill>
                  <a:srgbClr val="000076"/>
                </a:solidFill>
                <a:latin typeface="Arial" panose="020B0604020202020204" pitchFamily="34" charset="0"/>
              </a:rPr>
              <a:t> </a:t>
            </a:r>
            <a:r>
              <a:rPr lang="en-US" altLang="en-US" sz="3810" dirty="0" err="1">
                <a:solidFill>
                  <a:srgbClr val="000076"/>
                </a:solidFill>
                <a:latin typeface="Arial" panose="020B0604020202020204" pitchFamily="34" charset="0"/>
              </a:rPr>
              <a:t>lên</a:t>
            </a:r>
            <a:endParaRPr lang="en-US" altLang="en-US" sz="3810" dirty="0">
              <a:solidFill>
                <a:srgbClr val="000076"/>
              </a:solidFill>
              <a:latin typeface="Arial" panose="020B0604020202020204" pitchFamily="34" charset="0"/>
            </a:endParaRPr>
          </a:p>
          <a:p>
            <a:pPr algn="just" eaLnBrk="1" hangingPunct="1">
              <a:spcBef>
                <a:spcPct val="30000"/>
              </a:spcBef>
              <a:buFont typeface="Wingdings" panose="05000000000000000000" pitchFamily="2" charset="2"/>
              <a:buChar char="ü"/>
            </a:pPr>
            <a:r>
              <a:rPr lang="en-US" altLang="en-US" sz="3810" dirty="0" err="1">
                <a:solidFill>
                  <a:srgbClr val="000076"/>
                </a:solidFill>
                <a:latin typeface="Arial" panose="020B0604020202020204" pitchFamily="34" charset="0"/>
              </a:rPr>
              <a:t>Duy</a:t>
            </a:r>
            <a:r>
              <a:rPr lang="en-US" altLang="en-US" sz="3810" dirty="0">
                <a:solidFill>
                  <a:srgbClr val="000076"/>
                </a:solidFill>
                <a:latin typeface="Arial" panose="020B0604020202020204" pitchFamily="34" charset="0"/>
              </a:rPr>
              <a:t> </a:t>
            </a:r>
            <a:r>
              <a:rPr lang="en-US" altLang="en-US" sz="3810" dirty="0" err="1">
                <a:solidFill>
                  <a:srgbClr val="000076"/>
                </a:solidFill>
                <a:latin typeface="Arial" panose="020B0604020202020204" pitchFamily="34" charset="0"/>
              </a:rPr>
              <a:t>trì</a:t>
            </a:r>
            <a:r>
              <a:rPr lang="en-US" altLang="en-US" sz="3810" dirty="0">
                <a:solidFill>
                  <a:srgbClr val="000076"/>
                </a:solidFill>
                <a:latin typeface="Arial" panose="020B0604020202020204" pitchFamily="34" charset="0"/>
              </a:rPr>
              <a:t> </a:t>
            </a:r>
            <a:r>
              <a:rPr lang="en-US" altLang="en-US" sz="3810" dirty="0" err="1">
                <a:solidFill>
                  <a:srgbClr val="000076"/>
                </a:solidFill>
                <a:latin typeface="Arial" panose="020B0604020202020204" pitchFamily="34" charset="0"/>
              </a:rPr>
              <a:t>trong</a:t>
            </a:r>
            <a:r>
              <a:rPr lang="en-US" altLang="en-US" sz="3810" dirty="0">
                <a:solidFill>
                  <a:srgbClr val="000076"/>
                </a:solidFill>
                <a:latin typeface="Arial" panose="020B0604020202020204" pitchFamily="34" charset="0"/>
              </a:rPr>
              <a:t> </a:t>
            </a:r>
            <a:r>
              <a:rPr lang="en-US" altLang="en-US" sz="3810" dirty="0" err="1">
                <a:solidFill>
                  <a:srgbClr val="000076"/>
                </a:solidFill>
                <a:latin typeface="Arial" panose="020B0604020202020204" pitchFamily="34" charset="0"/>
              </a:rPr>
              <a:t>nhóm</a:t>
            </a:r>
            <a:r>
              <a:rPr lang="en-US" altLang="en-US" sz="3810" dirty="0">
                <a:solidFill>
                  <a:srgbClr val="000076"/>
                </a:solidFill>
                <a:latin typeface="Arial" panose="020B0604020202020204" pitchFamily="34" charset="0"/>
              </a:rPr>
              <a:t> </a:t>
            </a:r>
            <a:r>
              <a:rPr lang="en-US" altLang="en-US" sz="3810" dirty="0" err="1">
                <a:solidFill>
                  <a:srgbClr val="000076"/>
                </a:solidFill>
                <a:latin typeface="Arial" panose="020B0604020202020204" pitchFamily="34" charset="0"/>
              </a:rPr>
              <a:t>chất</a:t>
            </a:r>
            <a:r>
              <a:rPr lang="en-US" altLang="en-US" sz="3810" dirty="0">
                <a:solidFill>
                  <a:srgbClr val="000076"/>
                </a:solidFill>
                <a:latin typeface="Arial" panose="020B0604020202020204" pitchFamily="34" charset="0"/>
              </a:rPr>
              <a:t> </a:t>
            </a:r>
            <a:r>
              <a:rPr lang="en-US" altLang="en-US" sz="3810" dirty="0" err="1">
                <a:solidFill>
                  <a:srgbClr val="000076"/>
                </a:solidFill>
                <a:latin typeface="Arial" panose="020B0604020202020204" pitchFamily="34" charset="0"/>
              </a:rPr>
              <a:t>lượng</a:t>
            </a:r>
            <a:r>
              <a:rPr lang="en-US" altLang="en-US" sz="3810" dirty="0">
                <a:solidFill>
                  <a:srgbClr val="000076"/>
                </a:solidFill>
                <a:latin typeface="Arial" panose="020B0604020202020204" pitchFamily="34" charset="0"/>
              </a:rPr>
              <a:t> </a:t>
            </a:r>
            <a:r>
              <a:rPr lang="en-US" altLang="en-US" sz="3810" dirty="0" err="1">
                <a:solidFill>
                  <a:srgbClr val="000076"/>
                </a:solidFill>
                <a:latin typeface="Arial" panose="020B0604020202020204" pitchFamily="34" charset="0"/>
              </a:rPr>
              <a:t>tốt</a:t>
            </a:r>
            <a:r>
              <a:rPr lang="en-US" altLang="en-US" sz="3810" dirty="0">
                <a:solidFill>
                  <a:srgbClr val="000076"/>
                </a:solidFill>
                <a:latin typeface="Arial" panose="020B0604020202020204" pitchFamily="34" charset="0"/>
              </a:rPr>
              <a:t> </a:t>
            </a:r>
            <a:r>
              <a:rPr lang="en-US" altLang="en-US" sz="3810" dirty="0" err="1">
                <a:solidFill>
                  <a:srgbClr val="000076"/>
                </a:solidFill>
                <a:latin typeface="Arial" panose="020B0604020202020204" pitchFamily="34" charset="0"/>
              </a:rPr>
              <a:t>nhất</a:t>
            </a:r>
            <a:endParaRPr lang="en-US" altLang="en-US" sz="3810" dirty="0">
              <a:solidFill>
                <a:srgbClr val="000076"/>
              </a:solidFill>
              <a:latin typeface="Arial" panose="020B0604020202020204" pitchFamily="34" charset="0"/>
            </a:endParaRPr>
          </a:p>
          <a:p>
            <a:pPr algn="just" eaLnBrk="1" hangingPunct="1">
              <a:spcBef>
                <a:spcPct val="30000"/>
              </a:spcBef>
              <a:buFont typeface="Wingdings" panose="05000000000000000000" pitchFamily="2" charset="2"/>
              <a:buChar char="ü"/>
            </a:pPr>
            <a:r>
              <a:rPr lang="en-US" altLang="en-US" sz="3810" dirty="0" err="1">
                <a:solidFill>
                  <a:srgbClr val="000076"/>
                </a:solidFill>
                <a:latin typeface="Arial" panose="020B0604020202020204" pitchFamily="34" charset="0"/>
              </a:rPr>
              <a:t>Giảm</a:t>
            </a:r>
            <a:r>
              <a:rPr lang="en-US" altLang="en-US" sz="3810" dirty="0">
                <a:solidFill>
                  <a:srgbClr val="000076"/>
                </a:solidFill>
                <a:latin typeface="Arial" panose="020B0604020202020204" pitchFamily="34" charset="0"/>
              </a:rPr>
              <a:t> chi </a:t>
            </a:r>
            <a:r>
              <a:rPr lang="en-US" altLang="en-US" sz="3810" dirty="0" err="1">
                <a:solidFill>
                  <a:srgbClr val="000076"/>
                </a:solidFill>
                <a:latin typeface="Arial" panose="020B0604020202020204" pitchFamily="34" charset="0"/>
              </a:rPr>
              <a:t>phí</a:t>
            </a:r>
            <a:r>
              <a:rPr lang="en-US" altLang="en-US" sz="3810" dirty="0">
                <a:solidFill>
                  <a:srgbClr val="000076"/>
                </a:solidFill>
                <a:latin typeface="Arial" panose="020B0604020202020204" pitchFamily="34" charset="0"/>
              </a:rPr>
              <a:t> </a:t>
            </a:r>
            <a:r>
              <a:rPr lang="en-US" altLang="en-US" sz="3810" dirty="0" err="1">
                <a:solidFill>
                  <a:srgbClr val="000076"/>
                </a:solidFill>
                <a:latin typeface="Arial" panose="020B0604020202020204" pitchFamily="34" charset="0"/>
              </a:rPr>
              <a:t>bán</a:t>
            </a:r>
            <a:r>
              <a:rPr lang="en-US" altLang="en-US" sz="3810" dirty="0">
                <a:solidFill>
                  <a:srgbClr val="000076"/>
                </a:solidFill>
                <a:latin typeface="Arial" panose="020B0604020202020204" pitchFamily="34" charset="0"/>
              </a:rPr>
              <a:t> </a:t>
            </a:r>
            <a:r>
              <a:rPr lang="en-US" altLang="en-US" sz="3810" dirty="0" err="1">
                <a:solidFill>
                  <a:srgbClr val="000076"/>
                </a:solidFill>
                <a:latin typeface="Arial" panose="020B0604020202020204" pitchFamily="34" charset="0"/>
              </a:rPr>
              <a:t>hàng</a:t>
            </a:r>
            <a:r>
              <a:rPr lang="en-US" altLang="en-US" sz="3810" dirty="0">
                <a:solidFill>
                  <a:srgbClr val="000076"/>
                </a:solidFill>
                <a:latin typeface="Arial" panose="020B0604020202020204" pitchFamily="34" charset="0"/>
              </a:rPr>
              <a:t>, chi </a:t>
            </a:r>
            <a:r>
              <a:rPr lang="en-US" altLang="en-US" sz="3810" dirty="0" err="1">
                <a:solidFill>
                  <a:srgbClr val="000076"/>
                </a:solidFill>
                <a:latin typeface="Arial" panose="020B0604020202020204" pitchFamily="34" charset="0"/>
              </a:rPr>
              <a:t>phí</a:t>
            </a:r>
            <a:r>
              <a:rPr lang="en-US" altLang="en-US" sz="3810" dirty="0">
                <a:solidFill>
                  <a:srgbClr val="000076"/>
                </a:solidFill>
                <a:latin typeface="Arial" panose="020B0604020202020204" pitchFamily="34" charset="0"/>
              </a:rPr>
              <a:t> </a:t>
            </a:r>
            <a:r>
              <a:rPr lang="en-US" altLang="en-US" sz="3810" dirty="0" err="1">
                <a:solidFill>
                  <a:srgbClr val="000076"/>
                </a:solidFill>
                <a:latin typeface="Arial" panose="020B0604020202020204" pitchFamily="34" charset="0"/>
              </a:rPr>
              <a:t>quản</a:t>
            </a:r>
            <a:r>
              <a:rPr lang="en-US" altLang="en-US" sz="3810" dirty="0">
                <a:solidFill>
                  <a:srgbClr val="000076"/>
                </a:solidFill>
                <a:latin typeface="Arial" panose="020B0604020202020204" pitchFamily="34" charset="0"/>
              </a:rPr>
              <a:t> </a:t>
            </a:r>
            <a:r>
              <a:rPr lang="en-US" altLang="en-US" sz="3810" dirty="0" err="1">
                <a:solidFill>
                  <a:srgbClr val="000076"/>
                </a:solidFill>
                <a:latin typeface="Arial" panose="020B0604020202020204" pitchFamily="34" charset="0"/>
              </a:rPr>
              <a:t>lý</a:t>
            </a:r>
            <a:r>
              <a:rPr lang="en-US" altLang="en-US" sz="3810" dirty="0">
                <a:solidFill>
                  <a:srgbClr val="000076"/>
                </a:solidFill>
                <a:latin typeface="Arial" panose="020B0604020202020204" pitchFamily="34" charset="0"/>
              </a:rPr>
              <a:t> </a:t>
            </a:r>
            <a:r>
              <a:rPr lang="en-US" altLang="en-US" sz="3810" dirty="0" err="1">
                <a:solidFill>
                  <a:srgbClr val="000076"/>
                </a:solidFill>
                <a:latin typeface="Arial" panose="020B0604020202020204" pitchFamily="34" charset="0"/>
              </a:rPr>
              <a:t>và</a:t>
            </a:r>
            <a:r>
              <a:rPr lang="en-US" altLang="en-US" sz="3810" dirty="0">
                <a:solidFill>
                  <a:srgbClr val="000076"/>
                </a:solidFill>
                <a:latin typeface="Arial" panose="020B0604020202020204" pitchFamily="34" charset="0"/>
              </a:rPr>
              <a:t> chi </a:t>
            </a:r>
            <a:r>
              <a:rPr lang="en-US" altLang="en-US" sz="3810" dirty="0" err="1">
                <a:solidFill>
                  <a:srgbClr val="000076"/>
                </a:solidFill>
                <a:latin typeface="Arial" panose="020B0604020202020204" pitchFamily="34" charset="0"/>
              </a:rPr>
              <a:t>phí</a:t>
            </a:r>
            <a:r>
              <a:rPr lang="en-US" altLang="en-US" sz="3810" dirty="0">
                <a:solidFill>
                  <a:srgbClr val="000076"/>
                </a:solidFill>
                <a:latin typeface="Arial" panose="020B0604020202020204" pitchFamily="34" charset="0"/>
              </a:rPr>
              <a:t> </a:t>
            </a:r>
            <a:r>
              <a:rPr lang="en-US" altLang="en-US" sz="3810" dirty="0" err="1">
                <a:solidFill>
                  <a:srgbClr val="000076"/>
                </a:solidFill>
                <a:latin typeface="Arial" panose="020B0604020202020204" pitchFamily="34" charset="0"/>
              </a:rPr>
              <a:t>kinh</a:t>
            </a:r>
            <a:r>
              <a:rPr lang="en-US" altLang="en-US" sz="3810" dirty="0">
                <a:solidFill>
                  <a:srgbClr val="000076"/>
                </a:solidFill>
                <a:latin typeface="Arial" panose="020B0604020202020204" pitchFamily="34" charset="0"/>
              </a:rPr>
              <a:t> </a:t>
            </a:r>
            <a:r>
              <a:rPr lang="en-US" altLang="en-US" sz="3810" dirty="0" err="1">
                <a:solidFill>
                  <a:srgbClr val="000076"/>
                </a:solidFill>
                <a:latin typeface="Arial" panose="020B0604020202020204" pitchFamily="34" charset="0"/>
              </a:rPr>
              <a:t>doanh</a:t>
            </a:r>
            <a:endParaRPr lang="en-US" altLang="en-US" sz="3810" dirty="0">
              <a:solidFill>
                <a:srgbClr val="000076"/>
              </a:solidFill>
              <a:latin typeface="Arial" panose="020B0604020202020204" pitchFamily="34" charset="0"/>
            </a:endParaRPr>
          </a:p>
          <a:p>
            <a:pPr algn="just" eaLnBrk="1" hangingPunct="1">
              <a:spcBef>
                <a:spcPct val="30000"/>
              </a:spcBef>
              <a:buFont typeface="Wingdings" panose="05000000000000000000" pitchFamily="2" charset="2"/>
              <a:buChar char="ü"/>
            </a:pPr>
            <a:r>
              <a:rPr lang="en-US" altLang="en-US" sz="3810" dirty="0" err="1">
                <a:solidFill>
                  <a:srgbClr val="000076"/>
                </a:solidFill>
                <a:latin typeface="Arial" panose="020B0604020202020204" pitchFamily="34" charset="0"/>
              </a:rPr>
              <a:t>Đầu</a:t>
            </a:r>
            <a:r>
              <a:rPr lang="en-US" altLang="en-US" sz="3810" dirty="0">
                <a:solidFill>
                  <a:srgbClr val="000076"/>
                </a:solidFill>
                <a:latin typeface="Arial" panose="020B0604020202020204" pitchFamily="34" charset="0"/>
              </a:rPr>
              <a:t> </a:t>
            </a:r>
            <a:r>
              <a:rPr lang="en-US" altLang="en-US" sz="3810" dirty="0" err="1">
                <a:solidFill>
                  <a:srgbClr val="000076"/>
                </a:solidFill>
                <a:latin typeface="Arial" panose="020B0604020202020204" pitchFamily="34" charset="0"/>
              </a:rPr>
              <a:t>tư</a:t>
            </a:r>
            <a:r>
              <a:rPr lang="en-US" altLang="en-US" sz="3810" dirty="0">
                <a:solidFill>
                  <a:srgbClr val="000076"/>
                </a:solidFill>
                <a:latin typeface="Arial" panose="020B0604020202020204" pitchFamily="34" charset="0"/>
              </a:rPr>
              <a:t> </a:t>
            </a:r>
            <a:r>
              <a:rPr lang="en-US" altLang="en-US" sz="3810" dirty="0" err="1">
                <a:solidFill>
                  <a:srgbClr val="000076"/>
                </a:solidFill>
                <a:latin typeface="Arial" panose="020B0604020202020204" pitchFamily="34" charset="0"/>
              </a:rPr>
              <a:t>vào</a:t>
            </a:r>
            <a:r>
              <a:rPr lang="en-US" altLang="en-US" sz="3810" dirty="0">
                <a:solidFill>
                  <a:srgbClr val="000076"/>
                </a:solidFill>
                <a:latin typeface="Arial" panose="020B0604020202020204" pitchFamily="34" charset="0"/>
              </a:rPr>
              <a:t> R&amp;D </a:t>
            </a:r>
            <a:r>
              <a:rPr lang="en-US" altLang="en-US" sz="3810" dirty="0" err="1">
                <a:solidFill>
                  <a:srgbClr val="000076"/>
                </a:solidFill>
                <a:latin typeface="Arial" panose="020B0604020202020204" pitchFamily="34" charset="0"/>
              </a:rPr>
              <a:t>với</a:t>
            </a:r>
            <a:r>
              <a:rPr lang="en-US" altLang="en-US" sz="3810" dirty="0">
                <a:solidFill>
                  <a:srgbClr val="000076"/>
                </a:solidFill>
                <a:latin typeface="Arial" panose="020B0604020202020204" pitchFamily="34" charset="0"/>
              </a:rPr>
              <a:t> </a:t>
            </a:r>
            <a:r>
              <a:rPr lang="en-US" altLang="en-US" sz="3810" dirty="0" err="1">
                <a:solidFill>
                  <a:srgbClr val="000076"/>
                </a:solidFill>
                <a:latin typeface="Arial" panose="020B0604020202020204" pitchFamily="34" charset="0"/>
              </a:rPr>
              <a:t>mức</a:t>
            </a:r>
            <a:r>
              <a:rPr lang="en-US" altLang="en-US" sz="3810" dirty="0">
                <a:solidFill>
                  <a:srgbClr val="000076"/>
                </a:solidFill>
                <a:latin typeface="Arial" panose="020B0604020202020204" pitchFamily="34" charset="0"/>
              </a:rPr>
              <a:t> </a:t>
            </a:r>
            <a:r>
              <a:rPr lang="en-US" altLang="en-US" sz="3810" dirty="0" err="1">
                <a:solidFill>
                  <a:srgbClr val="000076"/>
                </a:solidFill>
                <a:latin typeface="Arial" panose="020B0604020202020204" pitchFamily="34" charset="0"/>
              </a:rPr>
              <a:t>độ</a:t>
            </a:r>
            <a:r>
              <a:rPr lang="en-US" altLang="en-US" sz="3810" dirty="0">
                <a:solidFill>
                  <a:srgbClr val="000076"/>
                </a:solidFill>
                <a:latin typeface="Arial" panose="020B0604020202020204" pitchFamily="34" charset="0"/>
              </a:rPr>
              <a:t> &gt;11% </a:t>
            </a:r>
            <a:r>
              <a:rPr lang="en-US" altLang="en-US" sz="3810" dirty="0" err="1">
                <a:solidFill>
                  <a:srgbClr val="000076"/>
                </a:solidFill>
                <a:latin typeface="Arial" panose="020B0604020202020204" pitchFamily="34" charset="0"/>
              </a:rPr>
              <a:t>doanh</a:t>
            </a:r>
            <a:r>
              <a:rPr lang="en-US" altLang="en-US" sz="3810" dirty="0">
                <a:solidFill>
                  <a:srgbClr val="000076"/>
                </a:solidFill>
                <a:latin typeface="Arial" panose="020B0604020202020204" pitchFamily="34" charset="0"/>
              </a:rPr>
              <a:t> </a:t>
            </a:r>
            <a:r>
              <a:rPr lang="en-US" altLang="en-US" sz="3810" dirty="0" err="1">
                <a:solidFill>
                  <a:srgbClr val="000076"/>
                </a:solidFill>
                <a:latin typeface="Arial" panose="020B0604020202020204" pitchFamily="34" charset="0"/>
              </a:rPr>
              <a:t>thu</a:t>
            </a:r>
            <a:endParaRPr lang="en-US" altLang="en-US" sz="3810" dirty="0">
              <a:solidFill>
                <a:srgbClr val="000076"/>
              </a:solidFill>
              <a:latin typeface="Arial" panose="020B0604020202020204" pitchFamily="34" charset="0"/>
            </a:endParaRPr>
          </a:p>
          <a:p>
            <a:pPr algn="just" eaLnBrk="1" hangingPunct="1">
              <a:spcBef>
                <a:spcPct val="30000"/>
              </a:spcBef>
              <a:buFont typeface="Wingdings" panose="05000000000000000000" pitchFamily="2" charset="2"/>
              <a:buChar char="ü"/>
            </a:pPr>
            <a:r>
              <a:rPr lang="en-US" altLang="en-US" sz="3810" dirty="0" err="1">
                <a:solidFill>
                  <a:srgbClr val="000076"/>
                </a:solidFill>
                <a:latin typeface="Arial" panose="020B0604020202020204" pitchFamily="34" charset="0"/>
              </a:rPr>
              <a:t>Giảm</a:t>
            </a:r>
            <a:r>
              <a:rPr lang="en-US" altLang="en-US" sz="3810" dirty="0">
                <a:solidFill>
                  <a:srgbClr val="000076"/>
                </a:solidFill>
                <a:latin typeface="Arial" panose="020B0604020202020204" pitchFamily="34" charset="0"/>
              </a:rPr>
              <a:t> </a:t>
            </a:r>
            <a:r>
              <a:rPr lang="en-US" altLang="en-US" sz="3810" dirty="0" err="1">
                <a:solidFill>
                  <a:srgbClr val="000076"/>
                </a:solidFill>
                <a:latin typeface="Arial" panose="020B0604020202020204" pitchFamily="34" charset="0"/>
              </a:rPr>
              <a:t>tỷ</a:t>
            </a:r>
            <a:r>
              <a:rPr lang="en-US" altLang="en-US" sz="3810" dirty="0">
                <a:solidFill>
                  <a:srgbClr val="000076"/>
                </a:solidFill>
                <a:latin typeface="Arial" panose="020B0604020202020204" pitchFamily="34" charset="0"/>
              </a:rPr>
              <a:t> </a:t>
            </a:r>
            <a:r>
              <a:rPr lang="en-US" altLang="en-US" sz="3810" dirty="0" err="1">
                <a:solidFill>
                  <a:srgbClr val="000076"/>
                </a:solidFill>
                <a:latin typeface="Arial" panose="020B0604020202020204" pitchFamily="34" charset="0"/>
              </a:rPr>
              <a:t>suất</a:t>
            </a:r>
            <a:r>
              <a:rPr lang="en-US" altLang="en-US" sz="3810" dirty="0">
                <a:solidFill>
                  <a:srgbClr val="000076"/>
                </a:solidFill>
                <a:latin typeface="Arial" panose="020B0604020202020204" pitchFamily="34" charset="0"/>
              </a:rPr>
              <a:t> </a:t>
            </a:r>
            <a:r>
              <a:rPr lang="en-US" altLang="en-US" sz="3810" dirty="0" err="1">
                <a:solidFill>
                  <a:srgbClr val="000076"/>
                </a:solidFill>
                <a:latin typeface="Arial" panose="020B0604020202020204" pitchFamily="34" charset="0"/>
              </a:rPr>
              <a:t>thuế</a:t>
            </a:r>
            <a:endParaRPr lang="en-US" altLang="en-US" sz="3810" dirty="0">
              <a:solidFill>
                <a:srgbClr val="000076"/>
              </a:solidFill>
              <a:latin typeface="Arial" panose="020B0604020202020204" pitchFamily="34" charset="0"/>
            </a:endParaRPr>
          </a:p>
          <a:p>
            <a:pPr algn="just" eaLnBrk="1" hangingPunct="1">
              <a:spcBef>
                <a:spcPct val="30000"/>
              </a:spcBef>
              <a:buFont typeface="Wingdings" panose="05000000000000000000" pitchFamily="2" charset="2"/>
              <a:buChar char="ü"/>
            </a:pPr>
            <a:r>
              <a:rPr lang="en-US" altLang="en-US" sz="3810" dirty="0">
                <a:solidFill>
                  <a:srgbClr val="000076"/>
                </a:solidFill>
                <a:latin typeface="Arial" panose="020B0604020202020204" pitchFamily="34" charset="0"/>
              </a:rPr>
              <a:t>Gia </a:t>
            </a:r>
            <a:r>
              <a:rPr lang="en-US" altLang="en-US" sz="3810" dirty="0" err="1">
                <a:solidFill>
                  <a:srgbClr val="000076"/>
                </a:solidFill>
                <a:latin typeface="Arial" panose="020B0604020202020204" pitchFamily="34" charset="0"/>
              </a:rPr>
              <a:t>tăng</a:t>
            </a:r>
            <a:r>
              <a:rPr lang="en-US" altLang="en-US" sz="3810" dirty="0">
                <a:solidFill>
                  <a:srgbClr val="000076"/>
                </a:solidFill>
                <a:latin typeface="Arial" panose="020B0604020202020204" pitchFamily="34" charset="0"/>
              </a:rPr>
              <a:t> </a:t>
            </a:r>
            <a:r>
              <a:rPr lang="en-US" altLang="en-US" sz="3810" dirty="0" err="1">
                <a:solidFill>
                  <a:srgbClr val="000076"/>
                </a:solidFill>
                <a:latin typeface="Arial" panose="020B0604020202020204" pitchFamily="34" charset="0"/>
              </a:rPr>
              <a:t>thu</a:t>
            </a:r>
            <a:r>
              <a:rPr lang="en-US" altLang="en-US" sz="3810" dirty="0">
                <a:solidFill>
                  <a:srgbClr val="000076"/>
                </a:solidFill>
                <a:latin typeface="Arial" panose="020B0604020202020204" pitchFamily="34" charset="0"/>
              </a:rPr>
              <a:t> </a:t>
            </a:r>
            <a:r>
              <a:rPr lang="en-US" altLang="en-US" sz="3810" dirty="0" err="1">
                <a:solidFill>
                  <a:srgbClr val="000076"/>
                </a:solidFill>
                <a:latin typeface="Arial" panose="020B0604020202020204" pitchFamily="34" charset="0"/>
              </a:rPr>
              <a:t>nhập</a:t>
            </a:r>
            <a:r>
              <a:rPr lang="en-US" altLang="en-US" sz="3810" dirty="0">
                <a:solidFill>
                  <a:srgbClr val="000076"/>
                </a:solidFill>
                <a:latin typeface="Arial" panose="020B0604020202020204" pitchFamily="34" charset="0"/>
              </a:rPr>
              <a:t> </a:t>
            </a:r>
            <a:r>
              <a:rPr lang="en-US" altLang="en-US" sz="3810" dirty="0" err="1">
                <a:solidFill>
                  <a:srgbClr val="000076"/>
                </a:solidFill>
                <a:latin typeface="Arial" panose="020B0604020202020204" pitchFamily="34" charset="0"/>
              </a:rPr>
              <a:t>trên</a:t>
            </a:r>
            <a:r>
              <a:rPr lang="en-US" altLang="en-US" sz="3810" dirty="0">
                <a:solidFill>
                  <a:srgbClr val="000076"/>
                </a:solidFill>
                <a:latin typeface="Arial" panose="020B0604020202020204" pitchFamily="34" charset="0"/>
              </a:rPr>
              <a:t> </a:t>
            </a:r>
            <a:r>
              <a:rPr lang="en-US" altLang="en-US" sz="3810" dirty="0" err="1">
                <a:solidFill>
                  <a:srgbClr val="000076"/>
                </a:solidFill>
                <a:latin typeface="Arial" panose="020B0604020202020204" pitchFamily="34" charset="0"/>
              </a:rPr>
              <a:t>tài</a:t>
            </a:r>
            <a:r>
              <a:rPr lang="en-US" altLang="en-US" sz="3810" dirty="0">
                <a:solidFill>
                  <a:srgbClr val="000076"/>
                </a:solidFill>
                <a:latin typeface="Arial" panose="020B0604020202020204" pitchFamily="34" charset="0"/>
              </a:rPr>
              <a:t> </a:t>
            </a:r>
            <a:r>
              <a:rPr lang="en-US" altLang="en-US" sz="3810" dirty="0" err="1">
                <a:solidFill>
                  <a:srgbClr val="000076"/>
                </a:solidFill>
                <a:latin typeface="Arial" panose="020B0604020202020204" pitchFamily="34" charset="0"/>
              </a:rPr>
              <a:t>sản</a:t>
            </a:r>
            <a:r>
              <a:rPr lang="en-US" altLang="en-US" sz="3810" dirty="0">
                <a:solidFill>
                  <a:srgbClr val="000076"/>
                </a:solidFill>
                <a:latin typeface="Arial" panose="020B0604020202020204" pitchFamily="34" charset="0"/>
              </a:rPr>
              <a:t> </a:t>
            </a:r>
            <a:r>
              <a:rPr lang="en-US" altLang="en-US" sz="3810" dirty="0" err="1">
                <a:solidFill>
                  <a:srgbClr val="000076"/>
                </a:solidFill>
                <a:latin typeface="Arial" panose="020B0604020202020204" pitchFamily="34" charset="0"/>
              </a:rPr>
              <a:t>từ</a:t>
            </a:r>
            <a:r>
              <a:rPr lang="en-US" altLang="en-US" sz="3810" dirty="0">
                <a:solidFill>
                  <a:srgbClr val="000076"/>
                </a:solidFill>
                <a:latin typeface="Arial" panose="020B0604020202020204" pitchFamily="34" charset="0"/>
              </a:rPr>
              <a:t> 5% </a:t>
            </a:r>
            <a:r>
              <a:rPr lang="en-US" altLang="en-US" sz="3810" dirty="0" err="1">
                <a:solidFill>
                  <a:srgbClr val="000076"/>
                </a:solidFill>
                <a:latin typeface="Arial" panose="020B0604020202020204" pitchFamily="34" charset="0"/>
              </a:rPr>
              <a:t>đến</a:t>
            </a:r>
            <a:r>
              <a:rPr lang="en-US" altLang="en-US" sz="3810" dirty="0">
                <a:solidFill>
                  <a:srgbClr val="000076"/>
                </a:solidFill>
                <a:latin typeface="Arial" panose="020B0604020202020204" pitchFamily="34" charset="0"/>
              </a:rPr>
              <a:t> 10%</a:t>
            </a:r>
          </a:p>
        </p:txBody>
      </p:sp>
      <p:sp>
        <p:nvSpPr>
          <p:cNvPr id="6" name="Title 1">
            <a:extLst>
              <a:ext uri="{FF2B5EF4-FFF2-40B4-BE49-F238E27FC236}">
                <a16:creationId xmlns:a16="http://schemas.microsoft.com/office/drawing/2014/main" id="{ED72A61A-08C5-99B8-547A-179554089FD1}"/>
              </a:ext>
            </a:extLst>
          </p:cNvPr>
          <p:cNvSpPr txBox="1">
            <a:spLocks/>
          </p:cNvSpPr>
          <p:nvPr/>
        </p:nvSpPr>
        <p:spPr bwMode="auto">
          <a:xfrm>
            <a:off x="2318985" y="178815"/>
            <a:ext cx="13716000" cy="1579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4418" tIns="62209" rIns="124418" bIns="62209" anchor="ctr"/>
          <a:lstStyle>
            <a:lvl1pPr defTabSz="1006475" latinLnBrk="1">
              <a:spcBef>
                <a:spcPct val="20000"/>
              </a:spcBef>
              <a:buFont typeface="Arial" panose="020B0604020202020204" pitchFamily="34" charset="0"/>
              <a:buChar char="•"/>
              <a:defRPr sz="3500">
                <a:solidFill>
                  <a:schemeClr val="tx1"/>
                </a:solidFill>
                <a:latin typeface="Malgun Gothic" panose="020B0503020000020004" pitchFamily="34" charset="-127"/>
              </a:defRPr>
            </a:lvl1pPr>
            <a:lvl2pPr marL="817563" indent="-314325" defTabSz="1006475" latinLnBrk="1">
              <a:spcBef>
                <a:spcPct val="20000"/>
              </a:spcBef>
              <a:buFont typeface="Arial" panose="020B0604020202020204" pitchFamily="34" charset="0"/>
              <a:buChar char="–"/>
              <a:defRPr sz="3000">
                <a:solidFill>
                  <a:schemeClr val="tx1"/>
                </a:solidFill>
                <a:latin typeface="Malgun Gothic" panose="020B0503020000020004" pitchFamily="34" charset="-127"/>
              </a:defRPr>
            </a:lvl2pPr>
            <a:lvl3pPr marL="1258888" indent="-250825" defTabSz="1006475" latinLnBrk="1">
              <a:spcBef>
                <a:spcPct val="20000"/>
              </a:spcBef>
              <a:buFont typeface="Arial" panose="020B0604020202020204" pitchFamily="34" charset="0"/>
              <a:buChar char="•"/>
              <a:defRPr sz="2600">
                <a:solidFill>
                  <a:schemeClr val="tx1"/>
                </a:solidFill>
                <a:latin typeface="Malgun Gothic" panose="020B0503020000020004" pitchFamily="34" charset="-127"/>
              </a:defRPr>
            </a:lvl3pPr>
            <a:lvl4pPr marL="1763713" indent="-250825" defTabSz="100647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4pPr>
            <a:lvl5pPr marL="2266950" indent="-250825" defTabSz="100647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5pPr>
            <a:lvl6pPr marL="2724150" indent="-250825" defTabSz="1006475"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6pPr>
            <a:lvl7pPr marL="3181350" indent="-250825" defTabSz="1006475"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7pPr>
            <a:lvl8pPr marL="3638550" indent="-250825" defTabSz="1006475"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8pPr>
            <a:lvl9pPr marL="4095750" indent="-250825" defTabSz="1006475"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9pPr>
          </a:lstStyle>
          <a:p>
            <a:pPr algn="ctr" defTabSz="1509722">
              <a:spcBef>
                <a:spcPct val="0"/>
              </a:spcBef>
              <a:buNone/>
              <a:defRPr/>
            </a:pPr>
            <a:r>
              <a:rPr lang="en-US" sz="4050" b="1" i="1">
                <a:solidFill>
                  <a:srgbClr val="FFFFFF"/>
                </a:solidFill>
                <a:latin typeface="Arial" panose="020B0604020202020204" pitchFamily="34" charset="0"/>
                <a:cs typeface="Arial" panose="020B0604020202020204" pitchFamily="34" charset="0"/>
              </a:rPr>
              <a:t> </a:t>
            </a:r>
            <a:endParaRPr lang="en-US" sz="4050" b="1" i="1">
              <a:solidFill>
                <a:srgbClr val="FFFFFF"/>
              </a:solidFill>
              <a:latin typeface="Arial" panose="020B0604020202020204" pitchFamily="34" charset="0"/>
              <a:ea typeface="SimHei"/>
              <a:cs typeface="Arial" panose="020B0604020202020204" pitchFamily="34" charset="0"/>
            </a:endParaRPr>
          </a:p>
        </p:txBody>
      </p:sp>
      <p:sp>
        <p:nvSpPr>
          <p:cNvPr id="7" name="Text Box 10">
            <a:extLst>
              <a:ext uri="{FF2B5EF4-FFF2-40B4-BE49-F238E27FC236}">
                <a16:creationId xmlns:a16="http://schemas.microsoft.com/office/drawing/2014/main" id="{6436B1A8-90CC-7E69-A35B-8A051543AF8B}"/>
              </a:ext>
            </a:extLst>
          </p:cNvPr>
          <p:cNvSpPr txBox="1">
            <a:spLocks noChangeArrowheads="1"/>
          </p:cNvSpPr>
          <p:nvPr/>
        </p:nvSpPr>
        <p:spPr bwMode="auto">
          <a:xfrm>
            <a:off x="2088970" y="269759"/>
            <a:ext cx="14404019" cy="7938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22470" tIns="61235" rIns="122470" bIns="61235">
            <a:spAutoFit/>
          </a:bodyPr>
          <a:lstStyle>
            <a:lvl1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1pPr>
            <a:lvl2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2pPr>
            <a:lvl3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3pPr>
            <a:lvl4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4pPr>
            <a:lvl5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5pPr>
            <a:lvl6pPr marL="25146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6pPr>
            <a:lvl7pPr marL="29718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7pPr>
            <a:lvl8pPr marL="34290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8pPr>
            <a:lvl9pPr marL="38862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9pPr>
          </a:lstStyle>
          <a:p>
            <a:pPr algn="ctr" defTabSz="1371609" latinLnBrk="1">
              <a:spcBef>
                <a:spcPct val="20000"/>
              </a:spcBef>
              <a:defRPr/>
            </a:pPr>
            <a:r>
              <a:rPr lang="en-US" sz="4355" b="1" dirty="0">
                <a:solidFill>
                  <a:schemeClr val="bg1"/>
                </a:solidFill>
                <a:latin typeface="Arial"/>
              </a:rPr>
              <a:t>2.2.2. MỤC TIÊU HOẠCH ĐỊNH (</a:t>
            </a:r>
            <a:r>
              <a:rPr lang="en-US" sz="4355" b="1" dirty="0" err="1">
                <a:solidFill>
                  <a:schemeClr val="bg1"/>
                </a:solidFill>
                <a:latin typeface="Arial"/>
              </a:rPr>
              <a:t>tt</a:t>
            </a:r>
            <a:r>
              <a:rPr lang="en-US" sz="4355" b="1" dirty="0">
                <a:solidFill>
                  <a:schemeClr val="bg1"/>
                </a:solidFill>
                <a:latin typeface="Arial"/>
              </a:rPr>
              <a:t>)</a:t>
            </a:r>
          </a:p>
        </p:txBody>
      </p:sp>
    </p:spTree>
    <p:extLst>
      <p:ext uri="{BB962C8B-B14F-4D97-AF65-F5344CB8AC3E}">
        <p14:creationId xmlns:p14="http://schemas.microsoft.com/office/powerpoint/2010/main" val="5675964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dissolve">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dissolve">
                                      <p:cBhvr>
                                        <p:cTn id="12" dur="500"/>
                                        <p:tgtEl>
                                          <p:spTgt spid="4">
                                            <p:txEl>
                                              <p:pRg st="1" end="1"/>
                                            </p:txEl>
                                          </p:spTgt>
                                        </p:tgtEl>
                                      </p:cBhvr>
                                    </p:animEffect>
                                  </p:childTnLst>
                                </p:cTn>
                              </p:par>
                              <p:par>
                                <p:cTn id="13" presetID="9" presetClass="entr" presetSubtype="0" fill="hold" nodeType="with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animEffect transition="in" filter="dissolve">
                                      <p:cBhvr>
                                        <p:cTn id="15" dur="500"/>
                                        <p:tgtEl>
                                          <p:spTgt spid="4">
                                            <p:txEl>
                                              <p:pRg st="2" end="2"/>
                                            </p:txEl>
                                          </p:spTgt>
                                        </p:tgtEl>
                                      </p:cBhvr>
                                    </p:animEffect>
                                  </p:childTnLst>
                                </p:cTn>
                              </p:par>
                              <p:par>
                                <p:cTn id="16" presetID="9" presetClass="entr" presetSubtype="0" fill="hold" nodeType="withEffect">
                                  <p:stCondLst>
                                    <p:cond delay="0"/>
                                  </p:stCondLst>
                                  <p:childTnLst>
                                    <p:set>
                                      <p:cBhvr>
                                        <p:cTn id="17" dur="1" fill="hold">
                                          <p:stCondLst>
                                            <p:cond delay="0"/>
                                          </p:stCondLst>
                                        </p:cTn>
                                        <p:tgtEl>
                                          <p:spTgt spid="4">
                                            <p:txEl>
                                              <p:pRg st="3" end="3"/>
                                            </p:txEl>
                                          </p:spTgt>
                                        </p:tgtEl>
                                        <p:attrNameLst>
                                          <p:attrName>style.visibility</p:attrName>
                                        </p:attrNameLst>
                                      </p:cBhvr>
                                      <p:to>
                                        <p:strVal val="visible"/>
                                      </p:to>
                                    </p:set>
                                    <p:animEffect transition="in" filter="dissolve">
                                      <p:cBhvr>
                                        <p:cTn id="18" dur="500"/>
                                        <p:tgtEl>
                                          <p:spTgt spid="4">
                                            <p:txEl>
                                              <p:pRg st="3" end="3"/>
                                            </p:txEl>
                                          </p:spTgt>
                                        </p:tgtEl>
                                      </p:cBhvr>
                                    </p:animEffect>
                                  </p:childTnLst>
                                </p:cTn>
                              </p:par>
                              <p:par>
                                <p:cTn id="19" presetID="9" presetClass="entr" presetSubtype="0" fill="hold" nodeType="withEffect">
                                  <p:stCondLst>
                                    <p:cond delay="0"/>
                                  </p:stCondLst>
                                  <p:childTnLst>
                                    <p:set>
                                      <p:cBhvr>
                                        <p:cTn id="20" dur="1" fill="hold">
                                          <p:stCondLst>
                                            <p:cond delay="0"/>
                                          </p:stCondLst>
                                        </p:cTn>
                                        <p:tgtEl>
                                          <p:spTgt spid="4">
                                            <p:txEl>
                                              <p:pRg st="4" end="4"/>
                                            </p:txEl>
                                          </p:spTgt>
                                        </p:tgtEl>
                                        <p:attrNameLst>
                                          <p:attrName>style.visibility</p:attrName>
                                        </p:attrNameLst>
                                      </p:cBhvr>
                                      <p:to>
                                        <p:strVal val="visible"/>
                                      </p:to>
                                    </p:set>
                                    <p:animEffect transition="in" filter="dissolve">
                                      <p:cBhvr>
                                        <p:cTn id="21" dur="500"/>
                                        <p:tgtEl>
                                          <p:spTgt spid="4">
                                            <p:txEl>
                                              <p:pRg st="4" end="4"/>
                                            </p:txEl>
                                          </p:spTgt>
                                        </p:tgtEl>
                                      </p:cBhvr>
                                    </p:animEffect>
                                  </p:childTnLst>
                                </p:cTn>
                              </p:par>
                              <p:par>
                                <p:cTn id="22" presetID="9" presetClass="entr" presetSubtype="0" fill="hold" nodeType="withEffect">
                                  <p:stCondLst>
                                    <p:cond delay="0"/>
                                  </p:stCondLst>
                                  <p:childTnLst>
                                    <p:set>
                                      <p:cBhvr>
                                        <p:cTn id="23" dur="1" fill="hold">
                                          <p:stCondLst>
                                            <p:cond delay="0"/>
                                          </p:stCondLst>
                                        </p:cTn>
                                        <p:tgtEl>
                                          <p:spTgt spid="4">
                                            <p:txEl>
                                              <p:pRg st="5" end="5"/>
                                            </p:txEl>
                                          </p:spTgt>
                                        </p:tgtEl>
                                        <p:attrNameLst>
                                          <p:attrName>style.visibility</p:attrName>
                                        </p:attrNameLst>
                                      </p:cBhvr>
                                      <p:to>
                                        <p:strVal val="visible"/>
                                      </p:to>
                                    </p:set>
                                    <p:animEffect transition="in" filter="dissolve">
                                      <p:cBhvr>
                                        <p:cTn id="24" dur="500"/>
                                        <p:tgtEl>
                                          <p:spTgt spid="4">
                                            <p:txEl>
                                              <p:pRg st="5" end="5"/>
                                            </p:txEl>
                                          </p:spTgt>
                                        </p:tgtEl>
                                      </p:cBhvr>
                                    </p:animEffect>
                                  </p:childTnLst>
                                </p:cTn>
                              </p:par>
                              <p:par>
                                <p:cTn id="25" presetID="9" presetClass="entr" presetSubtype="0" fill="hold" nodeType="withEffect">
                                  <p:stCondLst>
                                    <p:cond delay="0"/>
                                  </p:stCondLst>
                                  <p:childTnLst>
                                    <p:set>
                                      <p:cBhvr>
                                        <p:cTn id="26" dur="1" fill="hold">
                                          <p:stCondLst>
                                            <p:cond delay="0"/>
                                          </p:stCondLst>
                                        </p:cTn>
                                        <p:tgtEl>
                                          <p:spTgt spid="4">
                                            <p:txEl>
                                              <p:pRg st="6" end="6"/>
                                            </p:txEl>
                                          </p:spTgt>
                                        </p:tgtEl>
                                        <p:attrNameLst>
                                          <p:attrName>style.visibility</p:attrName>
                                        </p:attrNameLst>
                                      </p:cBhvr>
                                      <p:to>
                                        <p:strVal val="visible"/>
                                      </p:to>
                                    </p:set>
                                    <p:animEffect transition="in" filter="dissolve">
                                      <p:cBhvr>
                                        <p:cTn id="27" dur="500"/>
                                        <p:tgtEl>
                                          <p:spTgt spid="4">
                                            <p:txEl>
                                              <p:pRg st="6" end="6"/>
                                            </p:txEl>
                                          </p:spTgt>
                                        </p:tgtEl>
                                      </p:cBhvr>
                                    </p:animEffect>
                                  </p:childTnLst>
                                </p:cTn>
                              </p:par>
                              <p:par>
                                <p:cTn id="28" presetID="9" presetClass="entr" presetSubtype="0" fill="hold" nodeType="withEffect">
                                  <p:stCondLst>
                                    <p:cond delay="0"/>
                                  </p:stCondLst>
                                  <p:childTnLst>
                                    <p:set>
                                      <p:cBhvr>
                                        <p:cTn id="29" dur="1" fill="hold">
                                          <p:stCondLst>
                                            <p:cond delay="0"/>
                                          </p:stCondLst>
                                        </p:cTn>
                                        <p:tgtEl>
                                          <p:spTgt spid="4">
                                            <p:txEl>
                                              <p:pRg st="7" end="7"/>
                                            </p:txEl>
                                          </p:spTgt>
                                        </p:tgtEl>
                                        <p:attrNameLst>
                                          <p:attrName>style.visibility</p:attrName>
                                        </p:attrNameLst>
                                      </p:cBhvr>
                                      <p:to>
                                        <p:strVal val="visible"/>
                                      </p:to>
                                    </p:set>
                                    <p:animEffect transition="in" filter="dissolve">
                                      <p:cBhvr>
                                        <p:cTn id="30" dur="500"/>
                                        <p:tgtEl>
                                          <p:spTgt spid="4">
                                            <p:txEl>
                                              <p:pRg st="7" end="7"/>
                                            </p:txEl>
                                          </p:spTgt>
                                        </p:tgtEl>
                                      </p:cBhvr>
                                    </p:animEffect>
                                  </p:childTnLst>
                                </p:cTn>
                              </p:par>
                              <p:par>
                                <p:cTn id="31" presetID="18" presetClass="entr" presetSubtype="12" fill="hold" grpId="0" nodeType="with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strips(downLeft)">
                                      <p:cBhvr>
                                        <p:cTn id="3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7"/>
          <p:cNvGrpSpPr>
            <a:grpSpLocks/>
          </p:cNvGrpSpPr>
          <p:nvPr/>
        </p:nvGrpSpPr>
        <p:grpSpPr bwMode="auto">
          <a:xfrm>
            <a:off x="2806091" y="1322026"/>
            <a:ext cx="12805020" cy="1078706"/>
            <a:chOff x="-298625" y="0"/>
            <a:chExt cx="6525713" cy="719137"/>
          </a:xfrm>
          <a:gradFill flip="none" rotWithShape="1">
            <a:gsLst>
              <a:gs pos="0">
                <a:srgbClr val="000099">
                  <a:shade val="30000"/>
                  <a:satMod val="115000"/>
                </a:srgbClr>
              </a:gs>
              <a:gs pos="50000">
                <a:srgbClr val="000099">
                  <a:shade val="67500"/>
                  <a:satMod val="115000"/>
                </a:srgbClr>
              </a:gs>
              <a:gs pos="100000">
                <a:srgbClr val="000099">
                  <a:shade val="100000"/>
                  <a:satMod val="115000"/>
                </a:srgbClr>
              </a:gs>
            </a:gsLst>
            <a:lin ang="16200000" scaled="1"/>
            <a:tileRect/>
          </a:gradFill>
        </p:grpSpPr>
        <p:sp>
          <p:nvSpPr>
            <p:cNvPr id="9" name="AutoShape 3"/>
            <p:cNvSpPr>
              <a:spLocks noChangeArrowheads="1"/>
            </p:cNvSpPr>
            <p:nvPr/>
          </p:nvSpPr>
          <p:spPr bwMode="auto">
            <a:xfrm>
              <a:off x="-298625" y="0"/>
              <a:ext cx="6525713" cy="719137"/>
            </a:xfrm>
            <a:prstGeom prst="roundRect">
              <a:avLst>
                <a:gd name="adj" fmla="val 16667"/>
              </a:avLst>
            </a:prstGeom>
            <a:solidFill>
              <a:srgbClr val="FFC000"/>
            </a:solidFill>
            <a:ln>
              <a:noFill/>
            </a:ln>
          </p:spPr>
          <p:txBody>
            <a:bodyPr anchor="ctr"/>
            <a:lstStyle>
              <a:lvl1pPr latinLnBrk="1">
                <a:spcBef>
                  <a:spcPct val="20000"/>
                </a:spcBef>
                <a:buFont typeface="Arial" panose="020B0604020202020204" pitchFamily="34" charset="0"/>
                <a:buChar char="•"/>
                <a:defRPr sz="3500">
                  <a:solidFill>
                    <a:schemeClr val="tx1"/>
                  </a:solidFill>
                  <a:latin typeface="Malgun Gothic" panose="020B0503020000020004" pitchFamily="34" charset="-127"/>
                </a:defRPr>
              </a:lvl1pPr>
              <a:lvl2pPr marL="817563" indent="-314325" latinLnBrk="1">
                <a:spcBef>
                  <a:spcPct val="20000"/>
                </a:spcBef>
                <a:buFont typeface="Arial" panose="020B0604020202020204" pitchFamily="34" charset="0"/>
                <a:buChar char="–"/>
                <a:defRPr sz="3000">
                  <a:solidFill>
                    <a:schemeClr val="tx1"/>
                  </a:solidFill>
                  <a:latin typeface="Malgun Gothic" panose="020B0503020000020004" pitchFamily="34" charset="-127"/>
                </a:defRPr>
              </a:lvl2pPr>
              <a:lvl3pPr marL="1258888" indent="-250825" latinLnBrk="1">
                <a:spcBef>
                  <a:spcPct val="20000"/>
                </a:spcBef>
                <a:buFont typeface="Arial" panose="020B0604020202020204" pitchFamily="34" charset="0"/>
                <a:buChar char="•"/>
                <a:defRPr sz="2600">
                  <a:solidFill>
                    <a:schemeClr val="tx1"/>
                  </a:solidFill>
                  <a:latin typeface="Malgun Gothic" panose="020B0503020000020004" pitchFamily="34" charset="-127"/>
                </a:defRPr>
              </a:lvl3pPr>
              <a:lvl4pPr marL="1763713"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4pPr>
              <a:lvl5pPr marL="226695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5pPr>
              <a:lvl6pPr marL="27241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6pPr>
              <a:lvl7pPr marL="31813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7pPr>
              <a:lvl8pPr marL="36385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8pPr>
              <a:lvl9pPr marL="40957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9pPr>
            </a:lstStyle>
            <a:p>
              <a:pPr algn="ctr" defTabSz="1371609" fontAlgn="base" latinLnBrk="0">
                <a:spcBef>
                  <a:spcPct val="0"/>
                </a:spcBef>
                <a:spcAft>
                  <a:spcPct val="0"/>
                </a:spcAft>
                <a:buNone/>
                <a:defRPr/>
              </a:pPr>
              <a:endParaRPr lang="zh-CN" altLang="en-US" sz="2700" b="1" dirty="0">
                <a:solidFill>
                  <a:srgbClr val="000000"/>
                </a:solidFill>
                <a:latin typeface="Arial" panose="020B0604020202020204" pitchFamily="34" charset="0"/>
                <a:ea typeface="宋体" panose="02010600030101010101" pitchFamily="2" charset="-122"/>
              </a:endParaRPr>
            </a:p>
          </p:txBody>
        </p:sp>
        <p:sp>
          <p:nvSpPr>
            <p:cNvPr id="10" name="AutoShape 3"/>
            <p:cNvSpPr>
              <a:spLocks noChangeArrowheads="1"/>
            </p:cNvSpPr>
            <p:nvPr/>
          </p:nvSpPr>
          <p:spPr bwMode="auto">
            <a:xfrm>
              <a:off x="-298625" y="66340"/>
              <a:ext cx="6455522" cy="541337"/>
            </a:xfrm>
            <a:prstGeom prst="roundRect">
              <a:avLst>
                <a:gd name="adj" fmla="val 16667"/>
              </a:avLst>
            </a:prstGeom>
            <a:solidFill>
              <a:schemeClr val="bg1"/>
            </a:solidFill>
            <a:ln w="25400">
              <a:solidFill>
                <a:schemeClr val="bg1"/>
              </a:solidFill>
              <a:round/>
              <a:headEnd/>
              <a:tailEnd/>
            </a:ln>
          </p:spPr>
          <p:txBody>
            <a:bodyPr wrap="none" anchor="ctr"/>
            <a:lstStyle>
              <a:lvl1pPr latinLnBrk="1">
                <a:spcBef>
                  <a:spcPct val="20000"/>
                </a:spcBef>
                <a:buFont typeface="Arial" panose="020B0604020202020204" pitchFamily="34" charset="0"/>
                <a:buChar char="•"/>
                <a:defRPr sz="3500">
                  <a:solidFill>
                    <a:schemeClr val="tx1"/>
                  </a:solidFill>
                  <a:latin typeface="Malgun Gothic" panose="020B0503020000020004" pitchFamily="34" charset="-127"/>
                </a:defRPr>
              </a:lvl1pPr>
              <a:lvl2pPr marL="817563" indent="-314325" latinLnBrk="1">
                <a:spcBef>
                  <a:spcPct val="20000"/>
                </a:spcBef>
                <a:buFont typeface="Arial" panose="020B0604020202020204" pitchFamily="34" charset="0"/>
                <a:buChar char="–"/>
                <a:defRPr sz="3000">
                  <a:solidFill>
                    <a:schemeClr val="tx1"/>
                  </a:solidFill>
                  <a:latin typeface="Malgun Gothic" panose="020B0503020000020004" pitchFamily="34" charset="-127"/>
                </a:defRPr>
              </a:lvl2pPr>
              <a:lvl3pPr marL="1258888" indent="-250825" latinLnBrk="1">
                <a:spcBef>
                  <a:spcPct val="20000"/>
                </a:spcBef>
                <a:buFont typeface="Arial" panose="020B0604020202020204" pitchFamily="34" charset="0"/>
                <a:buChar char="•"/>
                <a:defRPr sz="2600">
                  <a:solidFill>
                    <a:schemeClr val="tx1"/>
                  </a:solidFill>
                  <a:latin typeface="Malgun Gothic" panose="020B0503020000020004" pitchFamily="34" charset="-127"/>
                </a:defRPr>
              </a:lvl3pPr>
              <a:lvl4pPr marL="1763713"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4pPr>
              <a:lvl5pPr marL="226695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5pPr>
              <a:lvl6pPr marL="27241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6pPr>
              <a:lvl7pPr marL="31813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7pPr>
              <a:lvl8pPr marL="36385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8pPr>
              <a:lvl9pPr marL="40957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9pPr>
            </a:lstStyle>
            <a:p>
              <a:pPr algn="ctr" defTabSz="1371609" eaLnBrk="0" fontAlgn="base" hangingPunct="0">
                <a:spcAft>
                  <a:spcPct val="0"/>
                </a:spcAft>
                <a:buNone/>
                <a:defRPr/>
              </a:pPr>
              <a:r>
                <a:rPr lang="en-US" sz="4199" b="1" dirty="0">
                  <a:solidFill>
                    <a:srgbClr val="000099"/>
                  </a:solidFill>
                  <a:latin typeface="Arial"/>
                  <a:ea typeface="SimSun" panose="02010600030101010101" pitchFamily="2" charset="-122"/>
                </a:rPr>
                <a:t>2.2.2. MỤC TIÊU HOẠCH ĐỊNH </a:t>
              </a:r>
            </a:p>
          </p:txBody>
        </p:sp>
      </p:grpSp>
      <p:sp>
        <p:nvSpPr>
          <p:cNvPr id="4" name="Text Box 10">
            <a:extLst>
              <a:ext uri="{FF2B5EF4-FFF2-40B4-BE49-F238E27FC236}">
                <a16:creationId xmlns:a16="http://schemas.microsoft.com/office/drawing/2014/main" id="{842B4A8E-6B0A-387A-2B47-4D982D836718}"/>
              </a:ext>
            </a:extLst>
          </p:cNvPr>
          <p:cNvSpPr txBox="1">
            <a:spLocks noChangeArrowheads="1"/>
          </p:cNvSpPr>
          <p:nvPr/>
        </p:nvSpPr>
        <p:spPr bwMode="auto">
          <a:xfrm>
            <a:off x="2088970" y="269759"/>
            <a:ext cx="14404019" cy="7518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22470" tIns="61235" rIns="122470" bIns="61235">
            <a:spAutoFit/>
          </a:bodyPr>
          <a:lstStyle>
            <a:lvl1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1pPr>
            <a:lvl2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2pPr>
            <a:lvl3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3pPr>
            <a:lvl4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4pPr>
            <a:lvl5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5pPr>
            <a:lvl6pPr marL="25146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6pPr>
            <a:lvl7pPr marL="29718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7pPr>
            <a:lvl8pPr marL="34290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8pPr>
            <a:lvl9pPr marL="38862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9pPr>
          </a:lstStyle>
          <a:p>
            <a:pPr algn="just" defTabSz="611357" fontAlgn="base" latinLnBrk="1">
              <a:spcBef>
                <a:spcPct val="0"/>
              </a:spcBef>
              <a:spcAft>
                <a:spcPct val="0"/>
              </a:spcAft>
              <a:tabLst>
                <a:tab pos="985083" algn="l"/>
                <a:tab pos="1970166" algn="l"/>
                <a:tab pos="2955249" algn="l"/>
                <a:tab pos="3940332" algn="l"/>
                <a:tab pos="4925416" algn="l"/>
                <a:tab pos="5910499" algn="l"/>
                <a:tab pos="6895582" algn="l"/>
                <a:tab pos="7880665" algn="l"/>
                <a:tab pos="8865748" algn="l"/>
                <a:tab pos="9850831" algn="l"/>
                <a:tab pos="10835914" algn="l"/>
                <a:tab pos="11820997" algn="l"/>
              </a:tabLst>
              <a:defRPr/>
            </a:pPr>
            <a:r>
              <a:rPr lang="en-US" sz="4082" b="1" i="1" dirty="0">
                <a:solidFill>
                  <a:srgbClr val="FFFFFF"/>
                </a:solidFill>
                <a:cs typeface="Arial" panose="020B0604020202020204" pitchFamily="34" charset="0"/>
              </a:rPr>
              <a:t>2.2. </a:t>
            </a:r>
            <a:r>
              <a:rPr lang="it-IT" sz="4082" b="1" i="1" dirty="0">
                <a:solidFill>
                  <a:srgbClr val="FFFFFF"/>
                </a:solidFill>
                <a:cs typeface="Arial" panose="020B0604020202020204" pitchFamily="34" charset="0"/>
              </a:rPr>
              <a:t>MỤC TIÊU, CƠ SỞ KHOA HỌC &amp; TIẾN TRÌNH H-ĐỊNH</a:t>
            </a:r>
            <a:endParaRPr lang="en-US" sz="4082" b="1" i="1" dirty="0">
              <a:solidFill>
                <a:srgbClr val="FFFFFF"/>
              </a:solidFill>
            </a:endParaRPr>
          </a:p>
        </p:txBody>
      </p:sp>
      <p:grpSp>
        <p:nvGrpSpPr>
          <p:cNvPr id="6" name="Group 4">
            <a:extLst>
              <a:ext uri="{FF2B5EF4-FFF2-40B4-BE49-F238E27FC236}">
                <a16:creationId xmlns:a16="http://schemas.microsoft.com/office/drawing/2014/main" id="{3D9DFF57-CD37-9262-C0CB-5B9A7A8C78FB}"/>
              </a:ext>
            </a:extLst>
          </p:cNvPr>
          <p:cNvGrpSpPr>
            <a:grpSpLocks/>
          </p:cNvGrpSpPr>
          <p:nvPr/>
        </p:nvGrpSpPr>
        <p:grpSpPr bwMode="auto">
          <a:xfrm>
            <a:off x="2447218" y="2693837"/>
            <a:ext cx="13359866" cy="7225418"/>
            <a:chOff x="0" y="-13275"/>
            <a:chExt cx="5815881" cy="1360889"/>
          </a:xfrm>
          <a:solidFill>
            <a:srgbClr val="FFC000"/>
          </a:solidFill>
        </p:grpSpPr>
        <p:sp>
          <p:nvSpPr>
            <p:cNvPr id="7" name="AutoShape 3">
              <a:extLst>
                <a:ext uri="{FF2B5EF4-FFF2-40B4-BE49-F238E27FC236}">
                  <a16:creationId xmlns:a16="http://schemas.microsoft.com/office/drawing/2014/main" id="{DAACB4C5-66F5-B2CC-9748-2C84552711B3}"/>
                </a:ext>
              </a:extLst>
            </p:cNvPr>
            <p:cNvSpPr>
              <a:spLocks noChangeArrowheads="1"/>
            </p:cNvSpPr>
            <p:nvPr/>
          </p:nvSpPr>
          <p:spPr bwMode="auto">
            <a:xfrm>
              <a:off x="0" y="-13275"/>
              <a:ext cx="5815881" cy="1360889"/>
            </a:xfrm>
            <a:prstGeom prst="roundRect">
              <a:avLst>
                <a:gd name="adj" fmla="val 16667"/>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latinLnBrk="1">
                <a:spcBef>
                  <a:spcPct val="20000"/>
                </a:spcBef>
                <a:buFont typeface="Arial" panose="020B0604020202020204" pitchFamily="34" charset="0"/>
                <a:buChar char="•"/>
                <a:defRPr sz="3500">
                  <a:solidFill>
                    <a:schemeClr val="tx1"/>
                  </a:solidFill>
                  <a:latin typeface="Malgun Gothic" panose="020B0503020000020004" pitchFamily="34" charset="-127"/>
                </a:defRPr>
              </a:lvl1pPr>
              <a:lvl2pPr marL="817563" indent="-314325" latinLnBrk="1">
                <a:spcBef>
                  <a:spcPct val="20000"/>
                </a:spcBef>
                <a:buFont typeface="Arial" panose="020B0604020202020204" pitchFamily="34" charset="0"/>
                <a:buChar char="–"/>
                <a:defRPr sz="3000">
                  <a:solidFill>
                    <a:schemeClr val="tx1"/>
                  </a:solidFill>
                  <a:latin typeface="Malgun Gothic" panose="020B0503020000020004" pitchFamily="34" charset="-127"/>
                </a:defRPr>
              </a:lvl2pPr>
              <a:lvl3pPr marL="1258888" indent="-250825" latinLnBrk="1">
                <a:spcBef>
                  <a:spcPct val="20000"/>
                </a:spcBef>
                <a:buFont typeface="Arial" panose="020B0604020202020204" pitchFamily="34" charset="0"/>
                <a:buChar char="•"/>
                <a:defRPr sz="2600">
                  <a:solidFill>
                    <a:schemeClr val="tx1"/>
                  </a:solidFill>
                  <a:latin typeface="Malgun Gothic" panose="020B0503020000020004" pitchFamily="34" charset="-127"/>
                </a:defRPr>
              </a:lvl3pPr>
              <a:lvl4pPr marL="1763713"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4pPr>
              <a:lvl5pPr marL="226695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5pPr>
              <a:lvl6pPr marL="27241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6pPr>
              <a:lvl7pPr marL="31813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7pPr>
              <a:lvl8pPr marL="36385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8pPr>
              <a:lvl9pPr marL="40957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9pPr>
            </a:lstStyle>
            <a:p>
              <a:pPr defTabSz="611357" fontAlgn="base" latinLnBrk="0">
                <a:spcBef>
                  <a:spcPct val="0"/>
                </a:spcBef>
                <a:spcAft>
                  <a:spcPct val="0"/>
                </a:spcAft>
                <a:buNone/>
                <a:defRPr/>
              </a:pPr>
              <a:endParaRPr lang="zh-CN" altLang="en-US" sz="3266" dirty="0">
                <a:solidFill>
                  <a:srgbClr val="000000"/>
                </a:solidFill>
                <a:latin typeface="Arial" panose="020B0604020202020204" pitchFamily="34" charset="0"/>
                <a:ea typeface="SimSun" panose="02010600030101010101" pitchFamily="2" charset="-122"/>
              </a:endParaRPr>
            </a:p>
          </p:txBody>
        </p:sp>
        <p:sp>
          <p:nvSpPr>
            <p:cNvPr id="8" name="AutoShape 3">
              <a:extLst>
                <a:ext uri="{FF2B5EF4-FFF2-40B4-BE49-F238E27FC236}">
                  <a16:creationId xmlns:a16="http://schemas.microsoft.com/office/drawing/2014/main" id="{07CC2DE3-689B-1B92-119A-B557770B3AE4}"/>
                </a:ext>
              </a:extLst>
            </p:cNvPr>
            <p:cNvSpPr>
              <a:spLocks noChangeArrowheads="1"/>
            </p:cNvSpPr>
            <p:nvPr/>
          </p:nvSpPr>
          <p:spPr bwMode="auto">
            <a:xfrm>
              <a:off x="30189" y="6806"/>
              <a:ext cx="5714661" cy="1305243"/>
            </a:xfrm>
            <a:prstGeom prst="roundRect">
              <a:avLst>
                <a:gd name="adj" fmla="val 16667"/>
              </a:avLst>
            </a:prstGeom>
            <a:solidFill>
              <a:schemeClr val="bg1"/>
            </a:solidFill>
            <a:ln w="25400">
              <a:solidFill>
                <a:schemeClr val="bg1"/>
              </a:solidFill>
              <a:round/>
              <a:headEnd/>
              <a:tailEnd/>
            </a:ln>
          </p:spPr>
          <p:txBody>
            <a:bodyPr wrap="none" anchor="ctr"/>
            <a:lstStyle>
              <a:lvl1pPr latinLnBrk="1">
                <a:spcBef>
                  <a:spcPct val="20000"/>
                </a:spcBef>
                <a:buFont typeface="Arial" panose="020B0604020202020204" pitchFamily="34" charset="0"/>
                <a:buChar char="•"/>
                <a:defRPr sz="3500">
                  <a:solidFill>
                    <a:schemeClr val="tx1"/>
                  </a:solidFill>
                  <a:latin typeface="Malgun Gothic" panose="020B0503020000020004" pitchFamily="34" charset="-127"/>
                </a:defRPr>
              </a:lvl1pPr>
              <a:lvl2pPr marL="817563" indent="-314325" latinLnBrk="1">
                <a:spcBef>
                  <a:spcPct val="20000"/>
                </a:spcBef>
                <a:buFont typeface="Arial" panose="020B0604020202020204" pitchFamily="34" charset="0"/>
                <a:buChar char="–"/>
                <a:defRPr sz="3000">
                  <a:solidFill>
                    <a:schemeClr val="tx1"/>
                  </a:solidFill>
                  <a:latin typeface="Malgun Gothic" panose="020B0503020000020004" pitchFamily="34" charset="-127"/>
                </a:defRPr>
              </a:lvl2pPr>
              <a:lvl3pPr marL="1258888" indent="-250825" latinLnBrk="1">
                <a:spcBef>
                  <a:spcPct val="20000"/>
                </a:spcBef>
                <a:buFont typeface="Arial" panose="020B0604020202020204" pitchFamily="34" charset="0"/>
                <a:buChar char="•"/>
                <a:defRPr sz="2600">
                  <a:solidFill>
                    <a:schemeClr val="tx1"/>
                  </a:solidFill>
                  <a:latin typeface="Malgun Gothic" panose="020B0503020000020004" pitchFamily="34" charset="-127"/>
                </a:defRPr>
              </a:lvl3pPr>
              <a:lvl4pPr marL="1763713"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4pPr>
              <a:lvl5pPr marL="226695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5pPr>
              <a:lvl6pPr marL="27241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6pPr>
              <a:lvl7pPr marL="31813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7pPr>
              <a:lvl8pPr marL="36385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8pPr>
              <a:lvl9pPr marL="40957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9pPr>
            </a:lstStyle>
            <a:p>
              <a:pPr algn="ctr" defTabSz="611357" eaLnBrk="0" fontAlgn="base" latinLnBrk="0" hangingPunct="0">
                <a:spcBef>
                  <a:spcPct val="0"/>
                </a:spcBef>
                <a:spcAft>
                  <a:spcPct val="0"/>
                </a:spcAft>
                <a:buNone/>
                <a:defRPr/>
              </a:pPr>
              <a:endParaRPr lang="zh-CN" altLang="en-US" sz="3266">
                <a:solidFill>
                  <a:srgbClr val="660066"/>
                </a:solidFill>
                <a:latin typeface="Arial" panose="020B0604020202020204" pitchFamily="34" charset="0"/>
                <a:ea typeface="Microsoft YaHei" panose="020B0503020204020204" pitchFamily="34" charset="-122"/>
              </a:endParaRPr>
            </a:p>
          </p:txBody>
        </p:sp>
      </p:grpSp>
      <p:sp>
        <p:nvSpPr>
          <p:cNvPr id="5" name="Rectangle 3">
            <a:extLst>
              <a:ext uri="{FF2B5EF4-FFF2-40B4-BE49-F238E27FC236}">
                <a16:creationId xmlns:a16="http://schemas.microsoft.com/office/drawing/2014/main" id="{9F2F31F3-85CF-FA39-38FA-93C24B55C3E7}"/>
              </a:ext>
            </a:extLst>
          </p:cNvPr>
          <p:cNvSpPr txBox="1">
            <a:spLocks noChangeArrowheads="1"/>
          </p:cNvSpPr>
          <p:nvPr/>
        </p:nvSpPr>
        <p:spPr bwMode="auto">
          <a:xfrm>
            <a:off x="2773001" y="2693837"/>
            <a:ext cx="12829292" cy="70327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24429" tIns="62215" rIns="124429" bIns="62215" numCol="1" anchor="t" anchorCtr="0" compatLnSpc="1">
            <a:prstTxWarp prst="textNoShape">
              <a:avLst/>
            </a:prstTxWarp>
          </a:bodyPr>
          <a:lstStyle>
            <a:lvl1pPr marL="377979" indent="-377979" algn="l" rtl="0" eaLnBrk="0" fontAlgn="base" hangingPunct="0">
              <a:spcBef>
                <a:spcPct val="20000"/>
              </a:spcBef>
              <a:spcAft>
                <a:spcPct val="0"/>
              </a:spcAft>
              <a:buChar char="•"/>
              <a:defRPr sz="2646" kern="1200">
                <a:solidFill>
                  <a:schemeClr val="tx1"/>
                </a:solidFill>
                <a:latin typeface="+mn-lt"/>
                <a:ea typeface="+mn-ea"/>
                <a:cs typeface="+mn-cs"/>
              </a:defRPr>
            </a:lvl1pPr>
            <a:lvl2pPr marL="818954" indent="-314982" algn="l" rtl="0" eaLnBrk="0" fontAlgn="base" hangingPunct="0">
              <a:spcBef>
                <a:spcPct val="20000"/>
              </a:spcBef>
              <a:spcAft>
                <a:spcPct val="0"/>
              </a:spcAft>
              <a:buChar char="–"/>
              <a:defRPr sz="2205" kern="1200">
                <a:solidFill>
                  <a:schemeClr val="tx1"/>
                </a:solidFill>
                <a:latin typeface="+mn-lt"/>
                <a:ea typeface="+mn-ea"/>
                <a:cs typeface="+mn-cs"/>
              </a:defRPr>
            </a:lvl2pPr>
            <a:lvl3pPr marL="1259929" indent="-251986" algn="l" rtl="0" eaLnBrk="0" fontAlgn="base" hangingPunct="0">
              <a:spcBef>
                <a:spcPct val="20000"/>
              </a:spcBef>
              <a:spcAft>
                <a:spcPct val="0"/>
              </a:spcAft>
              <a:buChar char="•"/>
              <a:defRPr sz="2646" kern="1200">
                <a:solidFill>
                  <a:schemeClr val="tx1"/>
                </a:solidFill>
                <a:latin typeface="+mn-lt"/>
                <a:ea typeface="+mn-ea"/>
                <a:cs typeface="+mn-cs"/>
              </a:defRPr>
            </a:lvl3pPr>
            <a:lvl4pPr marL="1763900" indent="-251986" algn="l" rtl="0" eaLnBrk="0" fontAlgn="base" hangingPunct="0">
              <a:spcBef>
                <a:spcPct val="20000"/>
              </a:spcBef>
              <a:spcAft>
                <a:spcPct val="0"/>
              </a:spcAft>
              <a:buChar char="–"/>
              <a:defRPr sz="1764" kern="1200">
                <a:solidFill>
                  <a:schemeClr val="tx1"/>
                </a:solidFill>
                <a:latin typeface="+mn-lt"/>
                <a:ea typeface="+mn-ea"/>
                <a:cs typeface="+mn-cs"/>
              </a:defRPr>
            </a:lvl4pPr>
            <a:lvl5pPr marL="2267872" indent="-251986" algn="l" rtl="0" eaLnBrk="0" fontAlgn="base" hangingPunct="0">
              <a:spcBef>
                <a:spcPct val="20000"/>
              </a:spcBef>
              <a:spcAft>
                <a:spcPct val="0"/>
              </a:spcAft>
              <a:buChar char="»"/>
              <a:defRPr sz="176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defTabSz="1244316">
              <a:lnSpc>
                <a:spcPct val="120000"/>
              </a:lnSpc>
            </a:pPr>
            <a:r>
              <a:rPr lang="vi-VN" sz="3810" dirty="0"/>
              <a:t>Mục tiêu là những </a:t>
            </a:r>
            <a:r>
              <a:rPr lang="vi-VN" sz="3810" b="1" dirty="0">
                <a:solidFill>
                  <a:srgbClr val="FF0000"/>
                </a:solidFill>
              </a:rPr>
              <a:t>trạng thái, </a:t>
            </a:r>
            <a:r>
              <a:rPr lang="vi-VN" sz="3810" dirty="0"/>
              <a:t>nhữn</a:t>
            </a:r>
            <a:r>
              <a:rPr lang="en-US" sz="3810" dirty="0"/>
              <a:t>g</a:t>
            </a:r>
            <a:r>
              <a:rPr lang="vi-VN" sz="3810" dirty="0"/>
              <a:t> </a:t>
            </a:r>
            <a:r>
              <a:rPr lang="vi-VN" sz="3810" b="1" dirty="0">
                <a:solidFill>
                  <a:srgbClr val="FF0000"/>
                </a:solidFill>
              </a:rPr>
              <a:t>kết quả </a:t>
            </a:r>
            <a:r>
              <a:rPr lang="vi-VN" sz="3810" dirty="0"/>
              <a:t>cụ thể mà </a:t>
            </a:r>
            <a:r>
              <a:rPr lang="vi-VN" sz="3810" b="1" dirty="0">
                <a:solidFill>
                  <a:srgbClr val="FF0000"/>
                </a:solidFill>
              </a:rPr>
              <a:t>tổ chức </a:t>
            </a:r>
            <a:r>
              <a:rPr lang="vi-VN" sz="3810" dirty="0"/>
              <a:t>muốn đạt được trong một khoảng thời gian nhất định.</a:t>
            </a:r>
            <a:endParaRPr lang="en-GB" altLang="en-US" sz="3810" dirty="0"/>
          </a:p>
          <a:p>
            <a:pPr marL="0" algn="just">
              <a:lnSpc>
                <a:spcPct val="120000"/>
              </a:lnSpc>
              <a:spcBef>
                <a:spcPts val="0"/>
              </a:spcBef>
              <a:spcAft>
                <a:spcPts val="0"/>
              </a:spcAft>
            </a:pPr>
            <a:r>
              <a:rPr lang="en-GB" altLang="en-US" sz="3810" dirty="0" err="1"/>
              <a:t>Mục</a:t>
            </a:r>
            <a:r>
              <a:rPr lang="en-GB" altLang="en-US" sz="3810" dirty="0"/>
              <a:t> </a:t>
            </a:r>
            <a:r>
              <a:rPr lang="en-GB" altLang="en-US" sz="3810" dirty="0" err="1"/>
              <a:t>tiêu</a:t>
            </a:r>
            <a:r>
              <a:rPr lang="en-GB" altLang="en-US" sz="3810" dirty="0"/>
              <a:t> </a:t>
            </a:r>
            <a:r>
              <a:rPr lang="en-GB" altLang="en-US" sz="3810" dirty="0" err="1"/>
              <a:t>là</a:t>
            </a:r>
            <a:r>
              <a:rPr lang="en-GB" altLang="en-US" sz="3810" dirty="0"/>
              <a:t> </a:t>
            </a:r>
            <a:r>
              <a:rPr lang="en-GB" altLang="en-US" sz="3810" dirty="0" err="1"/>
              <a:t>những</a:t>
            </a:r>
            <a:r>
              <a:rPr lang="en-GB" altLang="en-US" sz="3810" dirty="0"/>
              <a:t> </a:t>
            </a:r>
            <a:r>
              <a:rPr lang="en-GB" altLang="en-US" sz="3810" b="1" i="1" dirty="0" err="1">
                <a:solidFill>
                  <a:srgbClr val="FF0000"/>
                </a:solidFill>
              </a:rPr>
              <a:t>mốc</a:t>
            </a:r>
            <a:r>
              <a:rPr lang="en-GB" altLang="en-US" sz="3810" b="1" i="1" dirty="0">
                <a:solidFill>
                  <a:srgbClr val="FF0000"/>
                </a:solidFill>
              </a:rPr>
              <a:t> </a:t>
            </a:r>
            <a:r>
              <a:rPr lang="en-GB" altLang="en-US" sz="3810" b="1" i="1" dirty="0" err="1">
                <a:solidFill>
                  <a:srgbClr val="FF0000"/>
                </a:solidFill>
              </a:rPr>
              <a:t>cụ</a:t>
            </a:r>
            <a:r>
              <a:rPr lang="en-GB" altLang="en-US" sz="3810" b="1" i="1" dirty="0">
                <a:solidFill>
                  <a:srgbClr val="FF0000"/>
                </a:solidFill>
              </a:rPr>
              <a:t> </a:t>
            </a:r>
            <a:r>
              <a:rPr lang="en-GB" altLang="en-US" sz="3810" b="1" i="1" dirty="0" err="1">
                <a:solidFill>
                  <a:srgbClr val="FF0000"/>
                </a:solidFill>
              </a:rPr>
              <a:t>thể</a:t>
            </a:r>
            <a:r>
              <a:rPr lang="en-GB" altLang="en-US" sz="3810" dirty="0"/>
              <a:t>, </a:t>
            </a:r>
            <a:r>
              <a:rPr lang="en-GB" altLang="en-US" sz="3810" dirty="0" err="1"/>
              <a:t>linh</a:t>
            </a:r>
            <a:r>
              <a:rPr lang="en-GB" altLang="en-US" sz="3810" dirty="0"/>
              <a:t> </a:t>
            </a:r>
            <a:r>
              <a:rPr lang="en-GB" altLang="en-US" sz="3810" dirty="0" err="1"/>
              <a:t>hoạt</a:t>
            </a:r>
            <a:r>
              <a:rPr lang="en-GB" altLang="en-US" sz="3810" dirty="0"/>
              <a:t>, </a:t>
            </a:r>
            <a:r>
              <a:rPr lang="en-GB" altLang="en-US" sz="3810" dirty="0" err="1"/>
              <a:t>phát</a:t>
            </a:r>
            <a:r>
              <a:rPr lang="en-GB" altLang="en-US" sz="3810" dirty="0"/>
              <a:t> </a:t>
            </a:r>
            <a:r>
              <a:rPr lang="en-GB" altLang="en-US" sz="3810" dirty="0" err="1"/>
              <a:t>triển</a:t>
            </a:r>
            <a:r>
              <a:rPr lang="en-GB" altLang="en-US" sz="3810" dirty="0"/>
              <a:t> </a:t>
            </a:r>
            <a:r>
              <a:rPr lang="en-GB" altLang="en-US" sz="3810" dirty="0" err="1"/>
              <a:t>từng</a:t>
            </a:r>
            <a:r>
              <a:rPr lang="en-GB" altLang="en-US" sz="3810" dirty="0"/>
              <a:t> </a:t>
            </a:r>
            <a:r>
              <a:rPr lang="en-GB" altLang="en-US" sz="3810" dirty="0" err="1"/>
              <a:t>bước</a:t>
            </a:r>
            <a:r>
              <a:rPr lang="en-GB" altLang="en-US" sz="3810" dirty="0"/>
              <a:t> </a:t>
            </a:r>
            <a:r>
              <a:rPr lang="en-GB" altLang="en-US" sz="3810" dirty="0" err="1"/>
              <a:t>hướng</a:t>
            </a:r>
            <a:r>
              <a:rPr lang="en-GB" altLang="en-US" sz="3810" dirty="0"/>
              <a:t> </a:t>
            </a:r>
            <a:r>
              <a:rPr lang="en-GB" altLang="en-US" sz="3810" dirty="0" err="1"/>
              <a:t>đến</a:t>
            </a:r>
            <a:r>
              <a:rPr lang="en-GB" altLang="en-US" sz="3810" dirty="0"/>
              <a:t> </a:t>
            </a:r>
            <a:r>
              <a:rPr lang="en-GB" altLang="en-US" sz="3810" b="1" i="1" dirty="0" err="1">
                <a:solidFill>
                  <a:srgbClr val="FF0000"/>
                </a:solidFill>
              </a:rPr>
              <a:t>mục</a:t>
            </a:r>
            <a:r>
              <a:rPr lang="en-GB" altLang="en-US" sz="3810" b="1" i="1" dirty="0">
                <a:solidFill>
                  <a:srgbClr val="FF0000"/>
                </a:solidFill>
              </a:rPr>
              <a:t> </a:t>
            </a:r>
            <a:r>
              <a:rPr lang="en-GB" altLang="en-US" sz="3810" b="1" i="1" dirty="0" err="1">
                <a:solidFill>
                  <a:srgbClr val="FF0000"/>
                </a:solidFill>
              </a:rPr>
              <a:t>đích</a:t>
            </a:r>
            <a:r>
              <a:rPr lang="en-GB" altLang="en-US" sz="3810" b="1" i="1" dirty="0">
                <a:solidFill>
                  <a:srgbClr val="FF0000"/>
                </a:solidFill>
              </a:rPr>
              <a:t> </a:t>
            </a:r>
            <a:r>
              <a:rPr lang="en-GB" altLang="en-US" sz="3810" b="1" i="1" dirty="0" err="1">
                <a:solidFill>
                  <a:srgbClr val="FF0000"/>
                </a:solidFill>
              </a:rPr>
              <a:t>lâu</a:t>
            </a:r>
            <a:r>
              <a:rPr lang="en-GB" altLang="en-US" sz="3810" b="1" i="1" dirty="0">
                <a:solidFill>
                  <a:srgbClr val="FF0000"/>
                </a:solidFill>
              </a:rPr>
              <a:t> </a:t>
            </a:r>
            <a:r>
              <a:rPr lang="en-GB" altLang="en-US" sz="3810" b="1" i="1" dirty="0" err="1">
                <a:solidFill>
                  <a:srgbClr val="FF0000"/>
                </a:solidFill>
              </a:rPr>
              <a:t>dài</a:t>
            </a:r>
            <a:r>
              <a:rPr lang="en-GB" altLang="en-US" sz="3810" b="1" i="1" dirty="0">
                <a:solidFill>
                  <a:srgbClr val="FF0000"/>
                </a:solidFill>
              </a:rPr>
              <a:t> </a:t>
            </a:r>
            <a:r>
              <a:rPr lang="en-GB" altLang="en-US" sz="3810" dirty="0" err="1"/>
              <a:t>của</a:t>
            </a:r>
            <a:r>
              <a:rPr lang="en-GB" altLang="en-US" sz="3810" dirty="0"/>
              <a:t> </a:t>
            </a:r>
            <a:r>
              <a:rPr lang="en-GB" altLang="en-US" sz="3810" dirty="0" err="1"/>
              <a:t>tổ</a:t>
            </a:r>
            <a:r>
              <a:rPr lang="en-GB" altLang="en-US" sz="3810" dirty="0"/>
              <a:t> </a:t>
            </a:r>
            <a:r>
              <a:rPr lang="en-GB" altLang="en-US" sz="3810" dirty="0" err="1"/>
              <a:t>chức</a:t>
            </a:r>
            <a:r>
              <a:rPr lang="en-GB" altLang="en-US" sz="3810" dirty="0"/>
              <a:t>. </a:t>
            </a:r>
            <a:endParaRPr lang="en-US" sz="3810" dirty="0"/>
          </a:p>
          <a:p>
            <a:pPr algn="just">
              <a:lnSpc>
                <a:spcPct val="120000"/>
              </a:lnSpc>
              <a:spcBef>
                <a:spcPts val="0"/>
              </a:spcBef>
              <a:spcAft>
                <a:spcPts val="0"/>
              </a:spcAft>
              <a:buFont typeface="Wingdings" panose="05000000000000000000" pitchFamily="2" charset="2"/>
              <a:buChar char="è"/>
            </a:pPr>
            <a:r>
              <a:rPr lang="en-GB" altLang="en-US" sz="3810" b="1" i="1" dirty="0" err="1">
                <a:solidFill>
                  <a:srgbClr val="0070C0"/>
                </a:solidFill>
              </a:rPr>
              <a:t>Phân</a:t>
            </a:r>
            <a:r>
              <a:rPr lang="en-GB" altLang="en-US" sz="3810" b="1" i="1" dirty="0">
                <a:solidFill>
                  <a:srgbClr val="0070C0"/>
                </a:solidFill>
              </a:rPr>
              <a:t> </a:t>
            </a:r>
            <a:r>
              <a:rPr lang="en-GB" altLang="en-US" sz="3810" b="1" i="1" dirty="0" err="1">
                <a:solidFill>
                  <a:srgbClr val="0070C0"/>
                </a:solidFill>
              </a:rPr>
              <a:t>biệt</a:t>
            </a:r>
            <a:r>
              <a:rPr lang="en-GB" altLang="en-US" sz="3810" b="1" i="1" dirty="0">
                <a:solidFill>
                  <a:srgbClr val="0070C0"/>
                </a:solidFill>
              </a:rPr>
              <a:t> </a:t>
            </a:r>
            <a:r>
              <a:rPr lang="en-GB" altLang="en-US" sz="3810" b="1" i="1" dirty="0" err="1">
                <a:solidFill>
                  <a:srgbClr val="0070C0"/>
                </a:solidFill>
              </a:rPr>
              <a:t>giữa</a:t>
            </a:r>
            <a:r>
              <a:rPr lang="en-GB" altLang="en-US" sz="3810" b="1" i="1" dirty="0">
                <a:solidFill>
                  <a:srgbClr val="0070C0"/>
                </a:solidFill>
              </a:rPr>
              <a:t> </a:t>
            </a:r>
            <a:r>
              <a:rPr lang="en-GB" altLang="en-US" sz="3810" b="1" i="1" dirty="0" err="1">
                <a:solidFill>
                  <a:srgbClr val="0070C0"/>
                </a:solidFill>
              </a:rPr>
              <a:t>Mục</a:t>
            </a:r>
            <a:r>
              <a:rPr lang="en-GB" altLang="en-US" sz="3810" b="1" i="1" dirty="0">
                <a:solidFill>
                  <a:srgbClr val="0070C0"/>
                </a:solidFill>
              </a:rPr>
              <a:t> </a:t>
            </a:r>
            <a:r>
              <a:rPr lang="en-GB" altLang="en-US" sz="3810" b="1" i="1" dirty="0" err="1">
                <a:solidFill>
                  <a:srgbClr val="0070C0"/>
                </a:solidFill>
              </a:rPr>
              <a:t>tiêu</a:t>
            </a:r>
            <a:r>
              <a:rPr lang="en-GB" altLang="en-US" sz="3810" b="1" i="1" dirty="0">
                <a:solidFill>
                  <a:srgbClr val="0070C0"/>
                </a:solidFill>
              </a:rPr>
              <a:t> &amp; </a:t>
            </a:r>
            <a:r>
              <a:rPr lang="en-GB" altLang="en-US" sz="3810" b="1" i="1" dirty="0" err="1">
                <a:solidFill>
                  <a:srgbClr val="0070C0"/>
                </a:solidFill>
              </a:rPr>
              <a:t>Mục</a:t>
            </a:r>
            <a:r>
              <a:rPr lang="en-GB" altLang="en-US" sz="3810" b="1" i="1" dirty="0">
                <a:solidFill>
                  <a:srgbClr val="0070C0"/>
                </a:solidFill>
              </a:rPr>
              <a:t> </a:t>
            </a:r>
            <a:r>
              <a:rPr lang="en-GB" altLang="en-US" sz="3810" b="1" i="1" dirty="0" err="1">
                <a:solidFill>
                  <a:srgbClr val="0070C0"/>
                </a:solidFill>
              </a:rPr>
              <a:t>đích</a:t>
            </a:r>
            <a:endParaRPr lang="en-GB" altLang="en-US" sz="3810" b="1" i="1" dirty="0">
              <a:solidFill>
                <a:srgbClr val="0070C0"/>
              </a:solidFill>
            </a:endParaRPr>
          </a:p>
          <a:p>
            <a:pPr algn="just">
              <a:lnSpc>
                <a:spcPct val="120000"/>
              </a:lnSpc>
              <a:spcBef>
                <a:spcPts val="0"/>
              </a:spcBef>
              <a:spcAft>
                <a:spcPts val="0"/>
              </a:spcAft>
              <a:buFont typeface="Arial" panose="020B0604020202020204" pitchFamily="34" charset="0"/>
              <a:buChar char="•"/>
            </a:pPr>
            <a:r>
              <a:rPr lang="en-US" sz="3810" dirty="0" err="1"/>
              <a:t>Mục</a:t>
            </a:r>
            <a:r>
              <a:rPr lang="en-US" sz="3810" dirty="0"/>
              <a:t> </a:t>
            </a:r>
            <a:r>
              <a:rPr lang="en-US" sz="3810" dirty="0" err="1"/>
              <a:t>tiêu</a:t>
            </a:r>
            <a:r>
              <a:rPr lang="en-US" sz="3810" dirty="0"/>
              <a:t> </a:t>
            </a:r>
            <a:r>
              <a:rPr lang="en-US" sz="3810" dirty="0" err="1"/>
              <a:t>chính</a:t>
            </a:r>
            <a:r>
              <a:rPr lang="en-US" sz="3810" dirty="0"/>
              <a:t> </a:t>
            </a:r>
            <a:r>
              <a:rPr lang="en-US" sz="3810" dirty="0" err="1"/>
              <a:t>là</a:t>
            </a:r>
            <a:r>
              <a:rPr lang="en-US" sz="3810" dirty="0"/>
              <a:t> </a:t>
            </a:r>
            <a:r>
              <a:rPr lang="en-US" sz="3810" dirty="0" err="1"/>
              <a:t>phương</a:t>
            </a:r>
            <a:r>
              <a:rPr lang="en-US" sz="3810" dirty="0"/>
              <a:t> </a:t>
            </a:r>
            <a:r>
              <a:rPr lang="en-US" sz="3810" dirty="0" err="1"/>
              <a:t>tiện</a:t>
            </a:r>
            <a:r>
              <a:rPr lang="en-US" sz="3810" dirty="0"/>
              <a:t> </a:t>
            </a:r>
            <a:r>
              <a:rPr lang="en-US" sz="3810" dirty="0" err="1"/>
              <a:t>để</a:t>
            </a:r>
            <a:r>
              <a:rPr lang="en-US" sz="3810" dirty="0"/>
              <a:t> </a:t>
            </a:r>
            <a:r>
              <a:rPr lang="en-US" sz="3810" dirty="0" err="1"/>
              <a:t>thực</a:t>
            </a:r>
            <a:r>
              <a:rPr lang="en-US" sz="3810" dirty="0"/>
              <a:t> </a:t>
            </a:r>
            <a:r>
              <a:rPr lang="en-US" sz="3810" dirty="0" err="1"/>
              <a:t>hiện</a:t>
            </a:r>
            <a:r>
              <a:rPr lang="en-US" sz="3810" dirty="0"/>
              <a:t> </a:t>
            </a:r>
            <a:r>
              <a:rPr lang="en-US" sz="3810" dirty="0" err="1"/>
              <a:t>mục</a:t>
            </a:r>
            <a:r>
              <a:rPr lang="en-US" sz="3810" dirty="0"/>
              <a:t> </a:t>
            </a:r>
            <a:r>
              <a:rPr lang="en-US" sz="3810" dirty="0" err="1"/>
              <a:t>đích</a:t>
            </a:r>
            <a:r>
              <a:rPr lang="en-US" sz="3810" dirty="0"/>
              <a:t> </a:t>
            </a:r>
            <a:r>
              <a:rPr lang="en-US" sz="3810" dirty="0" err="1"/>
              <a:t>của</a:t>
            </a:r>
            <a:r>
              <a:rPr lang="en-US" sz="3810" dirty="0"/>
              <a:t> </a:t>
            </a:r>
            <a:r>
              <a:rPr lang="en-US" sz="3810" dirty="0" err="1"/>
              <a:t>công</a:t>
            </a:r>
            <a:r>
              <a:rPr lang="en-US" sz="3810" dirty="0"/>
              <a:t> ty. </a:t>
            </a:r>
          </a:p>
          <a:p>
            <a:pPr marL="0" algn="just">
              <a:lnSpc>
                <a:spcPct val="120000"/>
              </a:lnSpc>
              <a:spcBef>
                <a:spcPts val="0"/>
              </a:spcBef>
              <a:spcAft>
                <a:spcPts val="0"/>
              </a:spcAft>
            </a:pPr>
            <a:r>
              <a:rPr lang="vi-VN" sz="3810" dirty="0"/>
              <a:t>Mục tiêu là </a:t>
            </a:r>
            <a:r>
              <a:rPr lang="vi-VN" sz="3810" b="1" dirty="0">
                <a:solidFill>
                  <a:srgbClr val="FF0000"/>
                </a:solidFill>
              </a:rPr>
              <a:t>chuẩn mực </a:t>
            </a:r>
            <a:r>
              <a:rPr lang="vi-VN" sz="3810" dirty="0"/>
              <a:t>là </a:t>
            </a:r>
            <a:r>
              <a:rPr lang="vi-VN" sz="3810" b="1" dirty="0">
                <a:solidFill>
                  <a:srgbClr val="FF0000"/>
                </a:solidFill>
              </a:rPr>
              <a:t>cơ sở </a:t>
            </a:r>
            <a:r>
              <a:rPr lang="vi-VN" sz="3810" dirty="0"/>
              <a:t>để lập kế hoạch, tổ chức thực hiện kế hoạch và đánh giá các hoạt động.</a:t>
            </a:r>
            <a:endParaRPr lang="en-US" sz="3810" dirty="0"/>
          </a:p>
          <a:p>
            <a:pPr algn="ctr" defTabSz="1244316">
              <a:lnSpc>
                <a:spcPct val="120000"/>
              </a:lnSpc>
              <a:buNone/>
            </a:pPr>
            <a:r>
              <a:rPr lang="en-GB" altLang="en-US" sz="3810" b="1" i="1" dirty="0">
                <a:solidFill>
                  <a:srgbClr val="FF0000"/>
                </a:solidFill>
                <a:sym typeface="Wingdings" panose="05000000000000000000" pitchFamily="2" charset="2"/>
              </a:rPr>
              <a:t>	</a:t>
            </a:r>
            <a:endParaRPr lang="en-US" altLang="en-US" sz="3810" dirty="0">
              <a:solidFill>
                <a:srgbClr val="FF0000"/>
              </a:solidFill>
            </a:endParaRPr>
          </a:p>
        </p:txBody>
      </p:sp>
    </p:spTree>
    <p:extLst>
      <p:ext uri="{BB962C8B-B14F-4D97-AF65-F5344CB8AC3E}">
        <p14:creationId xmlns:p14="http://schemas.microsoft.com/office/powerpoint/2010/main" val="412748849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anim calcmode="lin" valueType="num">
                                      <p:cBhvr>
                                        <p:cTn id="8" dur="500" fill="hold"/>
                                        <p:tgtEl>
                                          <p:spTgt spid="2"/>
                                        </p:tgtEl>
                                        <p:attrNameLst>
                                          <p:attrName>ppt_x</p:attrName>
                                        </p:attrNameLst>
                                      </p:cBhvr>
                                      <p:tavLst>
                                        <p:tav tm="0">
                                          <p:val>
                                            <p:strVal val="#ppt_x"/>
                                          </p:val>
                                        </p:tav>
                                        <p:tav tm="100000">
                                          <p:val>
                                            <p:strVal val="#ppt_x"/>
                                          </p:val>
                                        </p:tav>
                                      </p:tavLst>
                                    </p:anim>
                                    <p:anim calcmode="lin" valueType="num">
                                      <p:cBhvr>
                                        <p:cTn id="9" dur="500" fill="hold"/>
                                        <p:tgtEl>
                                          <p:spTgt spid="2"/>
                                        </p:tgtEl>
                                        <p:attrNameLst>
                                          <p:attrName>ppt_y</p:attrName>
                                        </p:attrNameLst>
                                      </p:cBhvr>
                                      <p:tavLst>
                                        <p:tav tm="0">
                                          <p:val>
                                            <p:strVal val="#ppt_y+.1"/>
                                          </p:val>
                                        </p:tav>
                                        <p:tav tm="100000">
                                          <p:val>
                                            <p:strVal val="#ppt_y"/>
                                          </p:val>
                                        </p:tav>
                                      </p:tavLst>
                                    </p:anim>
                                  </p:childTnLst>
                                </p:cTn>
                              </p:par>
                              <p:par>
                                <p:cTn id="10" presetID="18" presetClass="entr" presetSubtype="12"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strips(downLeft)">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3" presetClass="entr" presetSubtype="16"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plus(in)">
                                      <p:cBhvr>
                                        <p:cTn id="17" dur="1250"/>
                                        <p:tgtEl>
                                          <p:spTgt spid="6"/>
                                        </p:tgtEl>
                                      </p:cBhvr>
                                    </p:animEffect>
                                  </p:childTnLst>
                                </p:cTn>
                              </p:par>
                              <p:par>
                                <p:cTn id="18" presetID="13" presetClass="entr" presetSubtype="16" fill="hold" grpId="0"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plus(in)">
                                      <p:cBhvr>
                                        <p:cTn id="20" dur="125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7"/>
          <p:cNvGrpSpPr>
            <a:grpSpLocks/>
          </p:cNvGrpSpPr>
          <p:nvPr/>
        </p:nvGrpSpPr>
        <p:grpSpPr bwMode="auto">
          <a:xfrm>
            <a:off x="3184334" y="1757942"/>
            <a:ext cx="11919333" cy="1080120"/>
            <a:chOff x="-12877" y="0"/>
            <a:chExt cx="6239965" cy="676835"/>
          </a:xfrm>
          <a:solidFill>
            <a:srgbClr val="92D050"/>
          </a:solidFill>
        </p:grpSpPr>
        <p:sp>
          <p:nvSpPr>
            <p:cNvPr id="15" name="AutoShape 3"/>
            <p:cNvSpPr>
              <a:spLocks noChangeArrowheads="1"/>
            </p:cNvSpPr>
            <p:nvPr/>
          </p:nvSpPr>
          <p:spPr bwMode="auto">
            <a:xfrm>
              <a:off x="913" y="0"/>
              <a:ext cx="6226175" cy="676835"/>
            </a:xfrm>
            <a:prstGeom prst="roundRect">
              <a:avLst>
                <a:gd name="adj" fmla="val 16667"/>
              </a:avLst>
            </a:prstGeom>
            <a:grpFill/>
            <a:ln>
              <a:noFill/>
            </a:ln>
          </p:spPr>
          <p:txBody>
            <a:bodyPr anchor="ctr"/>
            <a:lstStyle>
              <a:lvl1pPr latinLnBrk="1">
                <a:spcBef>
                  <a:spcPct val="20000"/>
                </a:spcBef>
                <a:buFont typeface="Arial" panose="020B0604020202020204" pitchFamily="34" charset="0"/>
                <a:buChar char="•"/>
                <a:defRPr sz="3500">
                  <a:solidFill>
                    <a:schemeClr val="tx1"/>
                  </a:solidFill>
                  <a:latin typeface="Malgun Gothic" panose="020B0503020000020004" pitchFamily="34" charset="-127"/>
                </a:defRPr>
              </a:lvl1pPr>
              <a:lvl2pPr marL="817563" indent="-314325" latinLnBrk="1">
                <a:spcBef>
                  <a:spcPct val="20000"/>
                </a:spcBef>
                <a:buFont typeface="Arial" panose="020B0604020202020204" pitchFamily="34" charset="0"/>
                <a:buChar char="–"/>
                <a:defRPr sz="3000">
                  <a:solidFill>
                    <a:schemeClr val="tx1"/>
                  </a:solidFill>
                  <a:latin typeface="Malgun Gothic" panose="020B0503020000020004" pitchFamily="34" charset="-127"/>
                </a:defRPr>
              </a:lvl2pPr>
              <a:lvl3pPr marL="1258888" indent="-250825" latinLnBrk="1">
                <a:spcBef>
                  <a:spcPct val="20000"/>
                </a:spcBef>
                <a:buFont typeface="Arial" panose="020B0604020202020204" pitchFamily="34" charset="0"/>
                <a:buChar char="•"/>
                <a:defRPr sz="2600">
                  <a:solidFill>
                    <a:schemeClr val="tx1"/>
                  </a:solidFill>
                  <a:latin typeface="Malgun Gothic" panose="020B0503020000020004" pitchFamily="34" charset="-127"/>
                </a:defRPr>
              </a:lvl3pPr>
              <a:lvl4pPr marL="1763713"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4pPr>
              <a:lvl5pPr marL="226695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5pPr>
              <a:lvl6pPr marL="27241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6pPr>
              <a:lvl7pPr marL="31813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7pPr>
              <a:lvl8pPr marL="36385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8pPr>
              <a:lvl9pPr marL="40957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9pPr>
            </a:lstStyle>
            <a:p>
              <a:pPr algn="ctr" defTabSz="611293" latinLnBrk="0">
                <a:spcBef>
                  <a:spcPct val="0"/>
                </a:spcBef>
                <a:buNone/>
                <a:defRPr/>
              </a:pPr>
              <a:endParaRPr lang="zh-CN" altLang="en-US" sz="3900">
                <a:solidFill>
                  <a:srgbClr val="C00000"/>
                </a:solidFill>
                <a:latin typeface="Arial" panose="020B0604020202020204" pitchFamily="34" charset="0"/>
                <a:ea typeface="宋体" panose="02010600030101010101" pitchFamily="2" charset="-122"/>
                <a:cs typeface="Arial" panose="020B0604020202020204" pitchFamily="34" charset="0"/>
              </a:endParaRPr>
            </a:p>
          </p:txBody>
        </p:sp>
        <p:sp>
          <p:nvSpPr>
            <p:cNvPr id="16" name="AutoShape 3"/>
            <p:cNvSpPr>
              <a:spLocks noChangeArrowheads="1"/>
            </p:cNvSpPr>
            <p:nvPr/>
          </p:nvSpPr>
          <p:spPr bwMode="auto">
            <a:xfrm>
              <a:off x="-12877" y="71066"/>
              <a:ext cx="6228000" cy="541338"/>
            </a:xfrm>
            <a:prstGeom prst="roundRect">
              <a:avLst>
                <a:gd name="adj" fmla="val 16667"/>
              </a:avLst>
            </a:prstGeom>
            <a:solidFill>
              <a:schemeClr val="bg1"/>
            </a:solidFill>
            <a:ln w="25400">
              <a:solidFill>
                <a:srgbClr val="00487E"/>
              </a:solidFill>
              <a:round/>
              <a:headEnd/>
              <a:tailEnd/>
            </a:ln>
          </p:spPr>
          <p:txBody>
            <a:bodyPr wrap="none" anchor="ctr"/>
            <a:lstStyle>
              <a:lvl1pPr latinLnBrk="1">
                <a:spcBef>
                  <a:spcPct val="20000"/>
                </a:spcBef>
                <a:buFont typeface="Arial" panose="020B0604020202020204" pitchFamily="34" charset="0"/>
                <a:buChar char="•"/>
                <a:defRPr sz="3500">
                  <a:solidFill>
                    <a:schemeClr val="tx1"/>
                  </a:solidFill>
                  <a:latin typeface="Malgun Gothic" panose="020B0503020000020004" pitchFamily="34" charset="-127"/>
                </a:defRPr>
              </a:lvl1pPr>
              <a:lvl2pPr marL="817563" indent="-314325" latinLnBrk="1">
                <a:spcBef>
                  <a:spcPct val="20000"/>
                </a:spcBef>
                <a:buFont typeface="Arial" panose="020B0604020202020204" pitchFamily="34" charset="0"/>
                <a:buChar char="–"/>
                <a:defRPr sz="3000">
                  <a:solidFill>
                    <a:schemeClr val="tx1"/>
                  </a:solidFill>
                  <a:latin typeface="Malgun Gothic" panose="020B0503020000020004" pitchFamily="34" charset="-127"/>
                </a:defRPr>
              </a:lvl2pPr>
              <a:lvl3pPr marL="1258888" indent="-250825" latinLnBrk="1">
                <a:spcBef>
                  <a:spcPct val="20000"/>
                </a:spcBef>
                <a:buFont typeface="Arial" panose="020B0604020202020204" pitchFamily="34" charset="0"/>
                <a:buChar char="•"/>
                <a:defRPr sz="2600">
                  <a:solidFill>
                    <a:schemeClr val="tx1"/>
                  </a:solidFill>
                  <a:latin typeface="Malgun Gothic" panose="020B0503020000020004" pitchFamily="34" charset="-127"/>
                </a:defRPr>
              </a:lvl3pPr>
              <a:lvl4pPr marL="1763713"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4pPr>
              <a:lvl5pPr marL="226695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5pPr>
              <a:lvl6pPr marL="27241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6pPr>
              <a:lvl7pPr marL="31813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7pPr>
              <a:lvl8pPr marL="36385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8pPr>
              <a:lvl9pPr marL="4095750" indent="-250825" defTabSz="449263"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9pPr>
            </a:lstStyle>
            <a:p>
              <a:pPr algn="ctr" defTabSz="1371609">
                <a:buNone/>
                <a:defRPr/>
              </a:pPr>
              <a:endParaRPr lang="en-US" sz="4355" b="1" dirty="0">
                <a:solidFill>
                  <a:srgbClr val="00421E"/>
                </a:solidFill>
                <a:latin typeface="+mj-lt"/>
              </a:endParaRPr>
            </a:p>
            <a:p>
              <a:pPr algn="ctr" defTabSz="1371609">
                <a:buNone/>
                <a:defRPr/>
              </a:pPr>
              <a:r>
                <a:rPr lang="en-US" sz="4355" b="1" dirty="0">
                  <a:solidFill>
                    <a:srgbClr val="00421E"/>
                  </a:solidFill>
                  <a:latin typeface="+mj-lt"/>
                </a:rPr>
                <a:t>PHÂN LOẠI THEO TỐC ĐỘ TĂNG TRƯỞNG</a:t>
              </a:r>
              <a:endParaRPr lang="en-US" sz="4355" dirty="0">
                <a:solidFill>
                  <a:srgbClr val="00421E"/>
                </a:solidFill>
                <a:latin typeface="+mj-lt"/>
              </a:endParaRPr>
            </a:p>
            <a:p>
              <a:pPr algn="ctr" defTabSz="1371609">
                <a:buNone/>
                <a:defRPr/>
              </a:pPr>
              <a:endParaRPr lang="en-US" sz="4199" b="1" dirty="0">
                <a:solidFill>
                  <a:srgbClr val="00421E"/>
                </a:solidFill>
                <a:latin typeface="+mj-lt"/>
                <a:cs typeface="Arial" panose="020B0604020202020204" pitchFamily="34" charset="0"/>
              </a:endParaRPr>
            </a:p>
          </p:txBody>
        </p:sp>
      </p:grpSp>
      <p:sp>
        <p:nvSpPr>
          <p:cNvPr id="14" name="Title 1"/>
          <p:cNvSpPr txBox="1">
            <a:spLocks/>
          </p:cNvSpPr>
          <p:nvPr/>
        </p:nvSpPr>
        <p:spPr bwMode="auto">
          <a:xfrm>
            <a:off x="2090386" y="-49785"/>
            <a:ext cx="13716000" cy="1579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4418" tIns="62209" rIns="124418" bIns="62209" anchor="ctr"/>
          <a:lstStyle>
            <a:lvl1pPr defTabSz="1006475" latinLnBrk="1">
              <a:spcBef>
                <a:spcPct val="20000"/>
              </a:spcBef>
              <a:buFont typeface="Arial" panose="020B0604020202020204" pitchFamily="34" charset="0"/>
              <a:buChar char="•"/>
              <a:defRPr sz="3500">
                <a:solidFill>
                  <a:schemeClr val="tx1"/>
                </a:solidFill>
                <a:latin typeface="Malgun Gothic" panose="020B0503020000020004" pitchFamily="34" charset="-127"/>
              </a:defRPr>
            </a:lvl1pPr>
            <a:lvl2pPr marL="817563" indent="-314325" defTabSz="1006475" latinLnBrk="1">
              <a:spcBef>
                <a:spcPct val="20000"/>
              </a:spcBef>
              <a:buFont typeface="Arial" panose="020B0604020202020204" pitchFamily="34" charset="0"/>
              <a:buChar char="–"/>
              <a:defRPr sz="3000">
                <a:solidFill>
                  <a:schemeClr val="tx1"/>
                </a:solidFill>
                <a:latin typeface="Malgun Gothic" panose="020B0503020000020004" pitchFamily="34" charset="-127"/>
              </a:defRPr>
            </a:lvl2pPr>
            <a:lvl3pPr marL="1258888" indent="-250825" defTabSz="1006475" latinLnBrk="1">
              <a:spcBef>
                <a:spcPct val="20000"/>
              </a:spcBef>
              <a:buFont typeface="Arial" panose="020B0604020202020204" pitchFamily="34" charset="0"/>
              <a:buChar char="•"/>
              <a:defRPr sz="2600">
                <a:solidFill>
                  <a:schemeClr val="tx1"/>
                </a:solidFill>
                <a:latin typeface="Malgun Gothic" panose="020B0503020000020004" pitchFamily="34" charset="-127"/>
              </a:defRPr>
            </a:lvl3pPr>
            <a:lvl4pPr marL="1763713" indent="-250825" defTabSz="100647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4pPr>
            <a:lvl5pPr marL="2266950" indent="-250825" defTabSz="100647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5pPr>
            <a:lvl6pPr marL="2724150" indent="-250825" defTabSz="1006475"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6pPr>
            <a:lvl7pPr marL="3181350" indent="-250825" defTabSz="1006475"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7pPr>
            <a:lvl8pPr marL="3638550" indent="-250825" defTabSz="1006475"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8pPr>
            <a:lvl9pPr marL="4095750" indent="-250825" defTabSz="1006475"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9pPr>
          </a:lstStyle>
          <a:p>
            <a:pPr algn="ctr" defTabSz="1509722">
              <a:spcBef>
                <a:spcPct val="0"/>
              </a:spcBef>
              <a:buNone/>
              <a:defRPr/>
            </a:pPr>
            <a:r>
              <a:rPr lang="en-US" sz="4050" b="1" i="1">
                <a:solidFill>
                  <a:srgbClr val="FFFFFF"/>
                </a:solidFill>
                <a:latin typeface="Arial" panose="020B0604020202020204" pitchFamily="34" charset="0"/>
                <a:cs typeface="Arial" panose="020B0604020202020204" pitchFamily="34" charset="0"/>
              </a:rPr>
              <a:t> </a:t>
            </a:r>
            <a:endParaRPr lang="en-US" sz="4050" b="1" i="1">
              <a:solidFill>
                <a:srgbClr val="FFFFFF"/>
              </a:solidFill>
              <a:latin typeface="Arial" panose="020B0604020202020204" pitchFamily="34" charset="0"/>
              <a:ea typeface="SimHei"/>
              <a:cs typeface="Arial" panose="020B0604020202020204" pitchFamily="34" charset="0"/>
            </a:endParaRPr>
          </a:p>
        </p:txBody>
      </p:sp>
      <p:sp>
        <p:nvSpPr>
          <p:cNvPr id="18" name="Title 1"/>
          <p:cNvSpPr txBox="1">
            <a:spLocks/>
          </p:cNvSpPr>
          <p:nvPr/>
        </p:nvSpPr>
        <p:spPr bwMode="auto">
          <a:xfrm>
            <a:off x="2318985" y="178815"/>
            <a:ext cx="13716000" cy="1579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4418" tIns="62209" rIns="124418" bIns="62209" anchor="ctr"/>
          <a:lstStyle>
            <a:lvl1pPr defTabSz="1006475" latinLnBrk="1">
              <a:spcBef>
                <a:spcPct val="20000"/>
              </a:spcBef>
              <a:buFont typeface="Arial" panose="020B0604020202020204" pitchFamily="34" charset="0"/>
              <a:buChar char="•"/>
              <a:defRPr sz="3500">
                <a:solidFill>
                  <a:schemeClr val="tx1"/>
                </a:solidFill>
                <a:latin typeface="Malgun Gothic" panose="020B0503020000020004" pitchFamily="34" charset="-127"/>
              </a:defRPr>
            </a:lvl1pPr>
            <a:lvl2pPr marL="817563" indent="-314325" defTabSz="1006475" latinLnBrk="1">
              <a:spcBef>
                <a:spcPct val="20000"/>
              </a:spcBef>
              <a:buFont typeface="Arial" panose="020B0604020202020204" pitchFamily="34" charset="0"/>
              <a:buChar char="–"/>
              <a:defRPr sz="3000">
                <a:solidFill>
                  <a:schemeClr val="tx1"/>
                </a:solidFill>
                <a:latin typeface="Malgun Gothic" panose="020B0503020000020004" pitchFamily="34" charset="-127"/>
              </a:defRPr>
            </a:lvl2pPr>
            <a:lvl3pPr marL="1258888" indent="-250825" defTabSz="1006475" latinLnBrk="1">
              <a:spcBef>
                <a:spcPct val="20000"/>
              </a:spcBef>
              <a:buFont typeface="Arial" panose="020B0604020202020204" pitchFamily="34" charset="0"/>
              <a:buChar char="•"/>
              <a:defRPr sz="2600">
                <a:solidFill>
                  <a:schemeClr val="tx1"/>
                </a:solidFill>
                <a:latin typeface="Malgun Gothic" panose="020B0503020000020004" pitchFamily="34" charset="-127"/>
              </a:defRPr>
            </a:lvl3pPr>
            <a:lvl4pPr marL="1763713" indent="-250825" defTabSz="100647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4pPr>
            <a:lvl5pPr marL="2266950" indent="-250825" defTabSz="100647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5pPr>
            <a:lvl6pPr marL="2724150" indent="-250825" defTabSz="1006475"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6pPr>
            <a:lvl7pPr marL="3181350" indent="-250825" defTabSz="1006475"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7pPr>
            <a:lvl8pPr marL="3638550" indent="-250825" defTabSz="1006475"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8pPr>
            <a:lvl9pPr marL="4095750" indent="-250825" defTabSz="1006475"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9pPr>
          </a:lstStyle>
          <a:p>
            <a:pPr algn="ctr" defTabSz="1509722">
              <a:spcBef>
                <a:spcPct val="0"/>
              </a:spcBef>
              <a:buNone/>
              <a:defRPr/>
            </a:pPr>
            <a:r>
              <a:rPr lang="en-US" sz="4050" b="1" i="1">
                <a:solidFill>
                  <a:srgbClr val="FFFFFF"/>
                </a:solidFill>
                <a:latin typeface="Arial" panose="020B0604020202020204" pitchFamily="34" charset="0"/>
                <a:cs typeface="Arial" panose="020B0604020202020204" pitchFamily="34" charset="0"/>
              </a:rPr>
              <a:t> </a:t>
            </a:r>
            <a:endParaRPr lang="en-US" sz="4050" b="1" i="1">
              <a:solidFill>
                <a:srgbClr val="FFFFFF"/>
              </a:solidFill>
              <a:latin typeface="Arial" panose="020B0604020202020204" pitchFamily="34" charset="0"/>
              <a:ea typeface="SimHei"/>
              <a:cs typeface="Arial" panose="020B0604020202020204" pitchFamily="34" charset="0"/>
            </a:endParaRPr>
          </a:p>
        </p:txBody>
      </p:sp>
      <p:graphicFrame>
        <p:nvGraphicFramePr>
          <p:cNvPr id="4" name="Diagram 3">
            <a:extLst>
              <a:ext uri="{FF2B5EF4-FFF2-40B4-BE49-F238E27FC236}">
                <a16:creationId xmlns:a16="http://schemas.microsoft.com/office/drawing/2014/main" id="{86509935-150F-D66A-5A1C-E307B9A0BC97}"/>
              </a:ext>
            </a:extLst>
          </p:cNvPr>
          <p:cNvGraphicFramePr/>
          <p:nvPr/>
        </p:nvGraphicFramePr>
        <p:xfrm>
          <a:off x="395029" y="3199285"/>
          <a:ext cx="15411357" cy="609599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Text Box 10">
            <a:extLst>
              <a:ext uri="{FF2B5EF4-FFF2-40B4-BE49-F238E27FC236}">
                <a16:creationId xmlns:a16="http://schemas.microsoft.com/office/drawing/2014/main" id="{276A1FDF-DB27-CF60-912B-4FE58A1737BD}"/>
              </a:ext>
            </a:extLst>
          </p:cNvPr>
          <p:cNvSpPr txBox="1">
            <a:spLocks noChangeArrowheads="1"/>
          </p:cNvSpPr>
          <p:nvPr/>
        </p:nvSpPr>
        <p:spPr bwMode="auto">
          <a:xfrm>
            <a:off x="2088970" y="269759"/>
            <a:ext cx="14404019" cy="7938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22470" tIns="61235" rIns="122470" bIns="61235">
            <a:spAutoFit/>
          </a:bodyPr>
          <a:lstStyle>
            <a:lvl1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1pPr>
            <a:lvl2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2pPr>
            <a:lvl3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3pPr>
            <a:lvl4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4pPr>
            <a:lvl5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5pPr>
            <a:lvl6pPr marL="25146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6pPr>
            <a:lvl7pPr marL="29718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7pPr>
            <a:lvl8pPr marL="34290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8pPr>
            <a:lvl9pPr marL="38862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9pPr>
          </a:lstStyle>
          <a:p>
            <a:pPr algn="ctr" defTabSz="1371609" latinLnBrk="1">
              <a:spcBef>
                <a:spcPct val="20000"/>
              </a:spcBef>
              <a:defRPr/>
            </a:pPr>
            <a:r>
              <a:rPr lang="en-US" sz="4355" b="1" dirty="0">
                <a:solidFill>
                  <a:schemeClr val="bg1"/>
                </a:solidFill>
                <a:latin typeface="Arial"/>
              </a:rPr>
              <a:t>2.2.2. MỤC TIÊU HOẠCH ĐỊNH (</a:t>
            </a:r>
            <a:r>
              <a:rPr lang="en-US" sz="4355" b="1" dirty="0" err="1">
                <a:solidFill>
                  <a:schemeClr val="bg1"/>
                </a:solidFill>
                <a:latin typeface="Arial"/>
              </a:rPr>
              <a:t>tt</a:t>
            </a:r>
            <a:r>
              <a:rPr lang="en-US" sz="4355" b="1" dirty="0">
                <a:solidFill>
                  <a:schemeClr val="bg1"/>
                </a:solidFill>
                <a:latin typeface="Arial"/>
              </a:rPr>
              <a:t>)</a:t>
            </a:r>
          </a:p>
        </p:txBody>
      </p:sp>
    </p:spTree>
    <p:extLst>
      <p:ext uri="{BB962C8B-B14F-4D97-AF65-F5344CB8AC3E}">
        <p14:creationId xmlns:p14="http://schemas.microsoft.com/office/powerpoint/2010/main" val="13083914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anim calcmode="lin" valueType="num">
                                      <p:cBhvr>
                                        <p:cTn id="8" dur="500" fill="hold"/>
                                        <p:tgtEl>
                                          <p:spTgt spid="2"/>
                                        </p:tgtEl>
                                        <p:attrNameLst>
                                          <p:attrName>ppt_x</p:attrName>
                                        </p:attrNameLst>
                                      </p:cBhvr>
                                      <p:tavLst>
                                        <p:tav tm="0">
                                          <p:val>
                                            <p:strVal val="#ppt_x"/>
                                          </p:val>
                                        </p:tav>
                                        <p:tav tm="100000">
                                          <p:val>
                                            <p:strVal val="#ppt_x"/>
                                          </p:val>
                                        </p:tav>
                                      </p:tavLst>
                                    </p:anim>
                                    <p:anim calcmode="lin" valueType="num">
                                      <p:cBhvr>
                                        <p:cTn id="9" dur="500" fill="hold"/>
                                        <p:tgtEl>
                                          <p:spTgt spid="2"/>
                                        </p:tgtEl>
                                        <p:attrNameLst>
                                          <p:attrName>ppt_y</p:attrName>
                                        </p:attrNameLst>
                                      </p:cBhvr>
                                      <p:tavLst>
                                        <p:tav tm="0">
                                          <p:val>
                                            <p:strVal val="#ppt_y+.1"/>
                                          </p:val>
                                        </p:tav>
                                        <p:tav tm="100000">
                                          <p:val>
                                            <p:strVal val="#ppt_y"/>
                                          </p:val>
                                        </p:tav>
                                      </p:tavLst>
                                    </p:anim>
                                  </p:childTnLst>
                                </p:cTn>
                              </p:par>
                              <p:par>
                                <p:cTn id="10" presetID="18" presetClass="entr" presetSubtype="12"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strips(downLeft)">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6F741A19-1C8C-B139-B8BB-EF6F3DD15F63}"/>
              </a:ext>
            </a:extLst>
          </p:cNvPr>
          <p:cNvGraphicFramePr>
            <a:graphicFrameLocks/>
          </p:cNvGraphicFramePr>
          <p:nvPr/>
        </p:nvGraphicFramePr>
        <p:xfrm>
          <a:off x="2513253" y="1566992"/>
          <a:ext cx="13261494" cy="715301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388037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90024FD1-1A99-79BE-611B-CDAB6A31556C}"/>
              </a:ext>
            </a:extLst>
          </p:cNvPr>
          <p:cNvGraphicFramePr>
            <a:graphicFrameLocks noGrp="1"/>
          </p:cNvGraphicFramePr>
          <p:nvPr>
            <p:ph idx="1"/>
          </p:nvPr>
        </p:nvGraphicFramePr>
        <p:xfrm>
          <a:off x="2970849" y="1517999"/>
          <a:ext cx="12652920" cy="784380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Title 1">
            <a:extLst>
              <a:ext uri="{FF2B5EF4-FFF2-40B4-BE49-F238E27FC236}">
                <a16:creationId xmlns:a16="http://schemas.microsoft.com/office/drawing/2014/main" id="{F60D1006-6F02-0C7B-982A-2F2D9BAC8CA4}"/>
              </a:ext>
            </a:extLst>
          </p:cNvPr>
          <p:cNvSpPr txBox="1">
            <a:spLocks/>
          </p:cNvSpPr>
          <p:nvPr/>
        </p:nvSpPr>
        <p:spPr bwMode="auto">
          <a:xfrm>
            <a:off x="2774877" y="-245758"/>
            <a:ext cx="13716000" cy="1579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4418" tIns="62209" rIns="124418" bIns="62209" anchor="ctr"/>
          <a:lstStyle>
            <a:lvl1pPr defTabSz="1006475" latinLnBrk="1">
              <a:spcBef>
                <a:spcPct val="20000"/>
              </a:spcBef>
              <a:buFont typeface="Arial" panose="020B0604020202020204" pitchFamily="34" charset="0"/>
              <a:buChar char="•"/>
              <a:defRPr sz="3500">
                <a:solidFill>
                  <a:schemeClr val="tx1"/>
                </a:solidFill>
                <a:latin typeface="Malgun Gothic" panose="020B0503020000020004" pitchFamily="34" charset="-127"/>
              </a:defRPr>
            </a:lvl1pPr>
            <a:lvl2pPr marL="817563" indent="-314325" defTabSz="1006475" latinLnBrk="1">
              <a:spcBef>
                <a:spcPct val="20000"/>
              </a:spcBef>
              <a:buFont typeface="Arial" panose="020B0604020202020204" pitchFamily="34" charset="0"/>
              <a:buChar char="–"/>
              <a:defRPr sz="3000">
                <a:solidFill>
                  <a:schemeClr val="tx1"/>
                </a:solidFill>
                <a:latin typeface="Malgun Gothic" panose="020B0503020000020004" pitchFamily="34" charset="-127"/>
              </a:defRPr>
            </a:lvl2pPr>
            <a:lvl3pPr marL="1258888" indent="-250825" defTabSz="1006475" latinLnBrk="1">
              <a:spcBef>
                <a:spcPct val="20000"/>
              </a:spcBef>
              <a:buFont typeface="Arial" panose="020B0604020202020204" pitchFamily="34" charset="0"/>
              <a:buChar char="•"/>
              <a:defRPr sz="2600">
                <a:solidFill>
                  <a:schemeClr val="tx1"/>
                </a:solidFill>
                <a:latin typeface="Malgun Gothic" panose="020B0503020000020004" pitchFamily="34" charset="-127"/>
              </a:defRPr>
            </a:lvl3pPr>
            <a:lvl4pPr marL="1763713" indent="-250825" defTabSz="100647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4pPr>
            <a:lvl5pPr marL="2266950" indent="-250825" defTabSz="100647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5pPr>
            <a:lvl6pPr marL="2724150" indent="-250825" defTabSz="1006475"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6pPr>
            <a:lvl7pPr marL="3181350" indent="-250825" defTabSz="1006475"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7pPr>
            <a:lvl8pPr marL="3638550" indent="-250825" defTabSz="1006475"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8pPr>
            <a:lvl9pPr marL="4095750" indent="-250825" defTabSz="1006475"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9pPr>
          </a:lstStyle>
          <a:p>
            <a:pPr lvl="0">
              <a:buNone/>
            </a:pPr>
            <a:r>
              <a:rPr lang="en-GB" altLang="en-US" sz="4355" b="1" dirty="0">
                <a:solidFill>
                  <a:schemeClr val="bg1"/>
                </a:solidFill>
                <a:latin typeface="Arial" panose="020B0604020202020204" pitchFamily="34" charset="0"/>
                <a:cs typeface="Arial" panose="020B0604020202020204" pitchFamily="34" charset="0"/>
              </a:rPr>
              <a:t>CÁC LOẠI CHIẾN</a:t>
            </a:r>
            <a:r>
              <a:rPr lang="en-GB" altLang="en-US" sz="4899" b="1" dirty="0">
                <a:solidFill>
                  <a:schemeClr val="bg1"/>
                </a:solidFill>
                <a:latin typeface="Arial" panose="020B0604020202020204" pitchFamily="34" charset="0"/>
                <a:cs typeface="Arial" panose="020B0604020202020204" pitchFamily="34" charset="0"/>
              </a:rPr>
              <a:t> LƯỢC CỦA MỘT TỔ CHỨC</a:t>
            </a:r>
            <a:endParaRPr lang="en-US" sz="4899" b="1"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74651922"/>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90024FD1-1A99-79BE-611B-CDAB6A31556C}"/>
              </a:ext>
            </a:extLst>
          </p:cNvPr>
          <p:cNvGraphicFramePr>
            <a:graphicFrameLocks noGrp="1"/>
          </p:cNvGraphicFramePr>
          <p:nvPr>
            <p:ph idx="1"/>
          </p:nvPr>
        </p:nvGraphicFramePr>
        <p:xfrm>
          <a:off x="2970849" y="1517999"/>
          <a:ext cx="12652920" cy="784380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Title 1">
            <a:extLst>
              <a:ext uri="{FF2B5EF4-FFF2-40B4-BE49-F238E27FC236}">
                <a16:creationId xmlns:a16="http://schemas.microsoft.com/office/drawing/2014/main" id="{F60D1006-6F02-0C7B-982A-2F2D9BAC8CA4}"/>
              </a:ext>
            </a:extLst>
          </p:cNvPr>
          <p:cNvSpPr txBox="1">
            <a:spLocks/>
          </p:cNvSpPr>
          <p:nvPr/>
        </p:nvSpPr>
        <p:spPr bwMode="auto">
          <a:xfrm>
            <a:off x="2774877" y="-245758"/>
            <a:ext cx="13716000" cy="1579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4418" tIns="62209" rIns="124418" bIns="62209" anchor="ctr"/>
          <a:lstStyle>
            <a:lvl1pPr defTabSz="1006475" latinLnBrk="1">
              <a:spcBef>
                <a:spcPct val="20000"/>
              </a:spcBef>
              <a:buFont typeface="Arial" panose="020B0604020202020204" pitchFamily="34" charset="0"/>
              <a:buChar char="•"/>
              <a:defRPr sz="3500">
                <a:solidFill>
                  <a:schemeClr val="tx1"/>
                </a:solidFill>
                <a:latin typeface="Malgun Gothic" panose="020B0503020000020004" pitchFamily="34" charset="-127"/>
              </a:defRPr>
            </a:lvl1pPr>
            <a:lvl2pPr marL="817563" indent="-314325" defTabSz="1006475" latinLnBrk="1">
              <a:spcBef>
                <a:spcPct val="20000"/>
              </a:spcBef>
              <a:buFont typeface="Arial" panose="020B0604020202020204" pitchFamily="34" charset="0"/>
              <a:buChar char="–"/>
              <a:defRPr sz="3000">
                <a:solidFill>
                  <a:schemeClr val="tx1"/>
                </a:solidFill>
                <a:latin typeface="Malgun Gothic" panose="020B0503020000020004" pitchFamily="34" charset="-127"/>
              </a:defRPr>
            </a:lvl2pPr>
            <a:lvl3pPr marL="1258888" indent="-250825" defTabSz="1006475" latinLnBrk="1">
              <a:spcBef>
                <a:spcPct val="20000"/>
              </a:spcBef>
              <a:buFont typeface="Arial" panose="020B0604020202020204" pitchFamily="34" charset="0"/>
              <a:buChar char="•"/>
              <a:defRPr sz="2600">
                <a:solidFill>
                  <a:schemeClr val="tx1"/>
                </a:solidFill>
                <a:latin typeface="Malgun Gothic" panose="020B0503020000020004" pitchFamily="34" charset="-127"/>
              </a:defRPr>
            </a:lvl3pPr>
            <a:lvl4pPr marL="1763713" indent="-250825" defTabSz="100647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4pPr>
            <a:lvl5pPr marL="2266950" indent="-250825" defTabSz="100647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5pPr>
            <a:lvl6pPr marL="2724150" indent="-250825" defTabSz="1006475"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6pPr>
            <a:lvl7pPr marL="3181350" indent="-250825" defTabSz="1006475"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7pPr>
            <a:lvl8pPr marL="3638550" indent="-250825" defTabSz="1006475"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8pPr>
            <a:lvl9pPr marL="4095750" indent="-250825" defTabSz="1006475"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9pPr>
          </a:lstStyle>
          <a:p>
            <a:pPr lvl="0">
              <a:buNone/>
            </a:pPr>
            <a:r>
              <a:rPr lang="en-GB" altLang="en-US" sz="4355" b="1" dirty="0">
                <a:solidFill>
                  <a:schemeClr val="bg1"/>
                </a:solidFill>
                <a:latin typeface="Arial" panose="020B0604020202020204" pitchFamily="34" charset="0"/>
                <a:cs typeface="Arial" panose="020B0604020202020204" pitchFamily="34" charset="0"/>
              </a:rPr>
              <a:t>CÁC LOẠI CHIẾN</a:t>
            </a:r>
            <a:r>
              <a:rPr lang="en-GB" altLang="en-US" sz="4899" b="1" dirty="0">
                <a:solidFill>
                  <a:schemeClr val="bg1"/>
                </a:solidFill>
                <a:latin typeface="Arial" panose="020B0604020202020204" pitchFamily="34" charset="0"/>
                <a:cs typeface="Arial" panose="020B0604020202020204" pitchFamily="34" charset="0"/>
              </a:rPr>
              <a:t> LƯỢC CỦA MỘT TỔ CHỨC</a:t>
            </a:r>
            <a:endParaRPr lang="en-US" sz="4899" b="1"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93406578"/>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83426400"/>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2286" y="0"/>
            <a:ext cx="18283428" cy="10287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2" name="Picture 1">
            <a:extLst>
              <a:ext uri="{FF2B5EF4-FFF2-40B4-BE49-F238E27FC236}">
                <a16:creationId xmlns:a16="http://schemas.microsoft.com/office/drawing/2014/main" id="{2283199A-0847-21E4-5216-5926D32C6582}"/>
              </a:ext>
            </a:extLst>
          </p:cNvPr>
          <p:cNvPicPr>
            <a:picLocks noChangeAspect="1"/>
          </p:cNvPicPr>
          <p:nvPr/>
        </p:nvPicPr>
        <p:blipFill rotWithShape="1">
          <a:blip r:embed="rId2"/>
          <a:srcRect b="24257"/>
          <a:stretch/>
        </p:blipFill>
        <p:spPr>
          <a:xfrm>
            <a:off x="20" y="1923"/>
            <a:ext cx="18287980" cy="10285077"/>
          </a:xfrm>
          <a:prstGeom prst="rect">
            <a:avLst/>
          </a:prstGeom>
        </p:spPr>
      </p:pic>
    </p:spTree>
    <p:extLst>
      <p:ext uri="{BB962C8B-B14F-4D97-AF65-F5344CB8AC3E}">
        <p14:creationId xmlns:p14="http://schemas.microsoft.com/office/powerpoint/2010/main" val="2146869293"/>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697664028"/>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1138238" y="0"/>
            <a:ext cx="8288118" cy="10287000"/>
          </a:xfrm>
          <a:prstGeom prst="rect">
            <a:avLst/>
          </a:prstGeom>
        </p:spPr>
      </p:pic>
      <p:sp>
        <p:nvSpPr>
          <p:cNvPr id="4" name="TextBox 4"/>
          <p:cNvSpPr txBox="1"/>
          <p:nvPr/>
        </p:nvSpPr>
        <p:spPr>
          <a:xfrm>
            <a:off x="-731533" y="1333500"/>
            <a:ext cx="7080426" cy="1905843"/>
          </a:xfrm>
          <a:prstGeom prst="rect">
            <a:avLst/>
          </a:prstGeom>
        </p:spPr>
        <p:txBody>
          <a:bodyPr lIns="0" tIns="0" rIns="0" bIns="0" rtlCol="0" anchor="t">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2060"/>
                </a:solidFill>
                <a:effectLst/>
                <a:uLnTx/>
                <a:uFillTx/>
                <a:latin typeface="Arial" panose="020B0604020202020204" pitchFamily="34" charset="0"/>
                <a:ea typeface="+mn-ea"/>
                <a:cs typeface="Arial" panose="020B0604020202020204" pitchFamily="34" charset="0"/>
              </a:rPr>
              <a:t>1.2. VAI TRÒ CỦA CHIẾN LƯỢC KINH DOANH </a:t>
            </a:r>
          </a:p>
        </p:txBody>
      </p:sp>
      <p:grpSp>
        <p:nvGrpSpPr>
          <p:cNvPr id="19" name="Group 19"/>
          <p:cNvGrpSpPr/>
          <p:nvPr/>
        </p:nvGrpSpPr>
        <p:grpSpPr>
          <a:xfrm>
            <a:off x="8674905" y="9544050"/>
            <a:ext cx="473857" cy="473857"/>
            <a:chOff x="0" y="0"/>
            <a:chExt cx="812800" cy="812800"/>
          </a:xfrm>
        </p:grpSpPr>
        <p:sp>
          <p:nvSpPr>
            <p:cNvPr id="20" name="Freeform 20"/>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21" name="TextBox 21"/>
            <p:cNvSpPr txBox="1"/>
            <p:nvPr/>
          </p:nvSpPr>
          <p:spPr>
            <a:xfrm>
              <a:off x="76200" y="104775"/>
              <a:ext cx="660400" cy="6318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22" name="Group 22"/>
          <p:cNvGrpSpPr/>
          <p:nvPr/>
        </p:nvGrpSpPr>
        <p:grpSpPr>
          <a:xfrm>
            <a:off x="9139238" y="9544050"/>
            <a:ext cx="473857" cy="473857"/>
            <a:chOff x="0" y="0"/>
            <a:chExt cx="812800" cy="812800"/>
          </a:xfrm>
        </p:grpSpPr>
        <p:sp>
          <p:nvSpPr>
            <p:cNvPr id="23" name="Freeform 23"/>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24" name="TextBox 24"/>
            <p:cNvSpPr txBox="1"/>
            <p:nvPr/>
          </p:nvSpPr>
          <p:spPr>
            <a:xfrm>
              <a:off x="76200" y="104775"/>
              <a:ext cx="660400" cy="6318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28" name="Group 28"/>
          <p:cNvGrpSpPr/>
          <p:nvPr/>
        </p:nvGrpSpPr>
        <p:grpSpPr>
          <a:xfrm>
            <a:off x="8911834" y="9544050"/>
            <a:ext cx="464332" cy="473857"/>
            <a:chOff x="0" y="0"/>
            <a:chExt cx="122293" cy="124802"/>
          </a:xfrm>
        </p:grpSpPr>
        <p:sp>
          <p:nvSpPr>
            <p:cNvPr id="29" name="Freeform 29"/>
            <p:cNvSpPr/>
            <p:nvPr/>
          </p:nvSpPr>
          <p:spPr>
            <a:xfrm>
              <a:off x="0" y="0"/>
              <a:ext cx="122293" cy="124802"/>
            </a:xfrm>
            <a:custGeom>
              <a:avLst/>
              <a:gdLst/>
              <a:ahLst/>
              <a:cxnLst/>
              <a:rect l="l" t="t" r="r" b="b"/>
              <a:pathLst>
                <a:path w="122293" h="124802">
                  <a:moveTo>
                    <a:pt x="0" y="0"/>
                  </a:moveTo>
                  <a:lnTo>
                    <a:pt x="122293" y="0"/>
                  </a:lnTo>
                  <a:lnTo>
                    <a:pt x="122293" y="124802"/>
                  </a:lnTo>
                  <a:lnTo>
                    <a:pt x="0" y="124802"/>
                  </a:lnTo>
                  <a:close/>
                </a:path>
              </a:pathLst>
            </a:custGeom>
            <a:solidFill>
              <a:srgbClr val="24225C"/>
            </a:solidFill>
          </p:spPr>
          <p:txBody>
            <a:bodyPr/>
            <a:lstStyle/>
            <a:p>
              <a:endParaRPr lang="en-US"/>
            </a:p>
          </p:txBody>
        </p:sp>
        <p:sp>
          <p:nvSpPr>
            <p:cNvPr id="30" name="TextBox 30"/>
            <p:cNvSpPr txBox="1"/>
            <p:nvPr/>
          </p:nvSpPr>
          <p:spPr>
            <a:xfrm>
              <a:off x="0" y="28575"/>
              <a:ext cx="812800" cy="7842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31" name="Group 31"/>
          <p:cNvGrpSpPr/>
          <p:nvPr/>
        </p:nvGrpSpPr>
        <p:grpSpPr>
          <a:xfrm>
            <a:off x="15701935" y="9544050"/>
            <a:ext cx="473857" cy="473857"/>
            <a:chOff x="0" y="0"/>
            <a:chExt cx="812800" cy="812800"/>
          </a:xfrm>
        </p:grpSpPr>
        <p:sp>
          <p:nvSpPr>
            <p:cNvPr id="32" name="Freeform 32"/>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33" name="TextBox 33"/>
            <p:cNvSpPr txBox="1"/>
            <p:nvPr/>
          </p:nvSpPr>
          <p:spPr>
            <a:xfrm>
              <a:off x="76200" y="104775"/>
              <a:ext cx="660400" cy="6318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34" name="Group 34"/>
          <p:cNvGrpSpPr/>
          <p:nvPr/>
        </p:nvGrpSpPr>
        <p:grpSpPr>
          <a:xfrm>
            <a:off x="16790205" y="9544050"/>
            <a:ext cx="473857" cy="473857"/>
            <a:chOff x="0" y="0"/>
            <a:chExt cx="812800" cy="812800"/>
          </a:xfrm>
        </p:grpSpPr>
        <p:sp>
          <p:nvSpPr>
            <p:cNvPr id="35" name="Freeform 35"/>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36" name="TextBox 36"/>
            <p:cNvSpPr txBox="1"/>
            <p:nvPr/>
          </p:nvSpPr>
          <p:spPr>
            <a:xfrm>
              <a:off x="76200" y="104775"/>
              <a:ext cx="660400" cy="6318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37" name="Group 37"/>
          <p:cNvGrpSpPr/>
          <p:nvPr/>
        </p:nvGrpSpPr>
        <p:grpSpPr>
          <a:xfrm>
            <a:off x="15938863" y="9544050"/>
            <a:ext cx="1088270" cy="473857"/>
            <a:chOff x="0" y="0"/>
            <a:chExt cx="286623" cy="124802"/>
          </a:xfrm>
        </p:grpSpPr>
        <p:sp>
          <p:nvSpPr>
            <p:cNvPr id="38" name="Freeform 38"/>
            <p:cNvSpPr/>
            <p:nvPr/>
          </p:nvSpPr>
          <p:spPr>
            <a:xfrm>
              <a:off x="0" y="0"/>
              <a:ext cx="286623" cy="124802"/>
            </a:xfrm>
            <a:custGeom>
              <a:avLst/>
              <a:gdLst/>
              <a:ahLst/>
              <a:cxnLst/>
              <a:rect l="l" t="t" r="r" b="b"/>
              <a:pathLst>
                <a:path w="286623" h="124802">
                  <a:moveTo>
                    <a:pt x="0" y="0"/>
                  </a:moveTo>
                  <a:lnTo>
                    <a:pt x="286623" y="0"/>
                  </a:lnTo>
                  <a:lnTo>
                    <a:pt x="286623" y="124802"/>
                  </a:lnTo>
                  <a:lnTo>
                    <a:pt x="0" y="124802"/>
                  </a:lnTo>
                  <a:close/>
                </a:path>
              </a:pathLst>
            </a:custGeom>
            <a:solidFill>
              <a:srgbClr val="24225C"/>
            </a:solidFill>
          </p:spPr>
          <p:txBody>
            <a:bodyPr/>
            <a:lstStyle/>
            <a:p>
              <a:endParaRPr lang="en-US"/>
            </a:p>
          </p:txBody>
        </p:sp>
        <p:sp>
          <p:nvSpPr>
            <p:cNvPr id="39" name="TextBox 39"/>
            <p:cNvSpPr txBox="1"/>
            <p:nvPr/>
          </p:nvSpPr>
          <p:spPr>
            <a:xfrm>
              <a:off x="0" y="28575"/>
              <a:ext cx="812800" cy="7842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40" name="AutoShape 40"/>
          <p:cNvSpPr/>
          <p:nvPr/>
        </p:nvSpPr>
        <p:spPr>
          <a:xfrm>
            <a:off x="8612443" y="1557337"/>
            <a:ext cx="1063114" cy="0"/>
          </a:xfrm>
          <a:prstGeom prst="line">
            <a:avLst/>
          </a:prstGeom>
          <a:ln w="19050" cap="flat">
            <a:solidFill>
              <a:srgbClr val="1D2896"/>
            </a:solidFill>
            <a:prstDash val="solid"/>
            <a:headEnd type="none" w="sm" len="sm"/>
            <a:tailEnd type="none" w="sm" len="sm"/>
          </a:ln>
        </p:spPr>
        <p:txBody>
          <a:bodyPr/>
          <a:lstStyle/>
          <a:p>
            <a:endParaRPr lang="en-US"/>
          </a:p>
        </p:txBody>
      </p:sp>
      <p:pic>
        <p:nvPicPr>
          <p:cNvPr id="41" name="Picture 41"/>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8973740" y="9648895"/>
            <a:ext cx="350045" cy="281309"/>
          </a:xfrm>
          <a:prstGeom prst="rect">
            <a:avLst/>
          </a:prstGeom>
        </p:spPr>
      </p:pic>
      <p:sp>
        <p:nvSpPr>
          <p:cNvPr id="57" name="TextBox 57"/>
          <p:cNvSpPr txBox="1"/>
          <p:nvPr/>
        </p:nvSpPr>
        <p:spPr>
          <a:xfrm>
            <a:off x="15938863" y="9660329"/>
            <a:ext cx="1088270" cy="269875"/>
          </a:xfrm>
          <a:prstGeom prst="rect">
            <a:avLst/>
          </a:prstGeom>
        </p:spPr>
        <p:txBody>
          <a:bodyPr lIns="0" tIns="0" rIns="0" bIns="0" rtlCol="0" anchor="t">
            <a:spAutoFit/>
          </a:bodyPr>
          <a:lstStyle/>
          <a:p>
            <a:pPr marL="0" marR="0" lvl="0" indent="0" algn="ctr" defTabSz="914400" rtl="0" eaLnBrk="1" fontAlgn="auto" latinLnBrk="0" hangingPunct="1">
              <a:lnSpc>
                <a:spcPts val="2000"/>
              </a:lnSpc>
              <a:spcBef>
                <a:spcPts val="0"/>
              </a:spcBef>
              <a:spcAft>
                <a:spcPts val="0"/>
              </a:spcAft>
              <a:buClrTx/>
              <a:buSzTx/>
              <a:buFontTx/>
              <a:buNone/>
              <a:tabLst/>
              <a:defRPr/>
            </a:pPr>
            <a:r>
              <a:rPr kumimoji="0" lang="en-US" sz="2000" b="0" i="0" u="none" strike="noStrike" kern="1200" cap="none" spc="0" normalizeH="0" baseline="0" noProof="0">
                <a:ln>
                  <a:noFill/>
                </a:ln>
                <a:solidFill>
                  <a:srgbClr val="FFFFFF"/>
                </a:solidFill>
                <a:effectLst/>
                <a:uLnTx/>
                <a:uFillTx/>
                <a:latin typeface="Kollektif" panose="020B0604020101010102"/>
                <a:ea typeface="+mn-ea"/>
                <a:cs typeface="+mn-cs"/>
              </a:rPr>
              <a:t>02/12</a:t>
            </a:r>
          </a:p>
        </p:txBody>
      </p:sp>
      <p:sp>
        <p:nvSpPr>
          <p:cNvPr id="58" name="TextBox 57">
            <a:extLst>
              <a:ext uri="{FF2B5EF4-FFF2-40B4-BE49-F238E27FC236}">
                <a16:creationId xmlns:a16="http://schemas.microsoft.com/office/drawing/2014/main" id="{4DB7D8E8-7894-59D9-6D4A-7DE601E38046}"/>
              </a:ext>
            </a:extLst>
          </p:cNvPr>
          <p:cNvSpPr txBox="1"/>
          <p:nvPr/>
        </p:nvSpPr>
        <p:spPr>
          <a:xfrm>
            <a:off x="8593393" y="1866246"/>
            <a:ext cx="7345470" cy="6863417"/>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vi-VN" sz="4000" b="0" i="0" u="none" strike="noStrike" kern="1200" cap="none" spc="0" normalizeH="0" baseline="0" noProof="0" dirty="0">
                <a:ln>
                  <a:noFill/>
                </a:ln>
                <a:solidFill>
                  <a:srgbClr val="002060"/>
                </a:solidFill>
                <a:effectLst/>
                <a:uLnTx/>
                <a:uFillTx/>
                <a:latin typeface="Arial" panose="020B0604020202020204" pitchFamily="34" charset="0"/>
                <a:ea typeface="Times New Roman" panose="02020603050405020304" pitchFamily="18" charset="0"/>
                <a:cs typeface="+mn-cs"/>
              </a:rPr>
              <a:t>Chiến lược kinh doanh đóng vai trò hết sức quan trọng đối với sự tồn tại và phát triển của mỗi doanh nghiệp. Chiến lược kinh doanh đúng đắn sẽ tạo</a:t>
            </a:r>
            <a:r>
              <a:rPr kumimoji="0" lang="vi-VN" sz="4000" b="0" i="0" u="none" strike="noStrike" kern="1200" cap="none" spc="110" normalizeH="0" baseline="0" noProof="0" dirty="0">
                <a:ln>
                  <a:noFill/>
                </a:ln>
                <a:solidFill>
                  <a:srgbClr val="002060"/>
                </a:solidFill>
                <a:effectLst/>
                <a:uLnTx/>
                <a:uFillTx/>
                <a:latin typeface="Arial" panose="020B0604020202020204" pitchFamily="34" charset="0"/>
                <a:ea typeface="Times New Roman" panose="02020603050405020304" pitchFamily="18" charset="0"/>
                <a:cs typeface="+mn-cs"/>
              </a:rPr>
              <a:t> </a:t>
            </a:r>
            <a:r>
              <a:rPr kumimoji="0" lang="vi-VN" sz="4000" b="0" i="0" u="none" strike="noStrike" kern="1200" cap="none" spc="0" normalizeH="0" baseline="0" noProof="0" dirty="0">
                <a:ln>
                  <a:noFill/>
                </a:ln>
                <a:solidFill>
                  <a:srgbClr val="002060"/>
                </a:solidFill>
                <a:effectLst/>
                <a:uLnTx/>
                <a:uFillTx/>
                <a:latin typeface="Arial" panose="020B0604020202020204" pitchFamily="34" charset="0"/>
                <a:ea typeface="Times New Roman" panose="02020603050405020304" pitchFamily="18" charset="0"/>
                <a:cs typeface="+mn-cs"/>
              </a:rPr>
              <a:t>một hướng</a:t>
            </a:r>
            <a:r>
              <a:rPr kumimoji="0" lang="vi-VN" sz="4000" b="0" i="0" u="none" strike="noStrike" kern="1200" cap="none" spc="200" normalizeH="0" baseline="0" noProof="0" dirty="0">
                <a:ln>
                  <a:noFill/>
                </a:ln>
                <a:solidFill>
                  <a:srgbClr val="002060"/>
                </a:solidFill>
                <a:effectLst/>
                <a:uLnTx/>
                <a:uFillTx/>
                <a:latin typeface="Arial" panose="020B0604020202020204" pitchFamily="34" charset="0"/>
                <a:ea typeface="Times New Roman" panose="02020603050405020304" pitchFamily="18" charset="0"/>
                <a:cs typeface="+mn-cs"/>
              </a:rPr>
              <a:t> </a:t>
            </a:r>
            <a:r>
              <a:rPr kumimoji="0" lang="vi-VN" sz="4000" b="0" i="0" u="none" strike="noStrike" kern="1200" cap="none" spc="0" normalizeH="0" baseline="0" noProof="0" dirty="0">
                <a:ln>
                  <a:noFill/>
                </a:ln>
                <a:solidFill>
                  <a:srgbClr val="002060"/>
                </a:solidFill>
                <a:effectLst/>
                <a:uLnTx/>
                <a:uFillTx/>
                <a:latin typeface="Arial" panose="020B0604020202020204" pitchFamily="34" charset="0"/>
                <a:ea typeface="Times New Roman" panose="02020603050405020304" pitchFamily="18" charset="0"/>
                <a:cs typeface="+mn-cs"/>
              </a:rPr>
              <a:t>đi tốt cho doanh nghiệp, chiến lược kinh doanh có thể coi như kim chỉ nam dẫn đường cho doanh nghiệp đi đúng hướng.</a:t>
            </a:r>
            <a:endParaRPr kumimoji="0" lang="en-US" sz="4000" b="0" i="0" u="none" strike="noStrike" kern="1200" cap="none" spc="0" normalizeH="0" baseline="0" noProof="0" dirty="0">
              <a:ln>
                <a:noFill/>
              </a:ln>
              <a:solidFill>
                <a:srgbClr val="002060"/>
              </a:solidFill>
              <a:effectLst/>
              <a:uLnTx/>
              <a:uFillTx/>
              <a:latin typeface="Calibri"/>
              <a:ea typeface="Times New Roman" panose="02020603050405020304" pitchFamily="18" charset="0"/>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002060"/>
              </a:solidFill>
              <a:effectLst/>
              <a:uLnTx/>
              <a:uFillTx/>
              <a:latin typeface="Calibri"/>
              <a:ea typeface="+mn-ea"/>
              <a:cs typeface="+mn-cs"/>
            </a:endParaRPr>
          </a:p>
        </p:txBody>
      </p:sp>
      <p:grpSp>
        <p:nvGrpSpPr>
          <p:cNvPr id="3" name="Group 17">
            <a:extLst>
              <a:ext uri="{FF2B5EF4-FFF2-40B4-BE49-F238E27FC236}">
                <a16:creationId xmlns:a16="http://schemas.microsoft.com/office/drawing/2014/main" id="{63CA7EEB-7E8E-DFA5-99E6-8FC22C44AFEC}"/>
              </a:ext>
            </a:extLst>
          </p:cNvPr>
          <p:cNvGrpSpPr/>
          <p:nvPr/>
        </p:nvGrpSpPr>
        <p:grpSpPr>
          <a:xfrm>
            <a:off x="1028700" y="9544050"/>
            <a:ext cx="473857" cy="473857"/>
            <a:chOff x="0" y="0"/>
            <a:chExt cx="812800" cy="812800"/>
          </a:xfrm>
        </p:grpSpPr>
        <p:sp>
          <p:nvSpPr>
            <p:cNvPr id="5" name="Freeform 18">
              <a:extLst>
                <a:ext uri="{FF2B5EF4-FFF2-40B4-BE49-F238E27FC236}">
                  <a16:creationId xmlns:a16="http://schemas.microsoft.com/office/drawing/2014/main" id="{A7986554-1AB3-4FF9-DA5C-EFE8C7377325}"/>
                </a:ext>
              </a:extLst>
            </p:cNvPr>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6" name="TextBox 19">
              <a:extLst>
                <a:ext uri="{FF2B5EF4-FFF2-40B4-BE49-F238E27FC236}">
                  <a16:creationId xmlns:a16="http://schemas.microsoft.com/office/drawing/2014/main" id="{9E86C04D-76F9-8196-CDAC-13C1652E5376}"/>
                </a:ext>
              </a:extLst>
            </p:cNvPr>
            <p:cNvSpPr txBox="1"/>
            <p:nvPr/>
          </p:nvSpPr>
          <p:spPr>
            <a:xfrm>
              <a:off x="76200" y="104775"/>
              <a:ext cx="660400" cy="6318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7" name="Group 20">
            <a:extLst>
              <a:ext uri="{FF2B5EF4-FFF2-40B4-BE49-F238E27FC236}">
                <a16:creationId xmlns:a16="http://schemas.microsoft.com/office/drawing/2014/main" id="{FBD71148-467B-119B-5EF2-BA0783B78960}"/>
              </a:ext>
            </a:extLst>
          </p:cNvPr>
          <p:cNvGrpSpPr/>
          <p:nvPr/>
        </p:nvGrpSpPr>
        <p:grpSpPr>
          <a:xfrm>
            <a:off x="3371556" y="9544050"/>
            <a:ext cx="473857" cy="473857"/>
            <a:chOff x="0" y="0"/>
            <a:chExt cx="812800" cy="812800"/>
          </a:xfrm>
        </p:grpSpPr>
        <p:sp>
          <p:nvSpPr>
            <p:cNvPr id="8" name="Freeform 21">
              <a:extLst>
                <a:ext uri="{FF2B5EF4-FFF2-40B4-BE49-F238E27FC236}">
                  <a16:creationId xmlns:a16="http://schemas.microsoft.com/office/drawing/2014/main" id="{4B564BF4-CEE4-6AD8-BBA2-59D59F3410FE}"/>
                </a:ext>
              </a:extLst>
            </p:cNvPr>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9" name="TextBox 22">
              <a:extLst>
                <a:ext uri="{FF2B5EF4-FFF2-40B4-BE49-F238E27FC236}">
                  <a16:creationId xmlns:a16="http://schemas.microsoft.com/office/drawing/2014/main" id="{E844D18E-D4BC-1A1C-7799-35943D920E2B}"/>
                </a:ext>
              </a:extLst>
            </p:cNvPr>
            <p:cNvSpPr txBox="1"/>
            <p:nvPr/>
          </p:nvSpPr>
          <p:spPr>
            <a:xfrm>
              <a:off x="76200" y="104775"/>
              <a:ext cx="660400" cy="6318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0" name="Group 23">
            <a:extLst>
              <a:ext uri="{FF2B5EF4-FFF2-40B4-BE49-F238E27FC236}">
                <a16:creationId xmlns:a16="http://schemas.microsoft.com/office/drawing/2014/main" id="{87321DD1-551F-63DE-436E-886BA2CF58F5}"/>
              </a:ext>
            </a:extLst>
          </p:cNvPr>
          <p:cNvGrpSpPr/>
          <p:nvPr/>
        </p:nvGrpSpPr>
        <p:grpSpPr>
          <a:xfrm>
            <a:off x="1265629" y="9544050"/>
            <a:ext cx="2342856" cy="473857"/>
            <a:chOff x="0" y="0"/>
            <a:chExt cx="617048" cy="124802"/>
          </a:xfrm>
        </p:grpSpPr>
        <p:sp>
          <p:nvSpPr>
            <p:cNvPr id="42" name="Freeform 24">
              <a:extLst>
                <a:ext uri="{FF2B5EF4-FFF2-40B4-BE49-F238E27FC236}">
                  <a16:creationId xmlns:a16="http://schemas.microsoft.com/office/drawing/2014/main" id="{831888FE-C37F-5759-FF50-E7401A48BDA7}"/>
                </a:ext>
              </a:extLst>
            </p:cNvPr>
            <p:cNvSpPr/>
            <p:nvPr/>
          </p:nvSpPr>
          <p:spPr>
            <a:xfrm>
              <a:off x="0" y="0"/>
              <a:ext cx="617048" cy="124802"/>
            </a:xfrm>
            <a:custGeom>
              <a:avLst/>
              <a:gdLst/>
              <a:ahLst/>
              <a:cxnLst/>
              <a:rect l="l" t="t" r="r" b="b"/>
              <a:pathLst>
                <a:path w="617048" h="124802">
                  <a:moveTo>
                    <a:pt x="0" y="0"/>
                  </a:moveTo>
                  <a:lnTo>
                    <a:pt x="617048" y="0"/>
                  </a:lnTo>
                  <a:lnTo>
                    <a:pt x="617048" y="124802"/>
                  </a:lnTo>
                  <a:lnTo>
                    <a:pt x="0" y="124802"/>
                  </a:lnTo>
                  <a:close/>
                </a:path>
              </a:pathLst>
            </a:custGeom>
            <a:solidFill>
              <a:srgbClr val="24225C"/>
            </a:solidFill>
          </p:spPr>
          <p:txBody>
            <a:bodyPr/>
            <a:lstStyle/>
            <a:p>
              <a:endParaRPr lang="en-US"/>
            </a:p>
          </p:txBody>
        </p:sp>
        <p:sp>
          <p:nvSpPr>
            <p:cNvPr id="43" name="TextBox 25">
              <a:extLst>
                <a:ext uri="{FF2B5EF4-FFF2-40B4-BE49-F238E27FC236}">
                  <a16:creationId xmlns:a16="http://schemas.microsoft.com/office/drawing/2014/main" id="{4750FDDC-0AA0-4A22-CE85-DCDAE95DD61A}"/>
                </a:ext>
              </a:extLst>
            </p:cNvPr>
            <p:cNvSpPr txBox="1"/>
            <p:nvPr/>
          </p:nvSpPr>
          <p:spPr>
            <a:xfrm>
              <a:off x="0" y="28575"/>
              <a:ext cx="812800" cy="7842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44" name="TextBox 26">
            <a:extLst>
              <a:ext uri="{FF2B5EF4-FFF2-40B4-BE49-F238E27FC236}">
                <a16:creationId xmlns:a16="http://schemas.microsoft.com/office/drawing/2014/main" id="{0C23BA1C-2F4E-62FE-E165-2EFB60055D5B}"/>
              </a:ext>
            </a:extLst>
          </p:cNvPr>
          <p:cNvSpPr txBox="1"/>
          <p:nvPr/>
        </p:nvSpPr>
        <p:spPr>
          <a:xfrm>
            <a:off x="1253218" y="9660329"/>
            <a:ext cx="2355266" cy="256480"/>
          </a:xfrm>
          <a:prstGeom prst="rect">
            <a:avLst/>
          </a:prstGeom>
        </p:spPr>
        <p:txBody>
          <a:bodyPr lIns="0" tIns="0" rIns="0" bIns="0" rtlCol="0" anchor="t">
            <a:spAutoFit/>
          </a:bodyPr>
          <a:lstStyle/>
          <a:p>
            <a:pPr marL="0" marR="0" lvl="0" indent="0" algn="ctr" defTabSz="914400" rtl="0" eaLnBrk="1" fontAlgn="auto" latinLnBrk="0" hangingPunct="1">
              <a:lnSpc>
                <a:spcPts val="2000"/>
              </a:lnSpc>
              <a:spcBef>
                <a:spcPts val="0"/>
              </a:spcBef>
              <a:spcAft>
                <a:spcPts val="0"/>
              </a:spcAft>
              <a:buClrTx/>
              <a:buSzTx/>
              <a:buFontTx/>
              <a:buNone/>
              <a:tabLst/>
              <a:defRPr/>
            </a:pPr>
            <a:r>
              <a:rPr kumimoji="0" lang="en-US" sz="2000" b="1"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Chiến</a:t>
            </a:r>
            <a:r>
              <a:rPr kumimoji="0" lang="en-US" sz="20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en-US" sz="2000" b="1"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lược</a:t>
            </a:r>
            <a:r>
              <a:rPr kumimoji="0" lang="en-US" sz="20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KD</a:t>
            </a:r>
          </a:p>
        </p:txBody>
      </p:sp>
      <p:pic>
        <p:nvPicPr>
          <p:cNvPr id="12" name="Picture 12">
            <a:extLst>
              <a:ext uri="{FF2B5EF4-FFF2-40B4-BE49-F238E27FC236}">
                <a16:creationId xmlns:a16="http://schemas.microsoft.com/office/drawing/2014/main" id="{4D27CA03-5ADC-EA5C-32EB-76EF70A393EA}"/>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rot="3414681">
            <a:off x="-1865858" y="7779761"/>
            <a:ext cx="5095352" cy="2207457"/>
          </a:xfrm>
          <a:prstGeom prst="rect">
            <a:avLst/>
          </a:prstGeom>
        </p:spPr>
      </p:pic>
      <p:pic>
        <p:nvPicPr>
          <p:cNvPr id="13" name="Picture 11">
            <a:extLst>
              <a:ext uri="{FF2B5EF4-FFF2-40B4-BE49-F238E27FC236}">
                <a16:creationId xmlns:a16="http://schemas.microsoft.com/office/drawing/2014/main" id="{18219E3A-6507-6453-64BE-17D3172F5679}"/>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rot="-7268617">
            <a:off x="14938597" y="516693"/>
            <a:ext cx="5086622" cy="1984036"/>
          </a:xfrm>
          <a:prstGeom prst="rect">
            <a:avLst/>
          </a:prstGeom>
        </p:spPr>
      </p:pic>
    </p:spTree>
    <p:extLst>
      <p:ext uri="{BB962C8B-B14F-4D97-AF65-F5344CB8AC3E}">
        <p14:creationId xmlns:p14="http://schemas.microsoft.com/office/powerpoint/2010/main" val="38025209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1000" fill="hold"/>
                                        <p:tgtEl>
                                          <p:spTgt spid="4"/>
                                        </p:tgtEl>
                                        <p:attrNameLst>
                                          <p:attrName>ppt_x</p:attrName>
                                        </p:attrNameLst>
                                      </p:cBhvr>
                                      <p:tavLst>
                                        <p:tav tm="0">
                                          <p:val>
                                            <p:strVal val="#ppt_x"/>
                                          </p:val>
                                        </p:tav>
                                        <p:tav tm="100000">
                                          <p:val>
                                            <p:strVal val="#ppt_x"/>
                                          </p:val>
                                        </p:tav>
                                      </p:tavLst>
                                    </p:anim>
                                    <p:anim calcmode="lin" valueType="num">
                                      <p:cBhvr additive="base">
                                        <p:cTn id="8" dur="1000" fill="hold"/>
                                        <p:tgtEl>
                                          <p:spTgt spid="4"/>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2" presetClass="entr" presetSubtype="4" fill="hold" grpId="0" nodeType="afterEffect">
                                  <p:stCondLst>
                                    <p:cond delay="0"/>
                                  </p:stCondLst>
                                  <p:childTnLst>
                                    <p:set>
                                      <p:cBhvr>
                                        <p:cTn id="11" dur="1" fill="hold">
                                          <p:stCondLst>
                                            <p:cond delay="0"/>
                                          </p:stCondLst>
                                        </p:cTn>
                                        <p:tgtEl>
                                          <p:spTgt spid="58"/>
                                        </p:tgtEl>
                                        <p:attrNameLst>
                                          <p:attrName>style.visibility</p:attrName>
                                        </p:attrNameLst>
                                      </p:cBhvr>
                                      <p:to>
                                        <p:strVal val="visible"/>
                                      </p:to>
                                    </p:set>
                                    <p:anim calcmode="lin" valueType="num">
                                      <p:cBhvr additive="base">
                                        <p:cTn id="12" dur="1000" fill="hold"/>
                                        <p:tgtEl>
                                          <p:spTgt spid="58"/>
                                        </p:tgtEl>
                                        <p:attrNameLst>
                                          <p:attrName>ppt_x</p:attrName>
                                        </p:attrNameLst>
                                      </p:cBhvr>
                                      <p:tavLst>
                                        <p:tav tm="0">
                                          <p:val>
                                            <p:strVal val="#ppt_x"/>
                                          </p:val>
                                        </p:tav>
                                        <p:tav tm="100000">
                                          <p:val>
                                            <p:strVal val="#ppt_x"/>
                                          </p:val>
                                        </p:tav>
                                      </p:tavLst>
                                    </p:anim>
                                    <p:anim calcmode="lin" valueType="num">
                                      <p:cBhvr additive="base">
                                        <p:cTn id="13" dur="1000" fill="hold"/>
                                        <p:tgtEl>
                                          <p:spTgt spid="5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8" grpId="0"/>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1028700" y="1238250"/>
            <a:ext cx="7133624" cy="807913"/>
          </a:xfrm>
          <a:prstGeom prst="rect">
            <a:avLst/>
          </a:prstGeom>
        </p:spPr>
        <p:txBody>
          <a:bodyPr lIns="0" tIns="0" rIns="0" bIns="0" rtlCol="0" anchor="t">
            <a:spAutoFit/>
          </a:bodyPr>
          <a:lstStyle/>
          <a:p>
            <a:pPr marL="0" marR="0" lvl="0" indent="0" algn="ctr" defTabSz="914400" rtl="0" eaLnBrk="1" fontAlgn="auto" latinLnBrk="0" hangingPunct="1">
              <a:lnSpc>
                <a:spcPts val="6300"/>
              </a:lnSpc>
              <a:spcBef>
                <a:spcPts val="0"/>
              </a:spcBef>
              <a:spcAft>
                <a:spcPts val="0"/>
              </a:spcAft>
              <a:buClrTx/>
              <a:buSzTx/>
              <a:buFontTx/>
              <a:buNone/>
              <a:tabLst/>
              <a:defRPr/>
            </a:pPr>
            <a:r>
              <a:rPr lang="en-US" sz="5400" b="1" dirty="0">
                <a:solidFill>
                  <a:srgbClr val="24225C"/>
                </a:solidFill>
                <a:latin typeface="Arial" panose="020B0604020202020204" pitchFamily="34" charset="0"/>
                <a:cs typeface="Arial" panose="020B0604020202020204" pitchFamily="34" charset="0"/>
              </a:rPr>
              <a:t>NGUỒN GỐC </a:t>
            </a:r>
            <a:endParaRPr kumimoji="0" lang="en-US" sz="5400" b="1" i="0" u="none" strike="noStrike" kern="1200" cap="none" spc="0" normalizeH="0" baseline="0" noProof="0" dirty="0">
              <a:ln>
                <a:noFill/>
              </a:ln>
              <a:solidFill>
                <a:srgbClr val="24225C"/>
              </a:solidFill>
              <a:effectLst/>
              <a:uLnTx/>
              <a:uFillTx/>
              <a:latin typeface="Arial" panose="020B0604020202020204" pitchFamily="34" charset="0"/>
              <a:cs typeface="Arial" panose="020B0604020202020204" pitchFamily="34" charset="0"/>
            </a:endParaRPr>
          </a:p>
        </p:txBody>
      </p:sp>
      <p:pic>
        <p:nvPicPr>
          <p:cNvPr id="3" name="Picture 3"/>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5400000" flipH="1">
            <a:off x="8646319" y="492919"/>
            <a:ext cx="10287000" cy="9301162"/>
          </a:xfrm>
          <a:prstGeom prst="rect">
            <a:avLst/>
          </a:prstGeom>
        </p:spPr>
      </p:pic>
      <p:pic>
        <p:nvPicPr>
          <p:cNvPr id="4" name="Picture 4"/>
          <p:cNvPicPr>
            <a:picLocks noChangeAspect="1"/>
          </p:cNvPicPr>
          <p:nvPr/>
        </p:nvPicPr>
        <p:blipFill>
          <a:blip r:embed="rId4"/>
          <a:srcRect/>
          <a:stretch>
            <a:fillRect/>
          </a:stretch>
        </p:blipFill>
        <p:spPr>
          <a:xfrm>
            <a:off x="11108050" y="8280628"/>
            <a:ext cx="4245101" cy="838407"/>
          </a:xfrm>
          <a:prstGeom prst="rect">
            <a:avLst/>
          </a:prstGeom>
        </p:spPr>
      </p:pic>
      <p:grpSp>
        <p:nvGrpSpPr>
          <p:cNvPr id="17" name="Group 17"/>
          <p:cNvGrpSpPr/>
          <p:nvPr/>
        </p:nvGrpSpPr>
        <p:grpSpPr>
          <a:xfrm>
            <a:off x="1028700" y="9544050"/>
            <a:ext cx="473857" cy="473857"/>
            <a:chOff x="0" y="0"/>
            <a:chExt cx="812800" cy="812800"/>
          </a:xfrm>
        </p:grpSpPr>
        <p:sp>
          <p:nvSpPr>
            <p:cNvPr id="18" name="Freeform 18"/>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19" name="TextBox 19"/>
            <p:cNvSpPr txBox="1"/>
            <p:nvPr/>
          </p:nvSpPr>
          <p:spPr>
            <a:xfrm>
              <a:off x="76200" y="104775"/>
              <a:ext cx="660400" cy="6318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20" name="Group 20"/>
          <p:cNvGrpSpPr/>
          <p:nvPr/>
        </p:nvGrpSpPr>
        <p:grpSpPr>
          <a:xfrm>
            <a:off x="3371556" y="9544050"/>
            <a:ext cx="473857" cy="473857"/>
            <a:chOff x="0" y="0"/>
            <a:chExt cx="812800" cy="812800"/>
          </a:xfrm>
        </p:grpSpPr>
        <p:sp>
          <p:nvSpPr>
            <p:cNvPr id="21" name="Freeform 21"/>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22" name="TextBox 22"/>
            <p:cNvSpPr txBox="1"/>
            <p:nvPr/>
          </p:nvSpPr>
          <p:spPr>
            <a:xfrm>
              <a:off x="76200" y="104775"/>
              <a:ext cx="660400" cy="6318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23" name="Group 23"/>
          <p:cNvGrpSpPr/>
          <p:nvPr/>
        </p:nvGrpSpPr>
        <p:grpSpPr>
          <a:xfrm>
            <a:off x="1265629" y="9544050"/>
            <a:ext cx="2342856" cy="473857"/>
            <a:chOff x="0" y="0"/>
            <a:chExt cx="617048" cy="124802"/>
          </a:xfrm>
        </p:grpSpPr>
        <p:sp>
          <p:nvSpPr>
            <p:cNvPr id="24" name="Freeform 24"/>
            <p:cNvSpPr/>
            <p:nvPr/>
          </p:nvSpPr>
          <p:spPr>
            <a:xfrm>
              <a:off x="0" y="0"/>
              <a:ext cx="617048" cy="124802"/>
            </a:xfrm>
            <a:custGeom>
              <a:avLst/>
              <a:gdLst/>
              <a:ahLst/>
              <a:cxnLst/>
              <a:rect l="l" t="t" r="r" b="b"/>
              <a:pathLst>
                <a:path w="617048" h="124802">
                  <a:moveTo>
                    <a:pt x="0" y="0"/>
                  </a:moveTo>
                  <a:lnTo>
                    <a:pt x="617048" y="0"/>
                  </a:lnTo>
                  <a:lnTo>
                    <a:pt x="617048" y="124802"/>
                  </a:lnTo>
                  <a:lnTo>
                    <a:pt x="0" y="124802"/>
                  </a:lnTo>
                  <a:close/>
                </a:path>
              </a:pathLst>
            </a:custGeom>
            <a:solidFill>
              <a:srgbClr val="24225C"/>
            </a:solidFill>
          </p:spPr>
          <p:txBody>
            <a:bodyPr/>
            <a:lstStyle/>
            <a:p>
              <a:endParaRPr lang="en-US"/>
            </a:p>
          </p:txBody>
        </p:sp>
        <p:sp>
          <p:nvSpPr>
            <p:cNvPr id="25" name="TextBox 25"/>
            <p:cNvSpPr txBox="1"/>
            <p:nvPr/>
          </p:nvSpPr>
          <p:spPr>
            <a:xfrm>
              <a:off x="0" y="28575"/>
              <a:ext cx="812800" cy="7842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26" name="TextBox 26"/>
          <p:cNvSpPr txBox="1"/>
          <p:nvPr/>
        </p:nvSpPr>
        <p:spPr>
          <a:xfrm>
            <a:off x="1253218" y="9660329"/>
            <a:ext cx="2355266" cy="256480"/>
          </a:xfrm>
          <a:prstGeom prst="rect">
            <a:avLst/>
          </a:prstGeom>
        </p:spPr>
        <p:txBody>
          <a:bodyPr lIns="0" tIns="0" rIns="0" bIns="0" rtlCol="0" anchor="t">
            <a:spAutoFit/>
          </a:bodyPr>
          <a:lstStyle/>
          <a:p>
            <a:pPr marL="0" marR="0" lvl="0" indent="0" algn="ctr" defTabSz="914400" rtl="0" eaLnBrk="1" fontAlgn="auto" latinLnBrk="0" hangingPunct="1">
              <a:lnSpc>
                <a:spcPts val="2000"/>
              </a:lnSpc>
              <a:spcBef>
                <a:spcPts val="0"/>
              </a:spcBef>
              <a:spcAft>
                <a:spcPts val="0"/>
              </a:spcAft>
              <a:buClrTx/>
              <a:buSzTx/>
              <a:buFontTx/>
              <a:buNone/>
              <a:tabLst/>
              <a:defRPr/>
            </a:pPr>
            <a:r>
              <a:rPr kumimoji="0" lang="en-US" sz="2000" b="1" i="0" u="none" strike="noStrike" kern="1200" cap="none" spc="0" normalizeH="0" baseline="0" noProof="0" dirty="0" err="1">
                <a:ln>
                  <a:noFill/>
                </a:ln>
                <a:solidFill>
                  <a:schemeClr val="bg1"/>
                </a:solidFill>
                <a:effectLst/>
                <a:uLnTx/>
                <a:uFillTx/>
                <a:latin typeface="Arial" panose="020B0604020202020204" pitchFamily="34" charset="0"/>
                <a:cs typeface="Arial" panose="020B0604020202020204" pitchFamily="34" charset="0"/>
              </a:rPr>
              <a:t>Chiến</a:t>
            </a:r>
            <a:r>
              <a:rPr kumimoji="0" lang="en-US" sz="2000" b="1" i="0" u="none" strike="noStrike" kern="1200" cap="none" spc="0" normalizeH="0" baseline="0" noProof="0" dirty="0">
                <a:ln>
                  <a:noFill/>
                </a:ln>
                <a:solidFill>
                  <a:schemeClr val="bg1"/>
                </a:solidFill>
                <a:effectLst/>
                <a:uLnTx/>
                <a:uFillTx/>
                <a:latin typeface="Arial" panose="020B0604020202020204" pitchFamily="34" charset="0"/>
                <a:cs typeface="Arial" panose="020B0604020202020204" pitchFamily="34" charset="0"/>
              </a:rPr>
              <a:t> </a:t>
            </a:r>
            <a:r>
              <a:rPr kumimoji="0" lang="en-US" sz="2000" b="1" i="0" u="none" strike="noStrike" kern="1200" cap="none" spc="0" normalizeH="0" baseline="0" noProof="0" dirty="0" err="1">
                <a:ln>
                  <a:noFill/>
                </a:ln>
                <a:solidFill>
                  <a:schemeClr val="bg1"/>
                </a:solidFill>
                <a:effectLst/>
                <a:uLnTx/>
                <a:uFillTx/>
                <a:latin typeface="Arial" panose="020B0604020202020204" pitchFamily="34" charset="0"/>
                <a:cs typeface="Arial" panose="020B0604020202020204" pitchFamily="34" charset="0"/>
              </a:rPr>
              <a:t>lược</a:t>
            </a:r>
            <a:r>
              <a:rPr kumimoji="0" lang="en-US" sz="2000" b="1" i="0" u="none" strike="noStrike" kern="1200" cap="none" spc="0" normalizeH="0" baseline="0" noProof="0" dirty="0">
                <a:ln>
                  <a:noFill/>
                </a:ln>
                <a:solidFill>
                  <a:schemeClr val="bg1"/>
                </a:solidFill>
                <a:effectLst/>
                <a:uLnTx/>
                <a:uFillTx/>
                <a:latin typeface="Arial" panose="020B0604020202020204" pitchFamily="34" charset="0"/>
                <a:cs typeface="Arial" panose="020B0604020202020204" pitchFamily="34" charset="0"/>
              </a:rPr>
              <a:t> KD</a:t>
            </a:r>
          </a:p>
        </p:txBody>
      </p:sp>
      <p:grpSp>
        <p:nvGrpSpPr>
          <p:cNvPr id="27" name="Group 27"/>
          <p:cNvGrpSpPr/>
          <p:nvPr/>
        </p:nvGrpSpPr>
        <p:grpSpPr>
          <a:xfrm>
            <a:off x="15701935" y="9544050"/>
            <a:ext cx="473857" cy="473857"/>
            <a:chOff x="0" y="0"/>
            <a:chExt cx="812800" cy="812800"/>
          </a:xfrm>
        </p:grpSpPr>
        <p:sp>
          <p:nvSpPr>
            <p:cNvPr id="28" name="Freeform 28"/>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29" name="TextBox 29"/>
            <p:cNvSpPr txBox="1"/>
            <p:nvPr/>
          </p:nvSpPr>
          <p:spPr>
            <a:xfrm>
              <a:off x="76200" y="104775"/>
              <a:ext cx="660400" cy="6318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30" name="Group 30"/>
          <p:cNvGrpSpPr/>
          <p:nvPr/>
        </p:nvGrpSpPr>
        <p:grpSpPr>
          <a:xfrm>
            <a:off x="16790205" y="9544050"/>
            <a:ext cx="473857" cy="473857"/>
            <a:chOff x="0" y="0"/>
            <a:chExt cx="812800" cy="812800"/>
          </a:xfrm>
        </p:grpSpPr>
        <p:sp>
          <p:nvSpPr>
            <p:cNvPr id="31" name="Freeform 31"/>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32" name="TextBox 32"/>
            <p:cNvSpPr txBox="1"/>
            <p:nvPr/>
          </p:nvSpPr>
          <p:spPr>
            <a:xfrm>
              <a:off x="76200" y="104775"/>
              <a:ext cx="660400" cy="6318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33" name="Group 33"/>
          <p:cNvGrpSpPr/>
          <p:nvPr/>
        </p:nvGrpSpPr>
        <p:grpSpPr>
          <a:xfrm>
            <a:off x="15938863" y="9544050"/>
            <a:ext cx="1088270" cy="473857"/>
            <a:chOff x="0" y="0"/>
            <a:chExt cx="286623" cy="124802"/>
          </a:xfrm>
        </p:grpSpPr>
        <p:sp>
          <p:nvSpPr>
            <p:cNvPr id="34" name="Freeform 34"/>
            <p:cNvSpPr/>
            <p:nvPr/>
          </p:nvSpPr>
          <p:spPr>
            <a:xfrm>
              <a:off x="0" y="0"/>
              <a:ext cx="286623" cy="124802"/>
            </a:xfrm>
            <a:custGeom>
              <a:avLst/>
              <a:gdLst/>
              <a:ahLst/>
              <a:cxnLst/>
              <a:rect l="l" t="t" r="r" b="b"/>
              <a:pathLst>
                <a:path w="286623" h="124802">
                  <a:moveTo>
                    <a:pt x="0" y="0"/>
                  </a:moveTo>
                  <a:lnTo>
                    <a:pt x="286623" y="0"/>
                  </a:lnTo>
                  <a:lnTo>
                    <a:pt x="286623" y="124802"/>
                  </a:lnTo>
                  <a:lnTo>
                    <a:pt x="0" y="124802"/>
                  </a:lnTo>
                  <a:close/>
                </a:path>
              </a:pathLst>
            </a:custGeom>
            <a:solidFill>
              <a:srgbClr val="24225C"/>
            </a:solidFill>
          </p:spPr>
          <p:txBody>
            <a:bodyPr/>
            <a:lstStyle/>
            <a:p>
              <a:endParaRPr lang="en-US"/>
            </a:p>
          </p:txBody>
        </p:sp>
        <p:sp>
          <p:nvSpPr>
            <p:cNvPr id="35" name="TextBox 35"/>
            <p:cNvSpPr txBox="1"/>
            <p:nvPr/>
          </p:nvSpPr>
          <p:spPr>
            <a:xfrm>
              <a:off x="0" y="28575"/>
              <a:ext cx="812800" cy="7842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36" name="TextBox 36"/>
          <p:cNvSpPr txBox="1"/>
          <p:nvPr/>
        </p:nvSpPr>
        <p:spPr>
          <a:xfrm>
            <a:off x="15938863" y="9660329"/>
            <a:ext cx="1088270" cy="269875"/>
          </a:xfrm>
          <a:prstGeom prst="rect">
            <a:avLst/>
          </a:prstGeom>
        </p:spPr>
        <p:txBody>
          <a:bodyPr lIns="0" tIns="0" rIns="0" bIns="0" rtlCol="0" anchor="t">
            <a:spAutoFit/>
          </a:bodyPr>
          <a:lstStyle/>
          <a:p>
            <a:pPr marL="0" marR="0" lvl="0" indent="0" algn="ctr" defTabSz="914400" rtl="0" eaLnBrk="1" fontAlgn="auto" latinLnBrk="0" hangingPunct="1">
              <a:lnSpc>
                <a:spcPts val="2000"/>
              </a:lnSpc>
              <a:spcBef>
                <a:spcPts val="0"/>
              </a:spcBef>
              <a:spcAft>
                <a:spcPts val="0"/>
              </a:spcAft>
              <a:buClrTx/>
              <a:buSzTx/>
              <a:buFontTx/>
              <a:buNone/>
              <a:tabLst/>
              <a:defRPr/>
            </a:pPr>
            <a:r>
              <a:rPr kumimoji="0" lang="en-US" sz="2000" b="0" i="0" u="none" strike="noStrike" kern="1200" cap="none" spc="0" normalizeH="0" baseline="0" noProof="0">
                <a:ln>
                  <a:noFill/>
                </a:ln>
                <a:solidFill>
                  <a:srgbClr val="FFFFFF"/>
                </a:solidFill>
                <a:effectLst/>
                <a:uLnTx/>
                <a:uFillTx/>
                <a:latin typeface="Kollektif" panose="020B0604020101010102"/>
                <a:ea typeface="+mn-ea"/>
                <a:cs typeface="+mn-cs"/>
              </a:rPr>
              <a:t>11/12</a:t>
            </a:r>
          </a:p>
        </p:txBody>
      </p:sp>
      <p:grpSp>
        <p:nvGrpSpPr>
          <p:cNvPr id="37" name="Group 37"/>
          <p:cNvGrpSpPr/>
          <p:nvPr/>
        </p:nvGrpSpPr>
        <p:grpSpPr>
          <a:xfrm>
            <a:off x="8674905" y="9544050"/>
            <a:ext cx="473857" cy="473857"/>
            <a:chOff x="0" y="0"/>
            <a:chExt cx="812800" cy="812800"/>
          </a:xfrm>
        </p:grpSpPr>
        <p:sp>
          <p:nvSpPr>
            <p:cNvPr id="38" name="Freeform 38"/>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39" name="TextBox 39"/>
            <p:cNvSpPr txBox="1"/>
            <p:nvPr/>
          </p:nvSpPr>
          <p:spPr>
            <a:xfrm>
              <a:off x="76200" y="104775"/>
              <a:ext cx="660400" cy="6318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40" name="Group 40"/>
          <p:cNvGrpSpPr/>
          <p:nvPr/>
        </p:nvGrpSpPr>
        <p:grpSpPr>
          <a:xfrm>
            <a:off x="9139238" y="9544050"/>
            <a:ext cx="473857" cy="473857"/>
            <a:chOff x="0" y="0"/>
            <a:chExt cx="812800" cy="812800"/>
          </a:xfrm>
        </p:grpSpPr>
        <p:sp>
          <p:nvSpPr>
            <p:cNvPr id="41" name="Freeform 41"/>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42" name="TextBox 42"/>
            <p:cNvSpPr txBox="1"/>
            <p:nvPr/>
          </p:nvSpPr>
          <p:spPr>
            <a:xfrm>
              <a:off x="76200" y="104775"/>
              <a:ext cx="660400" cy="6318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43" name="Group 43"/>
          <p:cNvGrpSpPr/>
          <p:nvPr/>
        </p:nvGrpSpPr>
        <p:grpSpPr>
          <a:xfrm>
            <a:off x="8911834" y="9544050"/>
            <a:ext cx="464332" cy="473857"/>
            <a:chOff x="0" y="0"/>
            <a:chExt cx="122293" cy="124802"/>
          </a:xfrm>
        </p:grpSpPr>
        <p:sp>
          <p:nvSpPr>
            <p:cNvPr id="44" name="Freeform 44"/>
            <p:cNvSpPr/>
            <p:nvPr/>
          </p:nvSpPr>
          <p:spPr>
            <a:xfrm>
              <a:off x="0" y="0"/>
              <a:ext cx="122293" cy="124802"/>
            </a:xfrm>
            <a:custGeom>
              <a:avLst/>
              <a:gdLst/>
              <a:ahLst/>
              <a:cxnLst/>
              <a:rect l="l" t="t" r="r" b="b"/>
              <a:pathLst>
                <a:path w="122293" h="124802">
                  <a:moveTo>
                    <a:pt x="0" y="0"/>
                  </a:moveTo>
                  <a:lnTo>
                    <a:pt x="122293" y="0"/>
                  </a:lnTo>
                  <a:lnTo>
                    <a:pt x="122293" y="124802"/>
                  </a:lnTo>
                  <a:lnTo>
                    <a:pt x="0" y="124802"/>
                  </a:lnTo>
                  <a:close/>
                </a:path>
              </a:pathLst>
            </a:custGeom>
            <a:solidFill>
              <a:srgbClr val="24225C"/>
            </a:solidFill>
          </p:spPr>
          <p:txBody>
            <a:bodyPr/>
            <a:lstStyle/>
            <a:p>
              <a:endParaRPr lang="en-US"/>
            </a:p>
          </p:txBody>
        </p:sp>
        <p:sp>
          <p:nvSpPr>
            <p:cNvPr id="45" name="TextBox 45"/>
            <p:cNvSpPr txBox="1"/>
            <p:nvPr/>
          </p:nvSpPr>
          <p:spPr>
            <a:xfrm>
              <a:off x="0" y="28575"/>
              <a:ext cx="812800" cy="7842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pic>
        <p:nvPicPr>
          <p:cNvPr id="46" name="Picture 46"/>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p:blipFill>
        <p:spPr>
          <a:xfrm>
            <a:off x="8973740" y="9648895"/>
            <a:ext cx="350045" cy="281309"/>
          </a:xfrm>
          <a:prstGeom prst="rect">
            <a:avLst/>
          </a:prstGeom>
        </p:spPr>
      </p:pic>
      <p:sp>
        <p:nvSpPr>
          <p:cNvPr id="47" name="TextBox 47"/>
          <p:cNvSpPr txBox="1"/>
          <p:nvPr/>
        </p:nvSpPr>
        <p:spPr>
          <a:xfrm>
            <a:off x="1241891" y="7194143"/>
            <a:ext cx="7133624" cy="743793"/>
          </a:xfrm>
          <a:prstGeom prst="rect">
            <a:avLst/>
          </a:prstGeom>
        </p:spPr>
        <p:txBody>
          <a:bodyPr lIns="0" tIns="0" rIns="0" bIns="0" rtlCol="0" anchor="t">
            <a:spAutoFit/>
          </a:bodyPr>
          <a:lstStyle/>
          <a:p>
            <a:pPr marL="0" marR="0" lvl="0" indent="0" algn="l" defTabSz="914400" rtl="0" eaLnBrk="1" fontAlgn="auto" latinLnBrk="0" hangingPunct="1">
              <a:lnSpc>
                <a:spcPts val="2860"/>
              </a:lnSpc>
              <a:spcBef>
                <a:spcPts val="0"/>
              </a:spcBef>
              <a:spcAft>
                <a:spcPts val="0"/>
              </a:spcAft>
              <a:buClrTx/>
              <a:buSzTx/>
              <a:buFontTx/>
              <a:buNone/>
              <a:tabLst/>
              <a:defRPr/>
            </a:pPr>
            <a:r>
              <a:rPr kumimoji="0" lang="en-US" sz="2800" b="0" i="1" u="none" strike="noStrike" kern="1200" cap="none" spc="0" normalizeH="0" baseline="0" noProof="0" dirty="0" err="1">
                <a:ln>
                  <a:noFill/>
                </a:ln>
                <a:solidFill>
                  <a:srgbClr val="7030A0"/>
                </a:solidFill>
                <a:effectLst/>
                <a:uLnTx/>
                <a:uFillTx/>
                <a:latin typeface="Arial" panose="020B0604020202020204" pitchFamily="34" charset="0"/>
                <a:cs typeface="Arial" panose="020B0604020202020204" pitchFamily="34" charset="0"/>
              </a:rPr>
              <a:t>Các</a:t>
            </a:r>
            <a:r>
              <a:rPr kumimoji="0" lang="en-US" sz="2800" b="0" i="1" u="none" strike="noStrike" kern="1200" cap="none" spc="0" normalizeH="0" baseline="0" noProof="0" dirty="0">
                <a:ln>
                  <a:noFill/>
                </a:ln>
                <a:solidFill>
                  <a:srgbClr val="7030A0"/>
                </a:solidFill>
                <a:effectLst/>
                <a:uLnTx/>
                <a:uFillTx/>
                <a:latin typeface="Arial" panose="020B0604020202020204" pitchFamily="34" charset="0"/>
                <a:cs typeface="Arial" panose="020B0604020202020204" pitchFamily="34" charset="0"/>
              </a:rPr>
              <a:t> </a:t>
            </a:r>
            <a:r>
              <a:rPr kumimoji="0" lang="en-US" sz="2800" b="0" i="1" u="none" strike="noStrike" kern="1200" cap="none" spc="0" normalizeH="0" baseline="0" noProof="0" dirty="0" err="1">
                <a:ln>
                  <a:noFill/>
                </a:ln>
                <a:solidFill>
                  <a:srgbClr val="7030A0"/>
                </a:solidFill>
                <a:effectLst/>
                <a:uLnTx/>
                <a:uFillTx/>
                <a:latin typeface="Arial" panose="020B0604020202020204" pitchFamily="34" charset="0"/>
                <a:cs typeface="Arial" panose="020B0604020202020204" pitchFamily="34" charset="0"/>
              </a:rPr>
              <a:t>đế</a:t>
            </a:r>
            <a:r>
              <a:rPr kumimoji="0" lang="en-US" sz="2800" b="0" i="1" u="none" strike="noStrike" kern="1200" cap="none" spc="0" normalizeH="0" baseline="0" noProof="0" dirty="0">
                <a:ln>
                  <a:noFill/>
                </a:ln>
                <a:solidFill>
                  <a:srgbClr val="7030A0"/>
                </a:solidFill>
                <a:effectLst/>
                <a:uLnTx/>
                <a:uFillTx/>
                <a:latin typeface="Arial" panose="020B0604020202020204" pitchFamily="34" charset="0"/>
                <a:cs typeface="Arial" panose="020B0604020202020204" pitchFamily="34" charset="0"/>
              </a:rPr>
              <a:t> </a:t>
            </a:r>
            <a:r>
              <a:rPr kumimoji="0" lang="en-US" sz="2800" b="0" i="1" u="none" strike="noStrike" kern="1200" cap="none" spc="0" normalizeH="0" baseline="0" noProof="0" dirty="0" err="1">
                <a:ln>
                  <a:noFill/>
                </a:ln>
                <a:solidFill>
                  <a:srgbClr val="7030A0"/>
                </a:solidFill>
                <a:effectLst/>
                <a:uLnTx/>
                <a:uFillTx/>
                <a:latin typeface="Arial" panose="020B0604020202020204" pitchFamily="34" charset="0"/>
                <a:cs typeface="Arial" panose="020B0604020202020204" pitchFamily="34" charset="0"/>
              </a:rPr>
              <a:t>chế</a:t>
            </a:r>
            <a:r>
              <a:rPr kumimoji="0" lang="en-US" sz="2800" b="0" i="1" u="none" strike="noStrike" kern="1200" cap="none" spc="0" normalizeH="0" baseline="0" noProof="0" dirty="0">
                <a:ln>
                  <a:noFill/>
                </a:ln>
                <a:solidFill>
                  <a:srgbClr val="7030A0"/>
                </a:solidFill>
                <a:effectLst/>
                <a:uLnTx/>
                <a:uFillTx/>
                <a:latin typeface="Arial" panose="020B0604020202020204" pitchFamily="34" charset="0"/>
                <a:cs typeface="Arial" panose="020B0604020202020204" pitchFamily="34" charset="0"/>
              </a:rPr>
              <a:t> </a:t>
            </a:r>
            <a:r>
              <a:rPr kumimoji="0" lang="en-US" sz="2800" b="0" i="1" u="none" strike="noStrike" kern="1200" cap="none" spc="0" normalizeH="0" baseline="0" noProof="0" dirty="0" err="1">
                <a:ln>
                  <a:noFill/>
                </a:ln>
                <a:solidFill>
                  <a:srgbClr val="7030A0"/>
                </a:solidFill>
                <a:effectLst/>
                <a:uLnTx/>
                <a:uFillTx/>
                <a:latin typeface="Arial" panose="020B0604020202020204" pitchFamily="34" charset="0"/>
                <a:cs typeface="Arial" panose="020B0604020202020204" pitchFamily="34" charset="0"/>
              </a:rPr>
              <a:t>dần</a:t>
            </a:r>
            <a:r>
              <a:rPr kumimoji="0" lang="en-US" sz="2800" b="0" i="1" u="none" strike="noStrike" kern="1200" cap="none" spc="0" normalizeH="0" baseline="0" noProof="0" dirty="0">
                <a:ln>
                  <a:noFill/>
                </a:ln>
                <a:solidFill>
                  <a:srgbClr val="7030A0"/>
                </a:solidFill>
                <a:effectLst/>
                <a:uLnTx/>
                <a:uFillTx/>
                <a:latin typeface="Arial" panose="020B0604020202020204" pitchFamily="34" charset="0"/>
                <a:cs typeface="Arial" panose="020B0604020202020204" pitchFamily="34" charset="0"/>
              </a:rPr>
              <a:t> </a:t>
            </a:r>
            <a:r>
              <a:rPr kumimoji="0" lang="en-US" sz="2800" b="0" i="1" u="none" strike="noStrike" kern="1200" cap="none" spc="0" normalizeH="0" baseline="0" noProof="0" dirty="0" err="1">
                <a:ln>
                  <a:noFill/>
                </a:ln>
                <a:solidFill>
                  <a:srgbClr val="7030A0"/>
                </a:solidFill>
                <a:effectLst/>
                <a:uLnTx/>
                <a:uFillTx/>
                <a:latin typeface="Arial" panose="020B0604020202020204" pitchFamily="34" charset="0"/>
                <a:cs typeface="Arial" panose="020B0604020202020204" pitchFamily="34" charset="0"/>
              </a:rPr>
              <a:t>dần</a:t>
            </a:r>
            <a:r>
              <a:rPr kumimoji="0" lang="en-US" sz="2800" b="0" i="1" u="none" strike="noStrike" kern="1200" cap="none" spc="0" normalizeH="0" baseline="0" noProof="0" dirty="0">
                <a:ln>
                  <a:noFill/>
                </a:ln>
                <a:solidFill>
                  <a:srgbClr val="7030A0"/>
                </a:solidFill>
                <a:effectLst/>
                <a:uLnTx/>
                <a:uFillTx/>
                <a:latin typeface="Arial" panose="020B0604020202020204" pitchFamily="34" charset="0"/>
                <a:cs typeface="Arial" panose="020B0604020202020204" pitchFamily="34" charset="0"/>
              </a:rPr>
              <a:t> </a:t>
            </a:r>
            <a:r>
              <a:rPr kumimoji="0" lang="en-US" sz="2800" b="0" i="1" u="none" strike="noStrike" kern="1200" cap="none" spc="0" normalizeH="0" baseline="0" noProof="0" dirty="0" err="1">
                <a:ln>
                  <a:noFill/>
                </a:ln>
                <a:solidFill>
                  <a:srgbClr val="7030A0"/>
                </a:solidFill>
                <a:effectLst/>
                <a:uLnTx/>
                <a:uFillTx/>
                <a:latin typeface="Arial" panose="020B0604020202020204" pitchFamily="34" charset="0"/>
                <a:cs typeface="Arial" panose="020B0604020202020204" pitchFamily="34" charset="0"/>
              </a:rPr>
              <a:t>cũng</a:t>
            </a:r>
            <a:r>
              <a:rPr kumimoji="0" lang="en-US" sz="2800" b="0" i="1" u="none" strike="noStrike" kern="1200" cap="none" spc="0" normalizeH="0" baseline="0" noProof="0" dirty="0">
                <a:ln>
                  <a:noFill/>
                </a:ln>
                <a:solidFill>
                  <a:srgbClr val="7030A0"/>
                </a:solidFill>
                <a:effectLst/>
                <a:uLnTx/>
                <a:uFillTx/>
                <a:latin typeface="Arial" panose="020B0604020202020204" pitchFamily="34" charset="0"/>
                <a:cs typeface="Arial" panose="020B0604020202020204" pitchFamily="34" charset="0"/>
              </a:rPr>
              <a:t> </a:t>
            </a:r>
            <a:r>
              <a:rPr kumimoji="0" lang="en-US" sz="2800" b="0" i="1" u="none" strike="noStrike" kern="1200" cap="none" spc="0" normalizeH="0" baseline="0" noProof="0" dirty="0" err="1">
                <a:ln>
                  <a:noFill/>
                </a:ln>
                <a:solidFill>
                  <a:srgbClr val="7030A0"/>
                </a:solidFill>
                <a:effectLst/>
                <a:uLnTx/>
                <a:uFillTx/>
                <a:latin typeface="Arial" panose="020B0604020202020204" pitchFamily="34" charset="0"/>
                <a:cs typeface="Arial" panose="020B0604020202020204" pitchFamily="34" charset="0"/>
              </a:rPr>
              <a:t>lụi</a:t>
            </a:r>
            <a:r>
              <a:rPr kumimoji="0" lang="en-US" sz="2800" b="0" i="1" u="none" strike="noStrike" kern="1200" cap="none" spc="0" normalizeH="0" baseline="0" noProof="0" dirty="0">
                <a:ln>
                  <a:noFill/>
                </a:ln>
                <a:solidFill>
                  <a:srgbClr val="7030A0"/>
                </a:solidFill>
                <a:effectLst/>
                <a:uLnTx/>
                <a:uFillTx/>
                <a:latin typeface="Arial" panose="020B0604020202020204" pitchFamily="34" charset="0"/>
                <a:cs typeface="Arial" panose="020B0604020202020204" pitchFamily="34" charset="0"/>
              </a:rPr>
              <a:t> </a:t>
            </a:r>
            <a:r>
              <a:rPr kumimoji="0" lang="en-US" sz="2800" b="0" i="1" u="none" strike="noStrike" kern="1200" cap="none" spc="0" normalizeH="0" baseline="0" noProof="0" dirty="0" err="1">
                <a:ln>
                  <a:noFill/>
                </a:ln>
                <a:solidFill>
                  <a:srgbClr val="7030A0"/>
                </a:solidFill>
                <a:effectLst/>
                <a:uLnTx/>
                <a:uFillTx/>
                <a:latin typeface="Arial" panose="020B0604020202020204" pitchFamily="34" charset="0"/>
                <a:cs typeface="Arial" panose="020B0604020202020204" pitchFamily="34" charset="0"/>
              </a:rPr>
              <a:t>tàn</a:t>
            </a:r>
            <a:r>
              <a:rPr kumimoji="0" lang="en-US" sz="2800" b="0" i="1" u="none" strike="noStrike" kern="1200" cap="none" spc="0" normalizeH="0" baseline="0" noProof="0" dirty="0">
                <a:ln>
                  <a:noFill/>
                </a:ln>
                <a:solidFill>
                  <a:srgbClr val="7030A0"/>
                </a:solidFill>
                <a:effectLst/>
                <a:uLnTx/>
                <a:uFillTx/>
                <a:latin typeface="Arial" panose="020B0604020202020204" pitchFamily="34" charset="0"/>
                <a:cs typeface="Arial" panose="020B0604020202020204" pitchFamily="34" charset="0"/>
              </a:rPr>
              <a:t> </a:t>
            </a:r>
            <a:r>
              <a:rPr kumimoji="0" lang="en-US" sz="2800" b="0" i="1" u="none" strike="noStrike" kern="1200" cap="none" spc="0" normalizeH="0" baseline="0" noProof="0" dirty="0" err="1">
                <a:ln>
                  <a:noFill/>
                </a:ln>
                <a:solidFill>
                  <a:srgbClr val="7030A0"/>
                </a:solidFill>
                <a:effectLst/>
                <a:uLnTx/>
                <a:uFillTx/>
                <a:latin typeface="Arial" panose="020B0604020202020204" pitchFamily="34" charset="0"/>
                <a:cs typeface="Arial" panose="020B0604020202020204" pitchFamily="34" charset="0"/>
              </a:rPr>
              <a:t>theo</a:t>
            </a:r>
            <a:r>
              <a:rPr kumimoji="0" lang="en-US" sz="2800" b="0" i="1" u="none" strike="noStrike" kern="1200" cap="none" spc="0" normalizeH="0" baseline="0" noProof="0" dirty="0">
                <a:ln>
                  <a:noFill/>
                </a:ln>
                <a:solidFill>
                  <a:srgbClr val="7030A0"/>
                </a:solidFill>
                <a:effectLst/>
                <a:uLnTx/>
                <a:uFillTx/>
                <a:latin typeface="Arial" panose="020B0604020202020204" pitchFamily="34" charset="0"/>
                <a:cs typeface="Arial" panose="020B0604020202020204" pitchFamily="34" charset="0"/>
              </a:rPr>
              <a:t> </a:t>
            </a:r>
            <a:r>
              <a:rPr kumimoji="0" lang="en-US" sz="2800" b="0" i="1" u="none" strike="noStrike" kern="1200" cap="none" spc="0" normalizeH="0" baseline="0" noProof="0" dirty="0" err="1">
                <a:ln>
                  <a:noFill/>
                </a:ln>
                <a:solidFill>
                  <a:srgbClr val="7030A0"/>
                </a:solidFill>
                <a:effectLst/>
                <a:uLnTx/>
                <a:uFillTx/>
                <a:latin typeface="Arial" panose="020B0604020202020204" pitchFamily="34" charset="0"/>
                <a:cs typeface="Arial" panose="020B0604020202020204" pitchFamily="34" charset="0"/>
              </a:rPr>
              <a:t>thời</a:t>
            </a:r>
            <a:r>
              <a:rPr kumimoji="0" lang="en-US" sz="2800" b="0" i="1" u="none" strike="noStrike" kern="1200" cap="none" spc="0" normalizeH="0" baseline="0" noProof="0" dirty="0">
                <a:ln>
                  <a:noFill/>
                </a:ln>
                <a:solidFill>
                  <a:srgbClr val="7030A0"/>
                </a:solidFill>
                <a:effectLst/>
                <a:uLnTx/>
                <a:uFillTx/>
                <a:latin typeface="Arial" panose="020B0604020202020204" pitchFamily="34" charset="0"/>
                <a:cs typeface="Arial" panose="020B0604020202020204" pitchFamily="34" charset="0"/>
              </a:rPr>
              <a:t> </a:t>
            </a:r>
            <a:r>
              <a:rPr kumimoji="0" lang="en-US" sz="2800" b="0" i="1" u="none" strike="noStrike" kern="1200" cap="none" spc="0" normalizeH="0" baseline="0" noProof="0" dirty="0" err="1">
                <a:ln>
                  <a:noFill/>
                </a:ln>
                <a:solidFill>
                  <a:srgbClr val="7030A0"/>
                </a:solidFill>
                <a:effectLst/>
                <a:uLnTx/>
                <a:uFillTx/>
                <a:latin typeface="Arial" panose="020B0604020202020204" pitchFamily="34" charset="0"/>
                <a:cs typeface="Arial" panose="020B0604020202020204" pitchFamily="34" charset="0"/>
              </a:rPr>
              <a:t>gian</a:t>
            </a:r>
            <a:r>
              <a:rPr kumimoji="0" lang="en-US" sz="2800" b="0" i="1" u="none" strike="noStrike" kern="1200" cap="none" spc="0" normalizeH="0" baseline="0" noProof="0" dirty="0">
                <a:ln>
                  <a:noFill/>
                </a:ln>
                <a:solidFill>
                  <a:srgbClr val="7030A0"/>
                </a:solidFill>
                <a:effectLst/>
                <a:uLnTx/>
                <a:uFillTx/>
                <a:latin typeface="Arial" panose="020B0604020202020204" pitchFamily="34" charset="0"/>
                <a:cs typeface="Arial" panose="020B0604020202020204" pitchFamily="34" charset="0"/>
              </a:rPr>
              <a:t>, do </a:t>
            </a:r>
            <a:r>
              <a:rPr kumimoji="0" lang="en-US" sz="2800" b="0" i="1" u="none" strike="noStrike" kern="1200" cap="none" spc="0" normalizeH="0" baseline="0" noProof="0" dirty="0" err="1">
                <a:ln>
                  <a:noFill/>
                </a:ln>
                <a:solidFill>
                  <a:srgbClr val="7030A0"/>
                </a:solidFill>
                <a:effectLst/>
                <a:uLnTx/>
                <a:uFillTx/>
                <a:latin typeface="Arial" panose="020B0604020202020204" pitchFamily="34" charset="0"/>
                <a:cs typeface="Arial" panose="020B0604020202020204" pitchFamily="34" charset="0"/>
              </a:rPr>
              <a:t>sử</a:t>
            </a:r>
            <a:r>
              <a:rPr kumimoji="0" lang="en-US" sz="2800" b="0" i="1" u="none" strike="noStrike" kern="1200" cap="none" spc="0" normalizeH="0" baseline="0" noProof="0" dirty="0">
                <a:ln>
                  <a:noFill/>
                </a:ln>
                <a:solidFill>
                  <a:srgbClr val="7030A0"/>
                </a:solidFill>
                <a:effectLst/>
                <a:uLnTx/>
                <a:uFillTx/>
                <a:latin typeface="Arial" panose="020B0604020202020204" pitchFamily="34" charset="0"/>
                <a:cs typeface="Arial" panose="020B0604020202020204" pitchFamily="34" charset="0"/>
              </a:rPr>
              <a:t> </a:t>
            </a:r>
            <a:r>
              <a:rPr kumimoji="0" lang="en-US" sz="2800" b="0" i="1" u="none" strike="noStrike" kern="1200" cap="none" spc="0" normalizeH="0" baseline="0" noProof="0" dirty="0" err="1">
                <a:ln>
                  <a:noFill/>
                </a:ln>
                <a:solidFill>
                  <a:srgbClr val="7030A0"/>
                </a:solidFill>
                <a:effectLst/>
                <a:uLnTx/>
                <a:uFillTx/>
                <a:latin typeface="Arial" panose="020B0604020202020204" pitchFamily="34" charset="0"/>
                <a:cs typeface="Arial" panose="020B0604020202020204" pitchFamily="34" charset="0"/>
              </a:rPr>
              <a:t>dụng</a:t>
            </a:r>
            <a:r>
              <a:rPr kumimoji="0" lang="en-US" sz="2800" b="0" i="1" u="none" strike="noStrike" kern="1200" cap="none" spc="0" normalizeH="0" baseline="0" noProof="0" dirty="0">
                <a:ln>
                  <a:noFill/>
                </a:ln>
                <a:solidFill>
                  <a:srgbClr val="7030A0"/>
                </a:solidFill>
                <a:effectLst/>
                <a:uLnTx/>
                <a:uFillTx/>
                <a:latin typeface="Arial" panose="020B0604020202020204" pitchFamily="34" charset="0"/>
                <a:cs typeface="Arial" panose="020B0604020202020204" pitchFamily="34" charset="0"/>
              </a:rPr>
              <a:t> </a:t>
            </a:r>
            <a:r>
              <a:rPr kumimoji="0" lang="en-US" sz="2800" b="0" i="1" u="none" strike="noStrike" kern="1200" cap="none" spc="0" normalizeH="0" baseline="0" noProof="0" dirty="0" err="1">
                <a:ln>
                  <a:noFill/>
                </a:ln>
                <a:solidFill>
                  <a:srgbClr val="7030A0"/>
                </a:solidFill>
                <a:effectLst/>
                <a:uLnTx/>
                <a:uFillTx/>
                <a:latin typeface="Arial" panose="020B0604020202020204" pitchFamily="34" charset="0"/>
                <a:cs typeface="Arial" panose="020B0604020202020204" pitchFamily="34" charset="0"/>
              </a:rPr>
              <a:t>quá</a:t>
            </a:r>
            <a:r>
              <a:rPr kumimoji="0" lang="en-US" sz="2800" b="0" i="1" u="none" strike="noStrike" kern="1200" cap="none" spc="0" normalizeH="0" baseline="0" noProof="0" dirty="0">
                <a:ln>
                  <a:noFill/>
                </a:ln>
                <a:solidFill>
                  <a:srgbClr val="7030A0"/>
                </a:solidFill>
                <a:effectLst/>
                <a:uLnTx/>
                <a:uFillTx/>
                <a:latin typeface="Arial" panose="020B0604020202020204" pitchFamily="34" charset="0"/>
                <a:cs typeface="Arial" panose="020B0604020202020204" pitchFamily="34" charset="0"/>
              </a:rPr>
              <a:t> </a:t>
            </a:r>
            <a:r>
              <a:rPr kumimoji="0" lang="en-US" sz="2800" b="0" i="1" u="none" strike="noStrike" kern="1200" cap="none" spc="0" normalizeH="0" baseline="0" noProof="0" dirty="0" err="1">
                <a:ln>
                  <a:noFill/>
                </a:ln>
                <a:solidFill>
                  <a:srgbClr val="7030A0"/>
                </a:solidFill>
                <a:effectLst/>
                <a:uLnTx/>
                <a:uFillTx/>
                <a:latin typeface="Arial" panose="020B0604020202020204" pitchFamily="34" charset="0"/>
                <a:cs typeface="Arial" panose="020B0604020202020204" pitchFamily="34" charset="0"/>
              </a:rPr>
              <a:t>nhiều</a:t>
            </a:r>
            <a:r>
              <a:rPr kumimoji="0" lang="en-US" sz="2800" b="0" i="1" u="none" strike="noStrike" kern="1200" cap="none" spc="0" normalizeH="0" baseline="0" noProof="0" dirty="0">
                <a:ln>
                  <a:noFill/>
                </a:ln>
                <a:solidFill>
                  <a:srgbClr val="7030A0"/>
                </a:solidFill>
                <a:effectLst/>
                <a:uLnTx/>
                <a:uFillTx/>
                <a:latin typeface="Arial" panose="020B0604020202020204" pitchFamily="34" charset="0"/>
                <a:cs typeface="Arial" panose="020B0604020202020204" pitchFamily="34" charset="0"/>
              </a:rPr>
              <a:t> </a:t>
            </a:r>
            <a:r>
              <a:rPr kumimoji="0" lang="en-US" sz="2800" b="0" i="1" u="none" strike="noStrike" kern="1200" cap="none" spc="0" normalizeH="0" baseline="0" noProof="0" dirty="0" err="1">
                <a:ln>
                  <a:noFill/>
                </a:ln>
                <a:solidFill>
                  <a:srgbClr val="7030A0"/>
                </a:solidFill>
                <a:effectLst/>
                <a:uLnTx/>
                <a:uFillTx/>
                <a:latin typeface="Arial" panose="020B0604020202020204" pitchFamily="34" charset="0"/>
                <a:cs typeface="Arial" panose="020B0604020202020204" pitchFamily="34" charset="0"/>
              </a:rPr>
              <a:t>nguồn</a:t>
            </a:r>
            <a:r>
              <a:rPr kumimoji="0" lang="en-US" sz="2800" b="0" i="1" u="none" strike="noStrike" kern="1200" cap="none" spc="0" normalizeH="0" baseline="0" noProof="0" dirty="0">
                <a:ln>
                  <a:noFill/>
                </a:ln>
                <a:solidFill>
                  <a:srgbClr val="7030A0"/>
                </a:solidFill>
                <a:effectLst/>
                <a:uLnTx/>
                <a:uFillTx/>
                <a:latin typeface="Arial" panose="020B0604020202020204" pitchFamily="34" charset="0"/>
                <a:cs typeface="Arial" panose="020B0604020202020204" pitchFamily="34" charset="0"/>
              </a:rPr>
              <a:t> </a:t>
            </a:r>
            <a:r>
              <a:rPr kumimoji="0" lang="en-US" sz="2800" b="0" i="1" u="none" strike="noStrike" kern="1200" cap="none" spc="0" normalizeH="0" baseline="0" noProof="0" dirty="0" err="1">
                <a:ln>
                  <a:noFill/>
                </a:ln>
                <a:solidFill>
                  <a:srgbClr val="7030A0"/>
                </a:solidFill>
                <a:effectLst/>
                <a:uLnTx/>
                <a:uFillTx/>
                <a:latin typeface="Arial" panose="020B0604020202020204" pitchFamily="34" charset="0"/>
                <a:cs typeface="Arial" panose="020B0604020202020204" pitchFamily="34" charset="0"/>
              </a:rPr>
              <a:t>lực</a:t>
            </a:r>
            <a:r>
              <a:rPr lang="en-US" sz="2800" i="1" dirty="0">
                <a:solidFill>
                  <a:srgbClr val="7030A0"/>
                </a:solidFill>
                <a:latin typeface="Arial" panose="020B0604020202020204" pitchFamily="34" charset="0"/>
                <a:cs typeface="Arial" panose="020B0604020202020204" pitchFamily="34" charset="0"/>
              </a:rPr>
              <a:t>.</a:t>
            </a:r>
            <a:endParaRPr kumimoji="0" lang="en-US" sz="2800" b="0" i="1" u="none" strike="noStrike" kern="1200" cap="none" spc="0" normalizeH="0" baseline="0" noProof="0" dirty="0">
              <a:ln>
                <a:noFill/>
              </a:ln>
              <a:solidFill>
                <a:srgbClr val="7030A0"/>
              </a:solidFill>
              <a:effectLst/>
              <a:uLnTx/>
              <a:uFillTx/>
              <a:latin typeface="Arial" panose="020B0604020202020204" pitchFamily="34" charset="0"/>
              <a:cs typeface="Arial" panose="020B0604020202020204" pitchFamily="34" charset="0"/>
            </a:endParaRPr>
          </a:p>
        </p:txBody>
      </p:sp>
      <p:sp>
        <p:nvSpPr>
          <p:cNvPr id="59" name="TextBox 58">
            <a:extLst>
              <a:ext uri="{FF2B5EF4-FFF2-40B4-BE49-F238E27FC236}">
                <a16:creationId xmlns:a16="http://schemas.microsoft.com/office/drawing/2014/main" id="{5EF4F25F-C17D-5DF5-B954-BE95242450C1}"/>
              </a:ext>
            </a:extLst>
          </p:cNvPr>
          <p:cNvSpPr txBox="1"/>
          <p:nvPr/>
        </p:nvSpPr>
        <p:spPr>
          <a:xfrm>
            <a:off x="1047734" y="2064391"/>
            <a:ext cx="7133624" cy="4647426"/>
          </a:xfrm>
          <a:prstGeom prst="rect">
            <a:avLst/>
          </a:prstGeom>
          <a:noFill/>
        </p:spPr>
        <p:txBody>
          <a:bodyPr wrap="square" rtlCol="0">
            <a:spAutoFit/>
          </a:bodyPr>
          <a:lstStyle/>
          <a:p>
            <a:r>
              <a:rPr lang="vi-VN" sz="3600" b="1" dirty="0">
                <a:solidFill>
                  <a:srgbClr val="4A206A"/>
                </a:solidFill>
                <a:latin typeface="Arial" panose="020B0604020202020204" pitchFamily="34" charset="0"/>
                <a:cs typeface="Arial" panose="020B0604020202020204" pitchFamily="34" charset="0"/>
              </a:rPr>
              <a:t>Thời Alexander (năm 330 trước công nguyên), “Chiến lược”: </a:t>
            </a:r>
            <a:endParaRPr lang="en-US" sz="3600" b="1" dirty="0">
              <a:solidFill>
                <a:srgbClr val="4A206A"/>
              </a:solidFill>
              <a:latin typeface="Arial" panose="020B0604020202020204" pitchFamily="34" charset="0"/>
              <a:cs typeface="Arial" panose="020B0604020202020204" pitchFamily="34" charset="0"/>
            </a:endParaRPr>
          </a:p>
          <a:p>
            <a:endParaRPr lang="en-US" sz="3200" dirty="0">
              <a:solidFill>
                <a:srgbClr val="4A206A"/>
              </a:solidFill>
              <a:latin typeface="Arial" panose="020B0604020202020204" pitchFamily="34" charset="0"/>
              <a:cs typeface="Arial" panose="020B0604020202020204" pitchFamily="34" charset="0"/>
            </a:endParaRPr>
          </a:p>
          <a:p>
            <a:pPr marL="457200" indent="-457200">
              <a:buFont typeface="Wingdings" panose="05000000000000000000" pitchFamily="2" charset="2"/>
              <a:buChar char="Ø"/>
            </a:pPr>
            <a:r>
              <a:rPr lang="vi-VN" sz="3200" dirty="0">
                <a:solidFill>
                  <a:srgbClr val="4A206A"/>
                </a:solidFill>
                <a:latin typeface="Arial" panose="020B0604020202020204" pitchFamily="34" charset="0"/>
                <a:cs typeface="Arial" panose="020B0604020202020204" pitchFamily="34" charset="0"/>
              </a:rPr>
              <a:t>Kỹ năng khai thác các lực lượng </a:t>
            </a:r>
            <a:endParaRPr lang="en-US" sz="3200" dirty="0">
              <a:solidFill>
                <a:srgbClr val="4A206A"/>
              </a:solidFill>
              <a:latin typeface="Arial" panose="020B0604020202020204" pitchFamily="34" charset="0"/>
              <a:cs typeface="Arial" panose="020B0604020202020204" pitchFamily="34" charset="0"/>
            </a:endParaRPr>
          </a:p>
          <a:p>
            <a:pPr marL="457200" indent="-457200">
              <a:buFont typeface="Wingdings" panose="05000000000000000000" pitchFamily="2" charset="2"/>
              <a:buChar char="Ø"/>
            </a:pPr>
            <a:r>
              <a:rPr lang="vi-VN" sz="3200" dirty="0">
                <a:solidFill>
                  <a:srgbClr val="4A206A"/>
                </a:solidFill>
                <a:latin typeface="Arial" panose="020B0604020202020204" pitchFamily="34" charset="0"/>
                <a:cs typeface="Arial" panose="020B0604020202020204" pitchFamily="34" charset="0"/>
              </a:rPr>
              <a:t>Tạo dựng hệ thống thống trị toàn cục. </a:t>
            </a:r>
            <a:endParaRPr lang="en-US" sz="3200" dirty="0">
              <a:solidFill>
                <a:srgbClr val="4A206A"/>
              </a:solidFill>
              <a:latin typeface="Arial" panose="020B0604020202020204" pitchFamily="34" charset="0"/>
              <a:cs typeface="Arial" panose="020B0604020202020204" pitchFamily="34" charset="0"/>
            </a:endParaRPr>
          </a:p>
          <a:p>
            <a:pPr marL="457200" indent="-457200">
              <a:buFont typeface="Wingdings" panose="05000000000000000000" pitchFamily="2" charset="2"/>
              <a:buChar char="q"/>
            </a:pPr>
            <a:r>
              <a:rPr lang="vi-VN" sz="3200" dirty="0">
                <a:solidFill>
                  <a:srgbClr val="4A206A"/>
                </a:solidFill>
                <a:latin typeface="Arial" panose="020B0604020202020204" pitchFamily="34" charset="0"/>
                <a:cs typeface="Arial" panose="020B0604020202020204" pitchFamily="34" charset="0"/>
              </a:rPr>
              <a:t>Luận điểm cơ bản của chiến lược quân sự</a:t>
            </a:r>
            <a:endParaRPr lang="en-US" sz="3200" dirty="0">
              <a:solidFill>
                <a:srgbClr val="4A206A"/>
              </a:solidFill>
              <a:latin typeface="Arial" panose="020B0604020202020204" pitchFamily="34" charset="0"/>
              <a:cs typeface="Arial" panose="020B0604020202020204" pitchFamily="34" charset="0"/>
            </a:endParaRPr>
          </a:p>
          <a:p>
            <a:pPr marL="457200" indent="-457200">
              <a:buFont typeface="Wingdings" panose="05000000000000000000" pitchFamily="2" charset="2"/>
              <a:buChar char="Ø"/>
            </a:pPr>
            <a:r>
              <a:rPr lang="vi-VN" sz="3200" dirty="0">
                <a:solidFill>
                  <a:srgbClr val="4A206A"/>
                </a:solidFill>
                <a:latin typeface="Arial" panose="020B0604020202020204" pitchFamily="34" charset="0"/>
                <a:cs typeface="Arial" panose="020B0604020202020204" pitchFamily="34" charset="0"/>
              </a:rPr>
              <a:t>Đè bẹp đối thủ</a:t>
            </a:r>
            <a:endParaRPr lang="en-US" sz="3200" dirty="0">
              <a:solidFill>
                <a:srgbClr val="4A206A"/>
              </a:solidFill>
              <a:latin typeface="Arial" panose="020B0604020202020204" pitchFamily="34" charset="0"/>
              <a:cs typeface="Arial" panose="020B0604020202020204" pitchFamily="34" charset="0"/>
            </a:endParaRPr>
          </a:p>
        </p:txBody>
      </p:sp>
      <p:sp>
        <p:nvSpPr>
          <p:cNvPr id="66" name="Rectangle 20">
            <a:extLst>
              <a:ext uri="{FF2B5EF4-FFF2-40B4-BE49-F238E27FC236}">
                <a16:creationId xmlns:a16="http://schemas.microsoft.com/office/drawing/2014/main" id="{ABCEF2F5-80D2-0D52-027F-00AAD7412E6E}"/>
              </a:ext>
            </a:extLst>
          </p:cNvPr>
          <p:cNvSpPr>
            <a:spLocks noChangeArrowheads="1"/>
          </p:cNvSpPr>
          <p:nvPr/>
        </p:nvSpPr>
        <p:spPr bwMode="auto">
          <a:xfrm>
            <a:off x="0" y="0"/>
            <a:ext cx="20955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6654" tIns="76176" rIns="66654" bIns="57132" numCol="1" anchor="ctr" anchorCtr="0" compatLnSpc="1">
            <a:prstTxWarp prst="textNoShape">
              <a:avLst/>
            </a:prstTxWarp>
            <a:spAutoFit/>
          </a:bodyPr>
          <a:lstStyle/>
          <a:p>
            <a:endParaRPr lang="en-US"/>
          </a:p>
        </p:txBody>
      </p:sp>
      <p:sp>
        <p:nvSpPr>
          <p:cNvPr id="67" name="Rectangle 23">
            <a:extLst>
              <a:ext uri="{FF2B5EF4-FFF2-40B4-BE49-F238E27FC236}">
                <a16:creationId xmlns:a16="http://schemas.microsoft.com/office/drawing/2014/main" id="{C6BF96D6-677D-3FA0-4D5D-BBEE48D9D016}"/>
              </a:ext>
            </a:extLst>
          </p:cNvPr>
          <p:cNvSpPr>
            <a:spLocks noChangeArrowheads="1"/>
          </p:cNvSpPr>
          <p:nvPr/>
        </p:nvSpPr>
        <p:spPr bwMode="auto">
          <a:xfrm>
            <a:off x="0" y="0"/>
            <a:ext cx="18288000" cy="38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endParaRPr lang="en-US"/>
          </a:p>
        </p:txBody>
      </p:sp>
      <p:sp>
        <p:nvSpPr>
          <p:cNvPr id="68" name="Rectangle 24">
            <a:extLst>
              <a:ext uri="{FF2B5EF4-FFF2-40B4-BE49-F238E27FC236}">
                <a16:creationId xmlns:a16="http://schemas.microsoft.com/office/drawing/2014/main" id="{D92D8663-6036-2890-8462-7C1FE9AA63B8}"/>
              </a:ext>
            </a:extLst>
          </p:cNvPr>
          <p:cNvSpPr>
            <a:spLocks noChangeArrowheads="1"/>
          </p:cNvSpPr>
          <p:nvPr/>
        </p:nvSpPr>
        <p:spPr bwMode="auto">
          <a:xfrm>
            <a:off x="0" y="0"/>
            <a:ext cx="18288000" cy="38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a:ln>
                  <a:noFill/>
                </a:ln>
                <a:solidFill>
                  <a:schemeClr val="tx1"/>
                </a:solidFill>
                <a:effectLst/>
                <a:latin typeface="Arial" panose="020B0604020202020204" pitchFamily="34" charset="0"/>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69" name="AutoShape 22">
            <a:extLst>
              <a:ext uri="{FF2B5EF4-FFF2-40B4-BE49-F238E27FC236}">
                <a16:creationId xmlns:a16="http://schemas.microsoft.com/office/drawing/2014/main" id="{62DB7A5E-7E19-DEF4-C121-C900A6806B08}"/>
              </a:ext>
            </a:extLst>
          </p:cNvPr>
          <p:cNvSpPr>
            <a:spLocks noChangeAspect="1" noChangeArrowheads="1"/>
          </p:cNvSpPr>
          <p:nvPr/>
        </p:nvSpPr>
        <p:spPr bwMode="auto">
          <a:xfrm>
            <a:off x="8991600" y="49911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71" name="Picture 70" descr="Icon&#10;&#10;Description automatically generated with medium confidence">
            <a:extLst>
              <a:ext uri="{FF2B5EF4-FFF2-40B4-BE49-F238E27FC236}">
                <a16:creationId xmlns:a16="http://schemas.microsoft.com/office/drawing/2014/main" id="{18FE867E-B8A9-044F-005F-96CEBB67A5A3}"/>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893074" y="1668269"/>
            <a:ext cx="7910518" cy="6413831"/>
          </a:xfrm>
          <a:prstGeom prst="rect">
            <a:avLst/>
          </a:prstGeom>
          <a:ln>
            <a:noFill/>
          </a:ln>
          <a:effectLst>
            <a:softEdge rad="112500"/>
          </a:effectLst>
        </p:spPr>
      </p:pic>
    </p:spTree>
    <p:extLst>
      <p:ext uri="{BB962C8B-B14F-4D97-AF65-F5344CB8AC3E}">
        <p14:creationId xmlns:p14="http://schemas.microsoft.com/office/powerpoint/2010/main" val="25133897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1000"/>
                                        <p:tgtEl>
                                          <p:spTgt spid="2"/>
                                        </p:tgtEl>
                                      </p:cBhvr>
                                    </p:animEffect>
                                  </p:childTnLst>
                                </p:cTn>
                              </p:par>
                            </p:childTnLst>
                          </p:cTn>
                        </p:par>
                        <p:par>
                          <p:cTn id="8" fill="hold">
                            <p:stCondLst>
                              <p:cond delay="1000"/>
                            </p:stCondLst>
                            <p:childTnLst>
                              <p:par>
                                <p:cTn id="9" presetID="14" presetClass="entr" presetSubtype="10" fill="hold" grpId="0" nodeType="afterEffect">
                                  <p:stCondLst>
                                    <p:cond delay="0"/>
                                  </p:stCondLst>
                                  <p:childTnLst>
                                    <p:set>
                                      <p:cBhvr>
                                        <p:cTn id="10" dur="1" fill="hold">
                                          <p:stCondLst>
                                            <p:cond delay="0"/>
                                          </p:stCondLst>
                                        </p:cTn>
                                        <p:tgtEl>
                                          <p:spTgt spid="59"/>
                                        </p:tgtEl>
                                        <p:attrNameLst>
                                          <p:attrName>style.visibility</p:attrName>
                                        </p:attrNameLst>
                                      </p:cBhvr>
                                      <p:to>
                                        <p:strVal val="visible"/>
                                      </p:to>
                                    </p:set>
                                    <p:animEffect transition="in" filter="randombar(horizontal)">
                                      <p:cBhvr>
                                        <p:cTn id="11" dur="1000"/>
                                        <p:tgtEl>
                                          <p:spTgt spid="59"/>
                                        </p:tgtEl>
                                      </p:cBhvr>
                                    </p:animEffect>
                                  </p:childTnLst>
                                </p:cTn>
                              </p:par>
                            </p:childTnLst>
                          </p:cTn>
                        </p:par>
                        <p:par>
                          <p:cTn id="12" fill="hold">
                            <p:stCondLst>
                              <p:cond delay="2000"/>
                            </p:stCondLst>
                            <p:childTnLst>
                              <p:par>
                                <p:cTn id="13" presetID="14" presetClass="entr" presetSubtype="10" fill="hold" grpId="0" nodeType="afterEffect">
                                  <p:stCondLst>
                                    <p:cond delay="0"/>
                                  </p:stCondLst>
                                  <p:childTnLst>
                                    <p:set>
                                      <p:cBhvr>
                                        <p:cTn id="14" dur="1" fill="hold">
                                          <p:stCondLst>
                                            <p:cond delay="0"/>
                                          </p:stCondLst>
                                        </p:cTn>
                                        <p:tgtEl>
                                          <p:spTgt spid="47"/>
                                        </p:tgtEl>
                                        <p:attrNameLst>
                                          <p:attrName>style.visibility</p:attrName>
                                        </p:attrNameLst>
                                      </p:cBhvr>
                                      <p:to>
                                        <p:strVal val="visible"/>
                                      </p:to>
                                    </p:set>
                                    <p:animEffect transition="in" filter="randombar(horizontal)">
                                      <p:cBhvr>
                                        <p:cTn id="15" dur="1000"/>
                                        <p:tgtEl>
                                          <p:spTgt spid="47"/>
                                        </p:tgtEl>
                                      </p:cBhvr>
                                    </p:animEffect>
                                  </p:childTnLst>
                                </p:cTn>
                              </p:par>
                            </p:childTnLst>
                          </p:cTn>
                        </p:par>
                        <p:par>
                          <p:cTn id="16" fill="hold">
                            <p:stCondLst>
                              <p:cond delay="3000"/>
                            </p:stCondLst>
                            <p:childTnLst>
                              <p:par>
                                <p:cTn id="17" presetID="16" presetClass="entr" presetSubtype="21" fill="hold" nodeType="afterEffect">
                                  <p:stCondLst>
                                    <p:cond delay="0"/>
                                  </p:stCondLst>
                                  <p:childTnLst>
                                    <p:set>
                                      <p:cBhvr>
                                        <p:cTn id="18" dur="1" fill="hold">
                                          <p:stCondLst>
                                            <p:cond delay="0"/>
                                          </p:stCondLst>
                                        </p:cTn>
                                        <p:tgtEl>
                                          <p:spTgt spid="71"/>
                                        </p:tgtEl>
                                        <p:attrNameLst>
                                          <p:attrName>style.visibility</p:attrName>
                                        </p:attrNameLst>
                                      </p:cBhvr>
                                      <p:to>
                                        <p:strVal val="visible"/>
                                      </p:to>
                                    </p:set>
                                    <p:animEffect transition="in" filter="barn(inVertical)">
                                      <p:cBhvr>
                                        <p:cTn id="19" dur="500"/>
                                        <p:tgtEl>
                                          <p:spTgt spid="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7" grpId="0"/>
      <p:bldP spid="59" grpId="0"/>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5400000" flipH="1">
            <a:off x="-1138238" y="0"/>
            <a:ext cx="10287000" cy="10287000"/>
          </a:xfrm>
          <a:prstGeom prst="rect">
            <a:avLst/>
          </a:prstGeom>
        </p:spPr>
      </p:pic>
      <p:pic>
        <p:nvPicPr>
          <p:cNvPr id="3" name="Picture 3"/>
          <p:cNvPicPr>
            <a:picLocks noChangeAspect="1"/>
          </p:cNvPicPr>
          <p:nvPr/>
        </p:nvPicPr>
        <p:blipFill>
          <a:blip r:embed="rId4"/>
          <a:srcRect/>
          <a:stretch>
            <a:fillRect/>
          </a:stretch>
        </p:blipFill>
        <p:spPr>
          <a:xfrm>
            <a:off x="2414780" y="7774427"/>
            <a:ext cx="5190982" cy="2919927"/>
          </a:xfrm>
          <a:prstGeom prst="rect">
            <a:avLst/>
          </a:prstGeom>
        </p:spPr>
      </p:pic>
      <p:pic>
        <p:nvPicPr>
          <p:cNvPr id="4" name="Picture 4"/>
          <p:cNvPicPr>
            <a:picLocks noChangeAspect="1"/>
          </p:cNvPicPr>
          <p:nvPr/>
        </p:nvPicPr>
        <p:blipFill>
          <a:blip r:embed="rId4"/>
          <a:srcRect/>
          <a:stretch>
            <a:fillRect/>
          </a:stretch>
        </p:blipFill>
        <p:spPr>
          <a:xfrm>
            <a:off x="60627" y="8956618"/>
            <a:ext cx="2400480" cy="1350270"/>
          </a:xfrm>
          <a:prstGeom prst="rect">
            <a:avLst/>
          </a:prstGeom>
        </p:spPr>
      </p:pic>
      <p:pic>
        <p:nvPicPr>
          <p:cNvPr id="5" name="Picture 5"/>
          <p:cNvPicPr>
            <a:picLocks noChangeAspect="1"/>
          </p:cNvPicPr>
          <p:nvPr/>
        </p:nvPicPr>
        <p:blipFill>
          <a:blip r:embed="rId4"/>
          <a:srcRect/>
          <a:stretch>
            <a:fillRect/>
          </a:stretch>
        </p:blipFill>
        <p:spPr>
          <a:xfrm>
            <a:off x="7270412" y="8708454"/>
            <a:ext cx="3282843" cy="1846599"/>
          </a:xfrm>
          <a:prstGeom prst="rect">
            <a:avLst/>
          </a:prstGeom>
        </p:spPr>
      </p:pic>
      <p:pic>
        <p:nvPicPr>
          <p:cNvPr id="6" name="Picture 6"/>
          <p:cNvPicPr>
            <a:picLocks noChangeAspect="1"/>
          </p:cNvPicPr>
          <p:nvPr/>
        </p:nvPicPr>
        <p:blipFill>
          <a:blip r:embed="rId4"/>
          <a:srcRect/>
          <a:stretch>
            <a:fillRect/>
          </a:stretch>
        </p:blipFill>
        <p:spPr>
          <a:xfrm>
            <a:off x="10194120" y="9341462"/>
            <a:ext cx="2405141" cy="1352892"/>
          </a:xfrm>
          <a:prstGeom prst="rect">
            <a:avLst/>
          </a:prstGeom>
        </p:spPr>
      </p:pic>
      <p:pic>
        <p:nvPicPr>
          <p:cNvPr id="7" name="Picture 7"/>
          <p:cNvPicPr>
            <a:picLocks noChangeAspect="1"/>
          </p:cNvPicPr>
          <p:nvPr/>
        </p:nvPicPr>
        <p:blipFill>
          <a:blip r:embed="rId4"/>
          <a:srcRect/>
          <a:stretch>
            <a:fillRect/>
          </a:stretch>
        </p:blipFill>
        <p:spPr>
          <a:xfrm>
            <a:off x="12420155" y="9789549"/>
            <a:ext cx="2405141" cy="1352892"/>
          </a:xfrm>
          <a:prstGeom prst="rect">
            <a:avLst/>
          </a:prstGeom>
        </p:spPr>
      </p:pic>
      <p:grpSp>
        <p:nvGrpSpPr>
          <p:cNvPr id="18" name="Group 18"/>
          <p:cNvGrpSpPr/>
          <p:nvPr/>
        </p:nvGrpSpPr>
        <p:grpSpPr>
          <a:xfrm>
            <a:off x="15701935" y="9544050"/>
            <a:ext cx="473857" cy="473857"/>
            <a:chOff x="0" y="0"/>
            <a:chExt cx="812800" cy="812800"/>
          </a:xfrm>
        </p:grpSpPr>
        <p:sp>
          <p:nvSpPr>
            <p:cNvPr id="19" name="Freeform 19"/>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20" name="TextBox 20"/>
            <p:cNvSpPr txBox="1"/>
            <p:nvPr/>
          </p:nvSpPr>
          <p:spPr>
            <a:xfrm>
              <a:off x="76200" y="104775"/>
              <a:ext cx="660400" cy="6318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21" name="Group 21"/>
          <p:cNvGrpSpPr/>
          <p:nvPr/>
        </p:nvGrpSpPr>
        <p:grpSpPr>
          <a:xfrm>
            <a:off x="16790205" y="9544050"/>
            <a:ext cx="473857" cy="473857"/>
            <a:chOff x="0" y="0"/>
            <a:chExt cx="812800" cy="812800"/>
          </a:xfrm>
        </p:grpSpPr>
        <p:sp>
          <p:nvSpPr>
            <p:cNvPr id="22" name="Freeform 22"/>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23" name="TextBox 23"/>
            <p:cNvSpPr txBox="1"/>
            <p:nvPr/>
          </p:nvSpPr>
          <p:spPr>
            <a:xfrm>
              <a:off x="76200" y="104775"/>
              <a:ext cx="660400" cy="6318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24" name="Group 24"/>
          <p:cNvGrpSpPr/>
          <p:nvPr/>
        </p:nvGrpSpPr>
        <p:grpSpPr>
          <a:xfrm>
            <a:off x="15938863" y="9544050"/>
            <a:ext cx="1088270" cy="473857"/>
            <a:chOff x="0" y="0"/>
            <a:chExt cx="286623" cy="124802"/>
          </a:xfrm>
        </p:grpSpPr>
        <p:sp>
          <p:nvSpPr>
            <p:cNvPr id="25" name="Freeform 25"/>
            <p:cNvSpPr/>
            <p:nvPr/>
          </p:nvSpPr>
          <p:spPr>
            <a:xfrm>
              <a:off x="0" y="0"/>
              <a:ext cx="286623" cy="124802"/>
            </a:xfrm>
            <a:custGeom>
              <a:avLst/>
              <a:gdLst/>
              <a:ahLst/>
              <a:cxnLst/>
              <a:rect l="l" t="t" r="r" b="b"/>
              <a:pathLst>
                <a:path w="286623" h="124802">
                  <a:moveTo>
                    <a:pt x="0" y="0"/>
                  </a:moveTo>
                  <a:lnTo>
                    <a:pt x="286623" y="0"/>
                  </a:lnTo>
                  <a:lnTo>
                    <a:pt x="286623" y="124802"/>
                  </a:lnTo>
                  <a:lnTo>
                    <a:pt x="0" y="124802"/>
                  </a:lnTo>
                  <a:close/>
                </a:path>
              </a:pathLst>
            </a:custGeom>
            <a:solidFill>
              <a:srgbClr val="24225C"/>
            </a:solidFill>
          </p:spPr>
          <p:txBody>
            <a:bodyPr/>
            <a:lstStyle/>
            <a:p>
              <a:endParaRPr lang="en-US"/>
            </a:p>
          </p:txBody>
        </p:sp>
        <p:sp>
          <p:nvSpPr>
            <p:cNvPr id="26" name="TextBox 26"/>
            <p:cNvSpPr txBox="1"/>
            <p:nvPr/>
          </p:nvSpPr>
          <p:spPr>
            <a:xfrm>
              <a:off x="0" y="28575"/>
              <a:ext cx="812800" cy="7842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27" name="Group 27"/>
          <p:cNvGrpSpPr/>
          <p:nvPr/>
        </p:nvGrpSpPr>
        <p:grpSpPr>
          <a:xfrm>
            <a:off x="8674905" y="9544050"/>
            <a:ext cx="473857" cy="473857"/>
            <a:chOff x="0" y="0"/>
            <a:chExt cx="812800" cy="812800"/>
          </a:xfrm>
        </p:grpSpPr>
        <p:sp>
          <p:nvSpPr>
            <p:cNvPr id="28" name="Freeform 28"/>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29" name="TextBox 29"/>
            <p:cNvSpPr txBox="1"/>
            <p:nvPr/>
          </p:nvSpPr>
          <p:spPr>
            <a:xfrm>
              <a:off x="76200" y="104775"/>
              <a:ext cx="660400" cy="6318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30" name="Group 30"/>
          <p:cNvGrpSpPr/>
          <p:nvPr/>
        </p:nvGrpSpPr>
        <p:grpSpPr>
          <a:xfrm>
            <a:off x="9139238" y="9544050"/>
            <a:ext cx="473857" cy="473857"/>
            <a:chOff x="0" y="0"/>
            <a:chExt cx="812800" cy="812800"/>
          </a:xfrm>
        </p:grpSpPr>
        <p:sp>
          <p:nvSpPr>
            <p:cNvPr id="31" name="Freeform 31"/>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32" name="TextBox 32"/>
            <p:cNvSpPr txBox="1"/>
            <p:nvPr/>
          </p:nvSpPr>
          <p:spPr>
            <a:xfrm>
              <a:off x="76200" y="104775"/>
              <a:ext cx="660400" cy="6318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33" name="Group 33"/>
          <p:cNvGrpSpPr/>
          <p:nvPr/>
        </p:nvGrpSpPr>
        <p:grpSpPr>
          <a:xfrm>
            <a:off x="8911834" y="9544050"/>
            <a:ext cx="464332" cy="473857"/>
            <a:chOff x="0" y="0"/>
            <a:chExt cx="122293" cy="124802"/>
          </a:xfrm>
        </p:grpSpPr>
        <p:sp>
          <p:nvSpPr>
            <p:cNvPr id="34" name="Freeform 34"/>
            <p:cNvSpPr/>
            <p:nvPr/>
          </p:nvSpPr>
          <p:spPr>
            <a:xfrm>
              <a:off x="0" y="0"/>
              <a:ext cx="122293" cy="124802"/>
            </a:xfrm>
            <a:custGeom>
              <a:avLst/>
              <a:gdLst/>
              <a:ahLst/>
              <a:cxnLst/>
              <a:rect l="l" t="t" r="r" b="b"/>
              <a:pathLst>
                <a:path w="122293" h="124802">
                  <a:moveTo>
                    <a:pt x="0" y="0"/>
                  </a:moveTo>
                  <a:lnTo>
                    <a:pt x="122293" y="0"/>
                  </a:lnTo>
                  <a:lnTo>
                    <a:pt x="122293" y="124802"/>
                  </a:lnTo>
                  <a:lnTo>
                    <a:pt x="0" y="124802"/>
                  </a:lnTo>
                  <a:close/>
                </a:path>
              </a:pathLst>
            </a:custGeom>
            <a:solidFill>
              <a:srgbClr val="24225C"/>
            </a:solidFill>
          </p:spPr>
          <p:txBody>
            <a:bodyPr/>
            <a:lstStyle/>
            <a:p>
              <a:endParaRPr lang="en-US"/>
            </a:p>
          </p:txBody>
        </p:sp>
        <p:sp>
          <p:nvSpPr>
            <p:cNvPr id="35" name="TextBox 35"/>
            <p:cNvSpPr txBox="1"/>
            <p:nvPr/>
          </p:nvSpPr>
          <p:spPr>
            <a:xfrm>
              <a:off x="0" y="28575"/>
              <a:ext cx="812800" cy="7842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pic>
        <p:nvPicPr>
          <p:cNvPr id="36" name="Picture 36"/>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p:blipFill>
        <p:spPr>
          <a:xfrm>
            <a:off x="8973740" y="9648895"/>
            <a:ext cx="350045" cy="281309"/>
          </a:xfrm>
          <a:prstGeom prst="rect">
            <a:avLst/>
          </a:prstGeom>
        </p:spPr>
      </p:pic>
      <p:sp>
        <p:nvSpPr>
          <p:cNvPr id="38" name="TextBox 38"/>
          <p:cNvSpPr txBox="1"/>
          <p:nvPr/>
        </p:nvSpPr>
        <p:spPr>
          <a:xfrm>
            <a:off x="10155564" y="1807939"/>
            <a:ext cx="7205472" cy="7295395"/>
          </a:xfrm>
          <a:prstGeom prst="rect">
            <a:avLst/>
          </a:prstGeom>
        </p:spPr>
        <p:txBody>
          <a:bodyPr lIns="0" tIns="0" rIns="0" bIns="0" rtlCol="0" anchor="t">
            <a:spAutoFit/>
          </a:bodyPr>
          <a:lstStyle/>
          <a:p>
            <a:pPr algn="just">
              <a:lnSpc>
                <a:spcPct val="150000"/>
              </a:lnSpc>
              <a:defRPr/>
            </a:pPr>
            <a:r>
              <a:rPr lang="en-US" sz="3200" dirty="0" err="1">
                <a:solidFill>
                  <a:srgbClr val="532476"/>
                </a:solidFill>
                <a:latin typeface="Arial" panose="020B0604020202020204" pitchFamily="34" charset="0"/>
                <a:cs typeface="Arial" panose="020B0604020202020204" pitchFamily="34" charset="0"/>
              </a:rPr>
              <a:t>Trong</a:t>
            </a:r>
            <a:r>
              <a:rPr lang="en-US" sz="3200" dirty="0">
                <a:solidFill>
                  <a:srgbClr val="532476"/>
                </a:solidFill>
                <a:latin typeface="Arial" panose="020B0604020202020204" pitchFamily="34" charset="0"/>
                <a:cs typeface="Arial" panose="020B0604020202020204" pitchFamily="34" charset="0"/>
              </a:rPr>
              <a:t> </a:t>
            </a:r>
            <a:r>
              <a:rPr lang="en-US" sz="3200" dirty="0" err="1">
                <a:solidFill>
                  <a:srgbClr val="532476"/>
                </a:solidFill>
                <a:latin typeface="Arial" panose="020B0604020202020204" pitchFamily="34" charset="0"/>
                <a:cs typeface="Arial" panose="020B0604020202020204" pitchFamily="34" charset="0"/>
              </a:rPr>
              <a:t>kinh</a:t>
            </a:r>
            <a:r>
              <a:rPr lang="en-US" sz="3200" dirty="0">
                <a:solidFill>
                  <a:srgbClr val="532476"/>
                </a:solidFill>
                <a:latin typeface="Arial" panose="020B0604020202020204" pitchFamily="34" charset="0"/>
                <a:cs typeface="Arial" panose="020B0604020202020204" pitchFamily="34" charset="0"/>
              </a:rPr>
              <a:t> </a:t>
            </a:r>
            <a:r>
              <a:rPr lang="en-US" sz="3200" dirty="0" err="1">
                <a:solidFill>
                  <a:srgbClr val="532476"/>
                </a:solidFill>
                <a:latin typeface="Arial" panose="020B0604020202020204" pitchFamily="34" charset="0"/>
                <a:cs typeface="Arial" panose="020B0604020202020204" pitchFamily="34" charset="0"/>
              </a:rPr>
              <a:t>doanh</a:t>
            </a:r>
            <a:r>
              <a:rPr lang="en-US" sz="3200" dirty="0">
                <a:solidFill>
                  <a:srgbClr val="532476"/>
                </a:solidFill>
                <a:latin typeface="Arial" panose="020B0604020202020204" pitchFamily="34" charset="0"/>
                <a:cs typeface="Arial" panose="020B0604020202020204" pitchFamily="34" charset="0"/>
              </a:rPr>
              <a:t>, </a:t>
            </a:r>
            <a:r>
              <a:rPr lang="en-US" sz="3200" dirty="0" err="1">
                <a:solidFill>
                  <a:srgbClr val="532476"/>
                </a:solidFill>
                <a:latin typeface="Arial" panose="020B0604020202020204" pitchFamily="34" charset="0"/>
                <a:cs typeface="Arial" panose="020B0604020202020204" pitchFamily="34" charset="0"/>
              </a:rPr>
              <a:t>khái</a:t>
            </a:r>
            <a:r>
              <a:rPr lang="en-US" sz="3200" dirty="0">
                <a:solidFill>
                  <a:srgbClr val="532476"/>
                </a:solidFill>
                <a:latin typeface="Arial" panose="020B0604020202020204" pitchFamily="34" charset="0"/>
                <a:cs typeface="Arial" panose="020B0604020202020204" pitchFamily="34" charset="0"/>
              </a:rPr>
              <a:t> </a:t>
            </a:r>
            <a:r>
              <a:rPr lang="en-US" sz="3200" dirty="0" err="1">
                <a:solidFill>
                  <a:srgbClr val="532476"/>
                </a:solidFill>
                <a:latin typeface="Arial" panose="020B0604020202020204" pitchFamily="34" charset="0"/>
                <a:cs typeface="Arial" panose="020B0604020202020204" pitchFamily="34" charset="0"/>
              </a:rPr>
              <a:t>niệm</a:t>
            </a:r>
            <a:r>
              <a:rPr lang="en-US" sz="3200" dirty="0">
                <a:solidFill>
                  <a:srgbClr val="532476"/>
                </a:solidFill>
                <a:latin typeface="Arial" panose="020B0604020202020204" pitchFamily="34" charset="0"/>
                <a:cs typeface="Arial" panose="020B0604020202020204" pitchFamily="34" charset="0"/>
              </a:rPr>
              <a:t> “</a:t>
            </a:r>
            <a:r>
              <a:rPr lang="en-US" sz="3200" dirty="0" err="1">
                <a:solidFill>
                  <a:srgbClr val="532476"/>
                </a:solidFill>
                <a:latin typeface="Arial" panose="020B0604020202020204" pitchFamily="34" charset="0"/>
                <a:cs typeface="Arial" panose="020B0604020202020204" pitchFamily="34" charset="0"/>
              </a:rPr>
              <a:t>Chiến</a:t>
            </a:r>
            <a:r>
              <a:rPr lang="en-US" sz="3200" dirty="0">
                <a:solidFill>
                  <a:srgbClr val="532476"/>
                </a:solidFill>
                <a:latin typeface="Arial" panose="020B0604020202020204" pitchFamily="34" charset="0"/>
                <a:cs typeface="Arial" panose="020B0604020202020204" pitchFamily="34" charset="0"/>
              </a:rPr>
              <a:t> </a:t>
            </a:r>
            <a:r>
              <a:rPr lang="en-US" sz="3200" dirty="0" err="1">
                <a:solidFill>
                  <a:srgbClr val="532476"/>
                </a:solidFill>
                <a:latin typeface="Arial" panose="020B0604020202020204" pitchFamily="34" charset="0"/>
                <a:cs typeface="Arial" panose="020B0604020202020204" pitchFamily="34" charset="0"/>
              </a:rPr>
              <a:t>lược</a:t>
            </a:r>
            <a:r>
              <a:rPr lang="en-US" sz="3200" dirty="0">
                <a:solidFill>
                  <a:srgbClr val="532476"/>
                </a:solidFill>
                <a:latin typeface="Arial" panose="020B0604020202020204" pitchFamily="34" charset="0"/>
                <a:cs typeface="Arial" panose="020B0604020202020204" pitchFamily="34" charset="0"/>
              </a:rPr>
              <a:t>” </a:t>
            </a:r>
            <a:r>
              <a:rPr lang="en-US" sz="3200" dirty="0" err="1">
                <a:solidFill>
                  <a:srgbClr val="532476"/>
                </a:solidFill>
                <a:latin typeface="Arial" panose="020B0604020202020204" pitchFamily="34" charset="0"/>
                <a:cs typeface="Arial" panose="020B0604020202020204" pitchFamily="34" charset="0"/>
              </a:rPr>
              <a:t>được</a:t>
            </a:r>
            <a:r>
              <a:rPr lang="en-US" sz="3200" dirty="0">
                <a:solidFill>
                  <a:srgbClr val="532476"/>
                </a:solidFill>
                <a:latin typeface="Arial" panose="020B0604020202020204" pitchFamily="34" charset="0"/>
                <a:cs typeface="Arial" panose="020B0604020202020204" pitchFamily="34" charset="0"/>
              </a:rPr>
              <a:t> </a:t>
            </a:r>
            <a:r>
              <a:rPr lang="en-US" sz="3200" dirty="0" err="1">
                <a:solidFill>
                  <a:srgbClr val="532476"/>
                </a:solidFill>
                <a:latin typeface="Arial" panose="020B0604020202020204" pitchFamily="34" charset="0"/>
                <a:cs typeface="Arial" panose="020B0604020202020204" pitchFamily="34" charset="0"/>
              </a:rPr>
              <a:t>hình</a:t>
            </a:r>
            <a:r>
              <a:rPr lang="en-US" sz="3200" dirty="0">
                <a:solidFill>
                  <a:srgbClr val="532476"/>
                </a:solidFill>
                <a:latin typeface="Arial" panose="020B0604020202020204" pitchFamily="34" charset="0"/>
                <a:cs typeface="Arial" panose="020B0604020202020204" pitchFamily="34" charset="0"/>
              </a:rPr>
              <a:t> </a:t>
            </a:r>
            <a:r>
              <a:rPr lang="en-US" sz="3200" dirty="0" err="1">
                <a:solidFill>
                  <a:srgbClr val="532476"/>
                </a:solidFill>
                <a:latin typeface="Arial" panose="020B0604020202020204" pitchFamily="34" charset="0"/>
                <a:cs typeface="Arial" panose="020B0604020202020204" pitchFamily="34" charset="0"/>
              </a:rPr>
              <a:t>thành</a:t>
            </a:r>
            <a:r>
              <a:rPr lang="en-US" sz="3200" dirty="0">
                <a:solidFill>
                  <a:srgbClr val="532476"/>
                </a:solidFill>
                <a:latin typeface="Arial" panose="020B0604020202020204" pitchFamily="34" charset="0"/>
                <a:cs typeface="Arial" panose="020B0604020202020204" pitchFamily="34" charset="0"/>
              </a:rPr>
              <a:t> </a:t>
            </a:r>
            <a:r>
              <a:rPr lang="en-US" sz="3200" dirty="0" err="1">
                <a:solidFill>
                  <a:srgbClr val="532476"/>
                </a:solidFill>
                <a:latin typeface="Arial" panose="020B0604020202020204" pitchFamily="34" charset="0"/>
                <a:cs typeface="Arial" panose="020B0604020202020204" pitchFamily="34" charset="0"/>
              </a:rPr>
              <a:t>vào</a:t>
            </a:r>
            <a:r>
              <a:rPr lang="en-US" sz="3200" dirty="0">
                <a:solidFill>
                  <a:srgbClr val="532476"/>
                </a:solidFill>
                <a:latin typeface="Arial" panose="020B0604020202020204" pitchFamily="34" charset="0"/>
                <a:cs typeface="Arial" panose="020B0604020202020204" pitchFamily="34" charset="0"/>
              </a:rPr>
              <a:t> </a:t>
            </a:r>
            <a:r>
              <a:rPr lang="en-US" sz="3200" dirty="0" err="1">
                <a:solidFill>
                  <a:srgbClr val="532476"/>
                </a:solidFill>
                <a:latin typeface="Arial" panose="020B0604020202020204" pitchFamily="34" charset="0"/>
                <a:cs typeface="Arial" panose="020B0604020202020204" pitchFamily="34" charset="0"/>
              </a:rPr>
              <a:t>thập</a:t>
            </a:r>
            <a:r>
              <a:rPr lang="en-US" sz="3200" dirty="0">
                <a:solidFill>
                  <a:srgbClr val="532476"/>
                </a:solidFill>
                <a:latin typeface="Arial" panose="020B0604020202020204" pitchFamily="34" charset="0"/>
                <a:cs typeface="Arial" panose="020B0604020202020204" pitchFamily="34" charset="0"/>
              </a:rPr>
              <a:t> </a:t>
            </a:r>
            <a:r>
              <a:rPr lang="en-US" sz="3200" dirty="0" err="1">
                <a:solidFill>
                  <a:srgbClr val="532476"/>
                </a:solidFill>
                <a:latin typeface="Arial" panose="020B0604020202020204" pitchFamily="34" charset="0"/>
                <a:cs typeface="Arial" panose="020B0604020202020204" pitchFamily="34" charset="0"/>
              </a:rPr>
              <a:t>niên</a:t>
            </a:r>
            <a:r>
              <a:rPr lang="en-US" sz="3200" dirty="0">
                <a:solidFill>
                  <a:srgbClr val="532476"/>
                </a:solidFill>
                <a:latin typeface="Arial" panose="020B0604020202020204" pitchFamily="34" charset="0"/>
                <a:cs typeface="Arial" panose="020B0604020202020204" pitchFamily="34" charset="0"/>
              </a:rPr>
              <a:t> 50 </a:t>
            </a:r>
            <a:r>
              <a:rPr lang="en-US" sz="3200" dirty="0" err="1">
                <a:solidFill>
                  <a:srgbClr val="532476"/>
                </a:solidFill>
                <a:latin typeface="Arial" panose="020B0604020202020204" pitchFamily="34" charset="0"/>
                <a:cs typeface="Arial" panose="020B0604020202020204" pitchFamily="34" charset="0"/>
              </a:rPr>
              <a:t>và</a:t>
            </a:r>
            <a:r>
              <a:rPr lang="en-US" sz="3200" dirty="0">
                <a:solidFill>
                  <a:srgbClr val="532476"/>
                </a:solidFill>
                <a:latin typeface="Arial" panose="020B0604020202020204" pitchFamily="34" charset="0"/>
                <a:cs typeface="Arial" panose="020B0604020202020204" pitchFamily="34" charset="0"/>
              </a:rPr>
              <a:t> 60 </a:t>
            </a:r>
            <a:r>
              <a:rPr lang="en-US" sz="3200" dirty="0" err="1">
                <a:solidFill>
                  <a:srgbClr val="532476"/>
                </a:solidFill>
                <a:latin typeface="Arial" panose="020B0604020202020204" pitchFamily="34" charset="0"/>
                <a:cs typeface="Arial" panose="020B0604020202020204" pitchFamily="34" charset="0"/>
              </a:rPr>
              <a:t>của</a:t>
            </a:r>
            <a:r>
              <a:rPr lang="en-US" sz="3200" dirty="0">
                <a:solidFill>
                  <a:srgbClr val="532476"/>
                </a:solidFill>
                <a:latin typeface="Arial" panose="020B0604020202020204" pitchFamily="34" charset="0"/>
                <a:cs typeface="Arial" panose="020B0604020202020204" pitchFamily="34" charset="0"/>
              </a:rPr>
              <a:t> </a:t>
            </a:r>
            <a:r>
              <a:rPr lang="en-US" sz="3200" dirty="0" err="1">
                <a:solidFill>
                  <a:srgbClr val="532476"/>
                </a:solidFill>
                <a:latin typeface="Arial" panose="020B0604020202020204" pitchFamily="34" charset="0"/>
                <a:cs typeface="Arial" panose="020B0604020202020204" pitchFamily="34" charset="0"/>
              </a:rPr>
              <a:t>thế</a:t>
            </a:r>
            <a:r>
              <a:rPr lang="en-US" sz="3200" dirty="0">
                <a:solidFill>
                  <a:srgbClr val="532476"/>
                </a:solidFill>
                <a:latin typeface="Arial" panose="020B0604020202020204" pitchFamily="34" charset="0"/>
                <a:cs typeface="Arial" panose="020B0604020202020204" pitchFamily="34" charset="0"/>
              </a:rPr>
              <a:t> </a:t>
            </a:r>
            <a:r>
              <a:rPr lang="en-US" sz="3200" dirty="0" err="1">
                <a:solidFill>
                  <a:srgbClr val="532476"/>
                </a:solidFill>
                <a:latin typeface="Arial" panose="020B0604020202020204" pitchFamily="34" charset="0"/>
                <a:cs typeface="Arial" panose="020B0604020202020204" pitchFamily="34" charset="0"/>
              </a:rPr>
              <a:t>kỷ</a:t>
            </a:r>
            <a:r>
              <a:rPr lang="en-US" sz="3200" dirty="0">
                <a:solidFill>
                  <a:srgbClr val="532476"/>
                </a:solidFill>
                <a:latin typeface="Arial" panose="020B0604020202020204" pitchFamily="34" charset="0"/>
                <a:cs typeface="Arial" panose="020B0604020202020204" pitchFamily="34" charset="0"/>
              </a:rPr>
              <a:t> 20, </a:t>
            </a:r>
            <a:r>
              <a:rPr lang="en-US" sz="3200" dirty="0" err="1">
                <a:solidFill>
                  <a:srgbClr val="532476"/>
                </a:solidFill>
                <a:latin typeface="Arial" panose="020B0604020202020204" pitchFamily="34" charset="0"/>
                <a:cs typeface="Arial" panose="020B0604020202020204" pitchFamily="34" charset="0"/>
              </a:rPr>
              <a:t>những</a:t>
            </a:r>
            <a:r>
              <a:rPr lang="en-US" sz="3200" dirty="0">
                <a:solidFill>
                  <a:srgbClr val="532476"/>
                </a:solidFill>
                <a:latin typeface="Arial" panose="020B0604020202020204" pitchFamily="34" charset="0"/>
                <a:cs typeface="Arial" panose="020B0604020202020204" pitchFamily="34" charset="0"/>
              </a:rPr>
              <a:t> </a:t>
            </a:r>
            <a:r>
              <a:rPr lang="en-US" sz="3200" dirty="0" err="1">
                <a:solidFill>
                  <a:srgbClr val="532476"/>
                </a:solidFill>
                <a:latin typeface="Arial" panose="020B0604020202020204" pitchFamily="34" charset="0"/>
                <a:cs typeface="Arial" panose="020B0604020202020204" pitchFamily="34" charset="0"/>
              </a:rPr>
              <a:t>quan</a:t>
            </a:r>
            <a:r>
              <a:rPr lang="en-US" sz="3200" dirty="0">
                <a:solidFill>
                  <a:srgbClr val="532476"/>
                </a:solidFill>
                <a:latin typeface="Arial" panose="020B0604020202020204" pitchFamily="34" charset="0"/>
                <a:cs typeface="Arial" panose="020B0604020202020204" pitchFamily="34" charset="0"/>
              </a:rPr>
              <a:t> </a:t>
            </a:r>
            <a:r>
              <a:rPr lang="en-US" sz="3200" dirty="0" err="1">
                <a:solidFill>
                  <a:srgbClr val="532476"/>
                </a:solidFill>
                <a:latin typeface="Arial" panose="020B0604020202020204" pitchFamily="34" charset="0"/>
                <a:cs typeface="Arial" panose="020B0604020202020204" pitchFamily="34" charset="0"/>
              </a:rPr>
              <a:t>điểm</a:t>
            </a:r>
            <a:r>
              <a:rPr lang="en-US" sz="3200" dirty="0">
                <a:solidFill>
                  <a:srgbClr val="532476"/>
                </a:solidFill>
                <a:latin typeface="Arial" panose="020B0604020202020204" pitchFamily="34" charset="0"/>
                <a:cs typeface="Arial" panose="020B0604020202020204" pitchFamily="34" charset="0"/>
              </a:rPr>
              <a:t> </a:t>
            </a:r>
            <a:r>
              <a:rPr lang="en-US" sz="3200" dirty="0" err="1">
                <a:solidFill>
                  <a:srgbClr val="532476"/>
                </a:solidFill>
                <a:latin typeface="Arial" panose="020B0604020202020204" pitchFamily="34" charset="0"/>
                <a:cs typeface="Arial" panose="020B0604020202020204" pitchFamily="34" charset="0"/>
              </a:rPr>
              <a:t>nổi</a:t>
            </a:r>
            <a:r>
              <a:rPr lang="en-US" sz="3200" dirty="0">
                <a:solidFill>
                  <a:srgbClr val="532476"/>
                </a:solidFill>
                <a:latin typeface="Arial" panose="020B0604020202020204" pitchFamily="34" charset="0"/>
                <a:cs typeface="Arial" panose="020B0604020202020204" pitchFamily="34" charset="0"/>
              </a:rPr>
              <a:t> </a:t>
            </a:r>
            <a:r>
              <a:rPr lang="en-US" sz="3200" dirty="0" err="1">
                <a:solidFill>
                  <a:srgbClr val="532476"/>
                </a:solidFill>
                <a:latin typeface="Arial" panose="020B0604020202020204" pitchFamily="34" charset="0"/>
                <a:cs typeface="Arial" panose="020B0604020202020204" pitchFamily="34" charset="0"/>
              </a:rPr>
              <a:t>bật</a:t>
            </a:r>
            <a:r>
              <a:rPr lang="en-US" sz="3200" dirty="0">
                <a:solidFill>
                  <a:srgbClr val="532476"/>
                </a:solidFill>
                <a:latin typeface="Arial" panose="020B0604020202020204" pitchFamily="34" charset="0"/>
                <a:cs typeface="Arial" panose="020B0604020202020204" pitchFamily="34" charset="0"/>
              </a:rPr>
              <a:t> </a:t>
            </a:r>
            <a:r>
              <a:rPr lang="en-US" sz="3200" dirty="0" err="1">
                <a:solidFill>
                  <a:srgbClr val="532476"/>
                </a:solidFill>
                <a:latin typeface="Arial" panose="020B0604020202020204" pitchFamily="34" charset="0"/>
                <a:cs typeface="Arial" panose="020B0604020202020204" pitchFamily="34" charset="0"/>
              </a:rPr>
              <a:t>nhất</a:t>
            </a:r>
            <a:r>
              <a:rPr lang="en-US" sz="3200" dirty="0">
                <a:solidFill>
                  <a:srgbClr val="532476"/>
                </a:solidFill>
                <a:latin typeface="Arial" panose="020B0604020202020204" pitchFamily="34" charset="0"/>
                <a:cs typeface="Arial" panose="020B0604020202020204" pitchFamily="34" charset="0"/>
              </a:rPr>
              <a:t> : </a:t>
            </a:r>
          </a:p>
          <a:p>
            <a:pPr algn="just">
              <a:lnSpc>
                <a:spcPct val="150000"/>
              </a:lnSpc>
              <a:defRPr/>
            </a:pPr>
            <a:r>
              <a:rPr lang="en-US" sz="3200" dirty="0">
                <a:solidFill>
                  <a:srgbClr val="532476"/>
                </a:solidFill>
                <a:latin typeface="Arial" panose="020B0604020202020204" pitchFamily="34" charset="0"/>
                <a:cs typeface="Arial" panose="020B0604020202020204" pitchFamily="34" charset="0"/>
              </a:rPr>
              <a:t>Alfred </a:t>
            </a:r>
          </a:p>
          <a:p>
            <a:pPr algn="just">
              <a:lnSpc>
                <a:spcPct val="150000"/>
              </a:lnSpc>
              <a:defRPr/>
            </a:pPr>
            <a:r>
              <a:rPr lang="en-US" sz="3200" dirty="0">
                <a:solidFill>
                  <a:srgbClr val="532476"/>
                </a:solidFill>
                <a:latin typeface="Arial" panose="020B0604020202020204" pitchFamily="34" charset="0"/>
                <a:cs typeface="Arial" panose="020B0604020202020204" pitchFamily="34" charset="0"/>
              </a:rPr>
              <a:t>D. Chandler </a:t>
            </a:r>
          </a:p>
          <a:p>
            <a:pPr algn="just">
              <a:lnSpc>
                <a:spcPct val="150000"/>
              </a:lnSpc>
              <a:defRPr/>
            </a:pPr>
            <a:r>
              <a:rPr lang="en-US" sz="3200" dirty="0">
                <a:solidFill>
                  <a:srgbClr val="532476"/>
                </a:solidFill>
                <a:latin typeface="Arial" panose="020B0604020202020204" pitchFamily="34" charset="0"/>
                <a:cs typeface="Arial" panose="020B0604020202020204" pitchFamily="34" charset="0"/>
              </a:rPr>
              <a:t>Philip Selznick </a:t>
            </a:r>
          </a:p>
          <a:p>
            <a:pPr algn="just">
              <a:lnSpc>
                <a:spcPct val="150000"/>
              </a:lnSpc>
              <a:defRPr/>
            </a:pPr>
            <a:r>
              <a:rPr lang="en-US" sz="3200" dirty="0">
                <a:solidFill>
                  <a:srgbClr val="532476"/>
                </a:solidFill>
                <a:latin typeface="Arial" panose="020B0604020202020204" pitchFamily="34" charset="0"/>
                <a:cs typeface="Arial" panose="020B0604020202020204" pitchFamily="34" charset="0"/>
              </a:rPr>
              <a:t>Igor Ansoff </a:t>
            </a:r>
          </a:p>
          <a:p>
            <a:pPr algn="just">
              <a:lnSpc>
                <a:spcPct val="150000"/>
              </a:lnSpc>
              <a:defRPr/>
            </a:pPr>
            <a:r>
              <a:rPr lang="en-US" sz="3200" dirty="0">
                <a:solidFill>
                  <a:srgbClr val="532476"/>
                </a:solidFill>
                <a:latin typeface="Arial" panose="020B0604020202020204" pitchFamily="34" charset="0"/>
                <a:cs typeface="Arial" panose="020B0604020202020204" pitchFamily="34" charset="0"/>
              </a:rPr>
              <a:t>Peter Drucker</a:t>
            </a:r>
          </a:p>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en-US" sz="3200" b="0" i="0" u="none" strike="noStrike" kern="1200" cap="none" spc="0" normalizeH="0" baseline="0" noProof="0" dirty="0">
              <a:ln>
                <a:noFill/>
              </a:ln>
              <a:solidFill>
                <a:srgbClr val="532476"/>
              </a:solidFill>
              <a:effectLst/>
              <a:uLnTx/>
              <a:uFillTx/>
              <a:latin typeface="Arial" panose="020B0604020202020204" pitchFamily="34" charset="0"/>
              <a:cs typeface="Arial" panose="020B0604020202020204" pitchFamily="34" charset="0"/>
            </a:endParaRPr>
          </a:p>
        </p:txBody>
      </p:sp>
      <p:sp>
        <p:nvSpPr>
          <p:cNvPr id="40" name="TextBox 40"/>
          <p:cNvSpPr txBox="1"/>
          <p:nvPr/>
        </p:nvSpPr>
        <p:spPr>
          <a:xfrm>
            <a:off x="15938863" y="9660329"/>
            <a:ext cx="1088270" cy="269875"/>
          </a:xfrm>
          <a:prstGeom prst="rect">
            <a:avLst/>
          </a:prstGeom>
        </p:spPr>
        <p:txBody>
          <a:bodyPr lIns="0" tIns="0" rIns="0" bIns="0" rtlCol="0" anchor="t">
            <a:spAutoFit/>
          </a:bodyPr>
          <a:lstStyle/>
          <a:p>
            <a:pPr marL="0" marR="0" lvl="0" indent="0" algn="ctr" defTabSz="914400" rtl="0" eaLnBrk="1" fontAlgn="auto" latinLnBrk="0" hangingPunct="1">
              <a:lnSpc>
                <a:spcPts val="2000"/>
              </a:lnSpc>
              <a:spcBef>
                <a:spcPts val="0"/>
              </a:spcBef>
              <a:spcAft>
                <a:spcPts val="0"/>
              </a:spcAft>
              <a:buClrTx/>
              <a:buSzTx/>
              <a:buFontTx/>
              <a:buNone/>
              <a:tabLst/>
              <a:defRPr/>
            </a:pPr>
            <a:r>
              <a:rPr kumimoji="0" lang="en-US" sz="2000" b="0" i="0" u="none" strike="noStrike" kern="1200" cap="none" spc="0" normalizeH="0" baseline="0" noProof="0">
                <a:ln>
                  <a:noFill/>
                </a:ln>
                <a:solidFill>
                  <a:srgbClr val="FFFFFF"/>
                </a:solidFill>
                <a:effectLst/>
                <a:uLnTx/>
                <a:uFillTx/>
                <a:latin typeface="Kollektif" panose="020B0604020101010102"/>
                <a:ea typeface="+mn-ea"/>
                <a:cs typeface="+mn-cs"/>
              </a:rPr>
              <a:t>03/12</a:t>
            </a:r>
          </a:p>
        </p:txBody>
      </p:sp>
      <p:pic>
        <p:nvPicPr>
          <p:cNvPr id="41" name="Picture 40" descr="Icon&#10;&#10;Description automatically generated with medium confidence">
            <a:extLst>
              <a:ext uri="{FF2B5EF4-FFF2-40B4-BE49-F238E27FC236}">
                <a16:creationId xmlns:a16="http://schemas.microsoft.com/office/drawing/2014/main" id="{2B4A75FB-6189-EF31-B9E9-D980AE6B4085}"/>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0" y="1099211"/>
            <a:ext cx="7910518" cy="6413831"/>
          </a:xfrm>
          <a:prstGeom prst="rect">
            <a:avLst/>
          </a:prstGeom>
          <a:ln>
            <a:noFill/>
          </a:ln>
          <a:effectLst>
            <a:softEdge rad="112500"/>
          </a:effectLst>
        </p:spPr>
      </p:pic>
      <p:sp>
        <p:nvSpPr>
          <p:cNvPr id="48" name="Rectangle 8">
            <a:extLst>
              <a:ext uri="{FF2B5EF4-FFF2-40B4-BE49-F238E27FC236}">
                <a16:creationId xmlns:a16="http://schemas.microsoft.com/office/drawing/2014/main" id="{2F69CF45-FF27-C5E4-2ABC-858FE3EE5EC6}"/>
              </a:ext>
            </a:extLst>
          </p:cNvPr>
          <p:cNvSpPr>
            <a:spLocks noChangeArrowheads="1"/>
          </p:cNvSpPr>
          <p:nvPr/>
        </p:nvSpPr>
        <p:spPr bwMode="auto">
          <a:xfrm>
            <a:off x="0" y="0"/>
            <a:ext cx="20955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6654" tIns="76176" rIns="66654" bIns="57132" numCol="1" anchor="ctr" anchorCtr="0" compatLnSpc="1">
            <a:prstTxWarp prst="textNoShape">
              <a:avLst/>
            </a:prstTxWarp>
            <a:spAutoFit/>
          </a:bodyPr>
          <a:lstStyle/>
          <a:p>
            <a:endParaRPr lang="en-US"/>
          </a:p>
        </p:txBody>
      </p:sp>
      <p:sp>
        <p:nvSpPr>
          <p:cNvPr id="49" name="Rectangle 11">
            <a:extLst>
              <a:ext uri="{FF2B5EF4-FFF2-40B4-BE49-F238E27FC236}">
                <a16:creationId xmlns:a16="http://schemas.microsoft.com/office/drawing/2014/main" id="{6A3918DF-8B8E-E6D8-1695-10886D3F011F}"/>
              </a:ext>
            </a:extLst>
          </p:cNvPr>
          <p:cNvSpPr>
            <a:spLocks noChangeArrowheads="1"/>
          </p:cNvSpPr>
          <p:nvPr/>
        </p:nvSpPr>
        <p:spPr bwMode="auto">
          <a:xfrm>
            <a:off x="0" y="0"/>
            <a:ext cx="18288000" cy="38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endParaRPr lang="en-US"/>
          </a:p>
        </p:txBody>
      </p:sp>
      <p:sp>
        <p:nvSpPr>
          <p:cNvPr id="50" name="Rectangle 12">
            <a:extLst>
              <a:ext uri="{FF2B5EF4-FFF2-40B4-BE49-F238E27FC236}">
                <a16:creationId xmlns:a16="http://schemas.microsoft.com/office/drawing/2014/main" id="{5183B0ED-6E11-01B3-05FC-5BBA28485CAD}"/>
              </a:ext>
            </a:extLst>
          </p:cNvPr>
          <p:cNvSpPr>
            <a:spLocks noChangeArrowheads="1"/>
          </p:cNvSpPr>
          <p:nvPr/>
        </p:nvSpPr>
        <p:spPr bwMode="auto">
          <a:xfrm>
            <a:off x="0" y="0"/>
            <a:ext cx="18288000" cy="38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a:ln>
                  <a:noFill/>
                </a:ln>
                <a:solidFill>
                  <a:schemeClr val="tx1"/>
                </a:solidFill>
                <a:effectLst/>
                <a:latin typeface="Arial" panose="020B0604020202020204" pitchFamily="34" charset="0"/>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51" name="AutoShape 10">
            <a:extLst>
              <a:ext uri="{FF2B5EF4-FFF2-40B4-BE49-F238E27FC236}">
                <a16:creationId xmlns:a16="http://schemas.microsoft.com/office/drawing/2014/main" id="{EE9E3DDD-1CD9-9C01-7262-66CD48318FE5}"/>
              </a:ext>
            </a:extLst>
          </p:cNvPr>
          <p:cNvSpPr>
            <a:spLocks noChangeAspect="1" noChangeArrowheads="1"/>
          </p:cNvSpPr>
          <p:nvPr/>
        </p:nvSpPr>
        <p:spPr bwMode="auto">
          <a:xfrm>
            <a:off x="8991600" y="49911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3" name="Rectangle 14">
            <a:extLst>
              <a:ext uri="{FF2B5EF4-FFF2-40B4-BE49-F238E27FC236}">
                <a16:creationId xmlns:a16="http://schemas.microsoft.com/office/drawing/2014/main" id="{EC40B617-21EC-D307-2226-A635616A0B39}"/>
              </a:ext>
            </a:extLst>
          </p:cNvPr>
          <p:cNvSpPr>
            <a:spLocks noChangeArrowheads="1"/>
          </p:cNvSpPr>
          <p:nvPr/>
        </p:nvSpPr>
        <p:spPr bwMode="auto">
          <a:xfrm>
            <a:off x="152400" y="152400"/>
            <a:ext cx="20955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6654" tIns="76176" rIns="66654" bIns="57132" numCol="1" anchor="ctr" anchorCtr="0" compatLnSpc="1">
            <a:prstTxWarp prst="textNoShape">
              <a:avLst/>
            </a:prstTxWarp>
            <a:spAutoFit/>
          </a:bodyPr>
          <a:lstStyle/>
          <a:p>
            <a:endParaRPr lang="en-US"/>
          </a:p>
        </p:txBody>
      </p:sp>
      <p:sp>
        <p:nvSpPr>
          <p:cNvPr id="54" name="Rectangle 17">
            <a:extLst>
              <a:ext uri="{FF2B5EF4-FFF2-40B4-BE49-F238E27FC236}">
                <a16:creationId xmlns:a16="http://schemas.microsoft.com/office/drawing/2014/main" id="{C93B9CC0-6E8F-7D1A-59D5-C5AC3B6A1741}"/>
              </a:ext>
            </a:extLst>
          </p:cNvPr>
          <p:cNvSpPr>
            <a:spLocks noChangeArrowheads="1"/>
          </p:cNvSpPr>
          <p:nvPr/>
        </p:nvSpPr>
        <p:spPr bwMode="auto">
          <a:xfrm>
            <a:off x="152400" y="152400"/>
            <a:ext cx="18288000" cy="38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endParaRPr lang="en-US"/>
          </a:p>
        </p:txBody>
      </p:sp>
      <p:sp>
        <p:nvSpPr>
          <p:cNvPr id="55" name="Rectangle 18">
            <a:extLst>
              <a:ext uri="{FF2B5EF4-FFF2-40B4-BE49-F238E27FC236}">
                <a16:creationId xmlns:a16="http://schemas.microsoft.com/office/drawing/2014/main" id="{2449D629-562F-A1DC-6D92-4D3BE9F3F159}"/>
              </a:ext>
            </a:extLst>
          </p:cNvPr>
          <p:cNvSpPr>
            <a:spLocks noChangeArrowheads="1"/>
          </p:cNvSpPr>
          <p:nvPr/>
        </p:nvSpPr>
        <p:spPr bwMode="auto">
          <a:xfrm>
            <a:off x="152400" y="152400"/>
            <a:ext cx="18288000" cy="38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a:ln>
                  <a:noFill/>
                </a:ln>
                <a:solidFill>
                  <a:schemeClr val="tx1"/>
                </a:solidFill>
                <a:effectLst/>
                <a:latin typeface="Arial" panose="020B0604020202020204" pitchFamily="34" charset="0"/>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56" name="AutoShape 16">
            <a:extLst>
              <a:ext uri="{FF2B5EF4-FFF2-40B4-BE49-F238E27FC236}">
                <a16:creationId xmlns:a16="http://schemas.microsoft.com/office/drawing/2014/main" id="{BD3819A3-FABF-ED01-8BC8-58A562F228D2}"/>
              </a:ext>
            </a:extLst>
          </p:cNvPr>
          <p:cNvSpPr>
            <a:spLocks noChangeAspect="1" noChangeArrowheads="1"/>
          </p:cNvSpPr>
          <p:nvPr/>
        </p:nvSpPr>
        <p:spPr bwMode="auto">
          <a:xfrm>
            <a:off x="9144000" y="51435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5" name="TextBox 2">
            <a:extLst>
              <a:ext uri="{FF2B5EF4-FFF2-40B4-BE49-F238E27FC236}">
                <a16:creationId xmlns:a16="http://schemas.microsoft.com/office/drawing/2014/main" id="{936A67F2-3F27-692E-6F91-1E7C4D6D7107}"/>
              </a:ext>
            </a:extLst>
          </p:cNvPr>
          <p:cNvSpPr txBox="1"/>
          <p:nvPr/>
        </p:nvSpPr>
        <p:spPr>
          <a:xfrm>
            <a:off x="10287000" y="587816"/>
            <a:ext cx="7133624" cy="807913"/>
          </a:xfrm>
          <a:prstGeom prst="rect">
            <a:avLst/>
          </a:prstGeom>
        </p:spPr>
        <p:txBody>
          <a:bodyPr lIns="0" tIns="0" rIns="0" bIns="0" rtlCol="0" anchor="t">
            <a:spAutoFit/>
          </a:bodyPr>
          <a:lstStyle/>
          <a:p>
            <a:pPr marL="0" marR="0" lvl="0" indent="0" algn="ctr" defTabSz="914400" rtl="0" eaLnBrk="1" fontAlgn="auto" latinLnBrk="0" hangingPunct="1">
              <a:lnSpc>
                <a:spcPts val="6300"/>
              </a:lnSpc>
              <a:spcBef>
                <a:spcPts val="0"/>
              </a:spcBef>
              <a:spcAft>
                <a:spcPts val="0"/>
              </a:spcAft>
              <a:buClrTx/>
              <a:buSzTx/>
              <a:buFontTx/>
              <a:buNone/>
              <a:tabLst/>
              <a:defRPr/>
            </a:pPr>
            <a:r>
              <a:rPr lang="en-US" sz="5400" b="1" dirty="0">
                <a:solidFill>
                  <a:srgbClr val="24225C"/>
                </a:solidFill>
                <a:latin typeface="Arial" panose="020B0604020202020204" pitchFamily="34" charset="0"/>
                <a:cs typeface="Arial" panose="020B0604020202020204" pitchFamily="34" charset="0"/>
              </a:rPr>
              <a:t>NGUỒN GỐC </a:t>
            </a:r>
            <a:endParaRPr kumimoji="0" lang="en-US" sz="5400" b="1" i="0" u="none" strike="noStrike" kern="1200" cap="none" spc="0" normalizeH="0" baseline="0" noProof="0" dirty="0">
              <a:ln>
                <a:noFill/>
              </a:ln>
              <a:solidFill>
                <a:srgbClr val="24225C"/>
              </a:solidFill>
              <a:effectLst/>
              <a:uLnTx/>
              <a:uFillTx/>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7284008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barn(inVertical)">
                                      <p:cBhvr>
                                        <p:cTn id="7" dur="500"/>
                                        <p:tgtEl>
                                          <p:spTgt spid="41"/>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38"/>
                                        </p:tgtEl>
                                        <p:attrNameLst>
                                          <p:attrName>style.visibility</p:attrName>
                                        </p:attrNameLst>
                                      </p:cBhvr>
                                      <p:to>
                                        <p:strVal val="visible"/>
                                      </p:to>
                                    </p:set>
                                    <p:animEffect transition="in" filter="fade">
                                      <p:cBhvr>
                                        <p:cTn id="11" dur="1000"/>
                                        <p:tgtEl>
                                          <p:spTgt spid="38"/>
                                        </p:tgtEl>
                                      </p:cBhvr>
                                    </p:animEffect>
                                    <p:anim calcmode="lin" valueType="num">
                                      <p:cBhvr>
                                        <p:cTn id="12" dur="1000" fill="hold"/>
                                        <p:tgtEl>
                                          <p:spTgt spid="38"/>
                                        </p:tgtEl>
                                        <p:attrNameLst>
                                          <p:attrName>ppt_x</p:attrName>
                                        </p:attrNameLst>
                                      </p:cBhvr>
                                      <p:tavLst>
                                        <p:tav tm="0">
                                          <p:val>
                                            <p:strVal val="#ppt_x"/>
                                          </p:val>
                                        </p:tav>
                                        <p:tav tm="100000">
                                          <p:val>
                                            <p:strVal val="#ppt_x"/>
                                          </p:val>
                                        </p:tav>
                                      </p:tavLst>
                                    </p:anim>
                                    <p:anim calcmode="lin" valueType="num">
                                      <p:cBhvr>
                                        <p:cTn id="13" dur="1000" fill="hold"/>
                                        <p:tgtEl>
                                          <p:spTgt spid="3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5400000" flipH="1">
            <a:off x="8646319" y="492919"/>
            <a:ext cx="10287000" cy="9301162"/>
          </a:xfrm>
          <a:prstGeom prst="rect">
            <a:avLst/>
          </a:prstGeom>
        </p:spPr>
      </p:pic>
      <p:pic>
        <p:nvPicPr>
          <p:cNvPr id="4" name="Picture 4"/>
          <p:cNvPicPr>
            <a:picLocks noChangeAspect="1"/>
          </p:cNvPicPr>
          <p:nvPr/>
        </p:nvPicPr>
        <p:blipFill>
          <a:blip r:embed="rId4"/>
          <a:srcRect/>
          <a:stretch>
            <a:fillRect/>
          </a:stretch>
        </p:blipFill>
        <p:spPr>
          <a:xfrm>
            <a:off x="11108050" y="8280628"/>
            <a:ext cx="4245101" cy="838407"/>
          </a:xfrm>
          <a:prstGeom prst="rect">
            <a:avLst/>
          </a:prstGeom>
        </p:spPr>
      </p:pic>
      <p:grpSp>
        <p:nvGrpSpPr>
          <p:cNvPr id="27" name="Group 27"/>
          <p:cNvGrpSpPr/>
          <p:nvPr/>
        </p:nvGrpSpPr>
        <p:grpSpPr>
          <a:xfrm>
            <a:off x="15701935" y="9544050"/>
            <a:ext cx="473857" cy="473857"/>
            <a:chOff x="0" y="0"/>
            <a:chExt cx="812800" cy="812800"/>
          </a:xfrm>
        </p:grpSpPr>
        <p:sp>
          <p:nvSpPr>
            <p:cNvPr id="28" name="Freeform 28"/>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29" name="TextBox 29"/>
            <p:cNvSpPr txBox="1"/>
            <p:nvPr/>
          </p:nvSpPr>
          <p:spPr>
            <a:xfrm>
              <a:off x="76200" y="104775"/>
              <a:ext cx="660400" cy="6318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30" name="Group 30"/>
          <p:cNvGrpSpPr/>
          <p:nvPr/>
        </p:nvGrpSpPr>
        <p:grpSpPr>
          <a:xfrm>
            <a:off x="16790205" y="9544050"/>
            <a:ext cx="473857" cy="473857"/>
            <a:chOff x="0" y="0"/>
            <a:chExt cx="812800" cy="812800"/>
          </a:xfrm>
        </p:grpSpPr>
        <p:sp>
          <p:nvSpPr>
            <p:cNvPr id="31" name="Freeform 31"/>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32" name="TextBox 32"/>
            <p:cNvSpPr txBox="1"/>
            <p:nvPr/>
          </p:nvSpPr>
          <p:spPr>
            <a:xfrm>
              <a:off x="76200" y="104775"/>
              <a:ext cx="660400" cy="6318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33" name="Group 33"/>
          <p:cNvGrpSpPr/>
          <p:nvPr/>
        </p:nvGrpSpPr>
        <p:grpSpPr>
          <a:xfrm>
            <a:off x="15938863" y="9544050"/>
            <a:ext cx="1088270" cy="473857"/>
            <a:chOff x="0" y="0"/>
            <a:chExt cx="286623" cy="124802"/>
          </a:xfrm>
        </p:grpSpPr>
        <p:sp>
          <p:nvSpPr>
            <p:cNvPr id="34" name="Freeform 34"/>
            <p:cNvSpPr/>
            <p:nvPr/>
          </p:nvSpPr>
          <p:spPr>
            <a:xfrm>
              <a:off x="0" y="0"/>
              <a:ext cx="286623" cy="124802"/>
            </a:xfrm>
            <a:custGeom>
              <a:avLst/>
              <a:gdLst/>
              <a:ahLst/>
              <a:cxnLst/>
              <a:rect l="l" t="t" r="r" b="b"/>
              <a:pathLst>
                <a:path w="286623" h="124802">
                  <a:moveTo>
                    <a:pt x="0" y="0"/>
                  </a:moveTo>
                  <a:lnTo>
                    <a:pt x="286623" y="0"/>
                  </a:lnTo>
                  <a:lnTo>
                    <a:pt x="286623" y="124802"/>
                  </a:lnTo>
                  <a:lnTo>
                    <a:pt x="0" y="124802"/>
                  </a:lnTo>
                  <a:close/>
                </a:path>
              </a:pathLst>
            </a:custGeom>
            <a:solidFill>
              <a:srgbClr val="24225C"/>
            </a:solidFill>
          </p:spPr>
          <p:txBody>
            <a:bodyPr/>
            <a:lstStyle/>
            <a:p>
              <a:endParaRPr lang="en-US"/>
            </a:p>
          </p:txBody>
        </p:sp>
        <p:sp>
          <p:nvSpPr>
            <p:cNvPr id="35" name="TextBox 35"/>
            <p:cNvSpPr txBox="1"/>
            <p:nvPr/>
          </p:nvSpPr>
          <p:spPr>
            <a:xfrm>
              <a:off x="0" y="28575"/>
              <a:ext cx="812800" cy="7842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36" name="TextBox 36"/>
          <p:cNvSpPr txBox="1"/>
          <p:nvPr/>
        </p:nvSpPr>
        <p:spPr>
          <a:xfrm>
            <a:off x="15938863" y="9660329"/>
            <a:ext cx="1088270" cy="269875"/>
          </a:xfrm>
          <a:prstGeom prst="rect">
            <a:avLst/>
          </a:prstGeom>
        </p:spPr>
        <p:txBody>
          <a:bodyPr lIns="0" tIns="0" rIns="0" bIns="0" rtlCol="0" anchor="t">
            <a:spAutoFit/>
          </a:bodyPr>
          <a:lstStyle/>
          <a:p>
            <a:pPr marL="0" marR="0" lvl="0" indent="0" algn="ctr" defTabSz="914400" rtl="0" eaLnBrk="1" fontAlgn="auto" latinLnBrk="0" hangingPunct="1">
              <a:lnSpc>
                <a:spcPts val="2000"/>
              </a:lnSpc>
              <a:spcBef>
                <a:spcPts val="0"/>
              </a:spcBef>
              <a:spcAft>
                <a:spcPts val="0"/>
              </a:spcAft>
              <a:buClrTx/>
              <a:buSzTx/>
              <a:buFontTx/>
              <a:buNone/>
              <a:tabLst/>
              <a:defRPr/>
            </a:pPr>
            <a:r>
              <a:rPr kumimoji="0" lang="en-US" sz="2000" b="0" i="0" u="none" strike="noStrike" kern="1200" cap="none" spc="0" normalizeH="0" baseline="0" noProof="0">
                <a:ln>
                  <a:noFill/>
                </a:ln>
                <a:solidFill>
                  <a:srgbClr val="FFFFFF"/>
                </a:solidFill>
                <a:effectLst/>
                <a:uLnTx/>
                <a:uFillTx/>
                <a:latin typeface="Kollektif" panose="020B0604020101010102"/>
                <a:ea typeface="+mn-ea"/>
                <a:cs typeface="+mn-cs"/>
              </a:rPr>
              <a:t>11/12</a:t>
            </a:r>
          </a:p>
        </p:txBody>
      </p:sp>
      <p:grpSp>
        <p:nvGrpSpPr>
          <p:cNvPr id="37" name="Group 37"/>
          <p:cNvGrpSpPr/>
          <p:nvPr/>
        </p:nvGrpSpPr>
        <p:grpSpPr>
          <a:xfrm>
            <a:off x="8674905" y="9544050"/>
            <a:ext cx="473857" cy="473857"/>
            <a:chOff x="0" y="0"/>
            <a:chExt cx="812800" cy="812800"/>
          </a:xfrm>
        </p:grpSpPr>
        <p:sp>
          <p:nvSpPr>
            <p:cNvPr id="38" name="Freeform 38"/>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39" name="TextBox 39"/>
            <p:cNvSpPr txBox="1"/>
            <p:nvPr/>
          </p:nvSpPr>
          <p:spPr>
            <a:xfrm>
              <a:off x="76200" y="104775"/>
              <a:ext cx="660400" cy="6318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40" name="Group 40"/>
          <p:cNvGrpSpPr/>
          <p:nvPr/>
        </p:nvGrpSpPr>
        <p:grpSpPr>
          <a:xfrm>
            <a:off x="9139238" y="9544050"/>
            <a:ext cx="473857" cy="473857"/>
            <a:chOff x="0" y="0"/>
            <a:chExt cx="812800" cy="812800"/>
          </a:xfrm>
        </p:grpSpPr>
        <p:sp>
          <p:nvSpPr>
            <p:cNvPr id="41" name="Freeform 41"/>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42" name="TextBox 42"/>
            <p:cNvSpPr txBox="1"/>
            <p:nvPr/>
          </p:nvSpPr>
          <p:spPr>
            <a:xfrm>
              <a:off x="76200" y="104775"/>
              <a:ext cx="660400" cy="6318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43" name="Group 43"/>
          <p:cNvGrpSpPr/>
          <p:nvPr/>
        </p:nvGrpSpPr>
        <p:grpSpPr>
          <a:xfrm>
            <a:off x="8911834" y="9544050"/>
            <a:ext cx="464332" cy="473857"/>
            <a:chOff x="0" y="0"/>
            <a:chExt cx="122293" cy="124802"/>
          </a:xfrm>
        </p:grpSpPr>
        <p:sp>
          <p:nvSpPr>
            <p:cNvPr id="44" name="Freeform 44"/>
            <p:cNvSpPr/>
            <p:nvPr/>
          </p:nvSpPr>
          <p:spPr>
            <a:xfrm>
              <a:off x="0" y="0"/>
              <a:ext cx="122293" cy="124802"/>
            </a:xfrm>
            <a:custGeom>
              <a:avLst/>
              <a:gdLst/>
              <a:ahLst/>
              <a:cxnLst/>
              <a:rect l="l" t="t" r="r" b="b"/>
              <a:pathLst>
                <a:path w="122293" h="124802">
                  <a:moveTo>
                    <a:pt x="0" y="0"/>
                  </a:moveTo>
                  <a:lnTo>
                    <a:pt x="122293" y="0"/>
                  </a:lnTo>
                  <a:lnTo>
                    <a:pt x="122293" y="124802"/>
                  </a:lnTo>
                  <a:lnTo>
                    <a:pt x="0" y="124802"/>
                  </a:lnTo>
                  <a:close/>
                </a:path>
              </a:pathLst>
            </a:custGeom>
            <a:solidFill>
              <a:srgbClr val="24225C"/>
            </a:solidFill>
          </p:spPr>
          <p:txBody>
            <a:bodyPr/>
            <a:lstStyle/>
            <a:p>
              <a:endParaRPr lang="en-US"/>
            </a:p>
          </p:txBody>
        </p:sp>
        <p:sp>
          <p:nvSpPr>
            <p:cNvPr id="45" name="TextBox 45"/>
            <p:cNvSpPr txBox="1"/>
            <p:nvPr/>
          </p:nvSpPr>
          <p:spPr>
            <a:xfrm>
              <a:off x="0" y="28575"/>
              <a:ext cx="812800" cy="7842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pic>
        <p:nvPicPr>
          <p:cNvPr id="46" name="Picture 46"/>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p:blipFill>
        <p:spPr>
          <a:xfrm>
            <a:off x="8973740" y="9648895"/>
            <a:ext cx="350045" cy="281309"/>
          </a:xfrm>
          <a:prstGeom prst="rect">
            <a:avLst/>
          </a:prstGeom>
        </p:spPr>
      </p:pic>
      <p:sp>
        <p:nvSpPr>
          <p:cNvPr id="66" name="Rectangle 20">
            <a:extLst>
              <a:ext uri="{FF2B5EF4-FFF2-40B4-BE49-F238E27FC236}">
                <a16:creationId xmlns:a16="http://schemas.microsoft.com/office/drawing/2014/main" id="{ABCEF2F5-80D2-0D52-027F-00AAD7412E6E}"/>
              </a:ext>
            </a:extLst>
          </p:cNvPr>
          <p:cNvSpPr>
            <a:spLocks noChangeArrowheads="1"/>
          </p:cNvSpPr>
          <p:nvPr/>
        </p:nvSpPr>
        <p:spPr bwMode="auto">
          <a:xfrm>
            <a:off x="0" y="0"/>
            <a:ext cx="20955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6654" tIns="76176" rIns="66654" bIns="57132" numCol="1" anchor="ctr" anchorCtr="0" compatLnSpc="1">
            <a:prstTxWarp prst="textNoShape">
              <a:avLst/>
            </a:prstTxWarp>
            <a:spAutoFit/>
          </a:bodyPr>
          <a:lstStyle/>
          <a:p>
            <a:endParaRPr lang="en-US"/>
          </a:p>
        </p:txBody>
      </p:sp>
      <p:sp>
        <p:nvSpPr>
          <p:cNvPr id="67" name="Rectangle 23">
            <a:extLst>
              <a:ext uri="{FF2B5EF4-FFF2-40B4-BE49-F238E27FC236}">
                <a16:creationId xmlns:a16="http://schemas.microsoft.com/office/drawing/2014/main" id="{C6BF96D6-677D-3FA0-4D5D-BBEE48D9D016}"/>
              </a:ext>
            </a:extLst>
          </p:cNvPr>
          <p:cNvSpPr>
            <a:spLocks noChangeArrowheads="1"/>
          </p:cNvSpPr>
          <p:nvPr/>
        </p:nvSpPr>
        <p:spPr bwMode="auto">
          <a:xfrm>
            <a:off x="0" y="0"/>
            <a:ext cx="18288000" cy="38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endParaRPr lang="en-US"/>
          </a:p>
        </p:txBody>
      </p:sp>
      <p:sp>
        <p:nvSpPr>
          <p:cNvPr id="68" name="Rectangle 24">
            <a:extLst>
              <a:ext uri="{FF2B5EF4-FFF2-40B4-BE49-F238E27FC236}">
                <a16:creationId xmlns:a16="http://schemas.microsoft.com/office/drawing/2014/main" id="{D92D8663-6036-2890-8462-7C1FE9AA63B8}"/>
              </a:ext>
            </a:extLst>
          </p:cNvPr>
          <p:cNvSpPr>
            <a:spLocks noChangeArrowheads="1"/>
          </p:cNvSpPr>
          <p:nvPr/>
        </p:nvSpPr>
        <p:spPr bwMode="auto">
          <a:xfrm>
            <a:off x="0" y="0"/>
            <a:ext cx="18288000" cy="38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a:ln>
                  <a:noFill/>
                </a:ln>
                <a:solidFill>
                  <a:schemeClr val="tx1"/>
                </a:solidFill>
                <a:effectLst/>
                <a:latin typeface="Arial" panose="020B0604020202020204" pitchFamily="34" charset="0"/>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69" name="AutoShape 22">
            <a:extLst>
              <a:ext uri="{FF2B5EF4-FFF2-40B4-BE49-F238E27FC236}">
                <a16:creationId xmlns:a16="http://schemas.microsoft.com/office/drawing/2014/main" id="{62DB7A5E-7E19-DEF4-C121-C900A6806B08}"/>
              </a:ext>
            </a:extLst>
          </p:cNvPr>
          <p:cNvSpPr>
            <a:spLocks noChangeAspect="1" noChangeArrowheads="1"/>
          </p:cNvSpPr>
          <p:nvPr/>
        </p:nvSpPr>
        <p:spPr bwMode="auto">
          <a:xfrm>
            <a:off x="8991600" y="49911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5" name="Table 5">
            <a:extLst>
              <a:ext uri="{FF2B5EF4-FFF2-40B4-BE49-F238E27FC236}">
                <a16:creationId xmlns:a16="http://schemas.microsoft.com/office/drawing/2014/main" id="{29B88AA5-8B79-71BF-7F40-935DF4952702}"/>
              </a:ext>
            </a:extLst>
          </p:cNvPr>
          <p:cNvGraphicFramePr>
            <a:graphicFrameLocks noGrp="1"/>
          </p:cNvGraphicFramePr>
          <p:nvPr>
            <p:extLst>
              <p:ext uri="{D42A27DB-BD31-4B8C-83A1-F6EECF244321}">
                <p14:modId xmlns:p14="http://schemas.microsoft.com/office/powerpoint/2010/main" val="1702198463"/>
              </p:ext>
            </p:extLst>
          </p:nvPr>
        </p:nvGraphicFramePr>
        <p:xfrm>
          <a:off x="1693328" y="2542975"/>
          <a:ext cx="14827958" cy="5468560"/>
        </p:xfrm>
        <a:graphic>
          <a:graphicData uri="http://schemas.openxmlformats.org/drawingml/2006/table">
            <a:tbl>
              <a:tblPr firstRow="1" bandRow="1">
                <a:tableStyleId>{ED083AE6-46FA-4A59-8FB0-9F97EB10719F}</a:tableStyleId>
              </a:tblPr>
              <a:tblGrid>
                <a:gridCol w="7413979">
                  <a:extLst>
                    <a:ext uri="{9D8B030D-6E8A-4147-A177-3AD203B41FA5}">
                      <a16:colId xmlns:a16="http://schemas.microsoft.com/office/drawing/2014/main" val="3116737185"/>
                    </a:ext>
                  </a:extLst>
                </a:gridCol>
                <a:gridCol w="7413979">
                  <a:extLst>
                    <a:ext uri="{9D8B030D-6E8A-4147-A177-3AD203B41FA5}">
                      <a16:colId xmlns:a16="http://schemas.microsoft.com/office/drawing/2014/main" val="643676149"/>
                    </a:ext>
                  </a:extLst>
                </a:gridCol>
              </a:tblGrid>
              <a:tr h="1007366">
                <a:tc>
                  <a:txBody>
                    <a:bodyPr/>
                    <a:lstStyle/>
                    <a:p>
                      <a:pPr algn="ctr"/>
                      <a:r>
                        <a:rPr lang="en-US" sz="3600" dirty="0">
                          <a:solidFill>
                            <a:srgbClr val="7030A0"/>
                          </a:solidFill>
                          <a:latin typeface="Arial" panose="020B0604020202020204" pitchFamily="34" charset="0"/>
                          <a:cs typeface="Arial" panose="020B0604020202020204" pitchFamily="34" charset="0"/>
                        </a:rPr>
                        <a:t>CHIẾN LƯỢC QUÂN SỰ</a:t>
                      </a:r>
                    </a:p>
                  </a:txBody>
                  <a:tcPr/>
                </a:tc>
                <a:tc>
                  <a:txBody>
                    <a:bodyPr/>
                    <a:lstStyle/>
                    <a:p>
                      <a:pPr algn="ctr"/>
                      <a:r>
                        <a:rPr lang="en-US" sz="3600" dirty="0">
                          <a:solidFill>
                            <a:srgbClr val="7030A0"/>
                          </a:solidFill>
                          <a:latin typeface="Arial" panose="020B0604020202020204" pitchFamily="34" charset="0"/>
                          <a:cs typeface="Arial" panose="020B0604020202020204" pitchFamily="34" charset="0"/>
                        </a:rPr>
                        <a:t>CHIẾN LƯỢC KINH DOANH</a:t>
                      </a:r>
                    </a:p>
                  </a:txBody>
                  <a:tcPr/>
                </a:tc>
                <a:extLst>
                  <a:ext uri="{0D108BD9-81ED-4DB2-BD59-A6C34878D82A}">
                    <a16:rowId xmlns:a16="http://schemas.microsoft.com/office/drawing/2014/main" val="2393118514"/>
                  </a:ext>
                </a:extLst>
              </a:tr>
              <a:tr h="4461194">
                <a:tc>
                  <a:txBody>
                    <a:bodyPr/>
                    <a:lstStyle/>
                    <a:p>
                      <a:pPr marL="742950" indent="-742950" algn="l">
                        <a:buFont typeface="+mj-lt"/>
                        <a:buAutoNum type="arabicPeriod"/>
                      </a:pPr>
                      <a:r>
                        <a:rPr lang="en-US" sz="3600" dirty="0" err="1">
                          <a:solidFill>
                            <a:srgbClr val="4A206A"/>
                          </a:solidFill>
                          <a:latin typeface="Arial" panose="020B0604020202020204" pitchFamily="34" charset="0"/>
                          <a:cs typeface="Arial" panose="020B0604020202020204" pitchFamily="34" charset="0"/>
                        </a:rPr>
                        <a:t>Tầm</a:t>
                      </a:r>
                      <a:r>
                        <a:rPr lang="en-US" sz="3600" dirty="0">
                          <a:solidFill>
                            <a:srgbClr val="4A206A"/>
                          </a:solidFill>
                          <a:latin typeface="Arial" panose="020B0604020202020204" pitchFamily="34" charset="0"/>
                          <a:cs typeface="Arial" panose="020B0604020202020204" pitchFamily="34" charset="0"/>
                        </a:rPr>
                        <a:t> </a:t>
                      </a:r>
                      <a:r>
                        <a:rPr lang="en-US" sz="3600" dirty="0" err="1">
                          <a:solidFill>
                            <a:srgbClr val="4A206A"/>
                          </a:solidFill>
                          <a:latin typeface="Arial" panose="020B0604020202020204" pitchFamily="34" charset="0"/>
                          <a:cs typeface="Arial" panose="020B0604020202020204" pitchFamily="34" charset="0"/>
                        </a:rPr>
                        <a:t>nhìn</a:t>
                      </a:r>
                      <a:r>
                        <a:rPr lang="en-US" sz="3600" dirty="0">
                          <a:solidFill>
                            <a:srgbClr val="4A206A"/>
                          </a:solidFill>
                          <a:latin typeface="Arial" panose="020B0604020202020204" pitchFamily="34" charset="0"/>
                          <a:cs typeface="Arial" panose="020B0604020202020204" pitchFamily="34" charset="0"/>
                        </a:rPr>
                        <a:t>, </a:t>
                      </a:r>
                      <a:r>
                        <a:rPr lang="en-US" sz="3600" dirty="0" err="1">
                          <a:solidFill>
                            <a:srgbClr val="4A206A"/>
                          </a:solidFill>
                          <a:latin typeface="Arial" panose="020B0604020202020204" pitchFamily="34" charset="0"/>
                          <a:cs typeface="Arial" panose="020B0604020202020204" pitchFamily="34" charset="0"/>
                        </a:rPr>
                        <a:t>sứ</a:t>
                      </a:r>
                      <a:r>
                        <a:rPr lang="en-US" sz="3600" dirty="0">
                          <a:solidFill>
                            <a:srgbClr val="4A206A"/>
                          </a:solidFill>
                          <a:latin typeface="Arial" panose="020B0604020202020204" pitchFamily="34" charset="0"/>
                          <a:cs typeface="Arial" panose="020B0604020202020204" pitchFamily="34" charset="0"/>
                        </a:rPr>
                        <a:t> </a:t>
                      </a:r>
                      <a:r>
                        <a:rPr lang="en-US" sz="3600" dirty="0" err="1">
                          <a:solidFill>
                            <a:srgbClr val="4A206A"/>
                          </a:solidFill>
                          <a:latin typeface="Arial" panose="020B0604020202020204" pitchFamily="34" charset="0"/>
                          <a:cs typeface="Arial" panose="020B0604020202020204" pitchFamily="34" charset="0"/>
                        </a:rPr>
                        <a:t>mệnh</a:t>
                      </a:r>
                      <a:endParaRPr lang="en-US" sz="3600" dirty="0">
                        <a:solidFill>
                          <a:srgbClr val="4A206A"/>
                        </a:solidFill>
                        <a:latin typeface="Arial" panose="020B0604020202020204" pitchFamily="34" charset="0"/>
                        <a:cs typeface="Arial" panose="020B0604020202020204" pitchFamily="34" charset="0"/>
                      </a:endParaRPr>
                    </a:p>
                    <a:p>
                      <a:pPr marL="742950" indent="-742950" algn="l">
                        <a:buFont typeface="+mj-lt"/>
                        <a:buAutoNum type="arabicPeriod"/>
                      </a:pPr>
                      <a:r>
                        <a:rPr lang="en-US" sz="3600" dirty="0" err="1">
                          <a:solidFill>
                            <a:srgbClr val="4A206A"/>
                          </a:solidFill>
                          <a:latin typeface="Arial" panose="020B0604020202020204" pitchFamily="34" charset="0"/>
                          <a:cs typeface="Arial" panose="020B0604020202020204" pitchFamily="34" charset="0"/>
                        </a:rPr>
                        <a:t>Mục</a:t>
                      </a:r>
                      <a:r>
                        <a:rPr lang="en-US" sz="3600" dirty="0">
                          <a:solidFill>
                            <a:srgbClr val="4A206A"/>
                          </a:solidFill>
                          <a:latin typeface="Arial" panose="020B0604020202020204" pitchFamily="34" charset="0"/>
                          <a:cs typeface="Arial" panose="020B0604020202020204" pitchFamily="34" charset="0"/>
                        </a:rPr>
                        <a:t> </a:t>
                      </a:r>
                      <a:r>
                        <a:rPr lang="en-US" sz="3600" dirty="0" err="1">
                          <a:solidFill>
                            <a:srgbClr val="4A206A"/>
                          </a:solidFill>
                          <a:latin typeface="Arial" panose="020B0604020202020204" pitchFamily="34" charset="0"/>
                          <a:cs typeface="Arial" panose="020B0604020202020204" pitchFamily="34" charset="0"/>
                        </a:rPr>
                        <a:t>tiêu</a:t>
                      </a:r>
                      <a:r>
                        <a:rPr lang="en-US" sz="3600" dirty="0">
                          <a:solidFill>
                            <a:srgbClr val="4A206A"/>
                          </a:solidFill>
                          <a:latin typeface="Arial" panose="020B0604020202020204" pitchFamily="34" charset="0"/>
                          <a:cs typeface="Arial" panose="020B0604020202020204" pitchFamily="34" charset="0"/>
                        </a:rPr>
                        <a:t>, </a:t>
                      </a:r>
                      <a:r>
                        <a:rPr lang="en-US" sz="3600" dirty="0" err="1">
                          <a:solidFill>
                            <a:srgbClr val="4A206A"/>
                          </a:solidFill>
                          <a:latin typeface="Arial" panose="020B0604020202020204" pitchFamily="34" charset="0"/>
                          <a:cs typeface="Arial" panose="020B0604020202020204" pitchFamily="34" charset="0"/>
                        </a:rPr>
                        <a:t>nhiệm</a:t>
                      </a:r>
                      <a:r>
                        <a:rPr lang="en-US" sz="3600" dirty="0">
                          <a:solidFill>
                            <a:srgbClr val="4A206A"/>
                          </a:solidFill>
                          <a:latin typeface="Arial" panose="020B0604020202020204" pitchFamily="34" charset="0"/>
                          <a:cs typeface="Arial" panose="020B0604020202020204" pitchFamily="34" charset="0"/>
                        </a:rPr>
                        <a:t> </a:t>
                      </a:r>
                      <a:r>
                        <a:rPr lang="en-US" sz="3600" dirty="0" err="1">
                          <a:solidFill>
                            <a:srgbClr val="4A206A"/>
                          </a:solidFill>
                          <a:latin typeface="Arial" panose="020B0604020202020204" pitchFamily="34" charset="0"/>
                          <a:cs typeface="Arial" panose="020B0604020202020204" pitchFamily="34" charset="0"/>
                        </a:rPr>
                        <a:t>vụ</a:t>
                      </a:r>
                      <a:endParaRPr lang="en-US" sz="3600" dirty="0">
                        <a:solidFill>
                          <a:srgbClr val="4A206A"/>
                        </a:solidFill>
                        <a:latin typeface="Arial" panose="020B0604020202020204" pitchFamily="34" charset="0"/>
                        <a:cs typeface="Arial" panose="020B0604020202020204" pitchFamily="34" charset="0"/>
                      </a:endParaRPr>
                    </a:p>
                    <a:p>
                      <a:pPr marL="742950" indent="-742950" algn="l">
                        <a:buFont typeface="+mj-lt"/>
                        <a:buAutoNum type="arabicPeriod"/>
                      </a:pPr>
                      <a:r>
                        <a:rPr lang="en-US" sz="3600" dirty="0" err="1">
                          <a:solidFill>
                            <a:srgbClr val="4A206A"/>
                          </a:solidFill>
                          <a:latin typeface="Arial" panose="020B0604020202020204" pitchFamily="34" charset="0"/>
                          <a:cs typeface="Arial" panose="020B0604020202020204" pitchFamily="34" charset="0"/>
                        </a:rPr>
                        <a:t>Cách</a:t>
                      </a:r>
                      <a:r>
                        <a:rPr lang="en-US" sz="3600" dirty="0">
                          <a:solidFill>
                            <a:srgbClr val="4A206A"/>
                          </a:solidFill>
                          <a:latin typeface="Arial" panose="020B0604020202020204" pitchFamily="34" charset="0"/>
                          <a:cs typeface="Arial" panose="020B0604020202020204" pitchFamily="34" charset="0"/>
                        </a:rPr>
                        <a:t> </a:t>
                      </a:r>
                      <a:r>
                        <a:rPr lang="en-US" sz="3600" dirty="0" err="1">
                          <a:solidFill>
                            <a:srgbClr val="4A206A"/>
                          </a:solidFill>
                          <a:latin typeface="Arial" panose="020B0604020202020204" pitchFamily="34" charset="0"/>
                          <a:cs typeface="Arial" panose="020B0604020202020204" pitchFamily="34" charset="0"/>
                        </a:rPr>
                        <a:t>thức</a:t>
                      </a:r>
                      <a:r>
                        <a:rPr lang="en-US" sz="3600" dirty="0">
                          <a:solidFill>
                            <a:srgbClr val="4A206A"/>
                          </a:solidFill>
                          <a:latin typeface="Arial" panose="020B0604020202020204" pitchFamily="34" charset="0"/>
                          <a:cs typeface="Arial" panose="020B0604020202020204" pitchFamily="34" charset="0"/>
                        </a:rPr>
                        <a:t> </a:t>
                      </a:r>
                      <a:r>
                        <a:rPr lang="en-US" sz="3600" dirty="0" err="1">
                          <a:solidFill>
                            <a:srgbClr val="4A206A"/>
                          </a:solidFill>
                          <a:latin typeface="Arial" panose="020B0604020202020204" pitchFamily="34" charset="0"/>
                          <a:cs typeface="Arial" panose="020B0604020202020204" pitchFamily="34" charset="0"/>
                        </a:rPr>
                        <a:t>tiến</a:t>
                      </a:r>
                      <a:r>
                        <a:rPr lang="en-US" sz="3600" dirty="0">
                          <a:solidFill>
                            <a:srgbClr val="4A206A"/>
                          </a:solidFill>
                          <a:latin typeface="Arial" panose="020B0604020202020204" pitchFamily="34" charset="0"/>
                          <a:cs typeface="Arial" panose="020B0604020202020204" pitchFamily="34" charset="0"/>
                        </a:rPr>
                        <a:t> </a:t>
                      </a:r>
                      <a:r>
                        <a:rPr lang="en-US" sz="3600" dirty="0" err="1">
                          <a:solidFill>
                            <a:srgbClr val="4A206A"/>
                          </a:solidFill>
                          <a:latin typeface="Arial" panose="020B0604020202020204" pitchFamily="34" charset="0"/>
                          <a:cs typeface="Arial" panose="020B0604020202020204" pitchFamily="34" charset="0"/>
                        </a:rPr>
                        <a:t>hành</a:t>
                      </a:r>
                      <a:endParaRPr lang="en-US" sz="3600" dirty="0">
                        <a:solidFill>
                          <a:srgbClr val="4A206A"/>
                        </a:solidFill>
                        <a:latin typeface="Arial" panose="020B0604020202020204" pitchFamily="34" charset="0"/>
                        <a:cs typeface="Arial" panose="020B0604020202020204" pitchFamily="34" charset="0"/>
                      </a:endParaRPr>
                    </a:p>
                    <a:p>
                      <a:pPr marL="742950" indent="-742950" algn="l">
                        <a:buFont typeface="+mj-lt"/>
                        <a:buAutoNum type="arabicPeriod"/>
                      </a:pPr>
                      <a:r>
                        <a:rPr lang="en-US" sz="3600" dirty="0" err="1">
                          <a:solidFill>
                            <a:srgbClr val="4A206A"/>
                          </a:solidFill>
                          <a:latin typeface="Arial" panose="020B0604020202020204" pitchFamily="34" charset="0"/>
                          <a:cs typeface="Arial" panose="020B0604020202020204" pitchFamily="34" charset="0"/>
                        </a:rPr>
                        <a:t>Cách</a:t>
                      </a:r>
                      <a:r>
                        <a:rPr lang="en-US" sz="3600" dirty="0">
                          <a:solidFill>
                            <a:srgbClr val="4A206A"/>
                          </a:solidFill>
                          <a:latin typeface="Arial" panose="020B0604020202020204" pitchFamily="34" charset="0"/>
                          <a:cs typeface="Arial" panose="020B0604020202020204" pitchFamily="34" charset="0"/>
                        </a:rPr>
                        <a:t> </a:t>
                      </a:r>
                      <a:r>
                        <a:rPr lang="en-US" sz="3600" dirty="0" err="1">
                          <a:solidFill>
                            <a:srgbClr val="4A206A"/>
                          </a:solidFill>
                          <a:latin typeface="Arial" panose="020B0604020202020204" pitchFamily="34" charset="0"/>
                          <a:cs typeface="Arial" panose="020B0604020202020204" pitchFamily="34" charset="0"/>
                        </a:rPr>
                        <a:t>xác</a:t>
                      </a:r>
                      <a:r>
                        <a:rPr lang="en-US" sz="3600" dirty="0">
                          <a:solidFill>
                            <a:srgbClr val="4A206A"/>
                          </a:solidFill>
                          <a:latin typeface="Arial" panose="020B0604020202020204" pitchFamily="34" charset="0"/>
                          <a:cs typeface="Arial" panose="020B0604020202020204" pitchFamily="34" charset="0"/>
                        </a:rPr>
                        <a:t> </a:t>
                      </a:r>
                      <a:r>
                        <a:rPr lang="en-US" sz="3600" dirty="0" err="1">
                          <a:solidFill>
                            <a:srgbClr val="4A206A"/>
                          </a:solidFill>
                          <a:latin typeface="Arial" panose="020B0604020202020204" pitchFamily="34" charset="0"/>
                          <a:cs typeface="Arial" panose="020B0604020202020204" pitchFamily="34" charset="0"/>
                        </a:rPr>
                        <a:t>định</a:t>
                      </a:r>
                      <a:r>
                        <a:rPr lang="en-US" sz="3600" dirty="0">
                          <a:solidFill>
                            <a:srgbClr val="4A206A"/>
                          </a:solidFill>
                          <a:latin typeface="Arial" panose="020B0604020202020204" pitchFamily="34" charset="0"/>
                          <a:cs typeface="Arial" panose="020B0604020202020204" pitchFamily="34" charset="0"/>
                        </a:rPr>
                        <a:t> </a:t>
                      </a:r>
                      <a:r>
                        <a:rPr lang="en-US" sz="3600" dirty="0" err="1">
                          <a:solidFill>
                            <a:srgbClr val="4A206A"/>
                          </a:solidFill>
                          <a:latin typeface="Arial" panose="020B0604020202020204" pitchFamily="34" charset="0"/>
                          <a:cs typeface="Arial" panose="020B0604020202020204" pitchFamily="34" charset="0"/>
                        </a:rPr>
                        <a:t>đốii</a:t>
                      </a:r>
                      <a:r>
                        <a:rPr lang="en-US" sz="3600" dirty="0">
                          <a:solidFill>
                            <a:srgbClr val="4A206A"/>
                          </a:solidFill>
                          <a:latin typeface="Arial" panose="020B0604020202020204" pitchFamily="34" charset="0"/>
                          <a:cs typeface="Arial" panose="020B0604020202020204" pitchFamily="34" charset="0"/>
                        </a:rPr>
                        <a:t> </a:t>
                      </a:r>
                      <a:r>
                        <a:rPr lang="en-US" sz="3600" dirty="0" err="1">
                          <a:solidFill>
                            <a:srgbClr val="4A206A"/>
                          </a:solidFill>
                          <a:latin typeface="Arial" panose="020B0604020202020204" pitchFamily="34" charset="0"/>
                          <a:cs typeface="Arial" panose="020B0604020202020204" pitchFamily="34" charset="0"/>
                        </a:rPr>
                        <a:t>thu</a:t>
                      </a:r>
                      <a:endParaRPr lang="en-US" sz="3600" dirty="0">
                        <a:solidFill>
                          <a:srgbClr val="4A206A"/>
                        </a:solidFill>
                        <a:latin typeface="Arial" panose="020B0604020202020204" pitchFamily="34" charset="0"/>
                        <a:cs typeface="Arial" panose="020B0604020202020204" pitchFamily="34" charset="0"/>
                      </a:endParaRPr>
                    </a:p>
                    <a:p>
                      <a:pPr marL="742950" indent="-742950" algn="l">
                        <a:buFont typeface="+mj-lt"/>
                        <a:buAutoNum type="arabicPeriod"/>
                      </a:pPr>
                      <a:r>
                        <a:rPr lang="en-US" sz="3600" dirty="0" err="1">
                          <a:solidFill>
                            <a:srgbClr val="4A206A"/>
                          </a:solidFill>
                          <a:latin typeface="Arial" panose="020B0604020202020204" pitchFamily="34" charset="0"/>
                          <a:cs typeface="Arial" panose="020B0604020202020204" pitchFamily="34" charset="0"/>
                        </a:rPr>
                        <a:t>Môi</a:t>
                      </a:r>
                      <a:r>
                        <a:rPr lang="en-US" sz="3600" dirty="0">
                          <a:solidFill>
                            <a:srgbClr val="4A206A"/>
                          </a:solidFill>
                          <a:latin typeface="Arial" panose="020B0604020202020204" pitchFamily="34" charset="0"/>
                          <a:cs typeface="Arial" panose="020B0604020202020204" pitchFamily="34" charset="0"/>
                        </a:rPr>
                        <a:t> </a:t>
                      </a:r>
                      <a:r>
                        <a:rPr lang="en-US" sz="3600" dirty="0" err="1">
                          <a:solidFill>
                            <a:srgbClr val="4A206A"/>
                          </a:solidFill>
                          <a:latin typeface="Arial" panose="020B0604020202020204" pitchFamily="34" charset="0"/>
                          <a:cs typeface="Arial" panose="020B0604020202020204" pitchFamily="34" charset="0"/>
                        </a:rPr>
                        <a:t>trường</a:t>
                      </a:r>
                      <a:r>
                        <a:rPr lang="en-US" sz="3600" dirty="0">
                          <a:solidFill>
                            <a:srgbClr val="4A206A"/>
                          </a:solidFill>
                          <a:latin typeface="Arial" panose="020B0604020202020204" pitchFamily="34" charset="0"/>
                          <a:cs typeface="Arial" panose="020B0604020202020204" pitchFamily="34" charset="0"/>
                        </a:rPr>
                        <a:t>: </a:t>
                      </a:r>
                      <a:r>
                        <a:rPr lang="en-US" sz="3600" dirty="0" err="1">
                          <a:solidFill>
                            <a:srgbClr val="4A206A"/>
                          </a:solidFill>
                          <a:latin typeface="Arial" panose="020B0604020202020204" pitchFamily="34" charset="0"/>
                          <a:cs typeface="Arial" panose="020B0604020202020204" pitchFamily="34" charset="0"/>
                        </a:rPr>
                        <a:t>đối</a:t>
                      </a:r>
                      <a:r>
                        <a:rPr lang="en-US" sz="3600" dirty="0">
                          <a:solidFill>
                            <a:srgbClr val="4A206A"/>
                          </a:solidFill>
                          <a:latin typeface="Arial" panose="020B0604020202020204" pitchFamily="34" charset="0"/>
                          <a:cs typeface="Arial" panose="020B0604020202020204" pitchFamily="34" charset="0"/>
                        </a:rPr>
                        <a:t> </a:t>
                      </a:r>
                      <a:r>
                        <a:rPr lang="en-US" sz="3600" dirty="0" err="1">
                          <a:solidFill>
                            <a:srgbClr val="4A206A"/>
                          </a:solidFill>
                          <a:latin typeface="Arial" panose="020B0604020202020204" pitchFamily="34" charset="0"/>
                          <a:cs typeface="Arial" panose="020B0604020202020204" pitchFamily="34" charset="0"/>
                        </a:rPr>
                        <a:t>kháng</a:t>
                      </a:r>
                      <a:endParaRPr lang="en-US" sz="3600" dirty="0">
                        <a:solidFill>
                          <a:srgbClr val="4A206A"/>
                        </a:solidFill>
                        <a:latin typeface="Arial" panose="020B0604020202020204" pitchFamily="34" charset="0"/>
                        <a:cs typeface="Arial" panose="020B0604020202020204" pitchFamily="34" charset="0"/>
                      </a:endParaRPr>
                    </a:p>
                  </a:txBody>
                  <a:tcPr/>
                </a:tc>
                <a:tc>
                  <a:txBody>
                    <a:bodyPr/>
                    <a:lstStyle/>
                    <a:p>
                      <a:pPr marL="742950" indent="-742950" algn="l">
                        <a:buFont typeface="+mj-lt"/>
                        <a:buAutoNum type="arabicPeriod"/>
                      </a:pPr>
                      <a:r>
                        <a:rPr lang="en-US" sz="3600" dirty="0" err="1">
                          <a:solidFill>
                            <a:srgbClr val="4A206A"/>
                          </a:solidFill>
                          <a:latin typeface="Arial" panose="020B0604020202020204" pitchFamily="34" charset="0"/>
                          <a:cs typeface="Arial" panose="020B0604020202020204" pitchFamily="34" charset="0"/>
                        </a:rPr>
                        <a:t>Tầm</a:t>
                      </a:r>
                      <a:r>
                        <a:rPr lang="en-US" sz="3600" dirty="0">
                          <a:solidFill>
                            <a:srgbClr val="4A206A"/>
                          </a:solidFill>
                          <a:latin typeface="Arial" panose="020B0604020202020204" pitchFamily="34" charset="0"/>
                          <a:cs typeface="Arial" panose="020B0604020202020204" pitchFamily="34" charset="0"/>
                        </a:rPr>
                        <a:t> </a:t>
                      </a:r>
                      <a:r>
                        <a:rPr lang="en-US" sz="3600" dirty="0" err="1">
                          <a:solidFill>
                            <a:srgbClr val="4A206A"/>
                          </a:solidFill>
                          <a:latin typeface="Arial" panose="020B0604020202020204" pitchFamily="34" charset="0"/>
                          <a:cs typeface="Arial" panose="020B0604020202020204" pitchFamily="34" charset="0"/>
                        </a:rPr>
                        <a:t>nhìn</a:t>
                      </a:r>
                      <a:r>
                        <a:rPr lang="en-US" sz="3600" dirty="0">
                          <a:solidFill>
                            <a:srgbClr val="4A206A"/>
                          </a:solidFill>
                          <a:latin typeface="Arial" panose="020B0604020202020204" pitchFamily="34" charset="0"/>
                          <a:cs typeface="Arial" panose="020B0604020202020204" pitchFamily="34" charset="0"/>
                        </a:rPr>
                        <a:t>, </a:t>
                      </a:r>
                      <a:r>
                        <a:rPr lang="en-US" sz="3600" dirty="0" err="1">
                          <a:solidFill>
                            <a:srgbClr val="4A206A"/>
                          </a:solidFill>
                          <a:latin typeface="Arial" panose="020B0604020202020204" pitchFamily="34" charset="0"/>
                          <a:cs typeface="Arial" panose="020B0604020202020204" pitchFamily="34" charset="0"/>
                        </a:rPr>
                        <a:t>sứ</a:t>
                      </a:r>
                      <a:r>
                        <a:rPr lang="en-US" sz="3600" dirty="0">
                          <a:solidFill>
                            <a:srgbClr val="4A206A"/>
                          </a:solidFill>
                          <a:latin typeface="Arial" panose="020B0604020202020204" pitchFamily="34" charset="0"/>
                          <a:cs typeface="Arial" panose="020B0604020202020204" pitchFamily="34" charset="0"/>
                        </a:rPr>
                        <a:t> </a:t>
                      </a:r>
                      <a:r>
                        <a:rPr lang="en-US" sz="3600" dirty="0" err="1">
                          <a:solidFill>
                            <a:srgbClr val="4A206A"/>
                          </a:solidFill>
                          <a:latin typeface="Arial" panose="020B0604020202020204" pitchFamily="34" charset="0"/>
                          <a:cs typeface="Arial" panose="020B0604020202020204" pitchFamily="34" charset="0"/>
                        </a:rPr>
                        <a:t>mệnh</a:t>
                      </a:r>
                      <a:endParaRPr lang="en-US" sz="3600" dirty="0">
                        <a:solidFill>
                          <a:srgbClr val="4A206A"/>
                        </a:solidFill>
                        <a:latin typeface="Arial" panose="020B0604020202020204" pitchFamily="34" charset="0"/>
                        <a:cs typeface="Arial" panose="020B0604020202020204" pitchFamily="34" charset="0"/>
                      </a:endParaRPr>
                    </a:p>
                    <a:p>
                      <a:pPr marL="742950" indent="-742950" algn="l">
                        <a:buFont typeface="+mj-lt"/>
                        <a:buAutoNum type="arabicPeriod"/>
                      </a:pPr>
                      <a:r>
                        <a:rPr lang="en-US" sz="3600" dirty="0" err="1">
                          <a:solidFill>
                            <a:srgbClr val="4A206A"/>
                          </a:solidFill>
                          <a:latin typeface="Arial" panose="020B0604020202020204" pitchFamily="34" charset="0"/>
                          <a:cs typeface="Arial" panose="020B0604020202020204" pitchFamily="34" charset="0"/>
                        </a:rPr>
                        <a:t>Mục</a:t>
                      </a:r>
                      <a:r>
                        <a:rPr lang="en-US" sz="3600" dirty="0">
                          <a:solidFill>
                            <a:srgbClr val="4A206A"/>
                          </a:solidFill>
                          <a:latin typeface="Arial" panose="020B0604020202020204" pitchFamily="34" charset="0"/>
                          <a:cs typeface="Arial" panose="020B0604020202020204" pitchFamily="34" charset="0"/>
                        </a:rPr>
                        <a:t> </a:t>
                      </a:r>
                      <a:r>
                        <a:rPr lang="en-US" sz="3600" dirty="0" err="1">
                          <a:solidFill>
                            <a:srgbClr val="4A206A"/>
                          </a:solidFill>
                          <a:latin typeface="Arial" panose="020B0604020202020204" pitchFamily="34" charset="0"/>
                          <a:cs typeface="Arial" panose="020B0604020202020204" pitchFamily="34" charset="0"/>
                        </a:rPr>
                        <a:t>tiêu</a:t>
                      </a:r>
                      <a:r>
                        <a:rPr lang="en-US" sz="3600" dirty="0">
                          <a:solidFill>
                            <a:srgbClr val="4A206A"/>
                          </a:solidFill>
                          <a:latin typeface="Arial" panose="020B0604020202020204" pitchFamily="34" charset="0"/>
                          <a:cs typeface="Arial" panose="020B0604020202020204" pitchFamily="34" charset="0"/>
                        </a:rPr>
                        <a:t>, </a:t>
                      </a:r>
                      <a:r>
                        <a:rPr lang="en-US" sz="3600" dirty="0" err="1">
                          <a:solidFill>
                            <a:srgbClr val="4A206A"/>
                          </a:solidFill>
                          <a:latin typeface="Arial" panose="020B0604020202020204" pitchFamily="34" charset="0"/>
                          <a:cs typeface="Arial" panose="020B0604020202020204" pitchFamily="34" charset="0"/>
                        </a:rPr>
                        <a:t>nhiệm</a:t>
                      </a:r>
                      <a:r>
                        <a:rPr lang="en-US" sz="3600" dirty="0">
                          <a:solidFill>
                            <a:srgbClr val="4A206A"/>
                          </a:solidFill>
                          <a:latin typeface="Arial" panose="020B0604020202020204" pitchFamily="34" charset="0"/>
                          <a:cs typeface="Arial" panose="020B0604020202020204" pitchFamily="34" charset="0"/>
                        </a:rPr>
                        <a:t> </a:t>
                      </a:r>
                      <a:r>
                        <a:rPr lang="en-US" sz="3600" dirty="0" err="1">
                          <a:solidFill>
                            <a:srgbClr val="4A206A"/>
                          </a:solidFill>
                          <a:latin typeface="Arial" panose="020B0604020202020204" pitchFamily="34" charset="0"/>
                          <a:cs typeface="Arial" panose="020B0604020202020204" pitchFamily="34" charset="0"/>
                        </a:rPr>
                        <a:t>vụ</a:t>
                      </a:r>
                      <a:endParaRPr lang="en-US" sz="3600" dirty="0">
                        <a:solidFill>
                          <a:srgbClr val="4A206A"/>
                        </a:solidFill>
                        <a:latin typeface="Arial" panose="020B0604020202020204" pitchFamily="34" charset="0"/>
                        <a:cs typeface="Arial" panose="020B0604020202020204" pitchFamily="34" charset="0"/>
                      </a:endParaRPr>
                    </a:p>
                    <a:p>
                      <a:pPr marL="742950" indent="-742950" algn="l">
                        <a:buFont typeface="+mj-lt"/>
                        <a:buAutoNum type="arabicPeriod"/>
                      </a:pPr>
                      <a:r>
                        <a:rPr lang="en-US" sz="3600" dirty="0" err="1">
                          <a:solidFill>
                            <a:srgbClr val="4A206A"/>
                          </a:solidFill>
                          <a:latin typeface="Arial" panose="020B0604020202020204" pitchFamily="34" charset="0"/>
                          <a:cs typeface="Arial" panose="020B0604020202020204" pitchFamily="34" charset="0"/>
                        </a:rPr>
                        <a:t>Cách</a:t>
                      </a:r>
                      <a:r>
                        <a:rPr lang="en-US" sz="3600" dirty="0">
                          <a:solidFill>
                            <a:srgbClr val="4A206A"/>
                          </a:solidFill>
                          <a:latin typeface="Arial" panose="020B0604020202020204" pitchFamily="34" charset="0"/>
                          <a:cs typeface="Arial" panose="020B0604020202020204" pitchFamily="34" charset="0"/>
                        </a:rPr>
                        <a:t> </a:t>
                      </a:r>
                      <a:r>
                        <a:rPr lang="en-US" sz="3600" dirty="0" err="1">
                          <a:solidFill>
                            <a:srgbClr val="4A206A"/>
                          </a:solidFill>
                          <a:latin typeface="Arial" panose="020B0604020202020204" pitchFamily="34" charset="0"/>
                          <a:cs typeface="Arial" panose="020B0604020202020204" pitchFamily="34" charset="0"/>
                        </a:rPr>
                        <a:t>thức</a:t>
                      </a:r>
                      <a:r>
                        <a:rPr lang="en-US" sz="3600" dirty="0">
                          <a:solidFill>
                            <a:srgbClr val="4A206A"/>
                          </a:solidFill>
                          <a:latin typeface="Arial" panose="020B0604020202020204" pitchFamily="34" charset="0"/>
                          <a:cs typeface="Arial" panose="020B0604020202020204" pitchFamily="34" charset="0"/>
                        </a:rPr>
                        <a:t> </a:t>
                      </a:r>
                      <a:r>
                        <a:rPr lang="en-US" sz="3600" dirty="0" err="1">
                          <a:solidFill>
                            <a:srgbClr val="4A206A"/>
                          </a:solidFill>
                          <a:latin typeface="Arial" panose="020B0604020202020204" pitchFamily="34" charset="0"/>
                          <a:cs typeface="Arial" panose="020B0604020202020204" pitchFamily="34" charset="0"/>
                        </a:rPr>
                        <a:t>tiến</a:t>
                      </a:r>
                      <a:r>
                        <a:rPr lang="en-US" sz="3600" dirty="0">
                          <a:solidFill>
                            <a:srgbClr val="4A206A"/>
                          </a:solidFill>
                          <a:latin typeface="Arial" panose="020B0604020202020204" pitchFamily="34" charset="0"/>
                          <a:cs typeface="Arial" panose="020B0604020202020204" pitchFamily="34" charset="0"/>
                        </a:rPr>
                        <a:t> </a:t>
                      </a:r>
                      <a:r>
                        <a:rPr lang="en-US" sz="3600" dirty="0" err="1">
                          <a:solidFill>
                            <a:srgbClr val="4A206A"/>
                          </a:solidFill>
                          <a:latin typeface="Arial" panose="020B0604020202020204" pitchFamily="34" charset="0"/>
                          <a:cs typeface="Arial" panose="020B0604020202020204" pitchFamily="34" charset="0"/>
                        </a:rPr>
                        <a:t>hành</a:t>
                      </a:r>
                      <a:endParaRPr lang="en-US" sz="3600" dirty="0">
                        <a:solidFill>
                          <a:srgbClr val="4A206A"/>
                        </a:solidFill>
                        <a:latin typeface="Arial" panose="020B0604020202020204" pitchFamily="34" charset="0"/>
                        <a:cs typeface="Arial" panose="020B0604020202020204" pitchFamily="34" charset="0"/>
                      </a:endParaRPr>
                    </a:p>
                    <a:p>
                      <a:pPr marL="742950" indent="-742950" algn="l">
                        <a:buFont typeface="+mj-lt"/>
                        <a:buAutoNum type="arabicPeriod"/>
                      </a:pPr>
                      <a:r>
                        <a:rPr lang="en-US" sz="3600" dirty="0" err="1">
                          <a:solidFill>
                            <a:srgbClr val="4A206A"/>
                          </a:solidFill>
                          <a:latin typeface="Arial" panose="020B0604020202020204" pitchFamily="34" charset="0"/>
                          <a:cs typeface="Arial" panose="020B0604020202020204" pitchFamily="34" charset="0"/>
                        </a:rPr>
                        <a:t>Cách</a:t>
                      </a:r>
                      <a:r>
                        <a:rPr lang="en-US" sz="3600" dirty="0">
                          <a:solidFill>
                            <a:srgbClr val="4A206A"/>
                          </a:solidFill>
                          <a:latin typeface="Arial" panose="020B0604020202020204" pitchFamily="34" charset="0"/>
                          <a:cs typeface="Arial" panose="020B0604020202020204" pitchFamily="34" charset="0"/>
                        </a:rPr>
                        <a:t> </a:t>
                      </a:r>
                      <a:r>
                        <a:rPr lang="en-US" sz="3600" dirty="0" err="1">
                          <a:solidFill>
                            <a:srgbClr val="4A206A"/>
                          </a:solidFill>
                          <a:latin typeface="Arial" panose="020B0604020202020204" pitchFamily="34" charset="0"/>
                          <a:cs typeface="Arial" panose="020B0604020202020204" pitchFamily="34" charset="0"/>
                        </a:rPr>
                        <a:t>xác</a:t>
                      </a:r>
                      <a:r>
                        <a:rPr lang="en-US" sz="3600" dirty="0">
                          <a:solidFill>
                            <a:srgbClr val="4A206A"/>
                          </a:solidFill>
                          <a:latin typeface="Arial" panose="020B0604020202020204" pitchFamily="34" charset="0"/>
                          <a:cs typeface="Arial" panose="020B0604020202020204" pitchFamily="34" charset="0"/>
                        </a:rPr>
                        <a:t> </a:t>
                      </a:r>
                      <a:r>
                        <a:rPr lang="en-US" sz="3600" dirty="0" err="1">
                          <a:solidFill>
                            <a:srgbClr val="4A206A"/>
                          </a:solidFill>
                          <a:latin typeface="Arial" panose="020B0604020202020204" pitchFamily="34" charset="0"/>
                          <a:cs typeface="Arial" panose="020B0604020202020204" pitchFamily="34" charset="0"/>
                        </a:rPr>
                        <a:t>định</a:t>
                      </a:r>
                      <a:r>
                        <a:rPr lang="en-US" sz="3600" dirty="0">
                          <a:solidFill>
                            <a:srgbClr val="4A206A"/>
                          </a:solidFill>
                          <a:latin typeface="Arial" panose="020B0604020202020204" pitchFamily="34" charset="0"/>
                          <a:cs typeface="Arial" panose="020B0604020202020204" pitchFamily="34" charset="0"/>
                        </a:rPr>
                        <a:t> </a:t>
                      </a:r>
                      <a:r>
                        <a:rPr lang="en-US" sz="3600" dirty="0" err="1">
                          <a:solidFill>
                            <a:srgbClr val="4A206A"/>
                          </a:solidFill>
                          <a:latin typeface="Arial" panose="020B0604020202020204" pitchFamily="34" charset="0"/>
                          <a:cs typeface="Arial" panose="020B0604020202020204" pitchFamily="34" charset="0"/>
                        </a:rPr>
                        <a:t>đốii</a:t>
                      </a:r>
                      <a:r>
                        <a:rPr lang="en-US" sz="3600" dirty="0">
                          <a:solidFill>
                            <a:srgbClr val="4A206A"/>
                          </a:solidFill>
                          <a:latin typeface="Arial" panose="020B0604020202020204" pitchFamily="34" charset="0"/>
                          <a:cs typeface="Arial" panose="020B0604020202020204" pitchFamily="34" charset="0"/>
                        </a:rPr>
                        <a:t> </a:t>
                      </a:r>
                      <a:r>
                        <a:rPr lang="en-US" sz="3600" dirty="0" err="1">
                          <a:solidFill>
                            <a:srgbClr val="4A206A"/>
                          </a:solidFill>
                          <a:latin typeface="Arial" panose="020B0604020202020204" pitchFamily="34" charset="0"/>
                          <a:cs typeface="Arial" panose="020B0604020202020204" pitchFamily="34" charset="0"/>
                        </a:rPr>
                        <a:t>thu</a:t>
                      </a:r>
                      <a:endParaRPr lang="en-US" sz="3600" dirty="0">
                        <a:solidFill>
                          <a:srgbClr val="4A206A"/>
                        </a:solidFill>
                        <a:latin typeface="Arial" panose="020B0604020202020204" pitchFamily="34" charset="0"/>
                        <a:cs typeface="Arial" panose="020B0604020202020204" pitchFamily="34" charset="0"/>
                      </a:endParaRPr>
                    </a:p>
                    <a:p>
                      <a:pPr algn="l"/>
                      <a:r>
                        <a:rPr lang="en-US" sz="3600" dirty="0">
                          <a:solidFill>
                            <a:srgbClr val="4A206A"/>
                          </a:solidFill>
                          <a:latin typeface="Arial" panose="020B0604020202020204" pitchFamily="34" charset="0"/>
                          <a:cs typeface="Arial" panose="020B0604020202020204" pitchFamily="34" charset="0"/>
                        </a:rPr>
                        <a:t>5. </a:t>
                      </a:r>
                      <a:r>
                        <a:rPr lang="en-US" sz="3600" dirty="0" err="1">
                          <a:solidFill>
                            <a:srgbClr val="4A206A"/>
                          </a:solidFill>
                          <a:latin typeface="Arial" panose="020B0604020202020204" pitchFamily="34" charset="0"/>
                          <a:cs typeface="Arial" panose="020B0604020202020204" pitchFamily="34" charset="0"/>
                        </a:rPr>
                        <a:t>Môi</a:t>
                      </a:r>
                      <a:r>
                        <a:rPr lang="en-US" sz="3600" dirty="0">
                          <a:solidFill>
                            <a:srgbClr val="4A206A"/>
                          </a:solidFill>
                          <a:latin typeface="Arial" panose="020B0604020202020204" pitchFamily="34" charset="0"/>
                          <a:cs typeface="Arial" panose="020B0604020202020204" pitchFamily="34" charset="0"/>
                        </a:rPr>
                        <a:t> </a:t>
                      </a:r>
                      <a:r>
                        <a:rPr lang="en-US" sz="3600" dirty="0" err="1">
                          <a:solidFill>
                            <a:srgbClr val="4A206A"/>
                          </a:solidFill>
                          <a:latin typeface="Arial" panose="020B0604020202020204" pitchFamily="34" charset="0"/>
                          <a:cs typeface="Arial" panose="020B0604020202020204" pitchFamily="34" charset="0"/>
                        </a:rPr>
                        <a:t>trường</a:t>
                      </a:r>
                      <a:r>
                        <a:rPr lang="en-US" sz="3600" dirty="0">
                          <a:solidFill>
                            <a:srgbClr val="4A206A"/>
                          </a:solidFill>
                          <a:latin typeface="Arial" panose="020B0604020202020204" pitchFamily="34" charset="0"/>
                          <a:cs typeface="Arial" panose="020B0604020202020204" pitchFamily="34" charset="0"/>
                        </a:rPr>
                        <a:t>: </a:t>
                      </a:r>
                      <a:r>
                        <a:rPr lang="en-US" sz="3600" dirty="0" err="1">
                          <a:solidFill>
                            <a:srgbClr val="4A206A"/>
                          </a:solidFill>
                          <a:latin typeface="Arial" panose="020B0604020202020204" pitchFamily="34" charset="0"/>
                          <a:cs typeface="Arial" panose="020B0604020202020204" pitchFamily="34" charset="0"/>
                        </a:rPr>
                        <a:t>Cạnh</a:t>
                      </a:r>
                      <a:r>
                        <a:rPr lang="en-US" sz="3600" dirty="0">
                          <a:solidFill>
                            <a:srgbClr val="4A206A"/>
                          </a:solidFill>
                          <a:latin typeface="Arial" panose="020B0604020202020204" pitchFamily="34" charset="0"/>
                          <a:cs typeface="Arial" panose="020B0604020202020204" pitchFamily="34" charset="0"/>
                        </a:rPr>
                        <a:t> </a:t>
                      </a:r>
                      <a:r>
                        <a:rPr lang="en-US" sz="3600" dirty="0" err="1">
                          <a:solidFill>
                            <a:srgbClr val="4A206A"/>
                          </a:solidFill>
                          <a:latin typeface="Arial" panose="020B0604020202020204" pitchFamily="34" charset="0"/>
                          <a:cs typeface="Arial" panose="020B0604020202020204" pitchFamily="34" charset="0"/>
                        </a:rPr>
                        <a:t>tranh</a:t>
                      </a:r>
                      <a:endParaRPr lang="en-US" sz="3600" dirty="0">
                        <a:solidFill>
                          <a:srgbClr val="4A206A"/>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768693256"/>
                  </a:ext>
                </a:extLst>
              </a:tr>
            </a:tbl>
          </a:graphicData>
        </a:graphic>
      </p:graphicFrame>
      <p:sp>
        <p:nvSpPr>
          <p:cNvPr id="6" name="TextBox 2">
            <a:extLst>
              <a:ext uri="{FF2B5EF4-FFF2-40B4-BE49-F238E27FC236}">
                <a16:creationId xmlns:a16="http://schemas.microsoft.com/office/drawing/2014/main" id="{999BF195-011D-677C-10EE-1DE401908437}"/>
              </a:ext>
            </a:extLst>
          </p:cNvPr>
          <p:cNvSpPr txBox="1"/>
          <p:nvPr/>
        </p:nvSpPr>
        <p:spPr>
          <a:xfrm>
            <a:off x="5616850" y="1017074"/>
            <a:ext cx="7133624" cy="807913"/>
          </a:xfrm>
          <a:prstGeom prst="rect">
            <a:avLst/>
          </a:prstGeom>
        </p:spPr>
        <p:txBody>
          <a:bodyPr lIns="0" tIns="0" rIns="0" bIns="0" rtlCol="0" anchor="t">
            <a:spAutoFit/>
          </a:bodyPr>
          <a:lstStyle/>
          <a:p>
            <a:pPr marL="0" marR="0" lvl="0" indent="0" algn="ctr" defTabSz="914400" rtl="0" eaLnBrk="1" fontAlgn="auto" latinLnBrk="0" hangingPunct="1">
              <a:lnSpc>
                <a:spcPts val="6300"/>
              </a:lnSpc>
              <a:spcBef>
                <a:spcPts val="0"/>
              </a:spcBef>
              <a:spcAft>
                <a:spcPts val="0"/>
              </a:spcAft>
              <a:buClrTx/>
              <a:buSzTx/>
              <a:buFontTx/>
              <a:buNone/>
              <a:tabLst/>
              <a:defRPr/>
            </a:pPr>
            <a:r>
              <a:rPr lang="en-US" sz="5400" b="1" dirty="0">
                <a:solidFill>
                  <a:srgbClr val="24225C"/>
                </a:solidFill>
                <a:latin typeface="Arial" panose="020B0604020202020204" pitchFamily="34" charset="0"/>
                <a:cs typeface="Arial" panose="020B0604020202020204" pitchFamily="34" charset="0"/>
              </a:rPr>
              <a:t>KHÁI NIỆM</a:t>
            </a:r>
            <a:endParaRPr kumimoji="0" lang="en-US" sz="5400" b="1" i="0" u="none" strike="noStrike" kern="1200" cap="none" spc="0" normalizeH="0" baseline="0" noProof="0" dirty="0">
              <a:ln>
                <a:noFill/>
              </a:ln>
              <a:solidFill>
                <a:srgbClr val="24225C"/>
              </a:solidFill>
              <a:effectLst/>
              <a:uLnTx/>
              <a:uFillTx/>
              <a:latin typeface="Arial" panose="020B0604020202020204" pitchFamily="34" charset="0"/>
              <a:cs typeface="Arial" panose="020B0604020202020204" pitchFamily="34" charset="0"/>
            </a:endParaRPr>
          </a:p>
        </p:txBody>
      </p:sp>
      <p:grpSp>
        <p:nvGrpSpPr>
          <p:cNvPr id="7" name="Group 17">
            <a:extLst>
              <a:ext uri="{FF2B5EF4-FFF2-40B4-BE49-F238E27FC236}">
                <a16:creationId xmlns:a16="http://schemas.microsoft.com/office/drawing/2014/main" id="{694B6707-37AA-9E87-03AE-7B948F43DE61}"/>
              </a:ext>
            </a:extLst>
          </p:cNvPr>
          <p:cNvGrpSpPr/>
          <p:nvPr/>
        </p:nvGrpSpPr>
        <p:grpSpPr>
          <a:xfrm>
            <a:off x="1028700" y="9544050"/>
            <a:ext cx="473857" cy="473857"/>
            <a:chOff x="0" y="0"/>
            <a:chExt cx="812800" cy="812800"/>
          </a:xfrm>
        </p:grpSpPr>
        <p:sp>
          <p:nvSpPr>
            <p:cNvPr id="8" name="Freeform 18">
              <a:extLst>
                <a:ext uri="{FF2B5EF4-FFF2-40B4-BE49-F238E27FC236}">
                  <a16:creationId xmlns:a16="http://schemas.microsoft.com/office/drawing/2014/main" id="{42DD7F94-EE49-F662-52EB-73034251CD3D}"/>
                </a:ext>
              </a:extLst>
            </p:cNvPr>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9" name="TextBox 19">
              <a:extLst>
                <a:ext uri="{FF2B5EF4-FFF2-40B4-BE49-F238E27FC236}">
                  <a16:creationId xmlns:a16="http://schemas.microsoft.com/office/drawing/2014/main" id="{5A0EDC46-EF94-61D2-F09A-E015D832A608}"/>
                </a:ext>
              </a:extLst>
            </p:cNvPr>
            <p:cNvSpPr txBox="1"/>
            <p:nvPr/>
          </p:nvSpPr>
          <p:spPr>
            <a:xfrm>
              <a:off x="76200" y="104775"/>
              <a:ext cx="660400" cy="6318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0" name="Group 20">
            <a:extLst>
              <a:ext uri="{FF2B5EF4-FFF2-40B4-BE49-F238E27FC236}">
                <a16:creationId xmlns:a16="http://schemas.microsoft.com/office/drawing/2014/main" id="{ADA36CF9-BFA6-12AA-57EA-384A8968465F}"/>
              </a:ext>
            </a:extLst>
          </p:cNvPr>
          <p:cNvGrpSpPr/>
          <p:nvPr/>
        </p:nvGrpSpPr>
        <p:grpSpPr>
          <a:xfrm>
            <a:off x="3371556" y="9544050"/>
            <a:ext cx="473857" cy="473857"/>
            <a:chOff x="0" y="0"/>
            <a:chExt cx="812800" cy="812800"/>
          </a:xfrm>
        </p:grpSpPr>
        <p:sp>
          <p:nvSpPr>
            <p:cNvPr id="11" name="Freeform 21">
              <a:extLst>
                <a:ext uri="{FF2B5EF4-FFF2-40B4-BE49-F238E27FC236}">
                  <a16:creationId xmlns:a16="http://schemas.microsoft.com/office/drawing/2014/main" id="{194F2973-73E4-97A8-823E-DA524A7F1245}"/>
                </a:ext>
              </a:extLst>
            </p:cNvPr>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12" name="TextBox 22">
              <a:extLst>
                <a:ext uri="{FF2B5EF4-FFF2-40B4-BE49-F238E27FC236}">
                  <a16:creationId xmlns:a16="http://schemas.microsoft.com/office/drawing/2014/main" id="{0BF433AC-4CC8-8A06-0FB8-F36E2AFE54BA}"/>
                </a:ext>
              </a:extLst>
            </p:cNvPr>
            <p:cNvSpPr txBox="1"/>
            <p:nvPr/>
          </p:nvSpPr>
          <p:spPr>
            <a:xfrm>
              <a:off x="76200" y="104775"/>
              <a:ext cx="660400" cy="6318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3" name="Group 23">
            <a:extLst>
              <a:ext uri="{FF2B5EF4-FFF2-40B4-BE49-F238E27FC236}">
                <a16:creationId xmlns:a16="http://schemas.microsoft.com/office/drawing/2014/main" id="{18CCDEED-E626-531B-3373-F6DA628D02FA}"/>
              </a:ext>
            </a:extLst>
          </p:cNvPr>
          <p:cNvGrpSpPr/>
          <p:nvPr/>
        </p:nvGrpSpPr>
        <p:grpSpPr>
          <a:xfrm>
            <a:off x="1265629" y="9544050"/>
            <a:ext cx="2342856" cy="473857"/>
            <a:chOff x="0" y="0"/>
            <a:chExt cx="617048" cy="124802"/>
          </a:xfrm>
        </p:grpSpPr>
        <p:sp>
          <p:nvSpPr>
            <p:cNvPr id="14" name="Freeform 24">
              <a:extLst>
                <a:ext uri="{FF2B5EF4-FFF2-40B4-BE49-F238E27FC236}">
                  <a16:creationId xmlns:a16="http://schemas.microsoft.com/office/drawing/2014/main" id="{E2554D44-9FAD-4B73-79D6-A34AA7F47CFA}"/>
                </a:ext>
              </a:extLst>
            </p:cNvPr>
            <p:cNvSpPr/>
            <p:nvPr/>
          </p:nvSpPr>
          <p:spPr>
            <a:xfrm>
              <a:off x="0" y="0"/>
              <a:ext cx="617048" cy="124802"/>
            </a:xfrm>
            <a:custGeom>
              <a:avLst/>
              <a:gdLst/>
              <a:ahLst/>
              <a:cxnLst/>
              <a:rect l="l" t="t" r="r" b="b"/>
              <a:pathLst>
                <a:path w="617048" h="124802">
                  <a:moveTo>
                    <a:pt x="0" y="0"/>
                  </a:moveTo>
                  <a:lnTo>
                    <a:pt x="617048" y="0"/>
                  </a:lnTo>
                  <a:lnTo>
                    <a:pt x="617048" y="124802"/>
                  </a:lnTo>
                  <a:lnTo>
                    <a:pt x="0" y="124802"/>
                  </a:lnTo>
                  <a:close/>
                </a:path>
              </a:pathLst>
            </a:custGeom>
            <a:solidFill>
              <a:srgbClr val="24225C"/>
            </a:solidFill>
          </p:spPr>
          <p:txBody>
            <a:bodyPr/>
            <a:lstStyle/>
            <a:p>
              <a:endParaRPr lang="en-US"/>
            </a:p>
          </p:txBody>
        </p:sp>
        <p:sp>
          <p:nvSpPr>
            <p:cNvPr id="15" name="TextBox 25">
              <a:extLst>
                <a:ext uri="{FF2B5EF4-FFF2-40B4-BE49-F238E27FC236}">
                  <a16:creationId xmlns:a16="http://schemas.microsoft.com/office/drawing/2014/main" id="{985D26A2-EC88-6C27-2E1D-F64AB6146B17}"/>
                </a:ext>
              </a:extLst>
            </p:cNvPr>
            <p:cNvSpPr txBox="1"/>
            <p:nvPr/>
          </p:nvSpPr>
          <p:spPr>
            <a:xfrm>
              <a:off x="0" y="28575"/>
              <a:ext cx="812800" cy="7842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16" name="TextBox 26">
            <a:extLst>
              <a:ext uri="{FF2B5EF4-FFF2-40B4-BE49-F238E27FC236}">
                <a16:creationId xmlns:a16="http://schemas.microsoft.com/office/drawing/2014/main" id="{BC6E354E-CC50-D130-BAA0-5559B015413A}"/>
              </a:ext>
            </a:extLst>
          </p:cNvPr>
          <p:cNvSpPr txBox="1"/>
          <p:nvPr/>
        </p:nvSpPr>
        <p:spPr>
          <a:xfrm>
            <a:off x="1253218" y="9660329"/>
            <a:ext cx="2355266" cy="256480"/>
          </a:xfrm>
          <a:prstGeom prst="rect">
            <a:avLst/>
          </a:prstGeom>
        </p:spPr>
        <p:txBody>
          <a:bodyPr lIns="0" tIns="0" rIns="0" bIns="0" rtlCol="0" anchor="t">
            <a:spAutoFit/>
          </a:bodyPr>
          <a:lstStyle/>
          <a:p>
            <a:pPr marL="0" marR="0" lvl="0" indent="0" algn="ctr" defTabSz="914400" rtl="0" eaLnBrk="1" fontAlgn="auto" latinLnBrk="0" hangingPunct="1">
              <a:lnSpc>
                <a:spcPts val="2000"/>
              </a:lnSpc>
              <a:spcBef>
                <a:spcPts val="0"/>
              </a:spcBef>
              <a:spcAft>
                <a:spcPts val="0"/>
              </a:spcAft>
              <a:buClrTx/>
              <a:buSzTx/>
              <a:buFontTx/>
              <a:buNone/>
              <a:tabLst/>
              <a:defRPr/>
            </a:pPr>
            <a:r>
              <a:rPr kumimoji="0" lang="en-US" sz="2000" b="1" i="0" u="none" strike="noStrike" kern="1200" cap="none" spc="0" normalizeH="0" baseline="0" noProof="0" dirty="0" err="1">
                <a:ln>
                  <a:noFill/>
                </a:ln>
                <a:solidFill>
                  <a:schemeClr val="bg1"/>
                </a:solidFill>
                <a:effectLst/>
                <a:uLnTx/>
                <a:uFillTx/>
                <a:latin typeface="Arial" panose="020B0604020202020204" pitchFamily="34" charset="0"/>
                <a:cs typeface="Arial" panose="020B0604020202020204" pitchFamily="34" charset="0"/>
              </a:rPr>
              <a:t>Chiến</a:t>
            </a:r>
            <a:r>
              <a:rPr kumimoji="0" lang="en-US" sz="2000" b="1" i="0" u="none" strike="noStrike" kern="1200" cap="none" spc="0" normalizeH="0" baseline="0" noProof="0" dirty="0">
                <a:ln>
                  <a:noFill/>
                </a:ln>
                <a:solidFill>
                  <a:schemeClr val="bg1"/>
                </a:solidFill>
                <a:effectLst/>
                <a:uLnTx/>
                <a:uFillTx/>
                <a:latin typeface="Arial" panose="020B0604020202020204" pitchFamily="34" charset="0"/>
                <a:cs typeface="Arial" panose="020B0604020202020204" pitchFamily="34" charset="0"/>
              </a:rPr>
              <a:t> </a:t>
            </a:r>
            <a:r>
              <a:rPr kumimoji="0" lang="en-US" sz="2000" b="1" i="0" u="none" strike="noStrike" kern="1200" cap="none" spc="0" normalizeH="0" baseline="0" noProof="0" dirty="0" err="1">
                <a:ln>
                  <a:noFill/>
                </a:ln>
                <a:solidFill>
                  <a:schemeClr val="bg1"/>
                </a:solidFill>
                <a:effectLst/>
                <a:uLnTx/>
                <a:uFillTx/>
                <a:latin typeface="Arial" panose="020B0604020202020204" pitchFamily="34" charset="0"/>
                <a:cs typeface="Arial" panose="020B0604020202020204" pitchFamily="34" charset="0"/>
              </a:rPr>
              <a:t>lược</a:t>
            </a:r>
            <a:r>
              <a:rPr kumimoji="0" lang="en-US" sz="2000" b="1" i="0" u="none" strike="noStrike" kern="1200" cap="none" spc="0" normalizeH="0" baseline="0" noProof="0" dirty="0">
                <a:ln>
                  <a:noFill/>
                </a:ln>
                <a:solidFill>
                  <a:schemeClr val="bg1"/>
                </a:solidFill>
                <a:effectLst/>
                <a:uLnTx/>
                <a:uFillTx/>
                <a:latin typeface="Arial" panose="020B0604020202020204" pitchFamily="34" charset="0"/>
                <a:cs typeface="Arial" panose="020B0604020202020204" pitchFamily="34" charset="0"/>
              </a:rPr>
              <a:t> KD</a:t>
            </a:r>
          </a:p>
        </p:txBody>
      </p:sp>
    </p:spTree>
    <p:extLst>
      <p:ext uri="{BB962C8B-B14F-4D97-AF65-F5344CB8AC3E}">
        <p14:creationId xmlns:p14="http://schemas.microsoft.com/office/powerpoint/2010/main" val="172701623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5400000" flipH="1">
            <a:off x="9134475" y="0"/>
            <a:ext cx="10287000" cy="10287000"/>
          </a:xfrm>
          <a:prstGeom prst="rect">
            <a:avLst/>
          </a:prstGeom>
        </p:spPr>
      </p:pic>
      <p:pic>
        <p:nvPicPr>
          <p:cNvPr id="3" name="Picture 3"/>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5400000" flipH="1">
            <a:off x="-1248777" y="106069"/>
            <a:ext cx="10287000" cy="10287000"/>
          </a:xfrm>
          <a:prstGeom prst="rect">
            <a:avLst/>
          </a:prstGeom>
        </p:spPr>
      </p:pic>
      <p:pic>
        <p:nvPicPr>
          <p:cNvPr id="4" name="Picture 4"/>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7292710" flipV="1">
            <a:off x="15699824" y="7199007"/>
            <a:ext cx="5077659" cy="3840557"/>
          </a:xfrm>
          <a:prstGeom prst="rect">
            <a:avLst/>
          </a:prstGeom>
        </p:spPr>
      </p:pic>
      <p:grpSp>
        <p:nvGrpSpPr>
          <p:cNvPr id="5" name="Group 5"/>
          <p:cNvGrpSpPr/>
          <p:nvPr/>
        </p:nvGrpSpPr>
        <p:grpSpPr>
          <a:xfrm>
            <a:off x="9376166" y="915366"/>
            <a:ext cx="7887896" cy="4334203"/>
            <a:chOff x="0" y="0"/>
            <a:chExt cx="1826726" cy="1003741"/>
          </a:xfrm>
        </p:grpSpPr>
        <p:sp>
          <p:nvSpPr>
            <p:cNvPr id="6" name="Freeform 6"/>
            <p:cNvSpPr/>
            <p:nvPr/>
          </p:nvSpPr>
          <p:spPr>
            <a:xfrm>
              <a:off x="0" y="0"/>
              <a:ext cx="1826726" cy="1003741"/>
            </a:xfrm>
            <a:custGeom>
              <a:avLst/>
              <a:gdLst/>
              <a:ahLst/>
              <a:cxnLst/>
              <a:rect l="l" t="t" r="r" b="b"/>
              <a:pathLst>
                <a:path w="1826726" h="1003741">
                  <a:moveTo>
                    <a:pt x="1702266" y="1003740"/>
                  </a:moveTo>
                  <a:lnTo>
                    <a:pt x="124460" y="1003740"/>
                  </a:lnTo>
                  <a:cubicBezTo>
                    <a:pt x="55880" y="1003740"/>
                    <a:pt x="0" y="947860"/>
                    <a:pt x="0" y="879280"/>
                  </a:cubicBezTo>
                  <a:lnTo>
                    <a:pt x="0" y="124460"/>
                  </a:lnTo>
                  <a:cubicBezTo>
                    <a:pt x="0" y="55880"/>
                    <a:pt x="55880" y="0"/>
                    <a:pt x="124460" y="0"/>
                  </a:cubicBezTo>
                  <a:lnTo>
                    <a:pt x="1702266" y="0"/>
                  </a:lnTo>
                  <a:cubicBezTo>
                    <a:pt x="1770846" y="0"/>
                    <a:pt x="1826726" y="55880"/>
                    <a:pt x="1826726" y="124460"/>
                  </a:cubicBezTo>
                  <a:lnTo>
                    <a:pt x="1826726" y="879281"/>
                  </a:lnTo>
                  <a:cubicBezTo>
                    <a:pt x="1826726" y="947861"/>
                    <a:pt x="1770846" y="1003741"/>
                    <a:pt x="1702266" y="1003741"/>
                  </a:cubicBezTo>
                  <a:close/>
                </a:path>
              </a:pathLst>
            </a:custGeom>
            <a:solidFill>
              <a:srgbClr val="FFFFFF"/>
            </a:solidFill>
          </p:spPr>
          <p:txBody>
            <a:bodyPr/>
            <a:lstStyle/>
            <a:p>
              <a:endParaRPr lang="en-US"/>
            </a:p>
          </p:txBody>
        </p:sp>
      </p:grpSp>
      <p:grpSp>
        <p:nvGrpSpPr>
          <p:cNvPr id="7" name="Group 7"/>
          <p:cNvGrpSpPr/>
          <p:nvPr/>
        </p:nvGrpSpPr>
        <p:grpSpPr>
          <a:xfrm>
            <a:off x="9331742" y="5668643"/>
            <a:ext cx="7887896" cy="3702991"/>
            <a:chOff x="0" y="0"/>
            <a:chExt cx="1826726" cy="732385"/>
          </a:xfrm>
        </p:grpSpPr>
        <p:sp>
          <p:nvSpPr>
            <p:cNvPr id="8" name="Freeform 8"/>
            <p:cNvSpPr/>
            <p:nvPr/>
          </p:nvSpPr>
          <p:spPr>
            <a:xfrm>
              <a:off x="0" y="0"/>
              <a:ext cx="1826726" cy="732386"/>
            </a:xfrm>
            <a:custGeom>
              <a:avLst/>
              <a:gdLst/>
              <a:ahLst/>
              <a:cxnLst/>
              <a:rect l="l" t="t" r="r" b="b"/>
              <a:pathLst>
                <a:path w="1826726" h="732386">
                  <a:moveTo>
                    <a:pt x="1702266" y="732385"/>
                  </a:moveTo>
                  <a:lnTo>
                    <a:pt x="124460" y="732385"/>
                  </a:lnTo>
                  <a:cubicBezTo>
                    <a:pt x="55880" y="732385"/>
                    <a:pt x="0" y="676505"/>
                    <a:pt x="0" y="607925"/>
                  </a:cubicBezTo>
                  <a:lnTo>
                    <a:pt x="0" y="124460"/>
                  </a:lnTo>
                  <a:cubicBezTo>
                    <a:pt x="0" y="55880"/>
                    <a:pt x="55880" y="0"/>
                    <a:pt x="124460" y="0"/>
                  </a:cubicBezTo>
                  <a:lnTo>
                    <a:pt x="1702266" y="0"/>
                  </a:lnTo>
                  <a:cubicBezTo>
                    <a:pt x="1770846" y="0"/>
                    <a:pt x="1826726" y="55880"/>
                    <a:pt x="1826726" y="124460"/>
                  </a:cubicBezTo>
                  <a:lnTo>
                    <a:pt x="1826726" y="607926"/>
                  </a:lnTo>
                  <a:cubicBezTo>
                    <a:pt x="1826726" y="676506"/>
                    <a:pt x="1770846" y="732386"/>
                    <a:pt x="1702266" y="732386"/>
                  </a:cubicBezTo>
                  <a:close/>
                </a:path>
              </a:pathLst>
            </a:custGeom>
            <a:solidFill>
              <a:srgbClr val="FFFFFF"/>
            </a:solidFill>
          </p:spPr>
          <p:txBody>
            <a:bodyPr/>
            <a:lstStyle/>
            <a:p>
              <a:endParaRPr lang="en-US"/>
            </a:p>
          </p:txBody>
        </p:sp>
      </p:grpSp>
      <p:pic>
        <p:nvPicPr>
          <p:cNvPr id="11" name="Picture 11"/>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3107602" flipV="1">
            <a:off x="-1806003" y="-435598"/>
            <a:ext cx="3333677" cy="2244315"/>
          </a:xfrm>
          <a:prstGeom prst="rect">
            <a:avLst/>
          </a:prstGeom>
        </p:spPr>
      </p:pic>
      <p:grpSp>
        <p:nvGrpSpPr>
          <p:cNvPr id="12" name="Group 12"/>
          <p:cNvGrpSpPr/>
          <p:nvPr/>
        </p:nvGrpSpPr>
        <p:grpSpPr>
          <a:xfrm>
            <a:off x="1028700" y="9544050"/>
            <a:ext cx="473857" cy="473857"/>
            <a:chOff x="0" y="0"/>
            <a:chExt cx="812800" cy="812800"/>
          </a:xfrm>
        </p:grpSpPr>
        <p:sp>
          <p:nvSpPr>
            <p:cNvPr id="13" name="Freeform 13"/>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14" name="TextBox 14"/>
            <p:cNvSpPr txBox="1"/>
            <p:nvPr/>
          </p:nvSpPr>
          <p:spPr>
            <a:xfrm>
              <a:off x="76200" y="104775"/>
              <a:ext cx="660400" cy="631825"/>
            </a:xfrm>
            <a:prstGeom prst="rect">
              <a:avLst/>
            </a:prstGeom>
          </p:spPr>
          <p:txBody>
            <a:bodyPr lIns="50800" tIns="50800" rIns="50800" bIns="50800" rtlCol="0" anchor="ctr"/>
            <a:lstStyle/>
            <a:p>
              <a:pPr algn="ctr">
                <a:lnSpc>
                  <a:spcPts val="2000"/>
                </a:lnSpc>
              </a:pPr>
              <a:endParaRPr/>
            </a:p>
          </p:txBody>
        </p:sp>
      </p:grpSp>
      <p:grpSp>
        <p:nvGrpSpPr>
          <p:cNvPr id="15" name="Group 15"/>
          <p:cNvGrpSpPr/>
          <p:nvPr/>
        </p:nvGrpSpPr>
        <p:grpSpPr>
          <a:xfrm>
            <a:off x="3371556" y="9544050"/>
            <a:ext cx="473857" cy="473857"/>
            <a:chOff x="0" y="0"/>
            <a:chExt cx="812800" cy="812800"/>
          </a:xfrm>
        </p:grpSpPr>
        <p:sp>
          <p:nvSpPr>
            <p:cNvPr id="16" name="Freeform 16"/>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17" name="TextBox 17"/>
            <p:cNvSpPr txBox="1"/>
            <p:nvPr/>
          </p:nvSpPr>
          <p:spPr>
            <a:xfrm>
              <a:off x="76200" y="104775"/>
              <a:ext cx="660400" cy="631825"/>
            </a:xfrm>
            <a:prstGeom prst="rect">
              <a:avLst/>
            </a:prstGeom>
          </p:spPr>
          <p:txBody>
            <a:bodyPr lIns="50800" tIns="50800" rIns="50800" bIns="50800" rtlCol="0" anchor="ctr"/>
            <a:lstStyle/>
            <a:p>
              <a:pPr algn="ctr">
                <a:lnSpc>
                  <a:spcPts val="2000"/>
                </a:lnSpc>
              </a:pPr>
              <a:endParaRPr/>
            </a:p>
          </p:txBody>
        </p:sp>
      </p:grpSp>
      <p:grpSp>
        <p:nvGrpSpPr>
          <p:cNvPr id="18" name="Group 18"/>
          <p:cNvGrpSpPr/>
          <p:nvPr/>
        </p:nvGrpSpPr>
        <p:grpSpPr>
          <a:xfrm>
            <a:off x="1265629" y="9544050"/>
            <a:ext cx="2342856" cy="473857"/>
            <a:chOff x="0" y="0"/>
            <a:chExt cx="617048" cy="124802"/>
          </a:xfrm>
        </p:grpSpPr>
        <p:sp>
          <p:nvSpPr>
            <p:cNvPr id="19" name="Freeform 19"/>
            <p:cNvSpPr/>
            <p:nvPr/>
          </p:nvSpPr>
          <p:spPr>
            <a:xfrm>
              <a:off x="0" y="0"/>
              <a:ext cx="617048" cy="124802"/>
            </a:xfrm>
            <a:custGeom>
              <a:avLst/>
              <a:gdLst/>
              <a:ahLst/>
              <a:cxnLst/>
              <a:rect l="l" t="t" r="r" b="b"/>
              <a:pathLst>
                <a:path w="617048" h="124802">
                  <a:moveTo>
                    <a:pt x="0" y="0"/>
                  </a:moveTo>
                  <a:lnTo>
                    <a:pt x="617048" y="0"/>
                  </a:lnTo>
                  <a:lnTo>
                    <a:pt x="617048" y="124802"/>
                  </a:lnTo>
                  <a:lnTo>
                    <a:pt x="0" y="124802"/>
                  </a:lnTo>
                  <a:close/>
                </a:path>
              </a:pathLst>
            </a:custGeom>
            <a:solidFill>
              <a:srgbClr val="24225C"/>
            </a:solidFill>
          </p:spPr>
          <p:txBody>
            <a:bodyPr/>
            <a:lstStyle/>
            <a:p>
              <a:endParaRPr lang="en-US"/>
            </a:p>
          </p:txBody>
        </p:sp>
        <p:sp>
          <p:nvSpPr>
            <p:cNvPr id="20" name="TextBox 20"/>
            <p:cNvSpPr txBox="1"/>
            <p:nvPr/>
          </p:nvSpPr>
          <p:spPr>
            <a:xfrm>
              <a:off x="0" y="28575"/>
              <a:ext cx="812800" cy="784225"/>
            </a:xfrm>
            <a:prstGeom prst="rect">
              <a:avLst/>
            </a:prstGeom>
          </p:spPr>
          <p:txBody>
            <a:bodyPr lIns="50800" tIns="50800" rIns="50800" bIns="50800" rtlCol="0" anchor="ctr"/>
            <a:lstStyle/>
            <a:p>
              <a:pPr algn="ctr">
                <a:lnSpc>
                  <a:spcPts val="2000"/>
                </a:lnSpc>
              </a:pPr>
              <a:endParaRPr/>
            </a:p>
          </p:txBody>
        </p:sp>
      </p:grpSp>
      <p:grpSp>
        <p:nvGrpSpPr>
          <p:cNvPr id="21" name="Group 21"/>
          <p:cNvGrpSpPr/>
          <p:nvPr/>
        </p:nvGrpSpPr>
        <p:grpSpPr>
          <a:xfrm>
            <a:off x="15701935" y="9544050"/>
            <a:ext cx="473857" cy="473857"/>
            <a:chOff x="0" y="0"/>
            <a:chExt cx="812800" cy="812800"/>
          </a:xfrm>
        </p:grpSpPr>
        <p:sp>
          <p:nvSpPr>
            <p:cNvPr id="22" name="Freeform 22"/>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23" name="TextBox 23"/>
            <p:cNvSpPr txBox="1"/>
            <p:nvPr/>
          </p:nvSpPr>
          <p:spPr>
            <a:xfrm>
              <a:off x="76200" y="104775"/>
              <a:ext cx="660400" cy="631825"/>
            </a:xfrm>
            <a:prstGeom prst="rect">
              <a:avLst/>
            </a:prstGeom>
          </p:spPr>
          <p:txBody>
            <a:bodyPr lIns="50800" tIns="50800" rIns="50800" bIns="50800" rtlCol="0" anchor="ctr"/>
            <a:lstStyle/>
            <a:p>
              <a:pPr algn="ctr">
                <a:lnSpc>
                  <a:spcPts val="2000"/>
                </a:lnSpc>
              </a:pPr>
              <a:endParaRPr/>
            </a:p>
          </p:txBody>
        </p:sp>
      </p:grpSp>
      <p:grpSp>
        <p:nvGrpSpPr>
          <p:cNvPr id="24" name="Group 24"/>
          <p:cNvGrpSpPr/>
          <p:nvPr/>
        </p:nvGrpSpPr>
        <p:grpSpPr>
          <a:xfrm>
            <a:off x="16790205" y="9544050"/>
            <a:ext cx="473857" cy="473857"/>
            <a:chOff x="0" y="0"/>
            <a:chExt cx="812800" cy="812800"/>
          </a:xfrm>
        </p:grpSpPr>
        <p:sp>
          <p:nvSpPr>
            <p:cNvPr id="25" name="Freeform 25"/>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26" name="TextBox 26"/>
            <p:cNvSpPr txBox="1"/>
            <p:nvPr/>
          </p:nvSpPr>
          <p:spPr>
            <a:xfrm>
              <a:off x="76200" y="104775"/>
              <a:ext cx="660400" cy="631825"/>
            </a:xfrm>
            <a:prstGeom prst="rect">
              <a:avLst/>
            </a:prstGeom>
          </p:spPr>
          <p:txBody>
            <a:bodyPr lIns="50800" tIns="50800" rIns="50800" bIns="50800" rtlCol="0" anchor="ctr"/>
            <a:lstStyle/>
            <a:p>
              <a:pPr algn="ctr">
                <a:lnSpc>
                  <a:spcPts val="2000"/>
                </a:lnSpc>
              </a:pPr>
              <a:endParaRPr/>
            </a:p>
          </p:txBody>
        </p:sp>
      </p:grpSp>
      <p:grpSp>
        <p:nvGrpSpPr>
          <p:cNvPr id="27" name="Group 27"/>
          <p:cNvGrpSpPr/>
          <p:nvPr/>
        </p:nvGrpSpPr>
        <p:grpSpPr>
          <a:xfrm>
            <a:off x="15938863" y="9544050"/>
            <a:ext cx="1088270" cy="473857"/>
            <a:chOff x="0" y="0"/>
            <a:chExt cx="286623" cy="124802"/>
          </a:xfrm>
        </p:grpSpPr>
        <p:sp>
          <p:nvSpPr>
            <p:cNvPr id="28" name="Freeform 28"/>
            <p:cNvSpPr/>
            <p:nvPr/>
          </p:nvSpPr>
          <p:spPr>
            <a:xfrm>
              <a:off x="0" y="0"/>
              <a:ext cx="286623" cy="124802"/>
            </a:xfrm>
            <a:custGeom>
              <a:avLst/>
              <a:gdLst/>
              <a:ahLst/>
              <a:cxnLst/>
              <a:rect l="l" t="t" r="r" b="b"/>
              <a:pathLst>
                <a:path w="286623" h="124802">
                  <a:moveTo>
                    <a:pt x="0" y="0"/>
                  </a:moveTo>
                  <a:lnTo>
                    <a:pt x="286623" y="0"/>
                  </a:lnTo>
                  <a:lnTo>
                    <a:pt x="286623" y="124802"/>
                  </a:lnTo>
                  <a:lnTo>
                    <a:pt x="0" y="124802"/>
                  </a:lnTo>
                  <a:close/>
                </a:path>
              </a:pathLst>
            </a:custGeom>
            <a:solidFill>
              <a:srgbClr val="24225C"/>
            </a:solidFill>
          </p:spPr>
          <p:txBody>
            <a:bodyPr/>
            <a:lstStyle/>
            <a:p>
              <a:endParaRPr lang="en-US"/>
            </a:p>
          </p:txBody>
        </p:sp>
        <p:sp>
          <p:nvSpPr>
            <p:cNvPr id="29" name="TextBox 29"/>
            <p:cNvSpPr txBox="1"/>
            <p:nvPr/>
          </p:nvSpPr>
          <p:spPr>
            <a:xfrm>
              <a:off x="0" y="28575"/>
              <a:ext cx="812800" cy="784225"/>
            </a:xfrm>
            <a:prstGeom prst="rect">
              <a:avLst/>
            </a:prstGeom>
          </p:spPr>
          <p:txBody>
            <a:bodyPr lIns="50800" tIns="50800" rIns="50800" bIns="50800" rtlCol="0" anchor="ctr"/>
            <a:lstStyle/>
            <a:p>
              <a:pPr algn="ctr">
                <a:lnSpc>
                  <a:spcPts val="2000"/>
                </a:lnSpc>
              </a:pPr>
              <a:endParaRPr/>
            </a:p>
          </p:txBody>
        </p:sp>
      </p:grpSp>
      <p:grpSp>
        <p:nvGrpSpPr>
          <p:cNvPr id="30" name="Group 30"/>
          <p:cNvGrpSpPr/>
          <p:nvPr/>
        </p:nvGrpSpPr>
        <p:grpSpPr>
          <a:xfrm>
            <a:off x="8674905" y="9544050"/>
            <a:ext cx="473857" cy="473857"/>
            <a:chOff x="0" y="0"/>
            <a:chExt cx="812800" cy="812800"/>
          </a:xfrm>
        </p:grpSpPr>
        <p:sp>
          <p:nvSpPr>
            <p:cNvPr id="31" name="Freeform 31"/>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32" name="TextBox 32"/>
            <p:cNvSpPr txBox="1"/>
            <p:nvPr/>
          </p:nvSpPr>
          <p:spPr>
            <a:xfrm>
              <a:off x="76200" y="104775"/>
              <a:ext cx="660400" cy="631825"/>
            </a:xfrm>
            <a:prstGeom prst="rect">
              <a:avLst/>
            </a:prstGeom>
          </p:spPr>
          <p:txBody>
            <a:bodyPr lIns="50800" tIns="50800" rIns="50800" bIns="50800" rtlCol="0" anchor="ctr"/>
            <a:lstStyle/>
            <a:p>
              <a:pPr algn="ctr">
                <a:lnSpc>
                  <a:spcPts val="2000"/>
                </a:lnSpc>
              </a:pPr>
              <a:endParaRPr/>
            </a:p>
          </p:txBody>
        </p:sp>
      </p:grpSp>
      <p:grpSp>
        <p:nvGrpSpPr>
          <p:cNvPr id="33" name="Group 33"/>
          <p:cNvGrpSpPr/>
          <p:nvPr/>
        </p:nvGrpSpPr>
        <p:grpSpPr>
          <a:xfrm>
            <a:off x="9139238" y="9544050"/>
            <a:ext cx="473857" cy="473857"/>
            <a:chOff x="0" y="0"/>
            <a:chExt cx="812800" cy="812800"/>
          </a:xfrm>
        </p:grpSpPr>
        <p:sp>
          <p:nvSpPr>
            <p:cNvPr id="34" name="Freeform 34"/>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35" name="TextBox 35"/>
            <p:cNvSpPr txBox="1"/>
            <p:nvPr/>
          </p:nvSpPr>
          <p:spPr>
            <a:xfrm>
              <a:off x="76200" y="104775"/>
              <a:ext cx="660400" cy="631825"/>
            </a:xfrm>
            <a:prstGeom prst="rect">
              <a:avLst/>
            </a:prstGeom>
          </p:spPr>
          <p:txBody>
            <a:bodyPr lIns="50800" tIns="50800" rIns="50800" bIns="50800" rtlCol="0" anchor="ctr"/>
            <a:lstStyle/>
            <a:p>
              <a:pPr algn="ctr">
                <a:lnSpc>
                  <a:spcPts val="2000"/>
                </a:lnSpc>
              </a:pPr>
              <a:endParaRPr/>
            </a:p>
          </p:txBody>
        </p:sp>
      </p:grpSp>
      <p:grpSp>
        <p:nvGrpSpPr>
          <p:cNvPr id="36" name="Group 36"/>
          <p:cNvGrpSpPr/>
          <p:nvPr/>
        </p:nvGrpSpPr>
        <p:grpSpPr>
          <a:xfrm>
            <a:off x="8911834" y="9544050"/>
            <a:ext cx="464332" cy="473857"/>
            <a:chOff x="0" y="0"/>
            <a:chExt cx="122293" cy="124802"/>
          </a:xfrm>
        </p:grpSpPr>
        <p:sp>
          <p:nvSpPr>
            <p:cNvPr id="37" name="Freeform 37"/>
            <p:cNvSpPr/>
            <p:nvPr/>
          </p:nvSpPr>
          <p:spPr>
            <a:xfrm>
              <a:off x="0" y="0"/>
              <a:ext cx="122293" cy="124802"/>
            </a:xfrm>
            <a:custGeom>
              <a:avLst/>
              <a:gdLst/>
              <a:ahLst/>
              <a:cxnLst/>
              <a:rect l="l" t="t" r="r" b="b"/>
              <a:pathLst>
                <a:path w="122293" h="124802">
                  <a:moveTo>
                    <a:pt x="0" y="0"/>
                  </a:moveTo>
                  <a:lnTo>
                    <a:pt x="122293" y="0"/>
                  </a:lnTo>
                  <a:lnTo>
                    <a:pt x="122293" y="124802"/>
                  </a:lnTo>
                  <a:lnTo>
                    <a:pt x="0" y="124802"/>
                  </a:lnTo>
                  <a:close/>
                </a:path>
              </a:pathLst>
            </a:custGeom>
            <a:solidFill>
              <a:srgbClr val="24225C"/>
            </a:solidFill>
          </p:spPr>
          <p:txBody>
            <a:bodyPr/>
            <a:lstStyle/>
            <a:p>
              <a:endParaRPr lang="en-US"/>
            </a:p>
          </p:txBody>
        </p:sp>
        <p:sp>
          <p:nvSpPr>
            <p:cNvPr id="38" name="TextBox 38"/>
            <p:cNvSpPr txBox="1"/>
            <p:nvPr/>
          </p:nvSpPr>
          <p:spPr>
            <a:xfrm>
              <a:off x="0" y="28575"/>
              <a:ext cx="812800" cy="784225"/>
            </a:xfrm>
            <a:prstGeom prst="rect">
              <a:avLst/>
            </a:prstGeom>
          </p:spPr>
          <p:txBody>
            <a:bodyPr lIns="50800" tIns="50800" rIns="50800" bIns="50800" rtlCol="0" anchor="ctr"/>
            <a:lstStyle/>
            <a:p>
              <a:pPr algn="ctr">
                <a:lnSpc>
                  <a:spcPts val="2000"/>
                </a:lnSpc>
              </a:pPr>
              <a:endParaRPr/>
            </a:p>
          </p:txBody>
        </p:sp>
      </p:grpSp>
      <p:pic>
        <p:nvPicPr>
          <p:cNvPr id="39" name="Picture 39"/>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a:off x="8973740" y="9648895"/>
            <a:ext cx="350045" cy="281309"/>
          </a:xfrm>
          <a:prstGeom prst="rect">
            <a:avLst/>
          </a:prstGeom>
        </p:spPr>
      </p:pic>
      <p:sp>
        <p:nvSpPr>
          <p:cNvPr id="41" name="TextBox 41"/>
          <p:cNvSpPr txBox="1"/>
          <p:nvPr/>
        </p:nvSpPr>
        <p:spPr>
          <a:xfrm>
            <a:off x="1253218" y="9660329"/>
            <a:ext cx="2355266" cy="256480"/>
          </a:xfrm>
          <a:prstGeom prst="rect">
            <a:avLst/>
          </a:prstGeom>
        </p:spPr>
        <p:txBody>
          <a:bodyPr lIns="0" tIns="0" rIns="0" bIns="0" rtlCol="0" anchor="t">
            <a:spAutoFit/>
          </a:bodyPr>
          <a:lstStyle/>
          <a:p>
            <a:pPr algn="ctr">
              <a:lnSpc>
                <a:spcPts val="2000"/>
              </a:lnSpc>
            </a:pPr>
            <a:r>
              <a:rPr lang="en-US" sz="2000" dirty="0">
                <a:solidFill>
                  <a:srgbClr val="FEFEFE"/>
                </a:solidFill>
                <a:latin typeface="Arial" panose="020B0604020202020204" pitchFamily="34" charset="0"/>
                <a:cs typeface="Arial" panose="020B0604020202020204" pitchFamily="34" charset="0"/>
              </a:rPr>
              <a:t>CHƯƠNG 1</a:t>
            </a:r>
          </a:p>
        </p:txBody>
      </p:sp>
      <p:sp>
        <p:nvSpPr>
          <p:cNvPr id="42" name="TextBox 42"/>
          <p:cNvSpPr txBox="1"/>
          <p:nvPr/>
        </p:nvSpPr>
        <p:spPr>
          <a:xfrm>
            <a:off x="15938863" y="9660329"/>
            <a:ext cx="1088270" cy="269875"/>
          </a:xfrm>
          <a:prstGeom prst="rect">
            <a:avLst/>
          </a:prstGeom>
        </p:spPr>
        <p:txBody>
          <a:bodyPr lIns="0" tIns="0" rIns="0" bIns="0" rtlCol="0" anchor="t">
            <a:spAutoFit/>
          </a:bodyPr>
          <a:lstStyle/>
          <a:p>
            <a:pPr algn="ctr">
              <a:lnSpc>
                <a:spcPts val="2000"/>
              </a:lnSpc>
            </a:pPr>
            <a:r>
              <a:rPr lang="en-US" sz="2000" dirty="0">
                <a:solidFill>
                  <a:srgbClr val="FFFFFF"/>
                </a:solidFill>
                <a:latin typeface="Kollektif" panose="020B0604020101010102"/>
              </a:rPr>
              <a:t>12/12</a:t>
            </a:r>
          </a:p>
        </p:txBody>
      </p:sp>
      <p:sp>
        <p:nvSpPr>
          <p:cNvPr id="43" name="TextBox 43"/>
          <p:cNvSpPr txBox="1"/>
          <p:nvPr/>
        </p:nvSpPr>
        <p:spPr>
          <a:xfrm>
            <a:off x="9536177" y="5934771"/>
            <a:ext cx="7779713" cy="3170740"/>
          </a:xfrm>
          <a:prstGeom prst="rect">
            <a:avLst/>
          </a:prstGeom>
        </p:spPr>
        <p:txBody>
          <a:bodyPr wrap="square" lIns="0" tIns="0" rIns="0" bIns="0" rtlCol="0" anchor="t">
            <a:spAutoFit/>
          </a:bodyPr>
          <a:lstStyle/>
          <a:p>
            <a:pPr marL="342900" marR="464820" lvl="0" indent="-342900" algn="just">
              <a:lnSpc>
                <a:spcPct val="116000"/>
              </a:lnSpc>
              <a:spcBef>
                <a:spcPts val="0"/>
              </a:spcBef>
              <a:spcAft>
                <a:spcPts val="0"/>
              </a:spcAft>
              <a:buFont typeface="Times New Roman" panose="02020603050405020304" pitchFamily="18" charset="0"/>
              <a:buChar char="-"/>
              <a:tabLst>
                <a:tab pos="692150" algn="l"/>
              </a:tabLst>
            </a:pPr>
            <a:r>
              <a:rPr lang="vi-VN" sz="3600" dirty="0">
                <a:solidFill>
                  <a:srgbClr val="002060"/>
                </a:solidFill>
              </a:rPr>
              <a:t>Là kế hoạch kiểm soát và sử dụng nguồn lực của tổ chức (con người, tài sản, tài chính …) nhằm mục đích nâng cao, đảm bảo quyền lợi của Doanh nghiệp.</a:t>
            </a:r>
            <a:endParaRPr lang="en-US" sz="3600" dirty="0">
              <a:solidFill>
                <a:srgbClr val="002060"/>
              </a:solidFill>
            </a:endParaRPr>
          </a:p>
        </p:txBody>
      </p:sp>
      <p:grpSp>
        <p:nvGrpSpPr>
          <p:cNvPr id="47" name="Group 5">
            <a:extLst>
              <a:ext uri="{FF2B5EF4-FFF2-40B4-BE49-F238E27FC236}">
                <a16:creationId xmlns:a16="http://schemas.microsoft.com/office/drawing/2014/main" id="{9EC3A5A1-1BE6-0373-0A7A-CF1836A8986D}"/>
              </a:ext>
            </a:extLst>
          </p:cNvPr>
          <p:cNvGrpSpPr/>
          <p:nvPr/>
        </p:nvGrpSpPr>
        <p:grpSpPr>
          <a:xfrm>
            <a:off x="36904" y="3262407"/>
            <a:ext cx="8421296" cy="4334203"/>
            <a:chOff x="0" y="0"/>
            <a:chExt cx="1826726" cy="1003741"/>
          </a:xfrm>
        </p:grpSpPr>
        <p:sp>
          <p:nvSpPr>
            <p:cNvPr id="48" name="Freeform 6">
              <a:extLst>
                <a:ext uri="{FF2B5EF4-FFF2-40B4-BE49-F238E27FC236}">
                  <a16:creationId xmlns:a16="http://schemas.microsoft.com/office/drawing/2014/main" id="{E5E7573A-A67B-FC64-9009-D53C98B3AB0D}"/>
                </a:ext>
              </a:extLst>
            </p:cNvPr>
            <p:cNvSpPr/>
            <p:nvPr/>
          </p:nvSpPr>
          <p:spPr>
            <a:xfrm>
              <a:off x="0" y="0"/>
              <a:ext cx="1826726" cy="1003741"/>
            </a:xfrm>
            <a:custGeom>
              <a:avLst/>
              <a:gdLst/>
              <a:ahLst/>
              <a:cxnLst/>
              <a:rect l="l" t="t" r="r" b="b"/>
              <a:pathLst>
                <a:path w="1826726" h="1003741">
                  <a:moveTo>
                    <a:pt x="1702266" y="1003740"/>
                  </a:moveTo>
                  <a:lnTo>
                    <a:pt x="124460" y="1003740"/>
                  </a:lnTo>
                  <a:cubicBezTo>
                    <a:pt x="55880" y="1003740"/>
                    <a:pt x="0" y="947860"/>
                    <a:pt x="0" y="879280"/>
                  </a:cubicBezTo>
                  <a:lnTo>
                    <a:pt x="0" y="124460"/>
                  </a:lnTo>
                  <a:cubicBezTo>
                    <a:pt x="0" y="55880"/>
                    <a:pt x="55880" y="0"/>
                    <a:pt x="124460" y="0"/>
                  </a:cubicBezTo>
                  <a:lnTo>
                    <a:pt x="1702266" y="0"/>
                  </a:lnTo>
                  <a:cubicBezTo>
                    <a:pt x="1770846" y="0"/>
                    <a:pt x="1826726" y="55880"/>
                    <a:pt x="1826726" y="124460"/>
                  </a:cubicBezTo>
                  <a:lnTo>
                    <a:pt x="1826726" y="879281"/>
                  </a:lnTo>
                  <a:cubicBezTo>
                    <a:pt x="1826726" y="947861"/>
                    <a:pt x="1770846" y="1003741"/>
                    <a:pt x="1702266" y="1003741"/>
                  </a:cubicBezTo>
                  <a:close/>
                </a:path>
              </a:pathLst>
            </a:custGeom>
            <a:gradFill flip="none" rotWithShape="1">
              <a:gsLst>
                <a:gs pos="0">
                  <a:schemeClr val="accent4">
                    <a:lumMod val="75000"/>
                    <a:shade val="30000"/>
                    <a:satMod val="115000"/>
                  </a:schemeClr>
                </a:gs>
                <a:gs pos="50000">
                  <a:schemeClr val="accent4">
                    <a:lumMod val="75000"/>
                    <a:shade val="67500"/>
                    <a:satMod val="115000"/>
                  </a:schemeClr>
                </a:gs>
                <a:gs pos="100000">
                  <a:schemeClr val="accent4">
                    <a:lumMod val="75000"/>
                    <a:shade val="100000"/>
                    <a:satMod val="115000"/>
                  </a:schemeClr>
                </a:gs>
              </a:gsLst>
              <a:lin ang="8100000" scaled="1"/>
              <a:tileRect/>
            </a:gradFill>
          </p:spPr>
          <p:txBody>
            <a:bodyPr/>
            <a:lstStyle/>
            <a:p>
              <a:endParaRPr lang="en-US" dirty="0"/>
            </a:p>
          </p:txBody>
        </p:sp>
      </p:grpSp>
      <p:sp>
        <p:nvSpPr>
          <p:cNvPr id="49" name="TextBox 40">
            <a:extLst>
              <a:ext uri="{FF2B5EF4-FFF2-40B4-BE49-F238E27FC236}">
                <a16:creationId xmlns:a16="http://schemas.microsoft.com/office/drawing/2014/main" id="{6B953A60-3A1A-5517-4DD7-90D5F507899B}"/>
              </a:ext>
            </a:extLst>
          </p:cNvPr>
          <p:cNvSpPr txBox="1"/>
          <p:nvPr/>
        </p:nvSpPr>
        <p:spPr>
          <a:xfrm>
            <a:off x="465070" y="3534801"/>
            <a:ext cx="7564964" cy="722698"/>
          </a:xfrm>
          <a:prstGeom prst="rect">
            <a:avLst/>
          </a:prstGeom>
        </p:spPr>
        <p:txBody>
          <a:bodyPr wrap="square" lIns="0" tIns="0" rIns="0" bIns="0" rtlCol="0" anchor="t">
            <a:spAutoFit/>
          </a:bodyPr>
          <a:lstStyle/>
          <a:p>
            <a:pPr algn="ctr">
              <a:lnSpc>
                <a:spcPts val="6300"/>
              </a:lnSpc>
            </a:pPr>
            <a:r>
              <a:rPr lang="en-US" sz="4000" b="1" dirty="0">
                <a:solidFill>
                  <a:schemeClr val="bg1"/>
                </a:solidFill>
                <a:latin typeface="Arial" panose="020B0604020202020204" pitchFamily="34" charset="0"/>
                <a:cs typeface="Arial" panose="020B0604020202020204" pitchFamily="34" charset="0"/>
              </a:rPr>
              <a:t>1.1. KHÁI NIỆM CHIẾN LƯỢC</a:t>
            </a:r>
          </a:p>
        </p:txBody>
      </p:sp>
      <p:sp>
        <p:nvSpPr>
          <p:cNvPr id="50" name="TextBox 43">
            <a:extLst>
              <a:ext uri="{FF2B5EF4-FFF2-40B4-BE49-F238E27FC236}">
                <a16:creationId xmlns:a16="http://schemas.microsoft.com/office/drawing/2014/main" id="{8CBFB055-6B37-C87C-DEC9-05445D895D38}"/>
              </a:ext>
            </a:extLst>
          </p:cNvPr>
          <p:cNvSpPr txBox="1"/>
          <p:nvPr/>
        </p:nvSpPr>
        <p:spPr>
          <a:xfrm>
            <a:off x="574742" y="4543507"/>
            <a:ext cx="7633454" cy="2507418"/>
          </a:xfrm>
          <a:prstGeom prst="rect">
            <a:avLst/>
          </a:prstGeom>
        </p:spPr>
        <p:txBody>
          <a:bodyPr wrap="square" lIns="0" tIns="0" rIns="0" bIns="0" rtlCol="0" anchor="t">
            <a:spAutoFit/>
          </a:bodyPr>
          <a:lstStyle/>
          <a:p>
            <a:pPr marL="342900" marR="464185" lvl="0" indent="-342900" algn="just">
              <a:lnSpc>
                <a:spcPct val="115000"/>
              </a:lnSpc>
              <a:spcBef>
                <a:spcPts val="260"/>
              </a:spcBef>
              <a:spcAft>
                <a:spcPts val="0"/>
              </a:spcAft>
              <a:buFont typeface="Times New Roman" panose="02020603050405020304" pitchFamily="18" charset="0"/>
              <a:buChar char="-"/>
              <a:tabLst>
                <a:tab pos="684530" algn="l"/>
              </a:tabLst>
            </a:pPr>
            <a:r>
              <a:rPr lang="vi-VN" sz="3600" dirty="0">
                <a:solidFill>
                  <a:schemeClr val="bg1"/>
                </a:solidFill>
                <a:effectLst/>
                <a:ea typeface="Times New Roman" panose="02020603050405020304" pitchFamily="18" charset="0"/>
              </a:rPr>
              <a:t>Là sự tìm kiếm thận trọng về một kế hoạch hành động để phát triển và kết hợp lợi thế cạnh tranh của tổ chức – (Bruce Henderson).</a:t>
            </a:r>
            <a:endParaRPr lang="en-US" sz="3600" dirty="0">
              <a:solidFill>
                <a:schemeClr val="bg1"/>
              </a:solidFill>
              <a:effectLst/>
              <a:ea typeface="Times New Roman" panose="02020603050405020304" pitchFamily="18" charset="0"/>
            </a:endParaRPr>
          </a:p>
        </p:txBody>
      </p:sp>
      <p:pic>
        <p:nvPicPr>
          <p:cNvPr id="52" name="Picture 51" descr="A picture containing text, clock&#10;&#10;Description automatically generated">
            <a:extLst>
              <a:ext uri="{FF2B5EF4-FFF2-40B4-BE49-F238E27FC236}">
                <a16:creationId xmlns:a16="http://schemas.microsoft.com/office/drawing/2014/main" id="{79A6725C-0249-63E9-CCD2-F4520DA21683}"/>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9441486" y="870226"/>
            <a:ext cx="7779714" cy="438712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after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diamond(in)">
                                      <p:cBhvr>
                                        <p:cTn id="7" dur="750"/>
                                        <p:tgtEl>
                                          <p:spTgt spid="47"/>
                                        </p:tgtEl>
                                      </p:cBhvr>
                                    </p:animEffect>
                                  </p:childTnLst>
                                </p:cTn>
                              </p:par>
                            </p:childTnLst>
                          </p:cTn>
                        </p:par>
                        <p:par>
                          <p:cTn id="8" fill="hold">
                            <p:stCondLst>
                              <p:cond delay="750"/>
                            </p:stCondLst>
                            <p:childTnLst>
                              <p:par>
                                <p:cTn id="9" presetID="8" presetClass="entr" presetSubtype="16"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diamond(in)">
                                      <p:cBhvr>
                                        <p:cTn id="11" dur="75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5400000" flipH="1">
            <a:off x="9134475" y="0"/>
            <a:ext cx="10287000" cy="10287000"/>
          </a:xfrm>
          <a:prstGeom prst="rect">
            <a:avLst/>
          </a:prstGeom>
        </p:spPr>
      </p:pic>
      <p:pic>
        <p:nvPicPr>
          <p:cNvPr id="3" name="Picture 3"/>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5400000" flipH="1">
            <a:off x="-1356626" y="32495"/>
            <a:ext cx="10287000" cy="10287000"/>
          </a:xfrm>
          <a:prstGeom prst="rect">
            <a:avLst/>
          </a:prstGeom>
        </p:spPr>
      </p:pic>
      <p:pic>
        <p:nvPicPr>
          <p:cNvPr id="4" name="Picture 4"/>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7292710" flipV="1">
            <a:off x="15699824" y="7199007"/>
            <a:ext cx="5077659" cy="3840557"/>
          </a:xfrm>
          <a:prstGeom prst="rect">
            <a:avLst/>
          </a:prstGeom>
        </p:spPr>
      </p:pic>
      <p:grpSp>
        <p:nvGrpSpPr>
          <p:cNvPr id="5" name="Group 5"/>
          <p:cNvGrpSpPr/>
          <p:nvPr/>
        </p:nvGrpSpPr>
        <p:grpSpPr>
          <a:xfrm>
            <a:off x="9376166" y="915367"/>
            <a:ext cx="7887896" cy="4075734"/>
            <a:chOff x="0" y="0"/>
            <a:chExt cx="1826726" cy="1003741"/>
          </a:xfrm>
        </p:grpSpPr>
        <p:sp>
          <p:nvSpPr>
            <p:cNvPr id="6" name="Freeform 6"/>
            <p:cNvSpPr/>
            <p:nvPr/>
          </p:nvSpPr>
          <p:spPr>
            <a:xfrm>
              <a:off x="0" y="0"/>
              <a:ext cx="1826726" cy="1003741"/>
            </a:xfrm>
            <a:custGeom>
              <a:avLst/>
              <a:gdLst/>
              <a:ahLst/>
              <a:cxnLst/>
              <a:rect l="l" t="t" r="r" b="b"/>
              <a:pathLst>
                <a:path w="1826726" h="1003741">
                  <a:moveTo>
                    <a:pt x="1702266" y="1003740"/>
                  </a:moveTo>
                  <a:lnTo>
                    <a:pt x="124460" y="1003740"/>
                  </a:lnTo>
                  <a:cubicBezTo>
                    <a:pt x="55880" y="1003740"/>
                    <a:pt x="0" y="947860"/>
                    <a:pt x="0" y="879280"/>
                  </a:cubicBezTo>
                  <a:lnTo>
                    <a:pt x="0" y="124460"/>
                  </a:lnTo>
                  <a:cubicBezTo>
                    <a:pt x="0" y="55880"/>
                    <a:pt x="55880" y="0"/>
                    <a:pt x="124460" y="0"/>
                  </a:cubicBezTo>
                  <a:lnTo>
                    <a:pt x="1702266" y="0"/>
                  </a:lnTo>
                  <a:cubicBezTo>
                    <a:pt x="1770846" y="0"/>
                    <a:pt x="1826726" y="55880"/>
                    <a:pt x="1826726" y="124460"/>
                  </a:cubicBezTo>
                  <a:lnTo>
                    <a:pt x="1826726" y="879281"/>
                  </a:lnTo>
                  <a:cubicBezTo>
                    <a:pt x="1826726" y="947861"/>
                    <a:pt x="1770846" y="1003741"/>
                    <a:pt x="1702266" y="1003741"/>
                  </a:cubicBezTo>
                  <a:close/>
                </a:path>
              </a:pathLst>
            </a:custGeom>
            <a:solidFill>
              <a:srgbClr val="FFFFFF"/>
            </a:solidFill>
          </p:spPr>
          <p:txBody>
            <a:bodyPr/>
            <a:lstStyle/>
            <a:p>
              <a:endParaRPr lang="en-US"/>
            </a:p>
          </p:txBody>
        </p:sp>
      </p:grpSp>
      <p:grpSp>
        <p:nvGrpSpPr>
          <p:cNvPr id="7" name="Group 7"/>
          <p:cNvGrpSpPr/>
          <p:nvPr/>
        </p:nvGrpSpPr>
        <p:grpSpPr>
          <a:xfrm>
            <a:off x="9331742" y="5606988"/>
            <a:ext cx="7887896" cy="3702991"/>
            <a:chOff x="0" y="0"/>
            <a:chExt cx="1826726" cy="732385"/>
          </a:xfrm>
        </p:grpSpPr>
        <p:sp>
          <p:nvSpPr>
            <p:cNvPr id="8" name="Freeform 8"/>
            <p:cNvSpPr/>
            <p:nvPr/>
          </p:nvSpPr>
          <p:spPr>
            <a:xfrm>
              <a:off x="0" y="0"/>
              <a:ext cx="1826726" cy="732386"/>
            </a:xfrm>
            <a:custGeom>
              <a:avLst/>
              <a:gdLst/>
              <a:ahLst/>
              <a:cxnLst/>
              <a:rect l="l" t="t" r="r" b="b"/>
              <a:pathLst>
                <a:path w="1826726" h="732386">
                  <a:moveTo>
                    <a:pt x="1702266" y="732385"/>
                  </a:moveTo>
                  <a:lnTo>
                    <a:pt x="124460" y="732385"/>
                  </a:lnTo>
                  <a:cubicBezTo>
                    <a:pt x="55880" y="732385"/>
                    <a:pt x="0" y="676505"/>
                    <a:pt x="0" y="607925"/>
                  </a:cubicBezTo>
                  <a:lnTo>
                    <a:pt x="0" y="124460"/>
                  </a:lnTo>
                  <a:cubicBezTo>
                    <a:pt x="0" y="55880"/>
                    <a:pt x="55880" y="0"/>
                    <a:pt x="124460" y="0"/>
                  </a:cubicBezTo>
                  <a:lnTo>
                    <a:pt x="1702266" y="0"/>
                  </a:lnTo>
                  <a:cubicBezTo>
                    <a:pt x="1770846" y="0"/>
                    <a:pt x="1826726" y="55880"/>
                    <a:pt x="1826726" y="124460"/>
                  </a:cubicBezTo>
                  <a:lnTo>
                    <a:pt x="1826726" y="607926"/>
                  </a:lnTo>
                  <a:cubicBezTo>
                    <a:pt x="1826726" y="676506"/>
                    <a:pt x="1770846" y="732386"/>
                    <a:pt x="1702266" y="732386"/>
                  </a:cubicBezTo>
                  <a:close/>
                </a:path>
              </a:pathLst>
            </a:custGeom>
            <a:solidFill>
              <a:srgbClr val="FFFFFF"/>
            </a:solidFill>
          </p:spPr>
          <p:txBody>
            <a:bodyPr/>
            <a:lstStyle/>
            <a:p>
              <a:endParaRPr lang="en-US"/>
            </a:p>
          </p:txBody>
        </p:sp>
      </p:grpSp>
      <p:pic>
        <p:nvPicPr>
          <p:cNvPr id="11" name="Picture 11"/>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3107602" flipV="1">
            <a:off x="-1991951" y="-345321"/>
            <a:ext cx="3563455" cy="2244315"/>
          </a:xfrm>
          <a:prstGeom prst="rect">
            <a:avLst/>
          </a:prstGeom>
        </p:spPr>
      </p:pic>
      <p:grpSp>
        <p:nvGrpSpPr>
          <p:cNvPr id="12" name="Group 12"/>
          <p:cNvGrpSpPr/>
          <p:nvPr/>
        </p:nvGrpSpPr>
        <p:grpSpPr>
          <a:xfrm>
            <a:off x="1028700" y="9544050"/>
            <a:ext cx="473857" cy="473857"/>
            <a:chOff x="0" y="0"/>
            <a:chExt cx="812800" cy="812800"/>
          </a:xfrm>
        </p:grpSpPr>
        <p:sp>
          <p:nvSpPr>
            <p:cNvPr id="13" name="Freeform 13"/>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14" name="TextBox 14"/>
            <p:cNvSpPr txBox="1"/>
            <p:nvPr/>
          </p:nvSpPr>
          <p:spPr>
            <a:xfrm>
              <a:off x="76200" y="104775"/>
              <a:ext cx="660400" cy="631825"/>
            </a:xfrm>
            <a:prstGeom prst="rect">
              <a:avLst/>
            </a:prstGeom>
          </p:spPr>
          <p:txBody>
            <a:bodyPr lIns="50800" tIns="50800" rIns="50800" bIns="50800" rtlCol="0" anchor="ctr"/>
            <a:lstStyle/>
            <a:p>
              <a:pPr algn="ctr">
                <a:lnSpc>
                  <a:spcPts val="2000"/>
                </a:lnSpc>
              </a:pPr>
              <a:endParaRPr/>
            </a:p>
          </p:txBody>
        </p:sp>
      </p:grpSp>
      <p:grpSp>
        <p:nvGrpSpPr>
          <p:cNvPr id="15" name="Group 15"/>
          <p:cNvGrpSpPr/>
          <p:nvPr/>
        </p:nvGrpSpPr>
        <p:grpSpPr>
          <a:xfrm>
            <a:off x="3371556" y="9544050"/>
            <a:ext cx="473857" cy="473857"/>
            <a:chOff x="0" y="0"/>
            <a:chExt cx="812800" cy="812800"/>
          </a:xfrm>
        </p:grpSpPr>
        <p:sp>
          <p:nvSpPr>
            <p:cNvPr id="16" name="Freeform 16"/>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17" name="TextBox 17"/>
            <p:cNvSpPr txBox="1"/>
            <p:nvPr/>
          </p:nvSpPr>
          <p:spPr>
            <a:xfrm>
              <a:off x="76200" y="104775"/>
              <a:ext cx="660400" cy="631825"/>
            </a:xfrm>
            <a:prstGeom prst="rect">
              <a:avLst/>
            </a:prstGeom>
          </p:spPr>
          <p:txBody>
            <a:bodyPr lIns="50800" tIns="50800" rIns="50800" bIns="50800" rtlCol="0" anchor="ctr"/>
            <a:lstStyle/>
            <a:p>
              <a:pPr algn="ctr">
                <a:lnSpc>
                  <a:spcPts val="2000"/>
                </a:lnSpc>
              </a:pPr>
              <a:endParaRPr/>
            </a:p>
          </p:txBody>
        </p:sp>
      </p:grpSp>
      <p:grpSp>
        <p:nvGrpSpPr>
          <p:cNvPr id="18" name="Group 18"/>
          <p:cNvGrpSpPr/>
          <p:nvPr/>
        </p:nvGrpSpPr>
        <p:grpSpPr>
          <a:xfrm>
            <a:off x="1265629" y="9544050"/>
            <a:ext cx="2342856" cy="473857"/>
            <a:chOff x="0" y="0"/>
            <a:chExt cx="617048" cy="124802"/>
          </a:xfrm>
        </p:grpSpPr>
        <p:sp>
          <p:nvSpPr>
            <p:cNvPr id="19" name="Freeform 19"/>
            <p:cNvSpPr/>
            <p:nvPr/>
          </p:nvSpPr>
          <p:spPr>
            <a:xfrm>
              <a:off x="0" y="0"/>
              <a:ext cx="617048" cy="124802"/>
            </a:xfrm>
            <a:custGeom>
              <a:avLst/>
              <a:gdLst/>
              <a:ahLst/>
              <a:cxnLst/>
              <a:rect l="l" t="t" r="r" b="b"/>
              <a:pathLst>
                <a:path w="617048" h="124802">
                  <a:moveTo>
                    <a:pt x="0" y="0"/>
                  </a:moveTo>
                  <a:lnTo>
                    <a:pt x="617048" y="0"/>
                  </a:lnTo>
                  <a:lnTo>
                    <a:pt x="617048" y="124802"/>
                  </a:lnTo>
                  <a:lnTo>
                    <a:pt x="0" y="124802"/>
                  </a:lnTo>
                  <a:close/>
                </a:path>
              </a:pathLst>
            </a:custGeom>
            <a:solidFill>
              <a:srgbClr val="24225C"/>
            </a:solidFill>
          </p:spPr>
          <p:txBody>
            <a:bodyPr/>
            <a:lstStyle/>
            <a:p>
              <a:endParaRPr lang="en-US"/>
            </a:p>
          </p:txBody>
        </p:sp>
        <p:sp>
          <p:nvSpPr>
            <p:cNvPr id="20" name="TextBox 20"/>
            <p:cNvSpPr txBox="1"/>
            <p:nvPr/>
          </p:nvSpPr>
          <p:spPr>
            <a:xfrm>
              <a:off x="0" y="28575"/>
              <a:ext cx="812800" cy="784225"/>
            </a:xfrm>
            <a:prstGeom prst="rect">
              <a:avLst/>
            </a:prstGeom>
          </p:spPr>
          <p:txBody>
            <a:bodyPr lIns="50800" tIns="50800" rIns="50800" bIns="50800" rtlCol="0" anchor="ctr"/>
            <a:lstStyle/>
            <a:p>
              <a:pPr algn="ctr">
                <a:lnSpc>
                  <a:spcPts val="2000"/>
                </a:lnSpc>
              </a:pPr>
              <a:endParaRPr/>
            </a:p>
          </p:txBody>
        </p:sp>
      </p:grpSp>
      <p:grpSp>
        <p:nvGrpSpPr>
          <p:cNvPr id="21" name="Group 21"/>
          <p:cNvGrpSpPr/>
          <p:nvPr/>
        </p:nvGrpSpPr>
        <p:grpSpPr>
          <a:xfrm>
            <a:off x="15701935" y="9544050"/>
            <a:ext cx="473857" cy="473857"/>
            <a:chOff x="0" y="0"/>
            <a:chExt cx="812800" cy="812800"/>
          </a:xfrm>
        </p:grpSpPr>
        <p:sp>
          <p:nvSpPr>
            <p:cNvPr id="22" name="Freeform 22"/>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23" name="TextBox 23"/>
            <p:cNvSpPr txBox="1"/>
            <p:nvPr/>
          </p:nvSpPr>
          <p:spPr>
            <a:xfrm>
              <a:off x="76200" y="104775"/>
              <a:ext cx="660400" cy="631825"/>
            </a:xfrm>
            <a:prstGeom prst="rect">
              <a:avLst/>
            </a:prstGeom>
          </p:spPr>
          <p:txBody>
            <a:bodyPr lIns="50800" tIns="50800" rIns="50800" bIns="50800" rtlCol="0" anchor="ctr"/>
            <a:lstStyle/>
            <a:p>
              <a:pPr algn="ctr">
                <a:lnSpc>
                  <a:spcPts val="2000"/>
                </a:lnSpc>
              </a:pPr>
              <a:endParaRPr/>
            </a:p>
          </p:txBody>
        </p:sp>
      </p:grpSp>
      <p:grpSp>
        <p:nvGrpSpPr>
          <p:cNvPr id="24" name="Group 24"/>
          <p:cNvGrpSpPr/>
          <p:nvPr/>
        </p:nvGrpSpPr>
        <p:grpSpPr>
          <a:xfrm>
            <a:off x="16790205" y="9544050"/>
            <a:ext cx="473857" cy="473857"/>
            <a:chOff x="0" y="0"/>
            <a:chExt cx="812800" cy="812800"/>
          </a:xfrm>
        </p:grpSpPr>
        <p:sp>
          <p:nvSpPr>
            <p:cNvPr id="25" name="Freeform 25"/>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26" name="TextBox 26"/>
            <p:cNvSpPr txBox="1"/>
            <p:nvPr/>
          </p:nvSpPr>
          <p:spPr>
            <a:xfrm>
              <a:off x="76200" y="104775"/>
              <a:ext cx="660400" cy="631825"/>
            </a:xfrm>
            <a:prstGeom prst="rect">
              <a:avLst/>
            </a:prstGeom>
          </p:spPr>
          <p:txBody>
            <a:bodyPr lIns="50800" tIns="50800" rIns="50800" bIns="50800" rtlCol="0" anchor="ctr"/>
            <a:lstStyle/>
            <a:p>
              <a:pPr algn="ctr">
                <a:lnSpc>
                  <a:spcPts val="2000"/>
                </a:lnSpc>
              </a:pPr>
              <a:endParaRPr/>
            </a:p>
          </p:txBody>
        </p:sp>
      </p:grpSp>
      <p:grpSp>
        <p:nvGrpSpPr>
          <p:cNvPr id="27" name="Group 27"/>
          <p:cNvGrpSpPr/>
          <p:nvPr/>
        </p:nvGrpSpPr>
        <p:grpSpPr>
          <a:xfrm>
            <a:off x="15938863" y="9544050"/>
            <a:ext cx="1088270" cy="473857"/>
            <a:chOff x="0" y="0"/>
            <a:chExt cx="286623" cy="124802"/>
          </a:xfrm>
        </p:grpSpPr>
        <p:sp>
          <p:nvSpPr>
            <p:cNvPr id="28" name="Freeform 28"/>
            <p:cNvSpPr/>
            <p:nvPr/>
          </p:nvSpPr>
          <p:spPr>
            <a:xfrm>
              <a:off x="0" y="0"/>
              <a:ext cx="286623" cy="124802"/>
            </a:xfrm>
            <a:custGeom>
              <a:avLst/>
              <a:gdLst/>
              <a:ahLst/>
              <a:cxnLst/>
              <a:rect l="l" t="t" r="r" b="b"/>
              <a:pathLst>
                <a:path w="286623" h="124802">
                  <a:moveTo>
                    <a:pt x="0" y="0"/>
                  </a:moveTo>
                  <a:lnTo>
                    <a:pt x="286623" y="0"/>
                  </a:lnTo>
                  <a:lnTo>
                    <a:pt x="286623" y="124802"/>
                  </a:lnTo>
                  <a:lnTo>
                    <a:pt x="0" y="124802"/>
                  </a:lnTo>
                  <a:close/>
                </a:path>
              </a:pathLst>
            </a:custGeom>
            <a:solidFill>
              <a:srgbClr val="24225C"/>
            </a:solidFill>
          </p:spPr>
          <p:txBody>
            <a:bodyPr/>
            <a:lstStyle/>
            <a:p>
              <a:endParaRPr lang="en-US"/>
            </a:p>
          </p:txBody>
        </p:sp>
        <p:sp>
          <p:nvSpPr>
            <p:cNvPr id="29" name="TextBox 29"/>
            <p:cNvSpPr txBox="1"/>
            <p:nvPr/>
          </p:nvSpPr>
          <p:spPr>
            <a:xfrm>
              <a:off x="0" y="28575"/>
              <a:ext cx="812800" cy="784225"/>
            </a:xfrm>
            <a:prstGeom prst="rect">
              <a:avLst/>
            </a:prstGeom>
          </p:spPr>
          <p:txBody>
            <a:bodyPr lIns="50800" tIns="50800" rIns="50800" bIns="50800" rtlCol="0" anchor="ctr"/>
            <a:lstStyle/>
            <a:p>
              <a:pPr algn="ctr">
                <a:lnSpc>
                  <a:spcPts val="2000"/>
                </a:lnSpc>
              </a:pPr>
              <a:endParaRPr/>
            </a:p>
          </p:txBody>
        </p:sp>
      </p:grpSp>
      <p:grpSp>
        <p:nvGrpSpPr>
          <p:cNvPr id="30" name="Group 30"/>
          <p:cNvGrpSpPr/>
          <p:nvPr/>
        </p:nvGrpSpPr>
        <p:grpSpPr>
          <a:xfrm>
            <a:off x="8674905" y="9544050"/>
            <a:ext cx="473857" cy="473857"/>
            <a:chOff x="0" y="0"/>
            <a:chExt cx="812800" cy="812800"/>
          </a:xfrm>
        </p:grpSpPr>
        <p:sp>
          <p:nvSpPr>
            <p:cNvPr id="31" name="Freeform 31"/>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32" name="TextBox 32"/>
            <p:cNvSpPr txBox="1"/>
            <p:nvPr/>
          </p:nvSpPr>
          <p:spPr>
            <a:xfrm>
              <a:off x="76200" y="104775"/>
              <a:ext cx="660400" cy="631825"/>
            </a:xfrm>
            <a:prstGeom prst="rect">
              <a:avLst/>
            </a:prstGeom>
          </p:spPr>
          <p:txBody>
            <a:bodyPr lIns="50800" tIns="50800" rIns="50800" bIns="50800" rtlCol="0" anchor="ctr"/>
            <a:lstStyle/>
            <a:p>
              <a:pPr algn="ctr">
                <a:lnSpc>
                  <a:spcPts val="2000"/>
                </a:lnSpc>
              </a:pPr>
              <a:endParaRPr/>
            </a:p>
          </p:txBody>
        </p:sp>
      </p:grpSp>
      <p:grpSp>
        <p:nvGrpSpPr>
          <p:cNvPr id="33" name="Group 33"/>
          <p:cNvGrpSpPr/>
          <p:nvPr/>
        </p:nvGrpSpPr>
        <p:grpSpPr>
          <a:xfrm>
            <a:off x="9139238" y="9544050"/>
            <a:ext cx="473857" cy="473857"/>
            <a:chOff x="0" y="0"/>
            <a:chExt cx="812800" cy="812800"/>
          </a:xfrm>
        </p:grpSpPr>
        <p:sp>
          <p:nvSpPr>
            <p:cNvPr id="34" name="Freeform 34"/>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35" name="TextBox 35"/>
            <p:cNvSpPr txBox="1"/>
            <p:nvPr/>
          </p:nvSpPr>
          <p:spPr>
            <a:xfrm>
              <a:off x="76200" y="104775"/>
              <a:ext cx="660400" cy="631825"/>
            </a:xfrm>
            <a:prstGeom prst="rect">
              <a:avLst/>
            </a:prstGeom>
          </p:spPr>
          <p:txBody>
            <a:bodyPr lIns="50800" tIns="50800" rIns="50800" bIns="50800" rtlCol="0" anchor="ctr"/>
            <a:lstStyle/>
            <a:p>
              <a:pPr algn="ctr">
                <a:lnSpc>
                  <a:spcPts val="2000"/>
                </a:lnSpc>
              </a:pPr>
              <a:endParaRPr/>
            </a:p>
          </p:txBody>
        </p:sp>
      </p:grpSp>
      <p:grpSp>
        <p:nvGrpSpPr>
          <p:cNvPr id="36" name="Group 36"/>
          <p:cNvGrpSpPr/>
          <p:nvPr/>
        </p:nvGrpSpPr>
        <p:grpSpPr>
          <a:xfrm>
            <a:off x="8911834" y="9544050"/>
            <a:ext cx="464332" cy="473857"/>
            <a:chOff x="0" y="0"/>
            <a:chExt cx="122293" cy="124802"/>
          </a:xfrm>
        </p:grpSpPr>
        <p:sp>
          <p:nvSpPr>
            <p:cNvPr id="37" name="Freeform 37"/>
            <p:cNvSpPr/>
            <p:nvPr/>
          </p:nvSpPr>
          <p:spPr>
            <a:xfrm>
              <a:off x="0" y="0"/>
              <a:ext cx="122293" cy="124802"/>
            </a:xfrm>
            <a:custGeom>
              <a:avLst/>
              <a:gdLst/>
              <a:ahLst/>
              <a:cxnLst/>
              <a:rect l="l" t="t" r="r" b="b"/>
              <a:pathLst>
                <a:path w="122293" h="124802">
                  <a:moveTo>
                    <a:pt x="0" y="0"/>
                  </a:moveTo>
                  <a:lnTo>
                    <a:pt x="122293" y="0"/>
                  </a:lnTo>
                  <a:lnTo>
                    <a:pt x="122293" y="124802"/>
                  </a:lnTo>
                  <a:lnTo>
                    <a:pt x="0" y="124802"/>
                  </a:lnTo>
                  <a:close/>
                </a:path>
              </a:pathLst>
            </a:custGeom>
            <a:solidFill>
              <a:srgbClr val="24225C"/>
            </a:solidFill>
          </p:spPr>
          <p:txBody>
            <a:bodyPr/>
            <a:lstStyle/>
            <a:p>
              <a:endParaRPr lang="en-US"/>
            </a:p>
          </p:txBody>
        </p:sp>
        <p:sp>
          <p:nvSpPr>
            <p:cNvPr id="38" name="TextBox 38"/>
            <p:cNvSpPr txBox="1"/>
            <p:nvPr/>
          </p:nvSpPr>
          <p:spPr>
            <a:xfrm>
              <a:off x="0" y="28575"/>
              <a:ext cx="812800" cy="784225"/>
            </a:xfrm>
            <a:prstGeom prst="rect">
              <a:avLst/>
            </a:prstGeom>
          </p:spPr>
          <p:txBody>
            <a:bodyPr lIns="50800" tIns="50800" rIns="50800" bIns="50800" rtlCol="0" anchor="ctr"/>
            <a:lstStyle/>
            <a:p>
              <a:pPr algn="ctr">
                <a:lnSpc>
                  <a:spcPts val="2000"/>
                </a:lnSpc>
              </a:pPr>
              <a:endParaRPr/>
            </a:p>
          </p:txBody>
        </p:sp>
      </p:grpSp>
      <p:pic>
        <p:nvPicPr>
          <p:cNvPr id="39" name="Picture 39"/>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a:off x="8973740" y="9648895"/>
            <a:ext cx="350045" cy="281309"/>
          </a:xfrm>
          <a:prstGeom prst="rect">
            <a:avLst/>
          </a:prstGeom>
        </p:spPr>
      </p:pic>
      <p:sp>
        <p:nvSpPr>
          <p:cNvPr id="41" name="TextBox 41"/>
          <p:cNvSpPr txBox="1"/>
          <p:nvPr/>
        </p:nvSpPr>
        <p:spPr>
          <a:xfrm>
            <a:off x="1253218" y="9660329"/>
            <a:ext cx="2355266" cy="256480"/>
          </a:xfrm>
          <a:prstGeom prst="rect">
            <a:avLst/>
          </a:prstGeom>
        </p:spPr>
        <p:txBody>
          <a:bodyPr lIns="0" tIns="0" rIns="0" bIns="0" rtlCol="0" anchor="t">
            <a:spAutoFit/>
          </a:bodyPr>
          <a:lstStyle/>
          <a:p>
            <a:pPr algn="ctr">
              <a:lnSpc>
                <a:spcPts val="2000"/>
              </a:lnSpc>
            </a:pPr>
            <a:r>
              <a:rPr lang="en-US" sz="2000" dirty="0">
                <a:solidFill>
                  <a:srgbClr val="FEFEFE"/>
                </a:solidFill>
                <a:latin typeface="Arial" panose="020B0604020202020204" pitchFamily="34" charset="0"/>
                <a:cs typeface="Arial" panose="020B0604020202020204" pitchFamily="34" charset="0"/>
              </a:rPr>
              <a:t>CHƯƠNG 1</a:t>
            </a:r>
          </a:p>
        </p:txBody>
      </p:sp>
      <p:sp>
        <p:nvSpPr>
          <p:cNvPr id="42" name="TextBox 42"/>
          <p:cNvSpPr txBox="1"/>
          <p:nvPr/>
        </p:nvSpPr>
        <p:spPr>
          <a:xfrm>
            <a:off x="15938863" y="9660329"/>
            <a:ext cx="1088270" cy="269875"/>
          </a:xfrm>
          <a:prstGeom prst="rect">
            <a:avLst/>
          </a:prstGeom>
        </p:spPr>
        <p:txBody>
          <a:bodyPr lIns="0" tIns="0" rIns="0" bIns="0" rtlCol="0" anchor="t">
            <a:spAutoFit/>
          </a:bodyPr>
          <a:lstStyle/>
          <a:p>
            <a:pPr algn="ctr">
              <a:lnSpc>
                <a:spcPts val="2000"/>
              </a:lnSpc>
            </a:pPr>
            <a:r>
              <a:rPr lang="en-US" sz="2000" dirty="0">
                <a:solidFill>
                  <a:srgbClr val="FFFFFF"/>
                </a:solidFill>
                <a:latin typeface="Kollektif" panose="020B0604020101010102"/>
              </a:rPr>
              <a:t>12/12</a:t>
            </a:r>
          </a:p>
        </p:txBody>
      </p:sp>
      <p:sp>
        <p:nvSpPr>
          <p:cNvPr id="43" name="TextBox 43"/>
          <p:cNvSpPr txBox="1"/>
          <p:nvPr/>
        </p:nvSpPr>
        <p:spPr>
          <a:xfrm>
            <a:off x="9183662" y="1639804"/>
            <a:ext cx="7607600" cy="2821285"/>
          </a:xfrm>
          <a:prstGeom prst="rect">
            <a:avLst/>
          </a:prstGeom>
        </p:spPr>
        <p:txBody>
          <a:bodyPr wrap="square" lIns="0" tIns="0" rIns="0" bIns="0" rtlCol="0" anchor="t">
            <a:spAutoFit/>
          </a:bodyPr>
          <a:lstStyle/>
          <a:p>
            <a:pPr marL="1468755" marR="0" indent="-457200" algn="just">
              <a:spcBef>
                <a:spcPts val="10"/>
              </a:spcBef>
              <a:spcAft>
                <a:spcPts val="0"/>
              </a:spcAft>
              <a:buFont typeface="Wingdings" panose="05000000000000000000" pitchFamily="2" charset="2"/>
              <a:buChar char="§"/>
            </a:pPr>
            <a:r>
              <a:rPr lang="vi-VN"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Nơi</a:t>
            </a:r>
            <a:r>
              <a:rPr lang="vi-VN" sz="3600" spc="2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vi-VN"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mà</a:t>
            </a:r>
            <a:r>
              <a:rPr lang="vi-VN" sz="3600" spc="15"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vi-VN"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DN</a:t>
            </a:r>
            <a:r>
              <a:rPr lang="vi-VN" sz="3600" spc="1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vi-VN"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vươn</a:t>
            </a:r>
            <a:r>
              <a:rPr lang="vi-VN" sz="3600" spc="1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vi-VN"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tới</a:t>
            </a:r>
            <a:r>
              <a:rPr lang="vi-VN" sz="3600" spc="2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vi-VN"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trong</a:t>
            </a:r>
            <a:r>
              <a:rPr lang="vi-VN" sz="3600" spc="5"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vi-VN"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dài</a:t>
            </a:r>
            <a:r>
              <a:rPr lang="vi-VN" sz="3600" spc="2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vi-VN"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hạn</a:t>
            </a:r>
            <a:r>
              <a:rPr lang="vi-VN" sz="3600" spc="15"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vi-VN"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(Phương</a:t>
            </a:r>
            <a:r>
              <a:rPr lang="vi-VN" sz="3600" spc="2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vi-VN" sz="3600" spc="-1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hướng)</a:t>
            </a:r>
            <a:endPar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endParaRPr>
          </a:p>
          <a:p>
            <a:pPr marL="1468755" marR="0" indent="-457200" algn="just">
              <a:spcBef>
                <a:spcPts val="245"/>
              </a:spcBef>
              <a:spcAft>
                <a:spcPts val="0"/>
              </a:spcAft>
              <a:buFont typeface="Wingdings" panose="05000000000000000000" pitchFamily="2" charset="2"/>
              <a:buChar char="§"/>
            </a:pPr>
            <a:r>
              <a:rPr lang="vi-VN"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Thị</a:t>
            </a:r>
            <a:r>
              <a:rPr lang="vi-VN" sz="3600" spc="1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vi-VN"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trường,</a:t>
            </a:r>
            <a:r>
              <a:rPr lang="vi-VN" sz="3600" spc="15"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vi-VN"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quy</a:t>
            </a:r>
            <a:r>
              <a:rPr lang="vi-VN" sz="3600" spc="-1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vi-VN"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mô</a:t>
            </a:r>
            <a:r>
              <a:rPr lang="vi-VN" sz="3600" spc="45"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vi-VN"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cạnh</a:t>
            </a:r>
            <a:r>
              <a:rPr lang="vi-VN" sz="3600" spc="15"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vi-VN"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tranh</a:t>
            </a:r>
            <a:r>
              <a:rPr lang="vi-VN" sz="3600" spc="2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vi-VN"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của</a:t>
            </a:r>
            <a:r>
              <a:rPr lang="vi-VN" sz="3600" spc="15"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vi-VN" sz="3600" spc="-25"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DN.</a:t>
            </a:r>
            <a:endPar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endParaRPr>
          </a:p>
          <a:p>
            <a:pPr marL="1468755" marR="0" indent="-457200" algn="just">
              <a:spcBef>
                <a:spcPts val="235"/>
              </a:spcBef>
              <a:spcAft>
                <a:spcPts val="0"/>
              </a:spcAft>
              <a:buFont typeface="Wingdings" panose="05000000000000000000" pitchFamily="2" charset="2"/>
              <a:buChar char="§"/>
            </a:pPr>
            <a:r>
              <a:rPr lang="vi-VN"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Lợi</a:t>
            </a:r>
            <a:r>
              <a:rPr lang="vi-VN" sz="3600" spc="5"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vi-VN"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thế</a:t>
            </a:r>
            <a:r>
              <a:rPr lang="vi-VN" sz="3600" spc="5"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vi-VN"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cạnh</a:t>
            </a:r>
            <a:r>
              <a:rPr lang="vi-VN" sz="3600" spc="15"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vi-VN" sz="3600" spc="-1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tranh.</a:t>
            </a:r>
            <a:endPar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endParaRPr>
          </a:p>
        </p:txBody>
      </p:sp>
      <p:grpSp>
        <p:nvGrpSpPr>
          <p:cNvPr id="47" name="Group 5">
            <a:extLst>
              <a:ext uri="{FF2B5EF4-FFF2-40B4-BE49-F238E27FC236}">
                <a16:creationId xmlns:a16="http://schemas.microsoft.com/office/drawing/2014/main" id="{9EC3A5A1-1BE6-0373-0A7A-CF1836A8986D}"/>
              </a:ext>
            </a:extLst>
          </p:cNvPr>
          <p:cNvGrpSpPr/>
          <p:nvPr/>
        </p:nvGrpSpPr>
        <p:grpSpPr>
          <a:xfrm>
            <a:off x="177525" y="2979443"/>
            <a:ext cx="8395190" cy="4983458"/>
            <a:chOff x="0" y="0"/>
            <a:chExt cx="1826726" cy="1003741"/>
          </a:xfrm>
          <a:blipFill>
            <a:blip r:embed="rId8"/>
            <a:tile tx="0" ty="0" sx="100000" sy="100000" flip="none" algn="tl"/>
          </a:blipFill>
        </p:grpSpPr>
        <p:sp>
          <p:nvSpPr>
            <p:cNvPr id="48" name="Freeform 6">
              <a:extLst>
                <a:ext uri="{FF2B5EF4-FFF2-40B4-BE49-F238E27FC236}">
                  <a16:creationId xmlns:a16="http://schemas.microsoft.com/office/drawing/2014/main" id="{E5E7573A-A67B-FC64-9009-D53C98B3AB0D}"/>
                </a:ext>
              </a:extLst>
            </p:cNvPr>
            <p:cNvSpPr/>
            <p:nvPr/>
          </p:nvSpPr>
          <p:spPr>
            <a:xfrm>
              <a:off x="0" y="0"/>
              <a:ext cx="1826726" cy="1003741"/>
            </a:xfrm>
            <a:custGeom>
              <a:avLst/>
              <a:gdLst/>
              <a:ahLst/>
              <a:cxnLst/>
              <a:rect l="l" t="t" r="r" b="b"/>
              <a:pathLst>
                <a:path w="1826726" h="1003741">
                  <a:moveTo>
                    <a:pt x="1702266" y="1003740"/>
                  </a:moveTo>
                  <a:lnTo>
                    <a:pt x="124460" y="1003740"/>
                  </a:lnTo>
                  <a:cubicBezTo>
                    <a:pt x="55880" y="1003740"/>
                    <a:pt x="0" y="947860"/>
                    <a:pt x="0" y="879280"/>
                  </a:cubicBezTo>
                  <a:lnTo>
                    <a:pt x="0" y="124460"/>
                  </a:lnTo>
                  <a:cubicBezTo>
                    <a:pt x="0" y="55880"/>
                    <a:pt x="55880" y="0"/>
                    <a:pt x="124460" y="0"/>
                  </a:cubicBezTo>
                  <a:lnTo>
                    <a:pt x="1702266" y="0"/>
                  </a:lnTo>
                  <a:cubicBezTo>
                    <a:pt x="1770846" y="0"/>
                    <a:pt x="1826726" y="55880"/>
                    <a:pt x="1826726" y="124460"/>
                  </a:cubicBezTo>
                  <a:lnTo>
                    <a:pt x="1826726" y="879281"/>
                  </a:lnTo>
                  <a:cubicBezTo>
                    <a:pt x="1826726" y="947861"/>
                    <a:pt x="1770846" y="1003741"/>
                    <a:pt x="1702266" y="1003741"/>
                  </a:cubicBezTo>
                  <a:close/>
                </a:path>
              </a:pathLst>
            </a:custGeom>
            <a:grpFill/>
          </p:spPr>
          <p:txBody>
            <a:bodyPr/>
            <a:lstStyle/>
            <a:p>
              <a:endParaRPr lang="en-US" dirty="0"/>
            </a:p>
          </p:txBody>
        </p:sp>
      </p:grpSp>
      <p:sp>
        <p:nvSpPr>
          <p:cNvPr id="49" name="TextBox 40">
            <a:extLst>
              <a:ext uri="{FF2B5EF4-FFF2-40B4-BE49-F238E27FC236}">
                <a16:creationId xmlns:a16="http://schemas.microsoft.com/office/drawing/2014/main" id="{6B953A60-3A1A-5517-4DD7-90D5F507899B}"/>
              </a:ext>
            </a:extLst>
          </p:cNvPr>
          <p:cNvSpPr txBox="1"/>
          <p:nvPr/>
        </p:nvSpPr>
        <p:spPr>
          <a:xfrm>
            <a:off x="476984" y="3294656"/>
            <a:ext cx="7749494" cy="734368"/>
          </a:xfrm>
          <a:prstGeom prst="rect">
            <a:avLst/>
          </a:prstGeom>
        </p:spPr>
        <p:txBody>
          <a:bodyPr wrap="square" lIns="0" tIns="0" rIns="0" bIns="0" rtlCol="0" anchor="t">
            <a:spAutoFit/>
          </a:bodyPr>
          <a:lstStyle/>
          <a:p>
            <a:pPr algn="ctr">
              <a:lnSpc>
                <a:spcPts val="6300"/>
              </a:lnSpc>
            </a:pPr>
            <a:r>
              <a:rPr lang="en-US" sz="4400" b="1" dirty="0">
                <a:solidFill>
                  <a:schemeClr val="bg1"/>
                </a:solidFill>
                <a:latin typeface="Arial" panose="020B0604020202020204" pitchFamily="34" charset="0"/>
                <a:cs typeface="Arial" panose="020B0604020202020204" pitchFamily="34" charset="0"/>
              </a:rPr>
              <a:t>1.1. KHÁI NIỆM CHIẾN LƯỢC</a:t>
            </a:r>
          </a:p>
        </p:txBody>
      </p:sp>
      <p:sp>
        <p:nvSpPr>
          <p:cNvPr id="50" name="TextBox 43">
            <a:extLst>
              <a:ext uri="{FF2B5EF4-FFF2-40B4-BE49-F238E27FC236}">
                <a16:creationId xmlns:a16="http://schemas.microsoft.com/office/drawing/2014/main" id="{8CBFB055-6B37-C87C-DEC9-05445D895D38}"/>
              </a:ext>
            </a:extLst>
          </p:cNvPr>
          <p:cNvSpPr txBox="1"/>
          <p:nvPr/>
        </p:nvSpPr>
        <p:spPr>
          <a:xfrm>
            <a:off x="45329" y="4366086"/>
            <a:ext cx="8793871" cy="3403111"/>
          </a:xfrm>
          <a:prstGeom prst="rect">
            <a:avLst/>
          </a:prstGeom>
        </p:spPr>
        <p:txBody>
          <a:bodyPr wrap="square" lIns="0" tIns="0" rIns="0" bIns="0" rtlCol="0" anchor="t">
            <a:spAutoFit/>
          </a:bodyPr>
          <a:lstStyle/>
          <a:p>
            <a:pPr marL="342900" marR="464185" indent="-342900" algn="ctr">
              <a:lnSpc>
                <a:spcPct val="115000"/>
              </a:lnSpc>
              <a:spcBef>
                <a:spcPts val="260"/>
              </a:spcBef>
              <a:buFont typeface="Times New Roman" panose="02020603050405020304" pitchFamily="18" charset="0"/>
              <a:buChar char="-"/>
              <a:tabLst>
                <a:tab pos="684530" algn="l"/>
              </a:tabLst>
            </a:pPr>
            <a:r>
              <a:rPr lang="vi-VN" sz="3200" dirty="0">
                <a:solidFill>
                  <a:schemeClr val="bg1"/>
                </a:solidFill>
              </a:rPr>
              <a:t>Là phương hướng và quy mô của 1 Doanh nghiệp trong dài hạn, mang lại lợi thế cho Doanh nghiệp thông qua sự sắp xếp tối ưu các nguồn lực trong môi trường cạnh tranh nhằm đáp ứng nhu cầu của thị trường.</a:t>
            </a:r>
            <a:endParaRPr lang="en-US" sz="3200" dirty="0">
              <a:solidFill>
                <a:schemeClr val="bg1"/>
              </a:solidFill>
            </a:endParaRPr>
          </a:p>
          <a:p>
            <a:pPr marL="342900" marR="464185" lvl="0" indent="-342900" algn="ctr">
              <a:lnSpc>
                <a:spcPct val="115000"/>
              </a:lnSpc>
              <a:spcBef>
                <a:spcPts val="260"/>
              </a:spcBef>
              <a:spcAft>
                <a:spcPts val="0"/>
              </a:spcAft>
              <a:buFont typeface="Times New Roman" panose="02020603050405020304" pitchFamily="18" charset="0"/>
              <a:buChar char="-"/>
              <a:tabLst>
                <a:tab pos="684530" algn="l"/>
              </a:tabLst>
            </a:pPr>
            <a:endParaRPr lang="en-US" sz="3200" dirty="0">
              <a:solidFill>
                <a:schemeClr val="bg1"/>
              </a:solidFill>
              <a:effectLst/>
              <a:ea typeface="Times New Roman" panose="02020603050405020304" pitchFamily="18" charset="0"/>
            </a:endParaRPr>
          </a:p>
        </p:txBody>
      </p:sp>
      <p:sp>
        <p:nvSpPr>
          <p:cNvPr id="9" name="TextBox 43">
            <a:extLst>
              <a:ext uri="{FF2B5EF4-FFF2-40B4-BE49-F238E27FC236}">
                <a16:creationId xmlns:a16="http://schemas.microsoft.com/office/drawing/2014/main" id="{1549BDF5-53A3-45B2-5A52-E809ECC4F123}"/>
              </a:ext>
            </a:extLst>
          </p:cNvPr>
          <p:cNvSpPr txBox="1"/>
          <p:nvPr/>
        </p:nvSpPr>
        <p:spPr>
          <a:xfrm>
            <a:off x="9066023" y="5947602"/>
            <a:ext cx="7768606" cy="2821285"/>
          </a:xfrm>
          <a:prstGeom prst="rect">
            <a:avLst/>
          </a:prstGeom>
        </p:spPr>
        <p:txBody>
          <a:bodyPr wrap="square" lIns="0" tIns="0" rIns="0" bIns="0" rtlCol="0" anchor="t">
            <a:spAutoFit/>
          </a:bodyPr>
          <a:lstStyle/>
          <a:p>
            <a:pPr marL="1583055" marR="0" indent="-571500">
              <a:spcBef>
                <a:spcPts val="255"/>
              </a:spcBef>
              <a:spcAft>
                <a:spcPts val="0"/>
              </a:spcAft>
              <a:buFont typeface="Wingdings" panose="05000000000000000000" pitchFamily="2" charset="2"/>
              <a:buChar char="§"/>
            </a:pPr>
            <a:r>
              <a:rPr lang="vi-VN" sz="3600" spc="20" dirty="0">
                <a:solidFill>
                  <a:srgbClr val="002060"/>
                </a:solidFill>
                <a:latin typeface="Arial" panose="020B0604020202020204" pitchFamily="34" charset="0"/>
                <a:cs typeface="Arial" panose="020B0604020202020204" pitchFamily="34" charset="0"/>
              </a:rPr>
              <a:t>Sử dụng nguồn lực trong cạnh tranh.</a:t>
            </a:r>
            <a:endParaRPr lang="en-US" sz="3600" spc="20" dirty="0">
              <a:solidFill>
                <a:srgbClr val="002060"/>
              </a:solidFill>
              <a:latin typeface="Arial" panose="020B0604020202020204" pitchFamily="34" charset="0"/>
              <a:cs typeface="Arial" panose="020B0604020202020204" pitchFamily="34" charset="0"/>
            </a:endParaRPr>
          </a:p>
          <a:p>
            <a:pPr marL="1583055" marR="0" indent="-571500">
              <a:spcBef>
                <a:spcPts val="245"/>
              </a:spcBef>
              <a:spcAft>
                <a:spcPts val="0"/>
              </a:spcAft>
              <a:buFont typeface="Wingdings" panose="05000000000000000000" pitchFamily="2" charset="2"/>
              <a:buChar char="§"/>
            </a:pPr>
            <a:r>
              <a:rPr lang="vi-VN" sz="3600" spc="20" dirty="0">
                <a:solidFill>
                  <a:srgbClr val="002060"/>
                </a:solidFill>
                <a:latin typeface="Arial" panose="020B0604020202020204" pitchFamily="34" charset="0"/>
                <a:cs typeface="Arial" panose="020B0604020202020204" pitchFamily="34" charset="0"/>
              </a:rPr>
              <a:t>Nhân tố môi trường.</a:t>
            </a:r>
            <a:endParaRPr lang="en-US" sz="3600" spc="20" dirty="0">
              <a:solidFill>
                <a:srgbClr val="002060"/>
              </a:solidFill>
              <a:latin typeface="Arial" panose="020B0604020202020204" pitchFamily="34" charset="0"/>
              <a:cs typeface="Arial" panose="020B0604020202020204" pitchFamily="34" charset="0"/>
            </a:endParaRPr>
          </a:p>
          <a:p>
            <a:pPr marL="1583055" marR="0" indent="-571500">
              <a:spcBef>
                <a:spcPts val="245"/>
              </a:spcBef>
              <a:spcAft>
                <a:spcPts val="0"/>
              </a:spcAft>
              <a:buFont typeface="Wingdings" panose="05000000000000000000" pitchFamily="2" charset="2"/>
              <a:buChar char="§"/>
            </a:pPr>
            <a:r>
              <a:rPr lang="vi-VN" sz="3600" spc="20" dirty="0">
                <a:solidFill>
                  <a:srgbClr val="002060"/>
                </a:solidFill>
                <a:latin typeface="Arial" panose="020B0604020202020204" pitchFamily="34" charset="0"/>
                <a:cs typeface="Arial" panose="020B0604020202020204" pitchFamily="34" charset="0"/>
              </a:rPr>
              <a:t>Giá trị &amp; kỳ vọng của nhà đầu tư.</a:t>
            </a:r>
            <a:endParaRPr lang="en-US" sz="3600" spc="20" dirty="0">
              <a:solidFill>
                <a:srgbClr val="00206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296076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9"/>
                                        </p:tgtEl>
                                        <p:attrNameLst>
                                          <p:attrName>style.visibility</p:attrName>
                                        </p:attrNameLst>
                                      </p:cBhvr>
                                      <p:to>
                                        <p:strVal val="visible"/>
                                      </p:to>
                                    </p:set>
                                    <p:animEffect transition="in" filter="fade">
                                      <p:cBhvr>
                                        <p:cTn id="7" dur="1000"/>
                                        <p:tgtEl>
                                          <p:spTgt spid="49"/>
                                        </p:tgtEl>
                                      </p:cBhvr>
                                    </p:animEffect>
                                    <p:anim calcmode="lin" valueType="num">
                                      <p:cBhvr>
                                        <p:cTn id="8" dur="1000" fill="hold"/>
                                        <p:tgtEl>
                                          <p:spTgt spid="49"/>
                                        </p:tgtEl>
                                        <p:attrNameLst>
                                          <p:attrName>ppt_x</p:attrName>
                                        </p:attrNameLst>
                                      </p:cBhvr>
                                      <p:tavLst>
                                        <p:tav tm="0">
                                          <p:val>
                                            <p:strVal val="#ppt_x"/>
                                          </p:val>
                                        </p:tav>
                                        <p:tav tm="100000">
                                          <p:val>
                                            <p:strVal val="#ppt_x"/>
                                          </p:val>
                                        </p:tav>
                                      </p:tavLst>
                                    </p:anim>
                                    <p:anim calcmode="lin" valueType="num">
                                      <p:cBhvr>
                                        <p:cTn id="9" dur="1000" fill="hold"/>
                                        <p:tgtEl>
                                          <p:spTgt spid="49"/>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50"/>
                                        </p:tgtEl>
                                        <p:attrNameLst>
                                          <p:attrName>style.visibility</p:attrName>
                                        </p:attrNameLst>
                                      </p:cBhvr>
                                      <p:to>
                                        <p:strVal val="visible"/>
                                      </p:to>
                                    </p:set>
                                    <p:animEffect transition="in" filter="fade">
                                      <p:cBhvr>
                                        <p:cTn id="13" dur="1000"/>
                                        <p:tgtEl>
                                          <p:spTgt spid="50"/>
                                        </p:tgtEl>
                                      </p:cBhvr>
                                    </p:animEffect>
                                    <p:anim calcmode="lin" valueType="num">
                                      <p:cBhvr>
                                        <p:cTn id="14" dur="1000" fill="hold"/>
                                        <p:tgtEl>
                                          <p:spTgt spid="50"/>
                                        </p:tgtEl>
                                        <p:attrNameLst>
                                          <p:attrName>ppt_x</p:attrName>
                                        </p:attrNameLst>
                                      </p:cBhvr>
                                      <p:tavLst>
                                        <p:tav tm="0">
                                          <p:val>
                                            <p:strVal val="#ppt_x"/>
                                          </p:val>
                                        </p:tav>
                                        <p:tav tm="100000">
                                          <p:val>
                                            <p:strVal val="#ppt_x"/>
                                          </p:val>
                                        </p:tav>
                                      </p:tavLst>
                                    </p:anim>
                                    <p:anim calcmode="lin" valueType="num">
                                      <p:cBhvr>
                                        <p:cTn id="15" dur="1000" fill="hold"/>
                                        <p:tgtEl>
                                          <p:spTgt spid="50"/>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1000"/>
                                        <p:tgtEl>
                                          <p:spTgt spid="9"/>
                                        </p:tgtEl>
                                      </p:cBhvr>
                                    </p:animEffect>
                                    <p:anim calcmode="lin" valueType="num">
                                      <p:cBhvr>
                                        <p:cTn id="20" dur="1000" fill="hold"/>
                                        <p:tgtEl>
                                          <p:spTgt spid="9"/>
                                        </p:tgtEl>
                                        <p:attrNameLst>
                                          <p:attrName>ppt_x</p:attrName>
                                        </p:attrNameLst>
                                      </p:cBhvr>
                                      <p:tavLst>
                                        <p:tav tm="0">
                                          <p:val>
                                            <p:strVal val="#ppt_x"/>
                                          </p:val>
                                        </p:tav>
                                        <p:tav tm="100000">
                                          <p:val>
                                            <p:strVal val="#ppt_x"/>
                                          </p:val>
                                        </p:tav>
                                      </p:tavLst>
                                    </p:anim>
                                    <p:anim calcmode="lin" valueType="num">
                                      <p:cBhvr>
                                        <p:cTn id="21" dur="1000" fill="hold"/>
                                        <p:tgtEl>
                                          <p:spTgt spid="9"/>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grpId="0" nodeType="afterEffect">
                                  <p:stCondLst>
                                    <p:cond delay="0"/>
                                  </p:stCondLst>
                                  <p:childTnLst>
                                    <p:set>
                                      <p:cBhvr>
                                        <p:cTn id="24" dur="1" fill="hold">
                                          <p:stCondLst>
                                            <p:cond delay="0"/>
                                          </p:stCondLst>
                                        </p:cTn>
                                        <p:tgtEl>
                                          <p:spTgt spid="43"/>
                                        </p:tgtEl>
                                        <p:attrNameLst>
                                          <p:attrName>style.visibility</p:attrName>
                                        </p:attrNameLst>
                                      </p:cBhvr>
                                      <p:to>
                                        <p:strVal val="visible"/>
                                      </p:to>
                                    </p:set>
                                    <p:animEffect transition="in" filter="fade">
                                      <p:cBhvr>
                                        <p:cTn id="25" dur="1000"/>
                                        <p:tgtEl>
                                          <p:spTgt spid="43"/>
                                        </p:tgtEl>
                                      </p:cBhvr>
                                    </p:animEffect>
                                    <p:anim calcmode="lin" valueType="num">
                                      <p:cBhvr>
                                        <p:cTn id="26" dur="1000" fill="hold"/>
                                        <p:tgtEl>
                                          <p:spTgt spid="43"/>
                                        </p:tgtEl>
                                        <p:attrNameLst>
                                          <p:attrName>ppt_x</p:attrName>
                                        </p:attrNameLst>
                                      </p:cBhvr>
                                      <p:tavLst>
                                        <p:tav tm="0">
                                          <p:val>
                                            <p:strVal val="#ppt_x"/>
                                          </p:val>
                                        </p:tav>
                                        <p:tav tm="100000">
                                          <p:val>
                                            <p:strVal val="#ppt_x"/>
                                          </p:val>
                                        </p:tav>
                                      </p:tavLst>
                                    </p:anim>
                                    <p:anim calcmode="lin" valueType="num">
                                      <p:cBhvr>
                                        <p:cTn id="27" dur="1000" fill="hold"/>
                                        <p:tgtEl>
                                          <p:spTgt spid="4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p:bldP spid="49" grpId="0"/>
      <p:bldP spid="50" grpId="0"/>
      <p:bldP spid="9" grpId="0"/>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1138238" y="0"/>
            <a:ext cx="10287000" cy="10287000"/>
          </a:xfrm>
          <a:prstGeom prst="rect">
            <a:avLst/>
          </a:prstGeom>
        </p:spPr>
      </p:pic>
      <p:sp>
        <p:nvSpPr>
          <p:cNvPr id="4" name="TextBox 4"/>
          <p:cNvSpPr txBox="1"/>
          <p:nvPr/>
        </p:nvSpPr>
        <p:spPr>
          <a:xfrm>
            <a:off x="1028700" y="1238250"/>
            <a:ext cx="7080426" cy="1905843"/>
          </a:xfrm>
          <a:prstGeom prst="rect">
            <a:avLst/>
          </a:prstGeom>
        </p:spPr>
        <p:txBody>
          <a:bodyPr lIns="0" tIns="0" rIns="0" bIns="0" rtlCol="0" anchor="t">
            <a:spAutoFit/>
          </a:bodyPr>
          <a:lstStyle/>
          <a:p>
            <a:pPr algn="ctr">
              <a:lnSpc>
                <a:spcPct val="150000"/>
              </a:lnSpc>
            </a:pPr>
            <a:r>
              <a:rPr lang="en-US" sz="4400" b="1" dirty="0">
                <a:solidFill>
                  <a:srgbClr val="002060"/>
                </a:solidFill>
                <a:latin typeface="Arial" panose="020B0604020202020204" pitchFamily="34" charset="0"/>
                <a:cs typeface="Arial" panose="020B0604020202020204" pitchFamily="34" charset="0"/>
              </a:rPr>
              <a:t>1.2. VAI TRÒ CỦA CHIẾN LƯỢC KINH DOANH </a:t>
            </a:r>
          </a:p>
        </p:txBody>
      </p:sp>
      <p:grpSp>
        <p:nvGrpSpPr>
          <p:cNvPr id="19" name="Group 19"/>
          <p:cNvGrpSpPr/>
          <p:nvPr/>
        </p:nvGrpSpPr>
        <p:grpSpPr>
          <a:xfrm>
            <a:off x="8674905" y="9544050"/>
            <a:ext cx="473857" cy="473857"/>
            <a:chOff x="0" y="0"/>
            <a:chExt cx="812800" cy="812800"/>
          </a:xfrm>
        </p:grpSpPr>
        <p:sp>
          <p:nvSpPr>
            <p:cNvPr id="20" name="Freeform 20"/>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21" name="TextBox 21"/>
            <p:cNvSpPr txBox="1"/>
            <p:nvPr/>
          </p:nvSpPr>
          <p:spPr>
            <a:xfrm>
              <a:off x="76200" y="104775"/>
              <a:ext cx="660400" cy="631825"/>
            </a:xfrm>
            <a:prstGeom prst="rect">
              <a:avLst/>
            </a:prstGeom>
          </p:spPr>
          <p:txBody>
            <a:bodyPr lIns="50800" tIns="50800" rIns="50800" bIns="50800" rtlCol="0" anchor="ctr"/>
            <a:lstStyle/>
            <a:p>
              <a:pPr algn="ctr">
                <a:lnSpc>
                  <a:spcPts val="2000"/>
                </a:lnSpc>
              </a:pPr>
              <a:endParaRPr/>
            </a:p>
          </p:txBody>
        </p:sp>
      </p:grpSp>
      <p:grpSp>
        <p:nvGrpSpPr>
          <p:cNvPr id="22" name="Group 22"/>
          <p:cNvGrpSpPr/>
          <p:nvPr/>
        </p:nvGrpSpPr>
        <p:grpSpPr>
          <a:xfrm>
            <a:off x="9139238" y="9544050"/>
            <a:ext cx="473857" cy="473857"/>
            <a:chOff x="0" y="0"/>
            <a:chExt cx="812800" cy="812800"/>
          </a:xfrm>
        </p:grpSpPr>
        <p:sp>
          <p:nvSpPr>
            <p:cNvPr id="23" name="Freeform 23"/>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24" name="TextBox 24"/>
            <p:cNvSpPr txBox="1"/>
            <p:nvPr/>
          </p:nvSpPr>
          <p:spPr>
            <a:xfrm>
              <a:off x="76200" y="104775"/>
              <a:ext cx="660400" cy="631825"/>
            </a:xfrm>
            <a:prstGeom prst="rect">
              <a:avLst/>
            </a:prstGeom>
          </p:spPr>
          <p:txBody>
            <a:bodyPr lIns="50800" tIns="50800" rIns="50800" bIns="50800" rtlCol="0" anchor="ctr"/>
            <a:lstStyle/>
            <a:p>
              <a:pPr algn="ctr">
                <a:lnSpc>
                  <a:spcPts val="2000"/>
                </a:lnSpc>
              </a:pPr>
              <a:endParaRPr/>
            </a:p>
          </p:txBody>
        </p:sp>
      </p:grpSp>
      <p:grpSp>
        <p:nvGrpSpPr>
          <p:cNvPr id="28" name="Group 28"/>
          <p:cNvGrpSpPr/>
          <p:nvPr/>
        </p:nvGrpSpPr>
        <p:grpSpPr>
          <a:xfrm>
            <a:off x="8911834" y="9544050"/>
            <a:ext cx="464332" cy="473857"/>
            <a:chOff x="0" y="0"/>
            <a:chExt cx="122293" cy="124802"/>
          </a:xfrm>
        </p:grpSpPr>
        <p:sp>
          <p:nvSpPr>
            <p:cNvPr id="29" name="Freeform 29"/>
            <p:cNvSpPr/>
            <p:nvPr/>
          </p:nvSpPr>
          <p:spPr>
            <a:xfrm>
              <a:off x="0" y="0"/>
              <a:ext cx="122293" cy="124802"/>
            </a:xfrm>
            <a:custGeom>
              <a:avLst/>
              <a:gdLst/>
              <a:ahLst/>
              <a:cxnLst/>
              <a:rect l="l" t="t" r="r" b="b"/>
              <a:pathLst>
                <a:path w="122293" h="124802">
                  <a:moveTo>
                    <a:pt x="0" y="0"/>
                  </a:moveTo>
                  <a:lnTo>
                    <a:pt x="122293" y="0"/>
                  </a:lnTo>
                  <a:lnTo>
                    <a:pt x="122293" y="124802"/>
                  </a:lnTo>
                  <a:lnTo>
                    <a:pt x="0" y="124802"/>
                  </a:lnTo>
                  <a:close/>
                </a:path>
              </a:pathLst>
            </a:custGeom>
            <a:solidFill>
              <a:srgbClr val="24225C"/>
            </a:solidFill>
          </p:spPr>
          <p:txBody>
            <a:bodyPr/>
            <a:lstStyle/>
            <a:p>
              <a:endParaRPr lang="en-US"/>
            </a:p>
          </p:txBody>
        </p:sp>
        <p:sp>
          <p:nvSpPr>
            <p:cNvPr id="30" name="TextBox 30"/>
            <p:cNvSpPr txBox="1"/>
            <p:nvPr/>
          </p:nvSpPr>
          <p:spPr>
            <a:xfrm>
              <a:off x="0" y="28575"/>
              <a:ext cx="812800" cy="784225"/>
            </a:xfrm>
            <a:prstGeom prst="rect">
              <a:avLst/>
            </a:prstGeom>
          </p:spPr>
          <p:txBody>
            <a:bodyPr lIns="50800" tIns="50800" rIns="50800" bIns="50800" rtlCol="0" anchor="ctr"/>
            <a:lstStyle/>
            <a:p>
              <a:pPr algn="ctr">
                <a:lnSpc>
                  <a:spcPts val="2000"/>
                </a:lnSpc>
              </a:pPr>
              <a:endParaRPr/>
            </a:p>
          </p:txBody>
        </p:sp>
      </p:grpSp>
      <p:grpSp>
        <p:nvGrpSpPr>
          <p:cNvPr id="31" name="Group 31"/>
          <p:cNvGrpSpPr/>
          <p:nvPr/>
        </p:nvGrpSpPr>
        <p:grpSpPr>
          <a:xfrm>
            <a:off x="15701935" y="9544050"/>
            <a:ext cx="473857" cy="473857"/>
            <a:chOff x="0" y="0"/>
            <a:chExt cx="812800" cy="812800"/>
          </a:xfrm>
        </p:grpSpPr>
        <p:sp>
          <p:nvSpPr>
            <p:cNvPr id="32" name="Freeform 32"/>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33" name="TextBox 33"/>
            <p:cNvSpPr txBox="1"/>
            <p:nvPr/>
          </p:nvSpPr>
          <p:spPr>
            <a:xfrm>
              <a:off x="76200" y="104775"/>
              <a:ext cx="660400" cy="631825"/>
            </a:xfrm>
            <a:prstGeom prst="rect">
              <a:avLst/>
            </a:prstGeom>
          </p:spPr>
          <p:txBody>
            <a:bodyPr lIns="50800" tIns="50800" rIns="50800" bIns="50800" rtlCol="0" anchor="ctr"/>
            <a:lstStyle/>
            <a:p>
              <a:pPr algn="ctr">
                <a:lnSpc>
                  <a:spcPts val="2000"/>
                </a:lnSpc>
              </a:pPr>
              <a:endParaRPr/>
            </a:p>
          </p:txBody>
        </p:sp>
      </p:grpSp>
      <p:grpSp>
        <p:nvGrpSpPr>
          <p:cNvPr id="34" name="Group 34"/>
          <p:cNvGrpSpPr/>
          <p:nvPr/>
        </p:nvGrpSpPr>
        <p:grpSpPr>
          <a:xfrm>
            <a:off x="16790205" y="9544050"/>
            <a:ext cx="473857" cy="473857"/>
            <a:chOff x="0" y="0"/>
            <a:chExt cx="812800" cy="812800"/>
          </a:xfrm>
        </p:grpSpPr>
        <p:sp>
          <p:nvSpPr>
            <p:cNvPr id="35" name="Freeform 35"/>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36" name="TextBox 36"/>
            <p:cNvSpPr txBox="1"/>
            <p:nvPr/>
          </p:nvSpPr>
          <p:spPr>
            <a:xfrm>
              <a:off x="76200" y="104775"/>
              <a:ext cx="660400" cy="631825"/>
            </a:xfrm>
            <a:prstGeom prst="rect">
              <a:avLst/>
            </a:prstGeom>
          </p:spPr>
          <p:txBody>
            <a:bodyPr lIns="50800" tIns="50800" rIns="50800" bIns="50800" rtlCol="0" anchor="ctr"/>
            <a:lstStyle/>
            <a:p>
              <a:pPr algn="ctr">
                <a:lnSpc>
                  <a:spcPts val="2000"/>
                </a:lnSpc>
              </a:pPr>
              <a:endParaRPr/>
            </a:p>
          </p:txBody>
        </p:sp>
      </p:grpSp>
      <p:grpSp>
        <p:nvGrpSpPr>
          <p:cNvPr id="37" name="Group 37"/>
          <p:cNvGrpSpPr/>
          <p:nvPr/>
        </p:nvGrpSpPr>
        <p:grpSpPr>
          <a:xfrm>
            <a:off x="15938863" y="9544050"/>
            <a:ext cx="1088270" cy="473857"/>
            <a:chOff x="0" y="0"/>
            <a:chExt cx="286623" cy="124802"/>
          </a:xfrm>
        </p:grpSpPr>
        <p:sp>
          <p:nvSpPr>
            <p:cNvPr id="38" name="Freeform 38"/>
            <p:cNvSpPr/>
            <p:nvPr/>
          </p:nvSpPr>
          <p:spPr>
            <a:xfrm>
              <a:off x="0" y="0"/>
              <a:ext cx="286623" cy="124802"/>
            </a:xfrm>
            <a:custGeom>
              <a:avLst/>
              <a:gdLst/>
              <a:ahLst/>
              <a:cxnLst/>
              <a:rect l="l" t="t" r="r" b="b"/>
              <a:pathLst>
                <a:path w="286623" h="124802">
                  <a:moveTo>
                    <a:pt x="0" y="0"/>
                  </a:moveTo>
                  <a:lnTo>
                    <a:pt x="286623" y="0"/>
                  </a:lnTo>
                  <a:lnTo>
                    <a:pt x="286623" y="124802"/>
                  </a:lnTo>
                  <a:lnTo>
                    <a:pt x="0" y="124802"/>
                  </a:lnTo>
                  <a:close/>
                </a:path>
              </a:pathLst>
            </a:custGeom>
            <a:solidFill>
              <a:srgbClr val="24225C"/>
            </a:solidFill>
          </p:spPr>
          <p:txBody>
            <a:bodyPr/>
            <a:lstStyle/>
            <a:p>
              <a:endParaRPr lang="en-US"/>
            </a:p>
          </p:txBody>
        </p:sp>
        <p:sp>
          <p:nvSpPr>
            <p:cNvPr id="39" name="TextBox 39"/>
            <p:cNvSpPr txBox="1"/>
            <p:nvPr/>
          </p:nvSpPr>
          <p:spPr>
            <a:xfrm>
              <a:off x="0" y="28575"/>
              <a:ext cx="812800" cy="784225"/>
            </a:xfrm>
            <a:prstGeom prst="rect">
              <a:avLst/>
            </a:prstGeom>
          </p:spPr>
          <p:txBody>
            <a:bodyPr lIns="50800" tIns="50800" rIns="50800" bIns="50800" rtlCol="0" anchor="ctr"/>
            <a:lstStyle/>
            <a:p>
              <a:pPr algn="ctr">
                <a:lnSpc>
                  <a:spcPts val="2000"/>
                </a:lnSpc>
              </a:pPr>
              <a:endParaRPr/>
            </a:p>
          </p:txBody>
        </p:sp>
      </p:grpSp>
      <p:sp>
        <p:nvSpPr>
          <p:cNvPr id="40" name="AutoShape 40"/>
          <p:cNvSpPr/>
          <p:nvPr/>
        </p:nvSpPr>
        <p:spPr>
          <a:xfrm>
            <a:off x="8612443" y="1557337"/>
            <a:ext cx="1063114" cy="0"/>
          </a:xfrm>
          <a:prstGeom prst="line">
            <a:avLst/>
          </a:prstGeom>
          <a:ln w="19050" cap="flat">
            <a:solidFill>
              <a:srgbClr val="1D2896"/>
            </a:solidFill>
            <a:prstDash val="solid"/>
            <a:headEnd type="none" w="sm" len="sm"/>
            <a:tailEnd type="none" w="sm" len="sm"/>
          </a:ln>
        </p:spPr>
        <p:txBody>
          <a:bodyPr/>
          <a:lstStyle/>
          <a:p>
            <a:endParaRPr lang="en-US"/>
          </a:p>
        </p:txBody>
      </p:sp>
      <p:pic>
        <p:nvPicPr>
          <p:cNvPr id="41" name="Picture 41"/>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8973740" y="9648895"/>
            <a:ext cx="350045" cy="281309"/>
          </a:xfrm>
          <a:prstGeom prst="rect">
            <a:avLst/>
          </a:prstGeom>
        </p:spPr>
      </p:pic>
      <p:sp>
        <p:nvSpPr>
          <p:cNvPr id="57" name="TextBox 57"/>
          <p:cNvSpPr txBox="1"/>
          <p:nvPr/>
        </p:nvSpPr>
        <p:spPr>
          <a:xfrm>
            <a:off x="15938863" y="9660329"/>
            <a:ext cx="1088270" cy="269875"/>
          </a:xfrm>
          <a:prstGeom prst="rect">
            <a:avLst/>
          </a:prstGeom>
        </p:spPr>
        <p:txBody>
          <a:bodyPr lIns="0" tIns="0" rIns="0" bIns="0" rtlCol="0" anchor="t">
            <a:spAutoFit/>
          </a:bodyPr>
          <a:lstStyle/>
          <a:p>
            <a:pPr algn="ctr">
              <a:lnSpc>
                <a:spcPts val="2000"/>
              </a:lnSpc>
            </a:pPr>
            <a:r>
              <a:rPr lang="en-US" sz="2000">
                <a:solidFill>
                  <a:srgbClr val="FFFFFF"/>
                </a:solidFill>
                <a:latin typeface="Kollektif" panose="020B0604020101010102"/>
              </a:rPr>
              <a:t>02/12</a:t>
            </a:r>
          </a:p>
        </p:txBody>
      </p:sp>
      <p:sp>
        <p:nvSpPr>
          <p:cNvPr id="58" name="TextBox 57">
            <a:extLst>
              <a:ext uri="{FF2B5EF4-FFF2-40B4-BE49-F238E27FC236}">
                <a16:creationId xmlns:a16="http://schemas.microsoft.com/office/drawing/2014/main" id="{4DB7D8E8-7894-59D9-6D4A-7DE601E38046}"/>
              </a:ext>
            </a:extLst>
          </p:cNvPr>
          <p:cNvSpPr txBox="1"/>
          <p:nvPr/>
        </p:nvSpPr>
        <p:spPr>
          <a:xfrm>
            <a:off x="8593393" y="1866246"/>
            <a:ext cx="7345470" cy="6863417"/>
          </a:xfrm>
          <a:prstGeom prst="rect">
            <a:avLst/>
          </a:prstGeom>
          <a:noFill/>
        </p:spPr>
        <p:txBody>
          <a:bodyPr wrap="square" rtlCol="0">
            <a:spAutoFit/>
          </a:bodyPr>
          <a:lstStyle/>
          <a:p>
            <a:pPr algn="just"/>
            <a:r>
              <a:rPr lang="vi-VN" sz="4000" dirty="0">
                <a:solidFill>
                  <a:srgbClr val="002060"/>
                </a:solidFill>
                <a:effectLst/>
                <a:ea typeface="Times New Roman" panose="02020603050405020304" pitchFamily="18" charset="0"/>
              </a:rPr>
              <a:t>Chiến lược kinh doanh đóng vai trò hết sức quan trọng đối với sự tồn tại và phát triển của mỗi doanh nghiệp. Chiến lược kinh doanh đúng đắn sẽ tạo</a:t>
            </a:r>
            <a:r>
              <a:rPr lang="vi-VN" sz="4000" spc="110" dirty="0">
                <a:solidFill>
                  <a:srgbClr val="002060"/>
                </a:solidFill>
                <a:effectLst/>
                <a:ea typeface="Times New Roman" panose="02020603050405020304" pitchFamily="18" charset="0"/>
              </a:rPr>
              <a:t> </a:t>
            </a:r>
            <a:r>
              <a:rPr lang="vi-VN" sz="4000" dirty="0">
                <a:solidFill>
                  <a:srgbClr val="002060"/>
                </a:solidFill>
                <a:effectLst/>
                <a:ea typeface="Times New Roman" panose="02020603050405020304" pitchFamily="18" charset="0"/>
              </a:rPr>
              <a:t>một hướng</a:t>
            </a:r>
            <a:r>
              <a:rPr lang="vi-VN" sz="4000" spc="200" dirty="0">
                <a:solidFill>
                  <a:srgbClr val="002060"/>
                </a:solidFill>
                <a:effectLst/>
                <a:ea typeface="Times New Roman" panose="02020603050405020304" pitchFamily="18" charset="0"/>
              </a:rPr>
              <a:t> </a:t>
            </a:r>
            <a:r>
              <a:rPr lang="vi-VN" sz="4000" dirty="0">
                <a:solidFill>
                  <a:srgbClr val="002060"/>
                </a:solidFill>
                <a:effectLst/>
                <a:ea typeface="Times New Roman" panose="02020603050405020304" pitchFamily="18" charset="0"/>
              </a:rPr>
              <a:t>đi tốt cho doanh nghiệp, chiến lược kinh doanh có thể coi như kim chỉ nam dẫn đường cho doanh nghiệp đi đúng hướng.</a:t>
            </a:r>
            <a:endParaRPr lang="en-US" sz="4000" dirty="0">
              <a:solidFill>
                <a:srgbClr val="002060"/>
              </a:solidFill>
              <a:effectLst/>
              <a:ea typeface="Times New Roman" panose="02020603050405020304" pitchFamily="18" charset="0"/>
            </a:endParaRPr>
          </a:p>
          <a:p>
            <a:pPr algn="just"/>
            <a:endParaRPr lang="en-US" sz="4000" dirty="0">
              <a:solidFill>
                <a:srgbClr val="002060"/>
              </a:solidFill>
            </a:endParaRPr>
          </a:p>
        </p:txBody>
      </p:sp>
      <p:grpSp>
        <p:nvGrpSpPr>
          <p:cNvPr id="3" name="Group 17">
            <a:extLst>
              <a:ext uri="{FF2B5EF4-FFF2-40B4-BE49-F238E27FC236}">
                <a16:creationId xmlns:a16="http://schemas.microsoft.com/office/drawing/2014/main" id="{63CA7EEB-7E8E-DFA5-99E6-8FC22C44AFEC}"/>
              </a:ext>
            </a:extLst>
          </p:cNvPr>
          <p:cNvGrpSpPr/>
          <p:nvPr/>
        </p:nvGrpSpPr>
        <p:grpSpPr>
          <a:xfrm>
            <a:off x="1028700" y="9544050"/>
            <a:ext cx="473857" cy="473857"/>
            <a:chOff x="0" y="0"/>
            <a:chExt cx="812800" cy="812800"/>
          </a:xfrm>
        </p:grpSpPr>
        <p:sp>
          <p:nvSpPr>
            <p:cNvPr id="5" name="Freeform 18">
              <a:extLst>
                <a:ext uri="{FF2B5EF4-FFF2-40B4-BE49-F238E27FC236}">
                  <a16:creationId xmlns:a16="http://schemas.microsoft.com/office/drawing/2014/main" id="{A7986554-1AB3-4FF9-DA5C-EFE8C7377325}"/>
                </a:ext>
              </a:extLst>
            </p:cNvPr>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6" name="TextBox 19">
              <a:extLst>
                <a:ext uri="{FF2B5EF4-FFF2-40B4-BE49-F238E27FC236}">
                  <a16:creationId xmlns:a16="http://schemas.microsoft.com/office/drawing/2014/main" id="{9E86C04D-76F9-8196-CDAC-13C1652E5376}"/>
                </a:ext>
              </a:extLst>
            </p:cNvPr>
            <p:cNvSpPr txBox="1"/>
            <p:nvPr/>
          </p:nvSpPr>
          <p:spPr>
            <a:xfrm>
              <a:off x="76200" y="104775"/>
              <a:ext cx="660400" cy="6318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7" name="Group 20">
            <a:extLst>
              <a:ext uri="{FF2B5EF4-FFF2-40B4-BE49-F238E27FC236}">
                <a16:creationId xmlns:a16="http://schemas.microsoft.com/office/drawing/2014/main" id="{FBD71148-467B-119B-5EF2-BA0783B78960}"/>
              </a:ext>
            </a:extLst>
          </p:cNvPr>
          <p:cNvGrpSpPr/>
          <p:nvPr/>
        </p:nvGrpSpPr>
        <p:grpSpPr>
          <a:xfrm>
            <a:off x="3371556" y="9544050"/>
            <a:ext cx="473857" cy="473857"/>
            <a:chOff x="0" y="0"/>
            <a:chExt cx="812800" cy="812800"/>
          </a:xfrm>
        </p:grpSpPr>
        <p:sp>
          <p:nvSpPr>
            <p:cNvPr id="8" name="Freeform 21">
              <a:extLst>
                <a:ext uri="{FF2B5EF4-FFF2-40B4-BE49-F238E27FC236}">
                  <a16:creationId xmlns:a16="http://schemas.microsoft.com/office/drawing/2014/main" id="{4B564BF4-CEE4-6AD8-BBA2-59D59F3410FE}"/>
                </a:ext>
              </a:extLst>
            </p:cNvPr>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9" name="TextBox 22">
              <a:extLst>
                <a:ext uri="{FF2B5EF4-FFF2-40B4-BE49-F238E27FC236}">
                  <a16:creationId xmlns:a16="http://schemas.microsoft.com/office/drawing/2014/main" id="{E844D18E-D4BC-1A1C-7799-35943D920E2B}"/>
                </a:ext>
              </a:extLst>
            </p:cNvPr>
            <p:cNvSpPr txBox="1"/>
            <p:nvPr/>
          </p:nvSpPr>
          <p:spPr>
            <a:xfrm>
              <a:off x="76200" y="104775"/>
              <a:ext cx="660400" cy="6318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0" name="Group 23">
            <a:extLst>
              <a:ext uri="{FF2B5EF4-FFF2-40B4-BE49-F238E27FC236}">
                <a16:creationId xmlns:a16="http://schemas.microsoft.com/office/drawing/2014/main" id="{87321DD1-551F-63DE-436E-886BA2CF58F5}"/>
              </a:ext>
            </a:extLst>
          </p:cNvPr>
          <p:cNvGrpSpPr/>
          <p:nvPr/>
        </p:nvGrpSpPr>
        <p:grpSpPr>
          <a:xfrm>
            <a:off x="1265629" y="9544050"/>
            <a:ext cx="2342856" cy="473857"/>
            <a:chOff x="0" y="0"/>
            <a:chExt cx="617048" cy="124802"/>
          </a:xfrm>
        </p:grpSpPr>
        <p:sp>
          <p:nvSpPr>
            <p:cNvPr id="42" name="Freeform 24">
              <a:extLst>
                <a:ext uri="{FF2B5EF4-FFF2-40B4-BE49-F238E27FC236}">
                  <a16:creationId xmlns:a16="http://schemas.microsoft.com/office/drawing/2014/main" id="{831888FE-C37F-5759-FF50-E7401A48BDA7}"/>
                </a:ext>
              </a:extLst>
            </p:cNvPr>
            <p:cNvSpPr/>
            <p:nvPr/>
          </p:nvSpPr>
          <p:spPr>
            <a:xfrm>
              <a:off x="0" y="0"/>
              <a:ext cx="617048" cy="124802"/>
            </a:xfrm>
            <a:custGeom>
              <a:avLst/>
              <a:gdLst/>
              <a:ahLst/>
              <a:cxnLst/>
              <a:rect l="l" t="t" r="r" b="b"/>
              <a:pathLst>
                <a:path w="617048" h="124802">
                  <a:moveTo>
                    <a:pt x="0" y="0"/>
                  </a:moveTo>
                  <a:lnTo>
                    <a:pt x="617048" y="0"/>
                  </a:lnTo>
                  <a:lnTo>
                    <a:pt x="617048" y="124802"/>
                  </a:lnTo>
                  <a:lnTo>
                    <a:pt x="0" y="124802"/>
                  </a:lnTo>
                  <a:close/>
                </a:path>
              </a:pathLst>
            </a:custGeom>
            <a:solidFill>
              <a:srgbClr val="24225C"/>
            </a:solidFill>
          </p:spPr>
          <p:txBody>
            <a:bodyPr/>
            <a:lstStyle/>
            <a:p>
              <a:endParaRPr lang="en-US"/>
            </a:p>
          </p:txBody>
        </p:sp>
        <p:sp>
          <p:nvSpPr>
            <p:cNvPr id="43" name="TextBox 25">
              <a:extLst>
                <a:ext uri="{FF2B5EF4-FFF2-40B4-BE49-F238E27FC236}">
                  <a16:creationId xmlns:a16="http://schemas.microsoft.com/office/drawing/2014/main" id="{4750FDDC-0AA0-4A22-CE85-DCDAE95DD61A}"/>
                </a:ext>
              </a:extLst>
            </p:cNvPr>
            <p:cNvSpPr txBox="1"/>
            <p:nvPr/>
          </p:nvSpPr>
          <p:spPr>
            <a:xfrm>
              <a:off x="0" y="28575"/>
              <a:ext cx="812800" cy="7842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44" name="TextBox 26">
            <a:extLst>
              <a:ext uri="{FF2B5EF4-FFF2-40B4-BE49-F238E27FC236}">
                <a16:creationId xmlns:a16="http://schemas.microsoft.com/office/drawing/2014/main" id="{0C23BA1C-2F4E-62FE-E165-2EFB60055D5B}"/>
              </a:ext>
            </a:extLst>
          </p:cNvPr>
          <p:cNvSpPr txBox="1"/>
          <p:nvPr/>
        </p:nvSpPr>
        <p:spPr>
          <a:xfrm>
            <a:off x="1253218" y="9660329"/>
            <a:ext cx="2355266" cy="256480"/>
          </a:xfrm>
          <a:prstGeom prst="rect">
            <a:avLst/>
          </a:prstGeom>
        </p:spPr>
        <p:txBody>
          <a:bodyPr lIns="0" tIns="0" rIns="0" bIns="0" rtlCol="0" anchor="t">
            <a:spAutoFit/>
          </a:bodyPr>
          <a:lstStyle/>
          <a:p>
            <a:pPr marL="0" marR="0" lvl="0" indent="0" algn="ctr" defTabSz="914400" rtl="0" eaLnBrk="1" fontAlgn="auto" latinLnBrk="0" hangingPunct="1">
              <a:lnSpc>
                <a:spcPts val="2000"/>
              </a:lnSpc>
              <a:spcBef>
                <a:spcPts val="0"/>
              </a:spcBef>
              <a:spcAft>
                <a:spcPts val="0"/>
              </a:spcAft>
              <a:buClrTx/>
              <a:buSzTx/>
              <a:buFontTx/>
              <a:buNone/>
              <a:tabLst/>
              <a:defRPr/>
            </a:pPr>
            <a:r>
              <a:rPr kumimoji="0" lang="en-US" sz="2000" b="1" i="0" u="none" strike="noStrike" kern="1200" cap="none" spc="0" normalizeH="0" baseline="0" noProof="0" dirty="0" err="1">
                <a:ln>
                  <a:noFill/>
                </a:ln>
                <a:solidFill>
                  <a:schemeClr val="bg1"/>
                </a:solidFill>
                <a:effectLst/>
                <a:uLnTx/>
                <a:uFillTx/>
                <a:latin typeface="Arial" panose="020B0604020202020204" pitchFamily="34" charset="0"/>
                <a:cs typeface="Arial" panose="020B0604020202020204" pitchFamily="34" charset="0"/>
              </a:rPr>
              <a:t>Chiến</a:t>
            </a:r>
            <a:r>
              <a:rPr kumimoji="0" lang="en-US" sz="2000" b="1" i="0" u="none" strike="noStrike" kern="1200" cap="none" spc="0" normalizeH="0" baseline="0" noProof="0" dirty="0">
                <a:ln>
                  <a:noFill/>
                </a:ln>
                <a:solidFill>
                  <a:schemeClr val="bg1"/>
                </a:solidFill>
                <a:effectLst/>
                <a:uLnTx/>
                <a:uFillTx/>
                <a:latin typeface="Arial" panose="020B0604020202020204" pitchFamily="34" charset="0"/>
                <a:cs typeface="Arial" panose="020B0604020202020204" pitchFamily="34" charset="0"/>
              </a:rPr>
              <a:t> </a:t>
            </a:r>
            <a:r>
              <a:rPr kumimoji="0" lang="en-US" sz="2000" b="1" i="0" u="none" strike="noStrike" kern="1200" cap="none" spc="0" normalizeH="0" baseline="0" noProof="0" dirty="0" err="1">
                <a:ln>
                  <a:noFill/>
                </a:ln>
                <a:solidFill>
                  <a:schemeClr val="bg1"/>
                </a:solidFill>
                <a:effectLst/>
                <a:uLnTx/>
                <a:uFillTx/>
                <a:latin typeface="Arial" panose="020B0604020202020204" pitchFamily="34" charset="0"/>
                <a:cs typeface="Arial" panose="020B0604020202020204" pitchFamily="34" charset="0"/>
              </a:rPr>
              <a:t>lược</a:t>
            </a:r>
            <a:r>
              <a:rPr kumimoji="0" lang="en-US" sz="2000" b="1" i="0" u="none" strike="noStrike" kern="1200" cap="none" spc="0" normalizeH="0" baseline="0" noProof="0" dirty="0">
                <a:ln>
                  <a:noFill/>
                </a:ln>
                <a:solidFill>
                  <a:schemeClr val="bg1"/>
                </a:solidFill>
                <a:effectLst/>
                <a:uLnTx/>
                <a:uFillTx/>
                <a:latin typeface="Arial" panose="020B0604020202020204" pitchFamily="34" charset="0"/>
                <a:cs typeface="Arial" panose="020B0604020202020204" pitchFamily="34" charset="0"/>
              </a:rPr>
              <a:t> KD</a:t>
            </a:r>
          </a:p>
        </p:txBody>
      </p:sp>
      <p:pic>
        <p:nvPicPr>
          <p:cNvPr id="12" name="Picture 12">
            <a:extLst>
              <a:ext uri="{FF2B5EF4-FFF2-40B4-BE49-F238E27FC236}">
                <a16:creationId xmlns:a16="http://schemas.microsoft.com/office/drawing/2014/main" id="{4D27CA03-5ADC-EA5C-32EB-76EF70A393EA}"/>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rot="3414681">
            <a:off x="-1865858" y="7779761"/>
            <a:ext cx="5095352" cy="2207457"/>
          </a:xfrm>
          <a:prstGeom prst="rect">
            <a:avLst/>
          </a:prstGeom>
        </p:spPr>
      </p:pic>
      <p:pic>
        <p:nvPicPr>
          <p:cNvPr id="13" name="Picture 11">
            <a:extLst>
              <a:ext uri="{FF2B5EF4-FFF2-40B4-BE49-F238E27FC236}">
                <a16:creationId xmlns:a16="http://schemas.microsoft.com/office/drawing/2014/main" id="{18219E3A-6507-6453-64BE-17D3172F5679}"/>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rot="-7268617">
            <a:off x="14938597" y="516693"/>
            <a:ext cx="5086622" cy="1984036"/>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1000" fill="hold"/>
                                        <p:tgtEl>
                                          <p:spTgt spid="4"/>
                                        </p:tgtEl>
                                        <p:attrNameLst>
                                          <p:attrName>ppt_x</p:attrName>
                                        </p:attrNameLst>
                                      </p:cBhvr>
                                      <p:tavLst>
                                        <p:tav tm="0">
                                          <p:val>
                                            <p:strVal val="#ppt_x"/>
                                          </p:val>
                                        </p:tav>
                                        <p:tav tm="100000">
                                          <p:val>
                                            <p:strVal val="#ppt_x"/>
                                          </p:val>
                                        </p:tav>
                                      </p:tavLst>
                                    </p:anim>
                                    <p:anim calcmode="lin" valueType="num">
                                      <p:cBhvr additive="base">
                                        <p:cTn id="8" dur="1000" fill="hold"/>
                                        <p:tgtEl>
                                          <p:spTgt spid="4"/>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2" presetClass="entr" presetSubtype="4" fill="hold" grpId="0" nodeType="afterEffect">
                                  <p:stCondLst>
                                    <p:cond delay="0"/>
                                  </p:stCondLst>
                                  <p:childTnLst>
                                    <p:set>
                                      <p:cBhvr>
                                        <p:cTn id="11" dur="1" fill="hold">
                                          <p:stCondLst>
                                            <p:cond delay="0"/>
                                          </p:stCondLst>
                                        </p:cTn>
                                        <p:tgtEl>
                                          <p:spTgt spid="58"/>
                                        </p:tgtEl>
                                        <p:attrNameLst>
                                          <p:attrName>style.visibility</p:attrName>
                                        </p:attrNameLst>
                                      </p:cBhvr>
                                      <p:to>
                                        <p:strVal val="visible"/>
                                      </p:to>
                                    </p:set>
                                    <p:anim calcmode="lin" valueType="num">
                                      <p:cBhvr additive="base">
                                        <p:cTn id="12" dur="1000" fill="hold"/>
                                        <p:tgtEl>
                                          <p:spTgt spid="58"/>
                                        </p:tgtEl>
                                        <p:attrNameLst>
                                          <p:attrName>ppt_x</p:attrName>
                                        </p:attrNameLst>
                                      </p:cBhvr>
                                      <p:tavLst>
                                        <p:tav tm="0">
                                          <p:val>
                                            <p:strVal val="#ppt_x"/>
                                          </p:val>
                                        </p:tav>
                                        <p:tav tm="100000">
                                          <p:val>
                                            <p:strVal val="#ppt_x"/>
                                          </p:val>
                                        </p:tav>
                                      </p:tavLst>
                                    </p:anim>
                                    <p:anim calcmode="lin" valueType="num">
                                      <p:cBhvr additive="base">
                                        <p:cTn id="13" dur="1000" fill="hold"/>
                                        <p:tgtEl>
                                          <p:spTgt spid="5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8" grpId="0"/>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2809511" y="0"/>
            <a:ext cx="10287000" cy="10287000"/>
          </a:xfrm>
          <a:prstGeom prst="rect">
            <a:avLst/>
          </a:prstGeom>
        </p:spPr>
      </p:pic>
      <p:sp>
        <p:nvSpPr>
          <p:cNvPr id="4" name="TextBox 4"/>
          <p:cNvSpPr txBox="1"/>
          <p:nvPr/>
        </p:nvSpPr>
        <p:spPr>
          <a:xfrm>
            <a:off x="435163" y="1391985"/>
            <a:ext cx="7080426" cy="1905843"/>
          </a:xfrm>
          <a:prstGeom prst="rect">
            <a:avLst/>
          </a:prstGeom>
        </p:spPr>
        <p:txBody>
          <a:bodyPr lIns="0" tIns="0" rIns="0" bIns="0" rtlCol="0" anchor="t">
            <a:spAutoFit/>
          </a:bodyPr>
          <a:lstStyle/>
          <a:p>
            <a:pPr algn="ctr">
              <a:lnSpc>
                <a:spcPct val="150000"/>
              </a:lnSpc>
            </a:pPr>
            <a:r>
              <a:rPr lang="en-US" sz="4400" b="1" dirty="0">
                <a:solidFill>
                  <a:srgbClr val="002060"/>
                </a:solidFill>
                <a:latin typeface="Arial" panose="020B0604020202020204" pitchFamily="34" charset="0"/>
                <a:cs typeface="Arial" panose="020B0604020202020204" pitchFamily="34" charset="0"/>
              </a:rPr>
              <a:t>1.2. VAI TRÒ CỦA CHIẾN LƯỢC KINH DOANH </a:t>
            </a:r>
          </a:p>
        </p:txBody>
      </p:sp>
      <p:grpSp>
        <p:nvGrpSpPr>
          <p:cNvPr id="31" name="Group 31"/>
          <p:cNvGrpSpPr/>
          <p:nvPr/>
        </p:nvGrpSpPr>
        <p:grpSpPr>
          <a:xfrm>
            <a:off x="15701935" y="9544050"/>
            <a:ext cx="473857" cy="473857"/>
            <a:chOff x="0" y="0"/>
            <a:chExt cx="812800" cy="812800"/>
          </a:xfrm>
        </p:grpSpPr>
        <p:sp>
          <p:nvSpPr>
            <p:cNvPr id="32" name="Freeform 32"/>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33" name="TextBox 33"/>
            <p:cNvSpPr txBox="1"/>
            <p:nvPr/>
          </p:nvSpPr>
          <p:spPr>
            <a:xfrm>
              <a:off x="76200" y="104775"/>
              <a:ext cx="660400" cy="631825"/>
            </a:xfrm>
            <a:prstGeom prst="rect">
              <a:avLst/>
            </a:prstGeom>
          </p:spPr>
          <p:txBody>
            <a:bodyPr lIns="50800" tIns="50800" rIns="50800" bIns="50800" rtlCol="0" anchor="ctr"/>
            <a:lstStyle/>
            <a:p>
              <a:pPr algn="ctr">
                <a:lnSpc>
                  <a:spcPts val="2000"/>
                </a:lnSpc>
              </a:pPr>
              <a:endParaRPr/>
            </a:p>
          </p:txBody>
        </p:sp>
      </p:grpSp>
      <p:grpSp>
        <p:nvGrpSpPr>
          <p:cNvPr id="34" name="Group 34"/>
          <p:cNvGrpSpPr/>
          <p:nvPr/>
        </p:nvGrpSpPr>
        <p:grpSpPr>
          <a:xfrm>
            <a:off x="16790205" y="9544050"/>
            <a:ext cx="473857" cy="473857"/>
            <a:chOff x="0" y="0"/>
            <a:chExt cx="812800" cy="812800"/>
          </a:xfrm>
        </p:grpSpPr>
        <p:sp>
          <p:nvSpPr>
            <p:cNvPr id="35" name="Freeform 35"/>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36" name="TextBox 36"/>
            <p:cNvSpPr txBox="1"/>
            <p:nvPr/>
          </p:nvSpPr>
          <p:spPr>
            <a:xfrm>
              <a:off x="76200" y="104775"/>
              <a:ext cx="660400" cy="631825"/>
            </a:xfrm>
            <a:prstGeom prst="rect">
              <a:avLst/>
            </a:prstGeom>
          </p:spPr>
          <p:txBody>
            <a:bodyPr lIns="50800" tIns="50800" rIns="50800" bIns="50800" rtlCol="0" anchor="ctr"/>
            <a:lstStyle/>
            <a:p>
              <a:pPr algn="ctr">
                <a:lnSpc>
                  <a:spcPts val="2000"/>
                </a:lnSpc>
              </a:pPr>
              <a:endParaRPr/>
            </a:p>
          </p:txBody>
        </p:sp>
      </p:grpSp>
      <p:grpSp>
        <p:nvGrpSpPr>
          <p:cNvPr id="37" name="Group 37"/>
          <p:cNvGrpSpPr/>
          <p:nvPr/>
        </p:nvGrpSpPr>
        <p:grpSpPr>
          <a:xfrm>
            <a:off x="15938863" y="9544050"/>
            <a:ext cx="1088270" cy="473857"/>
            <a:chOff x="0" y="0"/>
            <a:chExt cx="286623" cy="124802"/>
          </a:xfrm>
        </p:grpSpPr>
        <p:sp>
          <p:nvSpPr>
            <p:cNvPr id="38" name="Freeform 38"/>
            <p:cNvSpPr/>
            <p:nvPr/>
          </p:nvSpPr>
          <p:spPr>
            <a:xfrm>
              <a:off x="0" y="0"/>
              <a:ext cx="286623" cy="124802"/>
            </a:xfrm>
            <a:custGeom>
              <a:avLst/>
              <a:gdLst/>
              <a:ahLst/>
              <a:cxnLst/>
              <a:rect l="l" t="t" r="r" b="b"/>
              <a:pathLst>
                <a:path w="286623" h="124802">
                  <a:moveTo>
                    <a:pt x="0" y="0"/>
                  </a:moveTo>
                  <a:lnTo>
                    <a:pt x="286623" y="0"/>
                  </a:lnTo>
                  <a:lnTo>
                    <a:pt x="286623" y="124802"/>
                  </a:lnTo>
                  <a:lnTo>
                    <a:pt x="0" y="124802"/>
                  </a:lnTo>
                  <a:close/>
                </a:path>
              </a:pathLst>
            </a:custGeom>
            <a:solidFill>
              <a:srgbClr val="24225C"/>
            </a:solidFill>
          </p:spPr>
          <p:txBody>
            <a:bodyPr/>
            <a:lstStyle/>
            <a:p>
              <a:endParaRPr lang="en-US"/>
            </a:p>
          </p:txBody>
        </p:sp>
        <p:sp>
          <p:nvSpPr>
            <p:cNvPr id="39" name="TextBox 39"/>
            <p:cNvSpPr txBox="1"/>
            <p:nvPr/>
          </p:nvSpPr>
          <p:spPr>
            <a:xfrm>
              <a:off x="0" y="28575"/>
              <a:ext cx="812800" cy="784225"/>
            </a:xfrm>
            <a:prstGeom prst="rect">
              <a:avLst/>
            </a:prstGeom>
          </p:spPr>
          <p:txBody>
            <a:bodyPr lIns="50800" tIns="50800" rIns="50800" bIns="50800" rtlCol="0" anchor="ctr"/>
            <a:lstStyle/>
            <a:p>
              <a:pPr algn="ctr">
                <a:lnSpc>
                  <a:spcPts val="2000"/>
                </a:lnSpc>
              </a:pPr>
              <a:endParaRPr/>
            </a:p>
          </p:txBody>
        </p:sp>
      </p:grpSp>
      <p:sp>
        <p:nvSpPr>
          <p:cNvPr id="57" name="TextBox 57"/>
          <p:cNvSpPr txBox="1"/>
          <p:nvPr/>
        </p:nvSpPr>
        <p:spPr>
          <a:xfrm>
            <a:off x="15938863" y="9660329"/>
            <a:ext cx="1088270" cy="269875"/>
          </a:xfrm>
          <a:prstGeom prst="rect">
            <a:avLst/>
          </a:prstGeom>
        </p:spPr>
        <p:txBody>
          <a:bodyPr lIns="0" tIns="0" rIns="0" bIns="0" rtlCol="0" anchor="t">
            <a:spAutoFit/>
          </a:bodyPr>
          <a:lstStyle/>
          <a:p>
            <a:pPr algn="ctr">
              <a:lnSpc>
                <a:spcPts val="2000"/>
              </a:lnSpc>
            </a:pPr>
            <a:r>
              <a:rPr lang="en-US" sz="2000">
                <a:solidFill>
                  <a:srgbClr val="FFFFFF"/>
                </a:solidFill>
                <a:latin typeface="Kollektif" panose="020B0604020101010102"/>
              </a:rPr>
              <a:t>02/12</a:t>
            </a:r>
          </a:p>
        </p:txBody>
      </p:sp>
      <p:sp>
        <p:nvSpPr>
          <p:cNvPr id="58" name="TextBox 57">
            <a:extLst>
              <a:ext uri="{FF2B5EF4-FFF2-40B4-BE49-F238E27FC236}">
                <a16:creationId xmlns:a16="http://schemas.microsoft.com/office/drawing/2014/main" id="{4DB7D8E8-7894-59D9-6D4A-7DE601E38046}"/>
              </a:ext>
            </a:extLst>
          </p:cNvPr>
          <p:cNvSpPr txBox="1"/>
          <p:nvPr/>
        </p:nvSpPr>
        <p:spPr>
          <a:xfrm>
            <a:off x="7628260" y="1044781"/>
            <a:ext cx="8433740" cy="10556736"/>
          </a:xfrm>
          <a:prstGeom prst="rect">
            <a:avLst/>
          </a:prstGeom>
          <a:noFill/>
        </p:spPr>
        <p:txBody>
          <a:bodyPr wrap="square" rtlCol="0">
            <a:spAutoFit/>
          </a:bodyPr>
          <a:lstStyle/>
          <a:p>
            <a:pPr marL="571500" indent="-571500" algn="just">
              <a:buFont typeface="Wingdings" panose="05000000000000000000" pitchFamily="2" charset="2"/>
              <a:buChar char="v"/>
            </a:pPr>
            <a:r>
              <a:rPr lang="en-US" sz="4000" b="1" i="1" dirty="0" err="1">
                <a:solidFill>
                  <a:srgbClr val="C00000"/>
                </a:solidFill>
                <a:latin typeface="Arial" panose="020B0604020202020204" pitchFamily="34" charset="0"/>
                <a:cs typeface="Arial" panose="020B0604020202020204" pitchFamily="34" charset="0"/>
              </a:rPr>
              <a:t>Nâng</a:t>
            </a:r>
            <a:r>
              <a:rPr lang="en-US" sz="4000" b="1" i="1" dirty="0">
                <a:solidFill>
                  <a:srgbClr val="C00000"/>
                </a:solidFill>
                <a:latin typeface="Arial" panose="020B0604020202020204" pitchFamily="34" charset="0"/>
                <a:cs typeface="Arial" panose="020B0604020202020204" pitchFamily="34" charset="0"/>
              </a:rPr>
              <a:t> </a:t>
            </a:r>
            <a:r>
              <a:rPr lang="en-US" sz="4000" b="1" i="1" dirty="0" err="1">
                <a:solidFill>
                  <a:srgbClr val="C00000"/>
                </a:solidFill>
                <a:latin typeface="Arial" panose="020B0604020202020204" pitchFamily="34" charset="0"/>
                <a:cs typeface="Arial" panose="020B0604020202020204" pitchFamily="34" charset="0"/>
              </a:rPr>
              <a:t>cao</a:t>
            </a:r>
            <a:r>
              <a:rPr lang="en-US" sz="4000" b="1" i="1" dirty="0">
                <a:solidFill>
                  <a:srgbClr val="C00000"/>
                </a:solidFill>
                <a:latin typeface="Arial" panose="020B0604020202020204" pitchFamily="34" charset="0"/>
                <a:cs typeface="Arial" panose="020B0604020202020204" pitchFamily="34" charset="0"/>
              </a:rPr>
              <a:t> </a:t>
            </a:r>
            <a:r>
              <a:rPr lang="en-US" sz="4000" b="1" i="1" dirty="0" err="1">
                <a:solidFill>
                  <a:srgbClr val="C00000"/>
                </a:solidFill>
                <a:latin typeface="Arial" panose="020B0604020202020204" pitchFamily="34" charset="0"/>
                <a:cs typeface="Arial" panose="020B0604020202020204" pitchFamily="34" charset="0"/>
              </a:rPr>
              <a:t>tính</a:t>
            </a:r>
            <a:r>
              <a:rPr lang="en-US" sz="4000" b="1" i="1" dirty="0">
                <a:solidFill>
                  <a:srgbClr val="C00000"/>
                </a:solidFill>
                <a:latin typeface="Arial" panose="020B0604020202020204" pitchFamily="34" charset="0"/>
                <a:cs typeface="Arial" panose="020B0604020202020204" pitchFamily="34" charset="0"/>
              </a:rPr>
              <a:t> </a:t>
            </a:r>
            <a:r>
              <a:rPr lang="en-US" sz="4000" b="1" i="1" dirty="0" err="1">
                <a:solidFill>
                  <a:srgbClr val="C00000"/>
                </a:solidFill>
                <a:latin typeface="Arial" panose="020B0604020202020204" pitchFamily="34" charset="0"/>
                <a:cs typeface="Arial" panose="020B0604020202020204" pitchFamily="34" charset="0"/>
              </a:rPr>
              <a:t>cạnh</a:t>
            </a:r>
            <a:r>
              <a:rPr lang="en-US" sz="4000" b="1" i="1" dirty="0">
                <a:solidFill>
                  <a:srgbClr val="C00000"/>
                </a:solidFill>
                <a:latin typeface="Arial" panose="020B0604020202020204" pitchFamily="34" charset="0"/>
                <a:cs typeface="Arial" panose="020B0604020202020204" pitchFamily="34" charset="0"/>
              </a:rPr>
              <a:t> </a:t>
            </a:r>
            <a:r>
              <a:rPr lang="en-US" sz="4000" b="1" i="1" dirty="0" err="1">
                <a:solidFill>
                  <a:srgbClr val="C00000"/>
                </a:solidFill>
                <a:latin typeface="Arial" panose="020B0604020202020204" pitchFamily="34" charset="0"/>
                <a:cs typeface="Arial" panose="020B0604020202020204" pitchFamily="34" charset="0"/>
              </a:rPr>
              <a:t>tranh</a:t>
            </a:r>
            <a:endParaRPr lang="en-US" sz="4000" b="1" i="1" dirty="0">
              <a:solidFill>
                <a:srgbClr val="C00000"/>
              </a:solidFill>
              <a:latin typeface="Arial" panose="020B0604020202020204" pitchFamily="34" charset="0"/>
              <a:cs typeface="Arial" panose="020B0604020202020204" pitchFamily="34" charset="0"/>
            </a:endParaRPr>
          </a:p>
          <a:p>
            <a:pPr algn="just"/>
            <a:r>
              <a:rPr lang="en-US" sz="4000" dirty="0" err="1">
                <a:solidFill>
                  <a:srgbClr val="002060"/>
                </a:solidFill>
                <a:latin typeface="Arial" panose="020B0604020202020204" pitchFamily="34" charset="0"/>
                <a:cs typeface="Arial" panose="020B0604020202020204" pitchFamily="34" charset="0"/>
              </a:rPr>
              <a:t>Các</a:t>
            </a:r>
            <a:r>
              <a:rPr lang="en-US" sz="4000" dirty="0">
                <a:solidFill>
                  <a:srgbClr val="002060"/>
                </a:solidFill>
                <a:latin typeface="Arial" panose="020B0604020202020204" pitchFamily="34" charset="0"/>
                <a:cs typeface="Arial" panose="020B0604020202020204" pitchFamily="34" charset="0"/>
              </a:rPr>
              <a:t> </a:t>
            </a:r>
            <a:r>
              <a:rPr lang="en-US" sz="4000" dirty="0" err="1">
                <a:solidFill>
                  <a:srgbClr val="002060"/>
                </a:solidFill>
                <a:latin typeface="Arial" panose="020B0604020202020204" pitchFamily="34" charset="0"/>
                <a:cs typeface="Arial" panose="020B0604020202020204" pitchFamily="34" charset="0"/>
              </a:rPr>
              <a:t>nhà</a:t>
            </a:r>
            <a:r>
              <a:rPr lang="en-US" sz="4000" dirty="0">
                <a:solidFill>
                  <a:srgbClr val="002060"/>
                </a:solidFill>
                <a:latin typeface="Arial" panose="020B0604020202020204" pitchFamily="34" charset="0"/>
                <a:cs typeface="Arial" panose="020B0604020202020204" pitchFamily="34" charset="0"/>
              </a:rPr>
              <a:t> </a:t>
            </a:r>
            <a:r>
              <a:rPr lang="en-US" sz="4000" dirty="0" err="1">
                <a:solidFill>
                  <a:srgbClr val="002060"/>
                </a:solidFill>
                <a:latin typeface="Arial" panose="020B0604020202020204" pitchFamily="34" charset="0"/>
                <a:cs typeface="Arial" panose="020B0604020202020204" pitchFamily="34" charset="0"/>
              </a:rPr>
              <a:t>chiến</a:t>
            </a:r>
            <a:r>
              <a:rPr lang="en-US" sz="4000" dirty="0">
                <a:solidFill>
                  <a:srgbClr val="002060"/>
                </a:solidFill>
                <a:latin typeface="Arial" panose="020B0604020202020204" pitchFamily="34" charset="0"/>
                <a:cs typeface="Arial" panose="020B0604020202020204" pitchFamily="34" charset="0"/>
              </a:rPr>
              <a:t> </a:t>
            </a:r>
            <a:r>
              <a:rPr lang="en-US" sz="4000" dirty="0" err="1">
                <a:solidFill>
                  <a:srgbClr val="002060"/>
                </a:solidFill>
                <a:latin typeface="Arial" panose="020B0604020202020204" pitchFamily="34" charset="0"/>
                <a:cs typeface="Arial" panose="020B0604020202020204" pitchFamily="34" charset="0"/>
              </a:rPr>
              <a:t>lược</a:t>
            </a:r>
            <a:r>
              <a:rPr lang="en-US" sz="4000" dirty="0">
                <a:solidFill>
                  <a:srgbClr val="002060"/>
                </a:solidFill>
                <a:latin typeface="Arial" panose="020B0604020202020204" pitchFamily="34" charset="0"/>
                <a:cs typeface="Arial" panose="020B0604020202020204" pitchFamily="34" charset="0"/>
              </a:rPr>
              <a:t> </a:t>
            </a:r>
            <a:r>
              <a:rPr lang="en-US" sz="4000" dirty="0" err="1">
                <a:solidFill>
                  <a:srgbClr val="002060"/>
                </a:solidFill>
                <a:latin typeface="Arial" panose="020B0604020202020204" pitchFamily="34" charset="0"/>
                <a:cs typeface="Arial" panose="020B0604020202020204" pitchFamily="34" charset="0"/>
              </a:rPr>
              <a:t>thường</a:t>
            </a:r>
            <a:r>
              <a:rPr lang="en-US" sz="4000" dirty="0">
                <a:solidFill>
                  <a:srgbClr val="002060"/>
                </a:solidFill>
                <a:latin typeface="Arial" panose="020B0604020202020204" pitchFamily="34" charset="0"/>
                <a:cs typeface="Arial" panose="020B0604020202020204" pitchFamily="34" charset="0"/>
              </a:rPr>
              <a:t> </a:t>
            </a:r>
            <a:r>
              <a:rPr lang="en-US" sz="4000" dirty="0" err="1">
                <a:solidFill>
                  <a:srgbClr val="002060"/>
                </a:solidFill>
                <a:latin typeface="Arial" panose="020B0604020202020204" pitchFamily="34" charset="0"/>
                <a:cs typeface="Arial" panose="020B0604020202020204" pitchFamily="34" charset="0"/>
              </a:rPr>
              <a:t>phát</a:t>
            </a:r>
            <a:r>
              <a:rPr lang="en-US" sz="4000" dirty="0">
                <a:solidFill>
                  <a:srgbClr val="002060"/>
                </a:solidFill>
                <a:latin typeface="Arial" panose="020B0604020202020204" pitchFamily="34" charset="0"/>
                <a:cs typeface="Arial" panose="020B0604020202020204" pitchFamily="34" charset="0"/>
              </a:rPr>
              <a:t> </a:t>
            </a:r>
            <a:r>
              <a:rPr lang="en-US" sz="4000" dirty="0" err="1">
                <a:solidFill>
                  <a:srgbClr val="002060"/>
                </a:solidFill>
                <a:latin typeface="Arial" panose="020B0604020202020204" pitchFamily="34" charset="0"/>
                <a:cs typeface="Arial" panose="020B0604020202020204" pitchFamily="34" charset="0"/>
              </a:rPr>
              <a:t>triển</a:t>
            </a:r>
            <a:r>
              <a:rPr lang="en-US" sz="4000" dirty="0">
                <a:solidFill>
                  <a:srgbClr val="002060"/>
                </a:solidFill>
                <a:latin typeface="Arial" panose="020B0604020202020204" pitchFamily="34" charset="0"/>
                <a:cs typeface="Arial" panose="020B0604020202020204" pitchFamily="34" charset="0"/>
              </a:rPr>
              <a:t> </a:t>
            </a:r>
            <a:r>
              <a:rPr lang="en-US" sz="4000" dirty="0" err="1">
                <a:solidFill>
                  <a:srgbClr val="002060"/>
                </a:solidFill>
                <a:latin typeface="Arial" panose="020B0604020202020204" pitchFamily="34" charset="0"/>
                <a:cs typeface="Arial" panose="020B0604020202020204" pitchFamily="34" charset="0"/>
              </a:rPr>
              <a:t>sản</a:t>
            </a:r>
            <a:r>
              <a:rPr lang="en-US" sz="4000" dirty="0">
                <a:solidFill>
                  <a:srgbClr val="002060"/>
                </a:solidFill>
                <a:latin typeface="Arial" panose="020B0604020202020204" pitchFamily="34" charset="0"/>
                <a:cs typeface="Arial" panose="020B0604020202020204" pitchFamily="34" charset="0"/>
              </a:rPr>
              <a:t> </a:t>
            </a:r>
            <a:r>
              <a:rPr lang="en-US" sz="4000" dirty="0" err="1">
                <a:solidFill>
                  <a:srgbClr val="002060"/>
                </a:solidFill>
                <a:latin typeface="Arial" panose="020B0604020202020204" pitchFamily="34" charset="0"/>
                <a:cs typeface="Arial" panose="020B0604020202020204" pitchFamily="34" charset="0"/>
              </a:rPr>
              <a:t>phẩm</a:t>
            </a:r>
            <a:r>
              <a:rPr lang="en-US" sz="4000" dirty="0">
                <a:solidFill>
                  <a:srgbClr val="002060"/>
                </a:solidFill>
                <a:latin typeface="Arial" panose="020B0604020202020204" pitchFamily="34" charset="0"/>
                <a:cs typeface="Arial" panose="020B0604020202020204" pitchFamily="34" charset="0"/>
              </a:rPr>
              <a:t> </a:t>
            </a:r>
            <a:r>
              <a:rPr lang="en-US" sz="4000" dirty="0" err="1">
                <a:solidFill>
                  <a:srgbClr val="002060"/>
                </a:solidFill>
                <a:latin typeface="Arial" panose="020B0604020202020204" pitchFamily="34" charset="0"/>
                <a:cs typeface="Arial" panose="020B0604020202020204" pitchFamily="34" charset="0"/>
              </a:rPr>
              <a:t>và</a:t>
            </a:r>
            <a:r>
              <a:rPr lang="en-US" sz="4000" dirty="0">
                <a:solidFill>
                  <a:srgbClr val="002060"/>
                </a:solidFill>
                <a:latin typeface="Arial" panose="020B0604020202020204" pitchFamily="34" charset="0"/>
                <a:cs typeface="Arial" panose="020B0604020202020204" pitchFamily="34" charset="0"/>
              </a:rPr>
              <a:t> </a:t>
            </a:r>
            <a:r>
              <a:rPr lang="en-US" sz="4000" dirty="0" err="1">
                <a:solidFill>
                  <a:srgbClr val="002060"/>
                </a:solidFill>
                <a:latin typeface="Arial" panose="020B0604020202020204" pitchFamily="34" charset="0"/>
                <a:cs typeface="Arial" panose="020B0604020202020204" pitchFamily="34" charset="0"/>
              </a:rPr>
              <a:t>dịch</a:t>
            </a:r>
            <a:r>
              <a:rPr lang="en-US" sz="4000" dirty="0">
                <a:solidFill>
                  <a:srgbClr val="002060"/>
                </a:solidFill>
                <a:latin typeface="Arial" panose="020B0604020202020204" pitchFamily="34" charset="0"/>
                <a:cs typeface="Arial" panose="020B0604020202020204" pitchFamily="34" charset="0"/>
              </a:rPr>
              <a:t> </a:t>
            </a:r>
            <a:r>
              <a:rPr lang="en-US" sz="4000" dirty="0" err="1">
                <a:solidFill>
                  <a:srgbClr val="002060"/>
                </a:solidFill>
                <a:latin typeface="Arial" panose="020B0604020202020204" pitchFamily="34" charset="0"/>
                <a:cs typeface="Arial" panose="020B0604020202020204" pitchFamily="34" charset="0"/>
              </a:rPr>
              <a:t>vụ</a:t>
            </a:r>
            <a:r>
              <a:rPr lang="en-US" sz="4000" dirty="0">
                <a:solidFill>
                  <a:srgbClr val="002060"/>
                </a:solidFill>
                <a:latin typeface="Arial" panose="020B0604020202020204" pitchFamily="34" charset="0"/>
                <a:cs typeface="Arial" panose="020B0604020202020204" pitchFamily="34" charset="0"/>
              </a:rPr>
              <a:t> ở </a:t>
            </a:r>
            <a:r>
              <a:rPr lang="en-US" sz="4000" dirty="0" err="1">
                <a:solidFill>
                  <a:srgbClr val="002060"/>
                </a:solidFill>
                <a:latin typeface="Arial" panose="020B0604020202020204" pitchFamily="34" charset="0"/>
                <a:cs typeface="Arial" panose="020B0604020202020204" pitchFamily="34" charset="0"/>
              </a:rPr>
              <a:t>cấp</a:t>
            </a:r>
            <a:r>
              <a:rPr lang="en-US" sz="4000" dirty="0">
                <a:solidFill>
                  <a:srgbClr val="002060"/>
                </a:solidFill>
                <a:latin typeface="Arial" panose="020B0604020202020204" pitchFamily="34" charset="0"/>
                <a:cs typeface="Arial" panose="020B0604020202020204" pitchFamily="34" charset="0"/>
              </a:rPr>
              <a:t> </a:t>
            </a:r>
            <a:r>
              <a:rPr lang="en-US" sz="4000" dirty="0" err="1">
                <a:solidFill>
                  <a:srgbClr val="002060"/>
                </a:solidFill>
                <a:latin typeface="Arial" panose="020B0604020202020204" pitchFamily="34" charset="0"/>
                <a:cs typeface="Arial" panose="020B0604020202020204" pitchFamily="34" charset="0"/>
              </a:rPr>
              <a:t>độ</a:t>
            </a:r>
            <a:r>
              <a:rPr lang="en-US" sz="4000" dirty="0">
                <a:solidFill>
                  <a:srgbClr val="002060"/>
                </a:solidFill>
                <a:latin typeface="Arial" panose="020B0604020202020204" pitchFamily="34" charset="0"/>
                <a:cs typeface="Arial" panose="020B0604020202020204" pitchFamily="34" charset="0"/>
              </a:rPr>
              <a:t> </a:t>
            </a:r>
            <a:r>
              <a:rPr lang="en-US" sz="4000" dirty="0" err="1">
                <a:solidFill>
                  <a:srgbClr val="002060"/>
                </a:solidFill>
                <a:latin typeface="Arial" panose="020B0604020202020204" pitchFamily="34" charset="0"/>
                <a:cs typeface="Arial" panose="020B0604020202020204" pitchFamily="34" charset="0"/>
              </a:rPr>
              <a:t>đơn</a:t>
            </a:r>
            <a:r>
              <a:rPr lang="en-US" sz="4000" dirty="0">
                <a:solidFill>
                  <a:srgbClr val="002060"/>
                </a:solidFill>
                <a:latin typeface="Arial" panose="020B0604020202020204" pitchFamily="34" charset="0"/>
                <a:cs typeface="Arial" panose="020B0604020202020204" pitchFamily="34" charset="0"/>
              </a:rPr>
              <a:t> </a:t>
            </a:r>
            <a:r>
              <a:rPr lang="en-US" sz="4000" dirty="0" err="1">
                <a:solidFill>
                  <a:srgbClr val="002060"/>
                </a:solidFill>
                <a:latin typeface="Arial" panose="020B0604020202020204" pitchFamily="34" charset="0"/>
                <a:cs typeface="Arial" panose="020B0604020202020204" pitchFamily="34" charset="0"/>
              </a:rPr>
              <a:t>vị</a:t>
            </a:r>
            <a:r>
              <a:rPr lang="en-US" sz="4000" dirty="0">
                <a:solidFill>
                  <a:srgbClr val="002060"/>
                </a:solidFill>
                <a:latin typeface="Arial" panose="020B0604020202020204" pitchFamily="34" charset="0"/>
                <a:cs typeface="Arial" panose="020B0604020202020204" pitchFamily="34" charset="0"/>
              </a:rPr>
              <a:t> </a:t>
            </a:r>
            <a:r>
              <a:rPr lang="en-US" sz="4000" dirty="0" err="1">
                <a:solidFill>
                  <a:srgbClr val="002060"/>
                </a:solidFill>
                <a:latin typeface="Arial" panose="020B0604020202020204" pitchFamily="34" charset="0"/>
                <a:cs typeface="Arial" panose="020B0604020202020204" pitchFamily="34" charset="0"/>
              </a:rPr>
              <a:t>kinh</a:t>
            </a:r>
            <a:r>
              <a:rPr lang="en-US" sz="4000" dirty="0">
                <a:solidFill>
                  <a:srgbClr val="002060"/>
                </a:solidFill>
                <a:latin typeface="Arial" panose="020B0604020202020204" pitchFamily="34" charset="0"/>
                <a:cs typeface="Arial" panose="020B0604020202020204" pitchFamily="34" charset="0"/>
              </a:rPr>
              <a:t> </a:t>
            </a:r>
            <a:r>
              <a:rPr lang="en-US" sz="4000" dirty="0" err="1">
                <a:solidFill>
                  <a:srgbClr val="002060"/>
                </a:solidFill>
                <a:latin typeface="Arial" panose="020B0604020202020204" pitchFamily="34" charset="0"/>
                <a:cs typeface="Arial" panose="020B0604020202020204" pitchFamily="34" charset="0"/>
              </a:rPr>
              <a:t>doanh</a:t>
            </a:r>
            <a:r>
              <a:rPr lang="en-US" sz="4000" dirty="0">
                <a:solidFill>
                  <a:srgbClr val="002060"/>
                </a:solidFill>
                <a:latin typeface="Arial" panose="020B0604020202020204" pitchFamily="34" charset="0"/>
                <a:cs typeface="Arial" panose="020B0604020202020204" pitchFamily="34" charset="0"/>
              </a:rPr>
              <a:t>. Hay </a:t>
            </a:r>
            <a:r>
              <a:rPr lang="en-US" sz="4000" dirty="0" err="1">
                <a:solidFill>
                  <a:srgbClr val="002060"/>
                </a:solidFill>
                <a:latin typeface="Arial" panose="020B0604020202020204" pitchFamily="34" charset="0"/>
                <a:cs typeface="Arial" panose="020B0604020202020204" pitchFamily="34" charset="0"/>
              </a:rPr>
              <a:t>là</a:t>
            </a:r>
            <a:r>
              <a:rPr lang="en-US" sz="4000" dirty="0">
                <a:solidFill>
                  <a:srgbClr val="002060"/>
                </a:solidFill>
                <a:latin typeface="Arial" panose="020B0604020202020204" pitchFamily="34" charset="0"/>
                <a:cs typeface="Arial" panose="020B0604020202020204" pitchFamily="34" charset="0"/>
              </a:rPr>
              <a:t> </a:t>
            </a:r>
            <a:r>
              <a:rPr lang="en-US" sz="4000" dirty="0" err="1">
                <a:solidFill>
                  <a:srgbClr val="002060"/>
                </a:solidFill>
                <a:latin typeface="Arial" panose="020B0604020202020204" pitchFamily="34" charset="0"/>
                <a:cs typeface="Arial" panose="020B0604020202020204" pitchFamily="34" charset="0"/>
              </a:rPr>
              <a:t>chiến</a:t>
            </a:r>
            <a:r>
              <a:rPr lang="en-US" sz="4000" dirty="0">
                <a:solidFill>
                  <a:srgbClr val="002060"/>
                </a:solidFill>
                <a:latin typeface="Arial" panose="020B0604020202020204" pitchFamily="34" charset="0"/>
                <a:cs typeface="Arial" panose="020B0604020202020204" pitchFamily="34" charset="0"/>
              </a:rPr>
              <a:t> </a:t>
            </a:r>
            <a:r>
              <a:rPr lang="en-US" sz="4000" dirty="0" err="1">
                <a:solidFill>
                  <a:srgbClr val="002060"/>
                </a:solidFill>
                <a:latin typeface="Arial" panose="020B0604020202020204" pitchFamily="34" charset="0"/>
                <a:cs typeface="Arial" panose="020B0604020202020204" pitchFamily="34" charset="0"/>
              </a:rPr>
              <a:t>lược</a:t>
            </a:r>
            <a:r>
              <a:rPr lang="en-US" sz="4000" dirty="0">
                <a:solidFill>
                  <a:srgbClr val="002060"/>
                </a:solidFill>
                <a:latin typeface="Arial" panose="020B0604020202020204" pitchFamily="34" charset="0"/>
                <a:cs typeface="Arial" panose="020B0604020202020204" pitchFamily="34" charset="0"/>
              </a:rPr>
              <a:t> </a:t>
            </a:r>
            <a:r>
              <a:rPr lang="en-US" sz="4000" dirty="0" err="1">
                <a:solidFill>
                  <a:srgbClr val="002060"/>
                </a:solidFill>
                <a:latin typeface="Arial" panose="020B0604020202020204" pitchFamily="34" charset="0"/>
                <a:cs typeface="Arial" panose="020B0604020202020204" pitchFamily="34" charset="0"/>
              </a:rPr>
              <a:t>cấp</a:t>
            </a:r>
            <a:r>
              <a:rPr lang="en-US" sz="4000" dirty="0">
                <a:solidFill>
                  <a:srgbClr val="002060"/>
                </a:solidFill>
                <a:latin typeface="Arial" panose="020B0604020202020204" pitchFamily="34" charset="0"/>
                <a:cs typeface="Arial" panose="020B0604020202020204" pitchFamily="34" charset="0"/>
              </a:rPr>
              <a:t> </a:t>
            </a:r>
            <a:r>
              <a:rPr lang="en-US" sz="4000" dirty="0" err="1">
                <a:solidFill>
                  <a:srgbClr val="002060"/>
                </a:solidFill>
                <a:latin typeface="Arial" panose="020B0604020202020204" pitchFamily="34" charset="0"/>
                <a:cs typeface="Arial" panose="020B0604020202020204" pitchFamily="34" charset="0"/>
              </a:rPr>
              <a:t>đơn</a:t>
            </a:r>
            <a:r>
              <a:rPr lang="en-US" sz="4000" dirty="0">
                <a:solidFill>
                  <a:srgbClr val="002060"/>
                </a:solidFill>
                <a:latin typeface="Arial" panose="020B0604020202020204" pitchFamily="34" charset="0"/>
                <a:cs typeface="Arial" panose="020B0604020202020204" pitchFamily="34" charset="0"/>
              </a:rPr>
              <a:t> </a:t>
            </a:r>
            <a:r>
              <a:rPr lang="en-US" sz="4000" dirty="0" err="1">
                <a:solidFill>
                  <a:srgbClr val="002060"/>
                </a:solidFill>
                <a:latin typeface="Arial" panose="020B0604020202020204" pitchFamily="34" charset="0"/>
                <a:cs typeface="Arial" panose="020B0604020202020204" pitchFamily="34" charset="0"/>
              </a:rPr>
              <a:t>vị</a:t>
            </a:r>
            <a:r>
              <a:rPr lang="en-US" sz="4000" dirty="0">
                <a:solidFill>
                  <a:srgbClr val="002060"/>
                </a:solidFill>
                <a:latin typeface="Arial" panose="020B0604020202020204" pitchFamily="34" charset="0"/>
                <a:cs typeface="Arial" panose="020B0604020202020204" pitchFamily="34" charset="0"/>
              </a:rPr>
              <a:t> </a:t>
            </a:r>
            <a:r>
              <a:rPr lang="en-US" sz="4000" dirty="0" err="1">
                <a:solidFill>
                  <a:srgbClr val="002060"/>
                </a:solidFill>
                <a:latin typeface="Arial" panose="020B0604020202020204" pitchFamily="34" charset="0"/>
                <a:cs typeface="Arial" panose="020B0604020202020204" pitchFamily="34" charset="0"/>
              </a:rPr>
              <a:t>kinh</a:t>
            </a:r>
            <a:r>
              <a:rPr lang="en-US" sz="4000" dirty="0">
                <a:solidFill>
                  <a:srgbClr val="002060"/>
                </a:solidFill>
                <a:latin typeface="Arial" panose="020B0604020202020204" pitchFamily="34" charset="0"/>
                <a:cs typeface="Arial" panose="020B0604020202020204" pitchFamily="34" charset="0"/>
              </a:rPr>
              <a:t> </a:t>
            </a:r>
            <a:r>
              <a:rPr lang="en-US" sz="4000" dirty="0" err="1">
                <a:solidFill>
                  <a:srgbClr val="002060"/>
                </a:solidFill>
                <a:latin typeface="Arial" panose="020B0604020202020204" pitchFamily="34" charset="0"/>
                <a:cs typeface="Arial" panose="020B0604020202020204" pitchFamily="34" charset="0"/>
              </a:rPr>
              <a:t>doanh</a:t>
            </a:r>
            <a:r>
              <a:rPr lang="en-US" sz="4000" dirty="0">
                <a:solidFill>
                  <a:srgbClr val="002060"/>
                </a:solidFill>
                <a:latin typeface="Arial" panose="020B0604020202020204" pitchFamily="34" charset="0"/>
                <a:cs typeface="Arial" panose="020B0604020202020204" pitchFamily="34" charset="0"/>
              </a:rPr>
              <a:t>. </a:t>
            </a:r>
            <a:r>
              <a:rPr lang="en-US" sz="4000" dirty="0" err="1">
                <a:solidFill>
                  <a:srgbClr val="002060"/>
                </a:solidFill>
                <a:latin typeface="Arial" panose="020B0604020202020204" pitchFamily="34" charset="0"/>
                <a:cs typeface="Arial" panose="020B0604020202020204" pitchFamily="34" charset="0"/>
              </a:rPr>
              <a:t>Trong</a:t>
            </a:r>
            <a:r>
              <a:rPr lang="en-US" sz="4000" dirty="0">
                <a:solidFill>
                  <a:srgbClr val="002060"/>
                </a:solidFill>
                <a:latin typeface="Arial" panose="020B0604020202020204" pitchFamily="34" charset="0"/>
                <a:cs typeface="Arial" panose="020B0604020202020204" pitchFamily="34" charset="0"/>
              </a:rPr>
              <a:t> </a:t>
            </a:r>
            <a:r>
              <a:rPr lang="en-US" sz="4000" dirty="0" err="1">
                <a:solidFill>
                  <a:srgbClr val="002060"/>
                </a:solidFill>
                <a:latin typeface="Arial" panose="020B0604020202020204" pitchFamily="34" charset="0"/>
                <a:cs typeface="Arial" panose="020B0604020202020204" pitchFamily="34" charset="0"/>
              </a:rPr>
              <a:t>khi</a:t>
            </a:r>
            <a:r>
              <a:rPr lang="en-US" sz="4000" dirty="0">
                <a:solidFill>
                  <a:srgbClr val="002060"/>
                </a:solidFill>
                <a:latin typeface="Arial" panose="020B0604020202020204" pitchFamily="34" charset="0"/>
                <a:cs typeface="Arial" panose="020B0604020202020204" pitchFamily="34" charset="0"/>
              </a:rPr>
              <a:t> </a:t>
            </a:r>
            <a:r>
              <a:rPr lang="en-US" sz="4000" dirty="0" err="1">
                <a:solidFill>
                  <a:srgbClr val="002060"/>
                </a:solidFill>
                <a:latin typeface="Arial" panose="020B0604020202020204" pitchFamily="34" charset="0"/>
                <a:cs typeface="Arial" panose="020B0604020202020204" pitchFamily="34" charset="0"/>
              </a:rPr>
              <a:t>đó</a:t>
            </a:r>
            <a:r>
              <a:rPr lang="en-US" sz="4000" dirty="0">
                <a:solidFill>
                  <a:srgbClr val="002060"/>
                </a:solidFill>
                <a:latin typeface="Arial" panose="020B0604020202020204" pitchFamily="34" charset="0"/>
                <a:cs typeface="Arial" panose="020B0604020202020204" pitchFamily="34" charset="0"/>
              </a:rPr>
              <a:t> </a:t>
            </a:r>
            <a:r>
              <a:rPr lang="en-US" sz="4000" dirty="0" err="1">
                <a:solidFill>
                  <a:srgbClr val="002060"/>
                </a:solidFill>
                <a:latin typeface="Arial" panose="020B0604020202020204" pitchFamily="34" charset="0"/>
                <a:cs typeface="Arial" panose="020B0604020202020204" pitchFamily="34" charset="0"/>
              </a:rPr>
              <a:t>vai</a:t>
            </a:r>
            <a:r>
              <a:rPr lang="en-US" sz="4000" dirty="0">
                <a:solidFill>
                  <a:srgbClr val="002060"/>
                </a:solidFill>
                <a:latin typeface="Arial" panose="020B0604020202020204" pitchFamily="34" charset="0"/>
                <a:cs typeface="Arial" panose="020B0604020202020204" pitchFamily="34" charset="0"/>
              </a:rPr>
              <a:t> </a:t>
            </a:r>
            <a:r>
              <a:rPr lang="en-US" sz="4000" dirty="0" err="1">
                <a:solidFill>
                  <a:srgbClr val="002060"/>
                </a:solidFill>
                <a:latin typeface="Arial" panose="020B0604020202020204" pitchFamily="34" charset="0"/>
                <a:cs typeface="Arial" panose="020B0604020202020204" pitchFamily="34" charset="0"/>
              </a:rPr>
              <a:t>trò</a:t>
            </a:r>
            <a:r>
              <a:rPr lang="en-US" sz="4000" dirty="0">
                <a:solidFill>
                  <a:srgbClr val="002060"/>
                </a:solidFill>
                <a:latin typeface="Arial" panose="020B0604020202020204" pitchFamily="34" charset="0"/>
                <a:cs typeface="Arial" panose="020B0604020202020204" pitchFamily="34" charset="0"/>
              </a:rPr>
              <a:t> </a:t>
            </a:r>
            <a:r>
              <a:rPr lang="en-US" sz="4000" dirty="0" err="1">
                <a:solidFill>
                  <a:srgbClr val="002060"/>
                </a:solidFill>
                <a:latin typeface="Arial" panose="020B0604020202020204" pitchFamily="34" charset="0"/>
                <a:cs typeface="Arial" panose="020B0604020202020204" pitchFamily="34" charset="0"/>
              </a:rPr>
              <a:t>của</a:t>
            </a:r>
            <a:r>
              <a:rPr lang="en-US" sz="4000" dirty="0">
                <a:solidFill>
                  <a:srgbClr val="002060"/>
                </a:solidFill>
                <a:latin typeface="Arial" panose="020B0604020202020204" pitchFamily="34" charset="0"/>
                <a:cs typeface="Arial" panose="020B0604020202020204" pitchFamily="34" charset="0"/>
              </a:rPr>
              <a:t> DN </a:t>
            </a:r>
            <a:r>
              <a:rPr lang="en-US" sz="4000" dirty="0" err="1">
                <a:solidFill>
                  <a:srgbClr val="002060"/>
                </a:solidFill>
                <a:latin typeface="Arial" panose="020B0604020202020204" pitchFamily="34" charset="0"/>
                <a:cs typeface="Arial" panose="020B0604020202020204" pitchFamily="34" charset="0"/>
              </a:rPr>
              <a:t>là</a:t>
            </a:r>
            <a:r>
              <a:rPr lang="en-US" sz="4000" dirty="0">
                <a:solidFill>
                  <a:srgbClr val="002060"/>
                </a:solidFill>
                <a:latin typeface="Arial" panose="020B0604020202020204" pitchFamily="34" charset="0"/>
                <a:cs typeface="Arial" panose="020B0604020202020204" pitchFamily="34" charset="0"/>
              </a:rPr>
              <a:t> </a:t>
            </a:r>
            <a:r>
              <a:rPr lang="en-US" sz="4000" dirty="0" err="1">
                <a:solidFill>
                  <a:srgbClr val="002060"/>
                </a:solidFill>
                <a:latin typeface="Arial" panose="020B0604020202020204" pitchFamily="34" charset="0"/>
                <a:cs typeface="Arial" panose="020B0604020202020204" pitchFamily="34" charset="0"/>
              </a:rPr>
              <a:t>quản</a:t>
            </a:r>
            <a:r>
              <a:rPr lang="en-US" sz="4000" dirty="0">
                <a:solidFill>
                  <a:srgbClr val="002060"/>
                </a:solidFill>
                <a:latin typeface="Arial" panose="020B0604020202020204" pitchFamily="34" charset="0"/>
                <a:cs typeface="Arial" panose="020B0604020202020204" pitchFamily="34" charset="0"/>
              </a:rPr>
              <a:t> </a:t>
            </a:r>
            <a:r>
              <a:rPr lang="en-US" sz="4000" dirty="0" err="1">
                <a:solidFill>
                  <a:srgbClr val="002060"/>
                </a:solidFill>
                <a:latin typeface="Arial" panose="020B0604020202020204" pitchFamily="34" charset="0"/>
                <a:cs typeface="Arial" panose="020B0604020202020204" pitchFamily="34" charset="0"/>
              </a:rPr>
              <a:t>lý</a:t>
            </a:r>
            <a:r>
              <a:rPr lang="en-US" sz="4000" dirty="0">
                <a:solidFill>
                  <a:srgbClr val="002060"/>
                </a:solidFill>
                <a:latin typeface="Arial" panose="020B0604020202020204" pitchFamily="34" charset="0"/>
                <a:cs typeface="Arial" panose="020B0604020202020204" pitchFamily="34" charset="0"/>
              </a:rPr>
              <a:t> </a:t>
            </a:r>
            <a:r>
              <a:rPr lang="en-US" sz="4000" dirty="0" err="1">
                <a:solidFill>
                  <a:srgbClr val="002060"/>
                </a:solidFill>
                <a:latin typeface="Arial" panose="020B0604020202020204" pitchFamily="34" charset="0"/>
                <a:cs typeface="Arial" panose="020B0604020202020204" pitchFamily="34" charset="0"/>
              </a:rPr>
              <a:t>các</a:t>
            </a:r>
            <a:r>
              <a:rPr lang="en-US" sz="4000" dirty="0">
                <a:solidFill>
                  <a:srgbClr val="002060"/>
                </a:solidFill>
                <a:latin typeface="Arial" panose="020B0604020202020204" pitchFamily="34" charset="0"/>
                <a:cs typeface="Arial" panose="020B0604020202020204" pitchFamily="34" charset="0"/>
              </a:rPr>
              <a:t> </a:t>
            </a:r>
            <a:r>
              <a:rPr lang="en-US" sz="4000" dirty="0" err="1">
                <a:solidFill>
                  <a:srgbClr val="002060"/>
                </a:solidFill>
                <a:latin typeface="Arial" panose="020B0604020202020204" pitchFamily="34" charset="0"/>
                <a:cs typeface="Arial" panose="020B0604020202020204" pitchFamily="34" charset="0"/>
              </a:rPr>
              <a:t>đơn</a:t>
            </a:r>
            <a:r>
              <a:rPr lang="en-US" sz="4000" dirty="0">
                <a:solidFill>
                  <a:srgbClr val="002060"/>
                </a:solidFill>
                <a:latin typeface="Arial" panose="020B0604020202020204" pitchFamily="34" charset="0"/>
                <a:cs typeface="Arial" panose="020B0604020202020204" pitchFamily="34" charset="0"/>
              </a:rPr>
              <a:t> </a:t>
            </a:r>
            <a:r>
              <a:rPr lang="en-US" sz="4000" dirty="0" err="1">
                <a:solidFill>
                  <a:srgbClr val="002060"/>
                </a:solidFill>
                <a:latin typeface="Arial" panose="020B0604020202020204" pitchFamily="34" charset="0"/>
                <a:cs typeface="Arial" panose="020B0604020202020204" pitchFamily="34" charset="0"/>
              </a:rPr>
              <a:t>vị</a:t>
            </a:r>
            <a:r>
              <a:rPr lang="en-US" sz="4000" dirty="0">
                <a:solidFill>
                  <a:srgbClr val="002060"/>
                </a:solidFill>
                <a:latin typeface="Arial" panose="020B0604020202020204" pitchFamily="34" charset="0"/>
                <a:cs typeface="Arial" panose="020B0604020202020204" pitchFamily="34" charset="0"/>
              </a:rPr>
              <a:t> </a:t>
            </a:r>
            <a:r>
              <a:rPr lang="en-US" sz="4000" dirty="0" err="1">
                <a:solidFill>
                  <a:srgbClr val="002060"/>
                </a:solidFill>
                <a:latin typeface="Arial" panose="020B0604020202020204" pitchFamily="34" charset="0"/>
                <a:cs typeface="Arial" panose="020B0604020202020204" pitchFamily="34" charset="0"/>
              </a:rPr>
              <a:t>kinh</a:t>
            </a:r>
            <a:r>
              <a:rPr lang="en-US" sz="4000" dirty="0">
                <a:solidFill>
                  <a:srgbClr val="002060"/>
                </a:solidFill>
                <a:latin typeface="Arial" panose="020B0604020202020204" pitchFamily="34" charset="0"/>
                <a:cs typeface="Arial" panose="020B0604020202020204" pitchFamily="34" charset="0"/>
              </a:rPr>
              <a:t> </a:t>
            </a:r>
            <a:r>
              <a:rPr lang="en-US" sz="4000" dirty="0" err="1">
                <a:solidFill>
                  <a:srgbClr val="002060"/>
                </a:solidFill>
                <a:latin typeface="Arial" panose="020B0604020202020204" pitchFamily="34" charset="0"/>
                <a:cs typeface="Arial" panose="020B0604020202020204" pitchFamily="34" charset="0"/>
              </a:rPr>
              <a:t>doanh</a:t>
            </a:r>
            <a:r>
              <a:rPr lang="en-US" sz="4000" dirty="0">
                <a:solidFill>
                  <a:srgbClr val="002060"/>
                </a:solidFill>
                <a:latin typeface="Arial" panose="020B0604020202020204" pitchFamily="34" charset="0"/>
                <a:cs typeface="Arial" panose="020B0604020202020204" pitchFamily="34" charset="0"/>
              </a:rPr>
              <a:t> </a:t>
            </a:r>
            <a:r>
              <a:rPr lang="en-US" sz="4000" dirty="0" err="1">
                <a:solidFill>
                  <a:srgbClr val="002060"/>
                </a:solidFill>
                <a:latin typeface="Arial" panose="020B0604020202020204" pitchFamily="34" charset="0"/>
                <a:cs typeface="Arial" panose="020B0604020202020204" pitchFamily="34" charset="0"/>
              </a:rPr>
              <a:t>sao</a:t>
            </a:r>
            <a:r>
              <a:rPr lang="en-US" sz="4000" dirty="0">
                <a:solidFill>
                  <a:srgbClr val="002060"/>
                </a:solidFill>
                <a:latin typeface="Arial" panose="020B0604020202020204" pitchFamily="34" charset="0"/>
                <a:cs typeface="Arial" panose="020B0604020202020204" pitchFamily="34" charset="0"/>
              </a:rPr>
              <a:t> </a:t>
            </a:r>
            <a:r>
              <a:rPr lang="en-US" sz="4000" dirty="0" err="1">
                <a:solidFill>
                  <a:srgbClr val="002060"/>
                </a:solidFill>
                <a:latin typeface="Arial" panose="020B0604020202020204" pitchFamily="34" charset="0"/>
                <a:cs typeface="Arial" panose="020B0604020202020204" pitchFamily="34" charset="0"/>
              </a:rPr>
              <a:t>cho</a:t>
            </a:r>
            <a:r>
              <a:rPr lang="en-US" sz="4000" dirty="0">
                <a:solidFill>
                  <a:srgbClr val="002060"/>
                </a:solidFill>
                <a:latin typeface="Arial" panose="020B0604020202020204" pitchFamily="34" charset="0"/>
                <a:cs typeface="Arial" panose="020B0604020202020204" pitchFamily="34" charset="0"/>
              </a:rPr>
              <a:t> </a:t>
            </a:r>
            <a:r>
              <a:rPr lang="en-US" sz="4000" dirty="0" err="1">
                <a:solidFill>
                  <a:srgbClr val="002060"/>
                </a:solidFill>
                <a:latin typeface="Arial" panose="020B0604020202020204" pitchFamily="34" charset="0"/>
                <a:cs typeface="Arial" panose="020B0604020202020204" pitchFamily="34" charset="0"/>
              </a:rPr>
              <a:t>hoạt</a:t>
            </a:r>
            <a:r>
              <a:rPr lang="en-US" sz="4000" dirty="0">
                <a:solidFill>
                  <a:srgbClr val="002060"/>
                </a:solidFill>
                <a:latin typeface="Arial" panose="020B0604020202020204" pitchFamily="34" charset="0"/>
                <a:cs typeface="Arial" panose="020B0604020202020204" pitchFamily="34" charset="0"/>
              </a:rPr>
              <a:t> </a:t>
            </a:r>
            <a:r>
              <a:rPr lang="en-US" sz="4000" dirty="0" err="1">
                <a:solidFill>
                  <a:srgbClr val="002060"/>
                </a:solidFill>
                <a:latin typeface="Arial" panose="020B0604020202020204" pitchFamily="34" charset="0"/>
                <a:cs typeface="Arial" panose="020B0604020202020204" pitchFamily="34" charset="0"/>
              </a:rPr>
              <a:t>động</a:t>
            </a:r>
            <a:r>
              <a:rPr lang="en-US" sz="4000" dirty="0">
                <a:solidFill>
                  <a:srgbClr val="002060"/>
                </a:solidFill>
                <a:latin typeface="Arial" panose="020B0604020202020204" pitchFamily="34" charset="0"/>
                <a:cs typeface="Arial" panose="020B0604020202020204" pitchFamily="34" charset="0"/>
              </a:rPr>
              <a:t> SX KD </a:t>
            </a:r>
            <a:r>
              <a:rPr lang="en-US" sz="4000" dirty="0" err="1">
                <a:solidFill>
                  <a:srgbClr val="002060"/>
                </a:solidFill>
                <a:latin typeface="Arial" panose="020B0604020202020204" pitchFamily="34" charset="0"/>
                <a:cs typeface="Arial" panose="020B0604020202020204" pitchFamily="34" charset="0"/>
              </a:rPr>
              <a:t>có</a:t>
            </a:r>
            <a:r>
              <a:rPr lang="en-US" sz="4000" dirty="0">
                <a:solidFill>
                  <a:srgbClr val="002060"/>
                </a:solidFill>
                <a:latin typeface="Arial" panose="020B0604020202020204" pitchFamily="34" charset="0"/>
                <a:cs typeface="Arial" panose="020B0604020202020204" pitchFamily="34" charset="0"/>
              </a:rPr>
              <a:t> </a:t>
            </a:r>
            <a:r>
              <a:rPr lang="en-US" sz="4000" dirty="0" err="1">
                <a:solidFill>
                  <a:srgbClr val="002060"/>
                </a:solidFill>
                <a:latin typeface="Arial" panose="020B0604020202020204" pitchFamily="34" charset="0"/>
                <a:cs typeface="Arial" panose="020B0604020202020204" pitchFamily="34" charset="0"/>
              </a:rPr>
              <a:t>tính</a:t>
            </a:r>
            <a:r>
              <a:rPr lang="en-US" sz="4000" dirty="0">
                <a:solidFill>
                  <a:srgbClr val="002060"/>
                </a:solidFill>
                <a:latin typeface="Arial" panose="020B0604020202020204" pitchFamily="34" charset="0"/>
                <a:cs typeface="Arial" panose="020B0604020202020204" pitchFamily="34" charset="0"/>
              </a:rPr>
              <a:t> </a:t>
            </a:r>
            <a:r>
              <a:rPr lang="en-US" sz="4000" dirty="0" err="1">
                <a:solidFill>
                  <a:srgbClr val="002060"/>
                </a:solidFill>
                <a:latin typeface="Arial" panose="020B0604020202020204" pitchFamily="34" charset="0"/>
                <a:cs typeface="Arial" panose="020B0604020202020204" pitchFamily="34" charset="0"/>
              </a:rPr>
              <a:t>cạnh</a:t>
            </a:r>
            <a:r>
              <a:rPr lang="en-US" sz="4000" dirty="0">
                <a:solidFill>
                  <a:srgbClr val="002060"/>
                </a:solidFill>
                <a:latin typeface="Arial" panose="020B0604020202020204" pitchFamily="34" charset="0"/>
                <a:cs typeface="Arial" panose="020B0604020202020204" pitchFamily="34" charset="0"/>
              </a:rPr>
              <a:t> </a:t>
            </a:r>
            <a:r>
              <a:rPr lang="en-US" sz="4000" dirty="0" err="1">
                <a:solidFill>
                  <a:srgbClr val="002060"/>
                </a:solidFill>
                <a:latin typeface="Arial" panose="020B0604020202020204" pitchFamily="34" charset="0"/>
                <a:cs typeface="Arial" panose="020B0604020202020204" pitchFamily="34" charset="0"/>
              </a:rPr>
              <a:t>tranh</a:t>
            </a:r>
            <a:r>
              <a:rPr lang="en-US" sz="4000" dirty="0">
                <a:solidFill>
                  <a:srgbClr val="002060"/>
                </a:solidFill>
                <a:latin typeface="Arial" panose="020B0604020202020204" pitchFamily="34" charset="0"/>
                <a:cs typeface="Arial" panose="020B0604020202020204" pitchFamily="34" charset="0"/>
              </a:rPr>
              <a:t> </a:t>
            </a:r>
            <a:r>
              <a:rPr lang="en-US" sz="4000" dirty="0" err="1">
                <a:solidFill>
                  <a:srgbClr val="002060"/>
                </a:solidFill>
                <a:latin typeface="Arial" panose="020B0604020202020204" pitchFamily="34" charset="0"/>
                <a:cs typeface="Arial" panose="020B0604020202020204" pitchFamily="34" charset="0"/>
              </a:rPr>
              <a:t>cao</a:t>
            </a:r>
            <a:r>
              <a:rPr lang="en-US" sz="4000" dirty="0">
                <a:solidFill>
                  <a:srgbClr val="002060"/>
                </a:solidFill>
                <a:latin typeface="Arial" panose="020B0604020202020204" pitchFamily="34" charset="0"/>
                <a:cs typeface="Arial" panose="020B0604020202020204" pitchFamily="34" charset="0"/>
              </a:rPr>
              <a:t>. </a:t>
            </a:r>
            <a:r>
              <a:rPr lang="en-US" sz="4000" dirty="0" err="1">
                <a:solidFill>
                  <a:srgbClr val="002060"/>
                </a:solidFill>
                <a:latin typeface="Arial" panose="020B0604020202020204" pitchFamily="34" charset="0"/>
                <a:cs typeface="Arial" panose="020B0604020202020204" pitchFamily="34" charset="0"/>
              </a:rPr>
              <a:t>Và</a:t>
            </a:r>
            <a:r>
              <a:rPr lang="en-US" sz="4000" dirty="0">
                <a:solidFill>
                  <a:srgbClr val="002060"/>
                </a:solidFill>
                <a:latin typeface="Arial" panose="020B0604020202020204" pitchFamily="34" charset="0"/>
                <a:cs typeface="Arial" panose="020B0604020202020204" pitchFamily="34" charset="0"/>
              </a:rPr>
              <a:t> </a:t>
            </a:r>
            <a:r>
              <a:rPr lang="en-US" sz="4000" dirty="0" err="1">
                <a:solidFill>
                  <a:srgbClr val="002060"/>
                </a:solidFill>
                <a:latin typeface="Arial" panose="020B0604020202020204" pitchFamily="34" charset="0"/>
                <a:cs typeface="Arial" panose="020B0604020202020204" pitchFamily="34" charset="0"/>
              </a:rPr>
              <a:t>có</a:t>
            </a:r>
            <a:r>
              <a:rPr lang="en-US" sz="4000" dirty="0">
                <a:solidFill>
                  <a:srgbClr val="002060"/>
                </a:solidFill>
                <a:latin typeface="Arial" panose="020B0604020202020204" pitchFamily="34" charset="0"/>
                <a:cs typeface="Arial" panose="020B0604020202020204" pitchFamily="34" charset="0"/>
              </a:rPr>
              <a:t> </a:t>
            </a:r>
            <a:r>
              <a:rPr lang="en-US" sz="4000" dirty="0" err="1">
                <a:solidFill>
                  <a:srgbClr val="002060"/>
                </a:solidFill>
                <a:latin typeface="Arial" panose="020B0604020202020204" pitchFamily="34" charset="0"/>
                <a:cs typeface="Arial" panose="020B0604020202020204" pitchFamily="34" charset="0"/>
              </a:rPr>
              <a:t>khả</a:t>
            </a:r>
            <a:r>
              <a:rPr lang="en-US" sz="4000" dirty="0">
                <a:solidFill>
                  <a:srgbClr val="002060"/>
                </a:solidFill>
                <a:latin typeface="Arial" panose="020B0604020202020204" pitchFamily="34" charset="0"/>
                <a:cs typeface="Arial" panose="020B0604020202020204" pitchFamily="34" charset="0"/>
              </a:rPr>
              <a:t> </a:t>
            </a:r>
            <a:r>
              <a:rPr lang="en-US" sz="4000" dirty="0" err="1">
                <a:solidFill>
                  <a:srgbClr val="002060"/>
                </a:solidFill>
                <a:latin typeface="Arial" panose="020B0604020202020204" pitchFamily="34" charset="0"/>
                <a:cs typeface="Arial" panose="020B0604020202020204" pitchFamily="34" charset="0"/>
              </a:rPr>
              <a:t>năng</a:t>
            </a:r>
            <a:r>
              <a:rPr lang="en-US" sz="4000" dirty="0">
                <a:solidFill>
                  <a:srgbClr val="002060"/>
                </a:solidFill>
                <a:latin typeface="Arial" panose="020B0604020202020204" pitchFamily="34" charset="0"/>
                <a:cs typeface="Arial" panose="020B0604020202020204" pitchFamily="34" charset="0"/>
              </a:rPr>
              <a:t> </a:t>
            </a:r>
            <a:r>
              <a:rPr lang="en-US" sz="4000" dirty="0" err="1">
                <a:solidFill>
                  <a:srgbClr val="002060"/>
                </a:solidFill>
                <a:latin typeface="Arial" panose="020B0604020202020204" pitchFamily="34" charset="0"/>
                <a:cs typeface="Arial" panose="020B0604020202020204" pitchFamily="34" charset="0"/>
              </a:rPr>
              <a:t>đóng</a:t>
            </a:r>
            <a:r>
              <a:rPr lang="en-US" sz="4000" dirty="0">
                <a:solidFill>
                  <a:srgbClr val="002060"/>
                </a:solidFill>
                <a:latin typeface="Arial" panose="020B0604020202020204" pitchFamily="34" charset="0"/>
                <a:cs typeface="Arial" panose="020B0604020202020204" pitchFamily="34" charset="0"/>
              </a:rPr>
              <a:t> </a:t>
            </a:r>
            <a:r>
              <a:rPr lang="en-US" sz="4000" dirty="0" err="1">
                <a:solidFill>
                  <a:srgbClr val="002060"/>
                </a:solidFill>
                <a:latin typeface="Arial" panose="020B0604020202020204" pitchFamily="34" charset="0"/>
                <a:cs typeface="Arial" panose="020B0604020202020204" pitchFamily="34" charset="0"/>
              </a:rPr>
              <a:t>góp</a:t>
            </a:r>
            <a:r>
              <a:rPr lang="en-US" sz="4000" dirty="0">
                <a:solidFill>
                  <a:srgbClr val="002060"/>
                </a:solidFill>
                <a:latin typeface="Arial" panose="020B0604020202020204" pitchFamily="34" charset="0"/>
                <a:cs typeface="Arial" panose="020B0604020202020204" pitchFamily="34" charset="0"/>
              </a:rPr>
              <a:t> </a:t>
            </a:r>
            <a:r>
              <a:rPr lang="en-US" sz="4000" dirty="0" err="1">
                <a:solidFill>
                  <a:srgbClr val="002060"/>
                </a:solidFill>
                <a:latin typeface="Arial" panose="020B0604020202020204" pitchFamily="34" charset="0"/>
                <a:cs typeface="Arial" panose="020B0604020202020204" pitchFamily="34" charset="0"/>
              </a:rPr>
              <a:t>vào</a:t>
            </a:r>
            <a:r>
              <a:rPr lang="en-US" sz="4000" dirty="0">
                <a:solidFill>
                  <a:srgbClr val="002060"/>
                </a:solidFill>
                <a:latin typeface="Arial" panose="020B0604020202020204" pitchFamily="34" charset="0"/>
                <a:cs typeface="Arial" panose="020B0604020202020204" pitchFamily="34" charset="0"/>
              </a:rPr>
              <a:t> </a:t>
            </a:r>
            <a:r>
              <a:rPr lang="en-US" sz="4000" dirty="0" err="1">
                <a:solidFill>
                  <a:srgbClr val="002060"/>
                </a:solidFill>
                <a:latin typeface="Arial" panose="020B0604020202020204" pitchFamily="34" charset="0"/>
                <a:cs typeface="Arial" panose="020B0604020202020204" pitchFamily="34" charset="0"/>
              </a:rPr>
              <a:t>việc</a:t>
            </a:r>
            <a:r>
              <a:rPr lang="en-US" sz="4000" dirty="0">
                <a:solidFill>
                  <a:srgbClr val="002060"/>
                </a:solidFill>
                <a:latin typeface="Arial" panose="020B0604020202020204" pitchFamily="34" charset="0"/>
                <a:cs typeface="Arial" panose="020B0604020202020204" pitchFamily="34" charset="0"/>
              </a:rPr>
              <a:t> </a:t>
            </a:r>
            <a:r>
              <a:rPr lang="en-US" sz="4000" dirty="0" err="1">
                <a:solidFill>
                  <a:srgbClr val="002060"/>
                </a:solidFill>
                <a:latin typeface="Arial" panose="020B0604020202020204" pitchFamily="34" charset="0"/>
                <a:cs typeface="Arial" panose="020B0604020202020204" pitchFamily="34" charset="0"/>
              </a:rPr>
              <a:t>thực</a:t>
            </a:r>
            <a:r>
              <a:rPr lang="en-US" sz="4000" dirty="0">
                <a:solidFill>
                  <a:srgbClr val="002060"/>
                </a:solidFill>
                <a:latin typeface="Arial" panose="020B0604020202020204" pitchFamily="34" charset="0"/>
                <a:cs typeface="Arial" panose="020B0604020202020204" pitchFamily="34" charset="0"/>
              </a:rPr>
              <a:t> </a:t>
            </a:r>
            <a:r>
              <a:rPr lang="en-US" sz="4000" dirty="0" err="1">
                <a:solidFill>
                  <a:srgbClr val="002060"/>
                </a:solidFill>
                <a:latin typeface="Arial" panose="020B0604020202020204" pitchFamily="34" charset="0"/>
                <a:cs typeface="Arial" panose="020B0604020202020204" pitchFamily="34" charset="0"/>
              </a:rPr>
              <a:t>hiện</a:t>
            </a:r>
            <a:r>
              <a:rPr lang="en-US" sz="4000" dirty="0">
                <a:solidFill>
                  <a:srgbClr val="002060"/>
                </a:solidFill>
                <a:latin typeface="Arial" panose="020B0604020202020204" pitchFamily="34" charset="0"/>
                <a:cs typeface="Arial" panose="020B0604020202020204" pitchFamily="34" charset="0"/>
              </a:rPr>
              <a:t> </a:t>
            </a:r>
            <a:r>
              <a:rPr lang="en-US" sz="4000" dirty="0" err="1">
                <a:solidFill>
                  <a:srgbClr val="002060"/>
                </a:solidFill>
                <a:latin typeface="Arial" panose="020B0604020202020204" pitchFamily="34" charset="0"/>
                <a:cs typeface="Arial" panose="020B0604020202020204" pitchFamily="34" charset="0"/>
              </a:rPr>
              <a:t>các</a:t>
            </a:r>
            <a:r>
              <a:rPr lang="en-US" sz="4000" dirty="0">
                <a:solidFill>
                  <a:srgbClr val="002060"/>
                </a:solidFill>
                <a:latin typeface="Arial" panose="020B0604020202020204" pitchFamily="34" charset="0"/>
                <a:cs typeface="Arial" panose="020B0604020202020204" pitchFamily="34" charset="0"/>
              </a:rPr>
              <a:t> </a:t>
            </a:r>
            <a:r>
              <a:rPr lang="en-US" sz="4000" dirty="0" err="1">
                <a:solidFill>
                  <a:srgbClr val="002060"/>
                </a:solidFill>
                <a:latin typeface="Arial" panose="020B0604020202020204" pitchFamily="34" charset="0"/>
                <a:cs typeface="Arial" panose="020B0604020202020204" pitchFamily="34" charset="0"/>
              </a:rPr>
              <a:t>mục</a:t>
            </a:r>
            <a:r>
              <a:rPr lang="en-US" sz="4000" dirty="0">
                <a:solidFill>
                  <a:srgbClr val="002060"/>
                </a:solidFill>
                <a:latin typeface="Arial" panose="020B0604020202020204" pitchFamily="34" charset="0"/>
                <a:cs typeface="Arial" panose="020B0604020202020204" pitchFamily="34" charset="0"/>
              </a:rPr>
              <a:t> </a:t>
            </a:r>
            <a:r>
              <a:rPr lang="en-US" sz="4000" dirty="0" err="1">
                <a:solidFill>
                  <a:srgbClr val="002060"/>
                </a:solidFill>
                <a:latin typeface="Arial" panose="020B0604020202020204" pitchFamily="34" charset="0"/>
                <a:cs typeface="Arial" panose="020B0604020202020204" pitchFamily="34" charset="0"/>
              </a:rPr>
              <a:t>tiêu</a:t>
            </a:r>
            <a:r>
              <a:rPr lang="en-US" sz="4000" dirty="0">
                <a:solidFill>
                  <a:srgbClr val="002060"/>
                </a:solidFill>
                <a:latin typeface="Arial" panose="020B0604020202020204" pitchFamily="34" charset="0"/>
                <a:cs typeface="Arial" panose="020B0604020202020204" pitchFamily="34" charset="0"/>
              </a:rPr>
              <a:t> </a:t>
            </a:r>
            <a:r>
              <a:rPr lang="en-US" sz="4000" dirty="0" err="1">
                <a:solidFill>
                  <a:srgbClr val="002060"/>
                </a:solidFill>
                <a:latin typeface="Arial" panose="020B0604020202020204" pitchFamily="34" charset="0"/>
                <a:cs typeface="Arial" panose="020B0604020202020204" pitchFamily="34" charset="0"/>
              </a:rPr>
              <a:t>tổng</a:t>
            </a:r>
            <a:r>
              <a:rPr lang="en-US" sz="4000" dirty="0">
                <a:solidFill>
                  <a:srgbClr val="002060"/>
                </a:solidFill>
                <a:latin typeface="Arial" panose="020B0604020202020204" pitchFamily="34" charset="0"/>
                <a:cs typeface="Arial" panose="020B0604020202020204" pitchFamily="34" charset="0"/>
              </a:rPr>
              <a:t> </a:t>
            </a:r>
            <a:r>
              <a:rPr lang="en-US" sz="4000" dirty="0" err="1">
                <a:solidFill>
                  <a:srgbClr val="002060"/>
                </a:solidFill>
                <a:latin typeface="Arial" panose="020B0604020202020204" pitchFamily="34" charset="0"/>
                <a:cs typeface="Arial" panose="020B0604020202020204" pitchFamily="34" charset="0"/>
              </a:rPr>
              <a:t>thể</a:t>
            </a:r>
            <a:r>
              <a:rPr lang="en-US" sz="4000" dirty="0">
                <a:solidFill>
                  <a:srgbClr val="002060"/>
                </a:solidFill>
                <a:latin typeface="Arial" panose="020B0604020202020204" pitchFamily="34" charset="0"/>
                <a:cs typeface="Arial" panose="020B0604020202020204" pitchFamily="34" charset="0"/>
              </a:rPr>
              <a:t> </a:t>
            </a:r>
            <a:r>
              <a:rPr lang="en-US" sz="4000" dirty="0" err="1">
                <a:solidFill>
                  <a:srgbClr val="002060"/>
                </a:solidFill>
                <a:latin typeface="Arial" panose="020B0604020202020204" pitchFamily="34" charset="0"/>
                <a:cs typeface="Arial" panose="020B0604020202020204" pitchFamily="34" charset="0"/>
              </a:rPr>
              <a:t>của</a:t>
            </a:r>
            <a:r>
              <a:rPr lang="en-US" sz="4000" dirty="0">
                <a:solidFill>
                  <a:srgbClr val="002060"/>
                </a:solidFill>
                <a:latin typeface="Arial" panose="020B0604020202020204" pitchFamily="34" charset="0"/>
                <a:cs typeface="Arial" panose="020B0604020202020204" pitchFamily="34" charset="0"/>
              </a:rPr>
              <a:t> DN. </a:t>
            </a:r>
            <a:r>
              <a:rPr lang="en-US" sz="4000" dirty="0" err="1">
                <a:solidFill>
                  <a:srgbClr val="002060"/>
                </a:solidFill>
                <a:latin typeface="Arial" panose="020B0604020202020204" pitchFamily="34" charset="0"/>
                <a:cs typeface="Arial" panose="020B0604020202020204" pitchFamily="34" charset="0"/>
              </a:rPr>
              <a:t>Đây</a:t>
            </a:r>
            <a:r>
              <a:rPr lang="en-US" sz="4000" dirty="0">
                <a:solidFill>
                  <a:srgbClr val="002060"/>
                </a:solidFill>
                <a:latin typeface="Arial" panose="020B0604020202020204" pitchFamily="34" charset="0"/>
                <a:cs typeface="Arial" panose="020B0604020202020204" pitchFamily="34" charset="0"/>
              </a:rPr>
              <a:t> </a:t>
            </a:r>
            <a:r>
              <a:rPr lang="en-US" sz="4000" dirty="0" err="1">
                <a:solidFill>
                  <a:srgbClr val="002060"/>
                </a:solidFill>
                <a:latin typeface="Arial" panose="020B0604020202020204" pitchFamily="34" charset="0"/>
                <a:cs typeface="Arial" panose="020B0604020202020204" pitchFamily="34" charset="0"/>
              </a:rPr>
              <a:t>là</a:t>
            </a:r>
            <a:r>
              <a:rPr lang="en-US" sz="4000" dirty="0">
                <a:solidFill>
                  <a:srgbClr val="002060"/>
                </a:solidFill>
                <a:latin typeface="Arial" panose="020B0604020202020204" pitchFamily="34" charset="0"/>
                <a:cs typeface="Arial" panose="020B0604020202020204" pitchFamily="34" charset="0"/>
              </a:rPr>
              <a:t> </a:t>
            </a:r>
            <a:r>
              <a:rPr lang="en-US" sz="4000" dirty="0" err="1">
                <a:solidFill>
                  <a:srgbClr val="002060"/>
                </a:solidFill>
                <a:latin typeface="Arial" panose="020B0604020202020204" pitchFamily="34" charset="0"/>
                <a:cs typeface="Arial" panose="020B0604020202020204" pitchFamily="34" charset="0"/>
              </a:rPr>
              <a:t>hướng</a:t>
            </a:r>
            <a:r>
              <a:rPr lang="en-US" sz="4000" dirty="0">
                <a:solidFill>
                  <a:srgbClr val="002060"/>
                </a:solidFill>
                <a:latin typeface="Arial" panose="020B0604020202020204" pitchFamily="34" charset="0"/>
                <a:cs typeface="Arial" panose="020B0604020202020204" pitchFamily="34" charset="0"/>
              </a:rPr>
              <a:t> </a:t>
            </a:r>
            <a:r>
              <a:rPr lang="en-US" sz="4000" dirty="0" err="1">
                <a:solidFill>
                  <a:srgbClr val="002060"/>
                </a:solidFill>
                <a:latin typeface="Arial" panose="020B0604020202020204" pitchFamily="34" charset="0"/>
                <a:cs typeface="Arial" panose="020B0604020202020204" pitchFamily="34" charset="0"/>
              </a:rPr>
              <a:t>cạnh</a:t>
            </a:r>
            <a:r>
              <a:rPr lang="en-US" sz="4000" dirty="0">
                <a:solidFill>
                  <a:srgbClr val="002060"/>
                </a:solidFill>
                <a:latin typeface="Arial" panose="020B0604020202020204" pitchFamily="34" charset="0"/>
                <a:cs typeface="Arial" panose="020B0604020202020204" pitchFamily="34" charset="0"/>
              </a:rPr>
              <a:t> </a:t>
            </a:r>
            <a:r>
              <a:rPr lang="en-US" sz="4000" dirty="0" err="1">
                <a:solidFill>
                  <a:srgbClr val="002060"/>
                </a:solidFill>
                <a:latin typeface="Arial" panose="020B0604020202020204" pitchFamily="34" charset="0"/>
                <a:cs typeface="Arial" panose="020B0604020202020204" pitchFamily="34" charset="0"/>
              </a:rPr>
              <a:t>tranh</a:t>
            </a:r>
            <a:r>
              <a:rPr lang="en-US" sz="4000" dirty="0">
                <a:solidFill>
                  <a:srgbClr val="002060"/>
                </a:solidFill>
                <a:latin typeface="Arial" panose="020B0604020202020204" pitchFamily="34" charset="0"/>
                <a:cs typeface="Arial" panose="020B0604020202020204" pitchFamily="34" charset="0"/>
              </a:rPr>
              <a:t> </a:t>
            </a:r>
            <a:r>
              <a:rPr lang="en-US" sz="4000" dirty="0" err="1">
                <a:solidFill>
                  <a:srgbClr val="002060"/>
                </a:solidFill>
                <a:latin typeface="Arial" panose="020B0604020202020204" pitchFamily="34" charset="0"/>
                <a:cs typeface="Arial" panose="020B0604020202020204" pitchFamily="34" charset="0"/>
              </a:rPr>
              <a:t>tiêu</a:t>
            </a:r>
            <a:r>
              <a:rPr lang="en-US" sz="4000" dirty="0">
                <a:solidFill>
                  <a:srgbClr val="002060"/>
                </a:solidFill>
                <a:latin typeface="Arial" panose="020B0604020202020204" pitchFamily="34" charset="0"/>
                <a:cs typeface="Arial" panose="020B0604020202020204" pitchFamily="34" charset="0"/>
              </a:rPr>
              <a:t> </a:t>
            </a:r>
            <a:r>
              <a:rPr lang="en-US" sz="4000" dirty="0" err="1">
                <a:solidFill>
                  <a:srgbClr val="002060"/>
                </a:solidFill>
                <a:latin typeface="Arial" panose="020B0604020202020204" pitchFamily="34" charset="0"/>
                <a:cs typeface="Arial" panose="020B0604020202020204" pitchFamily="34" charset="0"/>
              </a:rPr>
              <a:t>biểu</a:t>
            </a:r>
            <a:r>
              <a:rPr lang="en-US" sz="4000" dirty="0">
                <a:solidFill>
                  <a:srgbClr val="002060"/>
                </a:solidFill>
                <a:latin typeface="Arial" panose="020B0604020202020204" pitchFamily="34" charset="0"/>
                <a:cs typeface="Arial" panose="020B0604020202020204" pitchFamily="34" charset="0"/>
              </a:rPr>
              <a:t> </a:t>
            </a:r>
            <a:r>
              <a:rPr lang="en-US" sz="4000" dirty="0" err="1">
                <a:solidFill>
                  <a:srgbClr val="002060"/>
                </a:solidFill>
                <a:latin typeface="Arial" panose="020B0604020202020204" pitchFamily="34" charset="0"/>
                <a:cs typeface="Arial" panose="020B0604020202020204" pitchFamily="34" charset="0"/>
              </a:rPr>
              <a:t>cho</a:t>
            </a:r>
            <a:r>
              <a:rPr lang="en-US" sz="4000" dirty="0">
                <a:solidFill>
                  <a:srgbClr val="002060"/>
                </a:solidFill>
                <a:latin typeface="Arial" panose="020B0604020202020204" pitchFamily="34" charset="0"/>
                <a:cs typeface="Arial" panose="020B0604020202020204" pitchFamily="34" charset="0"/>
              </a:rPr>
              <a:t> </a:t>
            </a:r>
            <a:r>
              <a:rPr lang="en-US" sz="4000" dirty="0" err="1">
                <a:solidFill>
                  <a:srgbClr val="002060"/>
                </a:solidFill>
                <a:latin typeface="Arial" panose="020B0604020202020204" pitchFamily="34" charset="0"/>
                <a:cs typeface="Arial" panose="020B0604020202020204" pitchFamily="34" charset="0"/>
              </a:rPr>
              <a:t>giai</a:t>
            </a:r>
            <a:r>
              <a:rPr lang="en-US" sz="4000" dirty="0">
                <a:solidFill>
                  <a:srgbClr val="002060"/>
                </a:solidFill>
                <a:latin typeface="Arial" panose="020B0604020202020204" pitchFamily="34" charset="0"/>
                <a:cs typeface="Arial" panose="020B0604020202020204" pitchFamily="34" charset="0"/>
              </a:rPr>
              <a:t> </a:t>
            </a:r>
            <a:r>
              <a:rPr lang="en-US" sz="4000" dirty="0" err="1">
                <a:solidFill>
                  <a:srgbClr val="002060"/>
                </a:solidFill>
                <a:latin typeface="Arial" panose="020B0604020202020204" pitchFamily="34" charset="0"/>
                <a:cs typeface="Arial" panose="020B0604020202020204" pitchFamily="34" charset="0"/>
              </a:rPr>
              <a:t>đoạn</a:t>
            </a:r>
            <a:r>
              <a:rPr lang="en-US" sz="4000" dirty="0">
                <a:solidFill>
                  <a:srgbClr val="002060"/>
                </a:solidFill>
                <a:latin typeface="Arial" panose="020B0604020202020204" pitchFamily="34" charset="0"/>
                <a:cs typeface="Arial" panose="020B0604020202020204" pitchFamily="34" charset="0"/>
              </a:rPr>
              <a:t> </a:t>
            </a:r>
            <a:r>
              <a:rPr lang="en-US" sz="4000" dirty="0" err="1">
                <a:solidFill>
                  <a:srgbClr val="002060"/>
                </a:solidFill>
                <a:latin typeface="Arial" panose="020B0604020202020204" pitchFamily="34" charset="0"/>
                <a:cs typeface="Arial" panose="020B0604020202020204" pitchFamily="34" charset="0"/>
              </a:rPr>
              <a:t>hiện</a:t>
            </a:r>
            <a:r>
              <a:rPr lang="en-US" sz="4000" dirty="0">
                <a:solidFill>
                  <a:srgbClr val="002060"/>
                </a:solidFill>
                <a:latin typeface="Arial" panose="020B0604020202020204" pitchFamily="34" charset="0"/>
                <a:cs typeface="Arial" panose="020B0604020202020204" pitchFamily="34" charset="0"/>
              </a:rPr>
              <a:t> </a:t>
            </a:r>
            <a:r>
              <a:rPr lang="en-US" sz="4000" dirty="0" err="1">
                <a:solidFill>
                  <a:srgbClr val="002060"/>
                </a:solidFill>
                <a:latin typeface="Arial" panose="020B0604020202020204" pitchFamily="34" charset="0"/>
                <a:cs typeface="Arial" panose="020B0604020202020204" pitchFamily="34" charset="0"/>
              </a:rPr>
              <a:t>tại</a:t>
            </a:r>
            <a:r>
              <a:rPr lang="en-US" sz="4000" dirty="0">
                <a:solidFill>
                  <a:srgbClr val="002060"/>
                </a:solidFill>
                <a:latin typeface="Arial" panose="020B0604020202020204" pitchFamily="34" charset="0"/>
                <a:cs typeface="Arial" panose="020B0604020202020204" pitchFamily="34" charset="0"/>
              </a:rPr>
              <a:t> </a:t>
            </a:r>
            <a:r>
              <a:rPr lang="en-US" sz="4000" dirty="0" err="1">
                <a:solidFill>
                  <a:srgbClr val="002060"/>
                </a:solidFill>
                <a:latin typeface="Arial" panose="020B0604020202020204" pitchFamily="34" charset="0"/>
                <a:cs typeface="Arial" panose="020B0604020202020204" pitchFamily="34" charset="0"/>
              </a:rPr>
              <a:t>và</a:t>
            </a:r>
            <a:r>
              <a:rPr lang="en-US" sz="4000" dirty="0">
                <a:solidFill>
                  <a:srgbClr val="002060"/>
                </a:solidFill>
                <a:latin typeface="Arial" panose="020B0604020202020204" pitchFamily="34" charset="0"/>
                <a:cs typeface="Arial" panose="020B0604020202020204" pitchFamily="34" charset="0"/>
              </a:rPr>
              <a:t> </a:t>
            </a:r>
            <a:r>
              <a:rPr lang="en-US" sz="4000" dirty="0" err="1">
                <a:solidFill>
                  <a:srgbClr val="002060"/>
                </a:solidFill>
                <a:latin typeface="Arial" panose="020B0604020202020204" pitchFamily="34" charset="0"/>
                <a:cs typeface="Arial" panose="020B0604020202020204" pitchFamily="34" charset="0"/>
              </a:rPr>
              <a:t>cả</a:t>
            </a:r>
            <a:r>
              <a:rPr lang="en-US" sz="4000" dirty="0">
                <a:solidFill>
                  <a:srgbClr val="002060"/>
                </a:solidFill>
                <a:latin typeface="Arial" panose="020B0604020202020204" pitchFamily="34" charset="0"/>
                <a:cs typeface="Arial" panose="020B0604020202020204" pitchFamily="34" charset="0"/>
              </a:rPr>
              <a:t> </a:t>
            </a:r>
            <a:r>
              <a:rPr lang="en-US" sz="4000" dirty="0" err="1">
                <a:solidFill>
                  <a:srgbClr val="002060"/>
                </a:solidFill>
                <a:latin typeface="Arial" panose="020B0604020202020204" pitchFamily="34" charset="0"/>
                <a:cs typeface="Arial" panose="020B0604020202020204" pitchFamily="34" charset="0"/>
              </a:rPr>
              <a:t>tương</a:t>
            </a:r>
            <a:r>
              <a:rPr lang="en-US" sz="4000" dirty="0">
                <a:solidFill>
                  <a:srgbClr val="002060"/>
                </a:solidFill>
                <a:latin typeface="Arial" panose="020B0604020202020204" pitchFamily="34" charset="0"/>
                <a:cs typeface="Arial" panose="020B0604020202020204" pitchFamily="34" charset="0"/>
              </a:rPr>
              <a:t> </a:t>
            </a:r>
            <a:r>
              <a:rPr lang="en-US" sz="4000" dirty="0" err="1">
                <a:solidFill>
                  <a:srgbClr val="002060"/>
                </a:solidFill>
                <a:latin typeface="Arial" panose="020B0604020202020204" pitchFamily="34" charset="0"/>
                <a:cs typeface="Arial" panose="020B0604020202020204" pitchFamily="34" charset="0"/>
              </a:rPr>
              <a:t>lai</a:t>
            </a:r>
            <a:r>
              <a:rPr lang="en-US" sz="4000" dirty="0">
                <a:solidFill>
                  <a:srgbClr val="002060"/>
                </a:solidFill>
                <a:latin typeface="Arial" panose="020B0604020202020204" pitchFamily="34" charset="0"/>
                <a:cs typeface="Arial" panose="020B0604020202020204" pitchFamily="34" charset="0"/>
              </a:rPr>
              <a:t>.</a:t>
            </a:r>
          </a:p>
          <a:p>
            <a:pPr marL="571500" indent="-571500" algn="just">
              <a:buFont typeface="Wingdings" panose="05000000000000000000" pitchFamily="2" charset="2"/>
              <a:buChar char="v"/>
            </a:pPr>
            <a:r>
              <a:rPr lang="en-US" sz="4000" b="1" i="1" dirty="0" err="1">
                <a:solidFill>
                  <a:srgbClr val="C00000"/>
                </a:solidFill>
                <a:latin typeface="Arial" panose="020B0604020202020204" pitchFamily="34" charset="0"/>
                <a:cs typeface="Arial" panose="020B0604020202020204" pitchFamily="34" charset="0"/>
              </a:rPr>
              <a:t>Đảm</a:t>
            </a:r>
            <a:r>
              <a:rPr lang="en-US" sz="4000" b="1" i="1" dirty="0">
                <a:solidFill>
                  <a:srgbClr val="C00000"/>
                </a:solidFill>
                <a:latin typeface="Arial" panose="020B0604020202020204" pitchFamily="34" charset="0"/>
                <a:cs typeface="Arial" panose="020B0604020202020204" pitchFamily="34" charset="0"/>
              </a:rPr>
              <a:t> </a:t>
            </a:r>
            <a:r>
              <a:rPr lang="en-US" sz="4000" b="1" i="1" dirty="0" err="1">
                <a:solidFill>
                  <a:srgbClr val="C00000"/>
                </a:solidFill>
                <a:latin typeface="Arial" panose="020B0604020202020204" pitchFamily="34" charset="0"/>
                <a:cs typeface="Arial" panose="020B0604020202020204" pitchFamily="34" charset="0"/>
              </a:rPr>
              <a:t>bảo</a:t>
            </a:r>
            <a:r>
              <a:rPr lang="en-US" sz="4000" b="1" i="1" dirty="0">
                <a:solidFill>
                  <a:srgbClr val="C00000"/>
                </a:solidFill>
                <a:latin typeface="Arial" panose="020B0604020202020204" pitchFamily="34" charset="0"/>
                <a:cs typeface="Arial" panose="020B0604020202020204" pitchFamily="34" charset="0"/>
              </a:rPr>
              <a:t> </a:t>
            </a:r>
            <a:r>
              <a:rPr lang="en-US" sz="4000" b="1" i="1" dirty="0" err="1">
                <a:solidFill>
                  <a:srgbClr val="C00000"/>
                </a:solidFill>
                <a:latin typeface="Arial" panose="020B0604020202020204" pitchFamily="34" charset="0"/>
                <a:cs typeface="Arial" panose="020B0604020202020204" pitchFamily="34" charset="0"/>
              </a:rPr>
              <a:t>cho</a:t>
            </a:r>
            <a:r>
              <a:rPr lang="en-US" sz="4000" b="1" i="1" dirty="0">
                <a:solidFill>
                  <a:srgbClr val="C00000"/>
                </a:solidFill>
                <a:latin typeface="Arial" panose="020B0604020202020204" pitchFamily="34" charset="0"/>
                <a:cs typeface="Arial" panose="020B0604020202020204" pitchFamily="34" charset="0"/>
              </a:rPr>
              <a:t> </a:t>
            </a:r>
            <a:r>
              <a:rPr lang="en-US" sz="4000" b="1" i="1" dirty="0" err="1">
                <a:solidFill>
                  <a:srgbClr val="C00000"/>
                </a:solidFill>
                <a:latin typeface="Arial" panose="020B0604020202020204" pitchFamily="34" charset="0"/>
                <a:cs typeface="Arial" panose="020B0604020202020204" pitchFamily="34" charset="0"/>
              </a:rPr>
              <a:t>sự</a:t>
            </a:r>
            <a:r>
              <a:rPr lang="en-US" sz="4000" b="1" i="1" dirty="0">
                <a:solidFill>
                  <a:srgbClr val="C00000"/>
                </a:solidFill>
                <a:latin typeface="Arial" panose="020B0604020202020204" pitchFamily="34" charset="0"/>
                <a:cs typeface="Arial" panose="020B0604020202020204" pitchFamily="34" charset="0"/>
              </a:rPr>
              <a:t> </a:t>
            </a:r>
            <a:r>
              <a:rPr lang="en-US" sz="4000" b="1" i="1" dirty="0" err="1">
                <a:solidFill>
                  <a:srgbClr val="C00000"/>
                </a:solidFill>
                <a:latin typeface="Arial" panose="020B0604020202020204" pitchFamily="34" charset="0"/>
                <a:cs typeface="Arial" panose="020B0604020202020204" pitchFamily="34" charset="0"/>
              </a:rPr>
              <a:t>tồn</a:t>
            </a:r>
            <a:r>
              <a:rPr lang="en-US" sz="4000" b="1" i="1" dirty="0">
                <a:solidFill>
                  <a:srgbClr val="C00000"/>
                </a:solidFill>
                <a:latin typeface="Arial" panose="020B0604020202020204" pitchFamily="34" charset="0"/>
                <a:cs typeface="Arial" panose="020B0604020202020204" pitchFamily="34" charset="0"/>
              </a:rPr>
              <a:t> </a:t>
            </a:r>
            <a:r>
              <a:rPr lang="en-US" sz="4000" b="1" i="1" dirty="0" err="1">
                <a:solidFill>
                  <a:srgbClr val="C00000"/>
                </a:solidFill>
                <a:latin typeface="Arial" panose="020B0604020202020204" pitchFamily="34" charset="0"/>
                <a:cs typeface="Arial" panose="020B0604020202020204" pitchFamily="34" charset="0"/>
              </a:rPr>
              <a:t>tại</a:t>
            </a:r>
            <a:r>
              <a:rPr lang="en-US" sz="4000" b="1" i="1" dirty="0">
                <a:solidFill>
                  <a:srgbClr val="C00000"/>
                </a:solidFill>
                <a:latin typeface="Arial" panose="020B0604020202020204" pitchFamily="34" charset="0"/>
                <a:cs typeface="Arial" panose="020B0604020202020204" pitchFamily="34" charset="0"/>
              </a:rPr>
              <a:t> </a:t>
            </a:r>
            <a:r>
              <a:rPr lang="en-US" sz="4000" b="1" i="1" dirty="0" err="1">
                <a:solidFill>
                  <a:srgbClr val="C00000"/>
                </a:solidFill>
                <a:latin typeface="Arial" panose="020B0604020202020204" pitchFamily="34" charset="0"/>
                <a:cs typeface="Arial" panose="020B0604020202020204" pitchFamily="34" charset="0"/>
              </a:rPr>
              <a:t>của</a:t>
            </a:r>
            <a:r>
              <a:rPr lang="en-US" sz="4000" b="1" i="1" dirty="0">
                <a:solidFill>
                  <a:srgbClr val="C00000"/>
                </a:solidFill>
                <a:latin typeface="Arial" panose="020B0604020202020204" pitchFamily="34" charset="0"/>
                <a:cs typeface="Arial" panose="020B0604020202020204" pitchFamily="34" charset="0"/>
              </a:rPr>
              <a:t> </a:t>
            </a:r>
            <a:r>
              <a:rPr lang="en-US" sz="4000" b="1" i="1" dirty="0" err="1">
                <a:solidFill>
                  <a:srgbClr val="C00000"/>
                </a:solidFill>
                <a:latin typeface="Arial" panose="020B0604020202020204" pitchFamily="34" charset="0"/>
                <a:cs typeface="Arial" panose="020B0604020202020204" pitchFamily="34" charset="0"/>
              </a:rPr>
              <a:t>Doanh</a:t>
            </a:r>
            <a:r>
              <a:rPr lang="en-US" sz="4000" b="1" i="1" dirty="0">
                <a:solidFill>
                  <a:srgbClr val="C00000"/>
                </a:solidFill>
                <a:latin typeface="Arial" panose="020B0604020202020204" pitchFamily="34" charset="0"/>
                <a:cs typeface="Arial" panose="020B0604020202020204" pitchFamily="34" charset="0"/>
              </a:rPr>
              <a:t> </a:t>
            </a:r>
            <a:r>
              <a:rPr lang="en-US" sz="4000" b="1" i="1" dirty="0" err="1">
                <a:solidFill>
                  <a:srgbClr val="C00000"/>
                </a:solidFill>
                <a:latin typeface="Arial" panose="020B0604020202020204" pitchFamily="34" charset="0"/>
                <a:cs typeface="Arial" panose="020B0604020202020204" pitchFamily="34" charset="0"/>
              </a:rPr>
              <a:t>nghiệp</a:t>
            </a:r>
            <a:endParaRPr lang="en-US" sz="4000" b="1" i="1" dirty="0">
              <a:solidFill>
                <a:srgbClr val="C00000"/>
              </a:solidFill>
              <a:latin typeface="Arial" panose="020B0604020202020204" pitchFamily="34" charset="0"/>
              <a:cs typeface="Arial" panose="020B0604020202020204" pitchFamily="34" charset="0"/>
            </a:endParaRPr>
          </a:p>
          <a:p>
            <a:pPr marL="571500" indent="-571500" algn="just">
              <a:buFont typeface="Wingdings" panose="05000000000000000000" pitchFamily="2" charset="2"/>
              <a:buChar char="v"/>
            </a:pPr>
            <a:endParaRPr lang="en-US" sz="4000" dirty="0">
              <a:solidFill>
                <a:srgbClr val="002060"/>
              </a:solidFill>
              <a:latin typeface="Arial" panose="020B0604020202020204" pitchFamily="34" charset="0"/>
              <a:cs typeface="Arial" panose="020B0604020202020204" pitchFamily="34" charset="0"/>
            </a:endParaRPr>
          </a:p>
          <a:p>
            <a:pPr algn="just"/>
            <a:endParaRPr lang="en-US" sz="4000" dirty="0">
              <a:solidFill>
                <a:srgbClr val="002060"/>
              </a:solidFill>
            </a:endParaRPr>
          </a:p>
        </p:txBody>
      </p:sp>
      <p:grpSp>
        <p:nvGrpSpPr>
          <p:cNvPr id="3" name="Group 17">
            <a:extLst>
              <a:ext uri="{FF2B5EF4-FFF2-40B4-BE49-F238E27FC236}">
                <a16:creationId xmlns:a16="http://schemas.microsoft.com/office/drawing/2014/main" id="{B433600D-A29A-2B1F-88E5-73296D260612}"/>
              </a:ext>
            </a:extLst>
          </p:cNvPr>
          <p:cNvGrpSpPr/>
          <p:nvPr/>
        </p:nvGrpSpPr>
        <p:grpSpPr>
          <a:xfrm>
            <a:off x="1028700" y="9544050"/>
            <a:ext cx="473857" cy="473857"/>
            <a:chOff x="0" y="0"/>
            <a:chExt cx="812800" cy="812800"/>
          </a:xfrm>
        </p:grpSpPr>
        <p:sp>
          <p:nvSpPr>
            <p:cNvPr id="5" name="Freeform 18">
              <a:extLst>
                <a:ext uri="{FF2B5EF4-FFF2-40B4-BE49-F238E27FC236}">
                  <a16:creationId xmlns:a16="http://schemas.microsoft.com/office/drawing/2014/main" id="{B093FCDC-2F1B-E013-5A12-6FBDEF9347B3}"/>
                </a:ext>
              </a:extLst>
            </p:cNvPr>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6" name="TextBox 19">
              <a:extLst>
                <a:ext uri="{FF2B5EF4-FFF2-40B4-BE49-F238E27FC236}">
                  <a16:creationId xmlns:a16="http://schemas.microsoft.com/office/drawing/2014/main" id="{58000968-2BA0-E1A7-4301-84631C5E6E1D}"/>
                </a:ext>
              </a:extLst>
            </p:cNvPr>
            <p:cNvSpPr txBox="1"/>
            <p:nvPr/>
          </p:nvSpPr>
          <p:spPr>
            <a:xfrm>
              <a:off x="76200" y="104775"/>
              <a:ext cx="660400" cy="6318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7" name="Group 20">
            <a:extLst>
              <a:ext uri="{FF2B5EF4-FFF2-40B4-BE49-F238E27FC236}">
                <a16:creationId xmlns:a16="http://schemas.microsoft.com/office/drawing/2014/main" id="{F60E838F-7058-AEA9-70C9-394F5289A78A}"/>
              </a:ext>
            </a:extLst>
          </p:cNvPr>
          <p:cNvGrpSpPr/>
          <p:nvPr/>
        </p:nvGrpSpPr>
        <p:grpSpPr>
          <a:xfrm>
            <a:off x="3371556" y="9544050"/>
            <a:ext cx="473857" cy="473857"/>
            <a:chOff x="0" y="0"/>
            <a:chExt cx="812800" cy="812800"/>
          </a:xfrm>
        </p:grpSpPr>
        <p:sp>
          <p:nvSpPr>
            <p:cNvPr id="8" name="Freeform 21">
              <a:extLst>
                <a:ext uri="{FF2B5EF4-FFF2-40B4-BE49-F238E27FC236}">
                  <a16:creationId xmlns:a16="http://schemas.microsoft.com/office/drawing/2014/main" id="{65B8330F-2569-26BB-8AF3-42C80F57ACF3}"/>
                </a:ext>
              </a:extLst>
            </p:cNvPr>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9" name="TextBox 22">
              <a:extLst>
                <a:ext uri="{FF2B5EF4-FFF2-40B4-BE49-F238E27FC236}">
                  <a16:creationId xmlns:a16="http://schemas.microsoft.com/office/drawing/2014/main" id="{C9864EE6-8D8D-67F7-ECB1-1B4B18AA678A}"/>
                </a:ext>
              </a:extLst>
            </p:cNvPr>
            <p:cNvSpPr txBox="1"/>
            <p:nvPr/>
          </p:nvSpPr>
          <p:spPr>
            <a:xfrm>
              <a:off x="76200" y="104775"/>
              <a:ext cx="660400" cy="6318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0" name="Group 23">
            <a:extLst>
              <a:ext uri="{FF2B5EF4-FFF2-40B4-BE49-F238E27FC236}">
                <a16:creationId xmlns:a16="http://schemas.microsoft.com/office/drawing/2014/main" id="{1E94C9AF-F95C-D9AD-9CE5-5F6D3D857FEC}"/>
              </a:ext>
            </a:extLst>
          </p:cNvPr>
          <p:cNvGrpSpPr/>
          <p:nvPr/>
        </p:nvGrpSpPr>
        <p:grpSpPr>
          <a:xfrm>
            <a:off x="1265629" y="9544050"/>
            <a:ext cx="2342856" cy="473857"/>
            <a:chOff x="0" y="0"/>
            <a:chExt cx="617048" cy="124802"/>
          </a:xfrm>
        </p:grpSpPr>
        <p:sp>
          <p:nvSpPr>
            <p:cNvPr id="42" name="Freeform 24">
              <a:extLst>
                <a:ext uri="{FF2B5EF4-FFF2-40B4-BE49-F238E27FC236}">
                  <a16:creationId xmlns:a16="http://schemas.microsoft.com/office/drawing/2014/main" id="{A5A9E7E8-B5D2-8838-6890-9F70017FE847}"/>
                </a:ext>
              </a:extLst>
            </p:cNvPr>
            <p:cNvSpPr/>
            <p:nvPr/>
          </p:nvSpPr>
          <p:spPr>
            <a:xfrm>
              <a:off x="0" y="0"/>
              <a:ext cx="617048" cy="124802"/>
            </a:xfrm>
            <a:custGeom>
              <a:avLst/>
              <a:gdLst/>
              <a:ahLst/>
              <a:cxnLst/>
              <a:rect l="l" t="t" r="r" b="b"/>
              <a:pathLst>
                <a:path w="617048" h="124802">
                  <a:moveTo>
                    <a:pt x="0" y="0"/>
                  </a:moveTo>
                  <a:lnTo>
                    <a:pt x="617048" y="0"/>
                  </a:lnTo>
                  <a:lnTo>
                    <a:pt x="617048" y="124802"/>
                  </a:lnTo>
                  <a:lnTo>
                    <a:pt x="0" y="124802"/>
                  </a:lnTo>
                  <a:close/>
                </a:path>
              </a:pathLst>
            </a:custGeom>
            <a:solidFill>
              <a:srgbClr val="24225C"/>
            </a:solidFill>
          </p:spPr>
          <p:txBody>
            <a:bodyPr/>
            <a:lstStyle/>
            <a:p>
              <a:endParaRPr lang="en-US"/>
            </a:p>
          </p:txBody>
        </p:sp>
        <p:sp>
          <p:nvSpPr>
            <p:cNvPr id="43" name="TextBox 25">
              <a:extLst>
                <a:ext uri="{FF2B5EF4-FFF2-40B4-BE49-F238E27FC236}">
                  <a16:creationId xmlns:a16="http://schemas.microsoft.com/office/drawing/2014/main" id="{DF8A6C7A-5B17-F1F8-D20A-3378233B4CF7}"/>
                </a:ext>
              </a:extLst>
            </p:cNvPr>
            <p:cNvSpPr txBox="1"/>
            <p:nvPr/>
          </p:nvSpPr>
          <p:spPr>
            <a:xfrm>
              <a:off x="0" y="28575"/>
              <a:ext cx="812800" cy="7842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44" name="TextBox 26">
            <a:extLst>
              <a:ext uri="{FF2B5EF4-FFF2-40B4-BE49-F238E27FC236}">
                <a16:creationId xmlns:a16="http://schemas.microsoft.com/office/drawing/2014/main" id="{84F8CF9C-2D0F-0F3E-9265-3AA6464A2C86}"/>
              </a:ext>
            </a:extLst>
          </p:cNvPr>
          <p:cNvSpPr txBox="1"/>
          <p:nvPr/>
        </p:nvSpPr>
        <p:spPr>
          <a:xfrm>
            <a:off x="1253218" y="9660329"/>
            <a:ext cx="2355266" cy="256480"/>
          </a:xfrm>
          <a:prstGeom prst="rect">
            <a:avLst/>
          </a:prstGeom>
        </p:spPr>
        <p:txBody>
          <a:bodyPr lIns="0" tIns="0" rIns="0" bIns="0" rtlCol="0" anchor="t">
            <a:spAutoFit/>
          </a:bodyPr>
          <a:lstStyle/>
          <a:p>
            <a:pPr marL="0" marR="0" lvl="0" indent="0" algn="ctr" defTabSz="914400" rtl="0" eaLnBrk="1" fontAlgn="auto" latinLnBrk="0" hangingPunct="1">
              <a:lnSpc>
                <a:spcPts val="2000"/>
              </a:lnSpc>
              <a:spcBef>
                <a:spcPts val="0"/>
              </a:spcBef>
              <a:spcAft>
                <a:spcPts val="0"/>
              </a:spcAft>
              <a:buClrTx/>
              <a:buSzTx/>
              <a:buFontTx/>
              <a:buNone/>
              <a:tabLst/>
              <a:defRPr/>
            </a:pPr>
            <a:r>
              <a:rPr kumimoji="0" lang="en-US" sz="2000" b="1" i="0" u="none" strike="noStrike" kern="1200" cap="none" spc="0" normalizeH="0" baseline="0" noProof="0" dirty="0" err="1">
                <a:ln>
                  <a:noFill/>
                </a:ln>
                <a:solidFill>
                  <a:schemeClr val="bg1"/>
                </a:solidFill>
                <a:effectLst/>
                <a:uLnTx/>
                <a:uFillTx/>
                <a:latin typeface="Arial" panose="020B0604020202020204" pitchFamily="34" charset="0"/>
                <a:cs typeface="Arial" panose="020B0604020202020204" pitchFamily="34" charset="0"/>
              </a:rPr>
              <a:t>Chiến</a:t>
            </a:r>
            <a:r>
              <a:rPr kumimoji="0" lang="en-US" sz="2000" b="1" i="0" u="none" strike="noStrike" kern="1200" cap="none" spc="0" normalizeH="0" baseline="0" noProof="0" dirty="0">
                <a:ln>
                  <a:noFill/>
                </a:ln>
                <a:solidFill>
                  <a:schemeClr val="bg1"/>
                </a:solidFill>
                <a:effectLst/>
                <a:uLnTx/>
                <a:uFillTx/>
                <a:latin typeface="Arial" panose="020B0604020202020204" pitchFamily="34" charset="0"/>
                <a:cs typeface="Arial" panose="020B0604020202020204" pitchFamily="34" charset="0"/>
              </a:rPr>
              <a:t> </a:t>
            </a:r>
            <a:r>
              <a:rPr kumimoji="0" lang="en-US" sz="2000" b="1" i="0" u="none" strike="noStrike" kern="1200" cap="none" spc="0" normalizeH="0" baseline="0" noProof="0" dirty="0" err="1">
                <a:ln>
                  <a:noFill/>
                </a:ln>
                <a:solidFill>
                  <a:schemeClr val="bg1"/>
                </a:solidFill>
                <a:effectLst/>
                <a:uLnTx/>
                <a:uFillTx/>
                <a:latin typeface="Arial" panose="020B0604020202020204" pitchFamily="34" charset="0"/>
                <a:cs typeface="Arial" panose="020B0604020202020204" pitchFamily="34" charset="0"/>
              </a:rPr>
              <a:t>lược</a:t>
            </a:r>
            <a:r>
              <a:rPr kumimoji="0" lang="en-US" sz="2000" b="1" i="0" u="none" strike="noStrike" kern="1200" cap="none" spc="0" normalizeH="0" baseline="0" noProof="0" dirty="0">
                <a:ln>
                  <a:noFill/>
                </a:ln>
                <a:solidFill>
                  <a:schemeClr val="bg1"/>
                </a:solidFill>
                <a:effectLst/>
                <a:uLnTx/>
                <a:uFillTx/>
                <a:latin typeface="Arial" panose="020B0604020202020204" pitchFamily="34" charset="0"/>
                <a:cs typeface="Arial" panose="020B0604020202020204" pitchFamily="34" charset="0"/>
              </a:rPr>
              <a:t> KD</a:t>
            </a:r>
          </a:p>
        </p:txBody>
      </p:sp>
      <p:pic>
        <p:nvPicPr>
          <p:cNvPr id="13" name="Picture 12">
            <a:extLst>
              <a:ext uri="{FF2B5EF4-FFF2-40B4-BE49-F238E27FC236}">
                <a16:creationId xmlns:a16="http://schemas.microsoft.com/office/drawing/2014/main" id="{F31DDF53-D548-C717-9870-4561B7A6C893}"/>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3414681">
            <a:off x="-1865858" y="7779761"/>
            <a:ext cx="5095352" cy="2207457"/>
          </a:xfrm>
          <a:prstGeom prst="rect">
            <a:avLst/>
          </a:prstGeom>
        </p:spPr>
      </p:pic>
      <p:pic>
        <p:nvPicPr>
          <p:cNvPr id="14" name="Picture 11">
            <a:extLst>
              <a:ext uri="{FF2B5EF4-FFF2-40B4-BE49-F238E27FC236}">
                <a16:creationId xmlns:a16="http://schemas.microsoft.com/office/drawing/2014/main" id="{CE6A1881-0C1E-1DB3-99C0-71D44C59A19F}"/>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7268617">
            <a:off x="14938597" y="516693"/>
            <a:ext cx="5086622" cy="1984036"/>
          </a:xfrm>
          <a:prstGeom prst="rect">
            <a:avLst/>
          </a:prstGeom>
        </p:spPr>
      </p:pic>
    </p:spTree>
    <p:extLst>
      <p:ext uri="{BB962C8B-B14F-4D97-AF65-F5344CB8AC3E}">
        <p14:creationId xmlns:p14="http://schemas.microsoft.com/office/powerpoint/2010/main" val="19545908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750" fill="hold"/>
                                        <p:tgtEl>
                                          <p:spTgt spid="4"/>
                                        </p:tgtEl>
                                        <p:attrNameLst>
                                          <p:attrName>ppt_x</p:attrName>
                                        </p:attrNameLst>
                                      </p:cBhvr>
                                      <p:tavLst>
                                        <p:tav tm="0">
                                          <p:val>
                                            <p:strVal val="#ppt_x"/>
                                          </p:val>
                                        </p:tav>
                                        <p:tav tm="100000">
                                          <p:val>
                                            <p:strVal val="#ppt_x"/>
                                          </p:val>
                                        </p:tav>
                                      </p:tavLst>
                                    </p:anim>
                                    <p:anim calcmode="lin" valueType="num">
                                      <p:cBhvr additive="base">
                                        <p:cTn id="8" dur="750" fill="hold"/>
                                        <p:tgtEl>
                                          <p:spTgt spid="4"/>
                                        </p:tgtEl>
                                        <p:attrNameLst>
                                          <p:attrName>ppt_y</p:attrName>
                                        </p:attrNameLst>
                                      </p:cBhvr>
                                      <p:tavLst>
                                        <p:tav tm="0">
                                          <p:val>
                                            <p:strVal val="1+#ppt_h/2"/>
                                          </p:val>
                                        </p:tav>
                                        <p:tav tm="100000">
                                          <p:val>
                                            <p:strVal val="#ppt_y"/>
                                          </p:val>
                                        </p:tav>
                                      </p:tavLst>
                                    </p:anim>
                                  </p:childTnLst>
                                </p:cTn>
                              </p:par>
                            </p:childTnLst>
                          </p:cTn>
                        </p:par>
                        <p:par>
                          <p:cTn id="9" fill="hold">
                            <p:stCondLst>
                              <p:cond delay="750"/>
                            </p:stCondLst>
                            <p:childTnLst>
                              <p:par>
                                <p:cTn id="10" presetID="2" presetClass="entr" presetSubtype="4" fill="hold" grpId="0" nodeType="afterEffect">
                                  <p:stCondLst>
                                    <p:cond delay="0"/>
                                  </p:stCondLst>
                                  <p:childTnLst>
                                    <p:set>
                                      <p:cBhvr>
                                        <p:cTn id="11" dur="1" fill="hold">
                                          <p:stCondLst>
                                            <p:cond delay="0"/>
                                          </p:stCondLst>
                                        </p:cTn>
                                        <p:tgtEl>
                                          <p:spTgt spid="58"/>
                                        </p:tgtEl>
                                        <p:attrNameLst>
                                          <p:attrName>style.visibility</p:attrName>
                                        </p:attrNameLst>
                                      </p:cBhvr>
                                      <p:to>
                                        <p:strVal val="visible"/>
                                      </p:to>
                                    </p:set>
                                    <p:anim calcmode="lin" valueType="num">
                                      <p:cBhvr additive="base">
                                        <p:cTn id="12" dur="750" fill="hold"/>
                                        <p:tgtEl>
                                          <p:spTgt spid="58"/>
                                        </p:tgtEl>
                                        <p:attrNameLst>
                                          <p:attrName>ppt_x</p:attrName>
                                        </p:attrNameLst>
                                      </p:cBhvr>
                                      <p:tavLst>
                                        <p:tav tm="0">
                                          <p:val>
                                            <p:strVal val="#ppt_x"/>
                                          </p:val>
                                        </p:tav>
                                        <p:tav tm="100000">
                                          <p:val>
                                            <p:strVal val="#ppt_x"/>
                                          </p:val>
                                        </p:tav>
                                      </p:tavLst>
                                    </p:anim>
                                    <p:anim calcmode="lin" valueType="num">
                                      <p:cBhvr additive="base">
                                        <p:cTn id="13" dur="750" fill="hold"/>
                                        <p:tgtEl>
                                          <p:spTgt spid="5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8" grpId="0"/>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5400000" flipH="1">
            <a:off x="9139238" y="0"/>
            <a:ext cx="10287000" cy="10287000"/>
          </a:xfrm>
          <a:prstGeom prst="rect">
            <a:avLst/>
          </a:prstGeom>
        </p:spPr>
      </p:pic>
      <p:pic>
        <p:nvPicPr>
          <p:cNvPr id="3" name="Picture 3"/>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5400000" flipH="1">
            <a:off x="-1143000" y="0"/>
            <a:ext cx="10287000" cy="10287000"/>
          </a:xfrm>
          <a:prstGeom prst="rect">
            <a:avLst/>
          </a:prstGeom>
        </p:spPr>
      </p:pic>
      <p:grpSp>
        <p:nvGrpSpPr>
          <p:cNvPr id="4" name="Group 4"/>
          <p:cNvGrpSpPr/>
          <p:nvPr/>
        </p:nvGrpSpPr>
        <p:grpSpPr>
          <a:xfrm>
            <a:off x="-197144" y="2509991"/>
            <a:ext cx="7858135" cy="752388"/>
            <a:chOff x="0" y="0"/>
            <a:chExt cx="3755618" cy="631810"/>
          </a:xfrm>
        </p:grpSpPr>
        <p:grpSp>
          <p:nvGrpSpPr>
            <p:cNvPr id="5" name="Group 5"/>
            <p:cNvGrpSpPr/>
            <p:nvPr/>
          </p:nvGrpSpPr>
          <p:grpSpPr>
            <a:xfrm>
              <a:off x="0" y="0"/>
              <a:ext cx="631810" cy="631810"/>
              <a:chOff x="0" y="0"/>
              <a:chExt cx="812800" cy="812800"/>
            </a:xfrm>
          </p:grpSpPr>
          <p:sp>
            <p:nvSpPr>
              <p:cNvPr id="6" name="Freeform 6"/>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7" name="TextBox 7"/>
              <p:cNvSpPr txBox="1"/>
              <p:nvPr/>
            </p:nvSpPr>
            <p:spPr>
              <a:xfrm>
                <a:off x="76200" y="104775"/>
                <a:ext cx="660400" cy="6318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3200" b="1" i="0" u="none" strike="noStrike" kern="1200" cap="none" spc="0" normalizeH="0" baseline="0" noProof="0">
                  <a:ln>
                    <a:noFill/>
                  </a:ln>
                  <a:solidFill>
                    <a:prstClr val="black"/>
                  </a:solidFill>
                  <a:effectLst/>
                  <a:uLnTx/>
                  <a:uFillTx/>
                  <a:latin typeface="Calibri"/>
                  <a:ea typeface="+mn-ea"/>
                  <a:cs typeface="+mn-cs"/>
                </a:endParaRPr>
              </a:p>
            </p:txBody>
          </p:sp>
        </p:grpSp>
        <p:grpSp>
          <p:nvGrpSpPr>
            <p:cNvPr id="8" name="Group 8"/>
            <p:cNvGrpSpPr/>
            <p:nvPr/>
          </p:nvGrpSpPr>
          <p:grpSpPr>
            <a:xfrm>
              <a:off x="3123808" y="0"/>
              <a:ext cx="631810" cy="631810"/>
              <a:chOff x="0" y="0"/>
              <a:chExt cx="812800" cy="812800"/>
            </a:xfrm>
          </p:grpSpPr>
          <p:sp>
            <p:nvSpPr>
              <p:cNvPr id="9" name="Freeform 9"/>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10" name="TextBox 10"/>
              <p:cNvSpPr txBox="1"/>
              <p:nvPr/>
            </p:nvSpPr>
            <p:spPr>
              <a:xfrm>
                <a:off x="76200" y="104775"/>
                <a:ext cx="660400" cy="6318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3200" b="1"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1" name="Group 11"/>
            <p:cNvGrpSpPr/>
            <p:nvPr/>
          </p:nvGrpSpPr>
          <p:grpSpPr>
            <a:xfrm>
              <a:off x="315905" y="0"/>
              <a:ext cx="3123808" cy="631810"/>
              <a:chOff x="0" y="0"/>
              <a:chExt cx="617048" cy="124802"/>
            </a:xfrm>
          </p:grpSpPr>
          <p:sp>
            <p:nvSpPr>
              <p:cNvPr id="12" name="Freeform 12"/>
              <p:cNvSpPr/>
              <p:nvPr/>
            </p:nvSpPr>
            <p:spPr>
              <a:xfrm>
                <a:off x="0" y="0"/>
                <a:ext cx="617048" cy="124802"/>
              </a:xfrm>
              <a:custGeom>
                <a:avLst/>
                <a:gdLst/>
                <a:ahLst/>
                <a:cxnLst/>
                <a:rect l="l" t="t" r="r" b="b"/>
                <a:pathLst>
                  <a:path w="617048" h="124802">
                    <a:moveTo>
                      <a:pt x="0" y="0"/>
                    </a:moveTo>
                    <a:lnTo>
                      <a:pt x="617048" y="0"/>
                    </a:lnTo>
                    <a:lnTo>
                      <a:pt x="617048" y="124802"/>
                    </a:lnTo>
                    <a:lnTo>
                      <a:pt x="0" y="124802"/>
                    </a:lnTo>
                    <a:close/>
                  </a:path>
                </a:pathLst>
              </a:custGeom>
              <a:solidFill>
                <a:srgbClr val="24225C"/>
              </a:solidFill>
            </p:spPr>
            <p:txBody>
              <a:bodyPr/>
              <a:lstStyle/>
              <a:p>
                <a:endParaRPr lang="en-US"/>
              </a:p>
            </p:txBody>
          </p:sp>
          <p:sp>
            <p:nvSpPr>
              <p:cNvPr id="13" name="TextBox 13"/>
              <p:cNvSpPr txBox="1"/>
              <p:nvPr/>
            </p:nvSpPr>
            <p:spPr>
              <a:xfrm>
                <a:off x="0" y="28575"/>
                <a:ext cx="812800" cy="7842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3200" b="1" i="0" u="none" strike="noStrike" kern="1200" cap="none" spc="0" normalizeH="0" baseline="0" noProof="0">
                  <a:ln>
                    <a:noFill/>
                  </a:ln>
                  <a:solidFill>
                    <a:prstClr val="black"/>
                  </a:solidFill>
                  <a:effectLst/>
                  <a:uLnTx/>
                  <a:uFillTx/>
                  <a:latin typeface="Calibri"/>
                  <a:ea typeface="+mn-ea"/>
                  <a:cs typeface="+mn-cs"/>
                </a:endParaRPr>
              </a:p>
            </p:txBody>
          </p:sp>
        </p:grpSp>
        <p:sp>
          <p:nvSpPr>
            <p:cNvPr id="14" name="TextBox 14"/>
            <p:cNvSpPr txBox="1"/>
            <p:nvPr/>
          </p:nvSpPr>
          <p:spPr>
            <a:xfrm>
              <a:off x="356712" y="80771"/>
              <a:ext cx="3140354" cy="465160"/>
            </a:xfrm>
            <a:prstGeom prst="rect">
              <a:avLst/>
            </a:prstGeom>
          </p:spPr>
          <p:txBody>
            <a:bodyPr lIns="0" tIns="0" rIns="0" bIns="0" rtlCol="0" anchor="t">
              <a:spAutoFit/>
            </a:bodyPr>
            <a:lstStyle/>
            <a:p>
              <a:pPr marL="0" marR="0" lvl="0" indent="0" algn="ctr" defTabSz="914400" rtl="0" eaLnBrk="1" fontAlgn="auto" latinLnBrk="0" hangingPunct="1">
                <a:lnSpc>
                  <a:spcPts val="2000"/>
                </a:lnSpc>
                <a:spcBef>
                  <a:spcPts val="0"/>
                </a:spcBef>
                <a:spcAft>
                  <a:spcPts val="0"/>
                </a:spcAft>
                <a:buClrTx/>
                <a:buSzTx/>
                <a:buFontTx/>
                <a:buNone/>
                <a:tabLst/>
                <a:defRPr/>
              </a:pPr>
              <a:endParaRPr lang="en-US" sz="3600" b="1" dirty="0">
                <a:solidFill>
                  <a:srgbClr val="FEFEFE"/>
                </a:solidFill>
                <a:latin typeface="Arial" panose="020B0604020202020204" pitchFamily="34" charset="0"/>
                <a:cs typeface="Arial" panose="020B0604020202020204" pitchFamily="34" charset="0"/>
              </a:endParaRPr>
            </a:p>
            <a:p>
              <a:pPr marL="0" marR="0" lvl="0" indent="0" algn="ctr" defTabSz="914400" rtl="0" eaLnBrk="1" fontAlgn="auto" latinLnBrk="0" hangingPunct="1">
                <a:lnSpc>
                  <a:spcPts val="2000"/>
                </a:lnSpc>
                <a:spcBef>
                  <a:spcPts val="0"/>
                </a:spcBef>
                <a:spcAft>
                  <a:spcPts val="0"/>
                </a:spcAft>
                <a:buClrTx/>
                <a:buSzTx/>
                <a:buFontTx/>
                <a:buNone/>
                <a:tabLst/>
                <a:defRPr/>
              </a:pPr>
              <a:r>
                <a:rPr lang="en-US" sz="3600" b="1" dirty="0">
                  <a:solidFill>
                    <a:srgbClr val="FEFEFE"/>
                  </a:solidFill>
                  <a:latin typeface="Arial" panose="020B0604020202020204" pitchFamily="34" charset="0"/>
                  <a:cs typeface="Arial" panose="020B0604020202020204" pitchFamily="34" charset="0"/>
                </a:rPr>
                <a:t>GOOD LUCK</a:t>
              </a:r>
              <a:endParaRPr kumimoji="0" lang="en-US" sz="3600" b="1" i="0" u="none" strike="noStrike" kern="1200" cap="none" spc="0" normalizeH="0" baseline="0" noProof="0" dirty="0">
                <a:ln>
                  <a:noFill/>
                </a:ln>
                <a:solidFill>
                  <a:srgbClr val="FEFEFE"/>
                </a:solidFill>
                <a:effectLst/>
                <a:uLnTx/>
                <a:uFillTx/>
                <a:latin typeface="Arial" panose="020B0604020202020204" pitchFamily="34" charset="0"/>
                <a:ea typeface="+mn-ea"/>
                <a:cs typeface="Arial" panose="020B0604020202020204" pitchFamily="34" charset="0"/>
              </a:endParaRPr>
            </a:p>
          </p:txBody>
        </p:sp>
      </p:grpSp>
      <p:pic>
        <p:nvPicPr>
          <p:cNvPr id="15" name="Picture 15"/>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2613845" flipV="1">
            <a:off x="14523171" y="298202"/>
            <a:ext cx="7267355" cy="3365796"/>
          </a:xfrm>
          <a:prstGeom prst="rect">
            <a:avLst/>
          </a:prstGeom>
        </p:spPr>
      </p:pic>
      <p:pic>
        <p:nvPicPr>
          <p:cNvPr id="16" name="Picture 16"/>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rot="18569811" flipH="1">
            <a:off x="13835568" y="5898358"/>
            <a:ext cx="7700561" cy="4932956"/>
          </a:xfrm>
          <a:prstGeom prst="rect">
            <a:avLst/>
          </a:prstGeom>
        </p:spPr>
      </p:pic>
      <p:sp>
        <p:nvSpPr>
          <p:cNvPr id="17" name="TextBox 17"/>
          <p:cNvSpPr txBox="1"/>
          <p:nvPr/>
        </p:nvSpPr>
        <p:spPr>
          <a:xfrm>
            <a:off x="6341961" y="9238317"/>
            <a:ext cx="8110538" cy="355162"/>
          </a:xfrm>
          <a:prstGeom prst="rect">
            <a:avLst/>
          </a:prstGeom>
        </p:spPr>
        <p:txBody>
          <a:bodyPr lIns="0" tIns="0" rIns="0" bIns="0" rtlCol="0" anchor="t">
            <a:spAutoFit/>
          </a:bodyPr>
          <a:lstStyle/>
          <a:p>
            <a:pPr marL="0" marR="0" lvl="0" indent="0" algn="l" defTabSz="914400" rtl="0" eaLnBrk="1" fontAlgn="auto" latinLnBrk="0" hangingPunct="1">
              <a:lnSpc>
                <a:spcPts val="2600"/>
              </a:lnSpc>
              <a:spcBef>
                <a:spcPts val="0"/>
              </a:spcBef>
              <a:spcAft>
                <a:spcPts val="0"/>
              </a:spcAft>
              <a:buClrTx/>
              <a:buSzTx/>
              <a:buFontTx/>
              <a:buNone/>
              <a:tabLst/>
              <a:defRPr/>
            </a:pPr>
            <a:r>
              <a:rPr kumimoji="0" lang="en-US" sz="3600" b="0" i="0" u="none" strike="noStrike" kern="1200" cap="none" spc="0" normalizeH="0" baseline="0" noProof="0" dirty="0">
                <a:ln>
                  <a:noFill/>
                </a:ln>
                <a:solidFill>
                  <a:srgbClr val="953EC5"/>
                </a:solidFill>
                <a:effectLst/>
                <a:uLnTx/>
                <a:uFillTx/>
                <a:latin typeface="Arial" panose="020B0604020202020204" pitchFamily="34" charset="0"/>
                <a:ea typeface="+mn-ea"/>
                <a:cs typeface="Arial" panose="020B0604020202020204" pitchFamily="34" charset="0"/>
              </a:rPr>
              <a:t>Presenter: MBA Huỳnh Kim Liên</a:t>
            </a:r>
          </a:p>
        </p:txBody>
      </p:sp>
      <p:pic>
        <p:nvPicPr>
          <p:cNvPr id="20" name="Picture 19" descr="Text, whiteboard&#10;&#10;Description automatically generated">
            <a:extLst>
              <a:ext uri="{FF2B5EF4-FFF2-40B4-BE49-F238E27FC236}">
                <a16:creationId xmlns:a16="http://schemas.microsoft.com/office/drawing/2014/main" id="{0E79A431-7876-ABDE-2FA7-8B6837C0C513}"/>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rot="20770059">
            <a:off x="8144705" y="2613926"/>
            <a:ext cx="8854068" cy="4595439"/>
          </a:xfrm>
          <a:prstGeom prst="rect">
            <a:avLst/>
          </a:prstGeom>
          <a:ln>
            <a:noFill/>
          </a:ln>
          <a:effectLst>
            <a:softEdge rad="112500"/>
          </a:effectLst>
        </p:spPr>
      </p:pic>
      <p:pic>
        <p:nvPicPr>
          <p:cNvPr id="24" name="Picture 23">
            <a:extLst>
              <a:ext uri="{FF2B5EF4-FFF2-40B4-BE49-F238E27FC236}">
                <a16:creationId xmlns:a16="http://schemas.microsoft.com/office/drawing/2014/main" id="{105AF36D-30FB-94B4-28DF-D137604B9847}"/>
              </a:ext>
            </a:extLst>
          </p:cNvPr>
          <p:cNvPicPr>
            <a:picLocks noChangeAspect="1"/>
          </p:cNvPicPr>
          <p:nvPr/>
        </p:nvPicPr>
        <p:blipFill>
          <a:blip r:embed="rId9"/>
          <a:stretch>
            <a:fillRect/>
          </a:stretch>
        </p:blipFill>
        <p:spPr>
          <a:xfrm>
            <a:off x="-24945" y="3863061"/>
            <a:ext cx="7482574" cy="3373733"/>
          </a:xfrm>
          <a:prstGeom prst="rect">
            <a:avLst/>
          </a:prstGeom>
          <a:ln>
            <a:noFill/>
          </a:ln>
          <a:effectLst>
            <a:softEdge rad="112500"/>
          </a:effectLst>
        </p:spPr>
      </p:pic>
    </p:spTree>
    <p:extLst>
      <p:ext uri="{BB962C8B-B14F-4D97-AF65-F5344CB8AC3E}">
        <p14:creationId xmlns:p14="http://schemas.microsoft.com/office/powerpoint/2010/main" val="402482628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Microsoft YaHei"/>
        <a:cs typeface=""/>
      </a:majorFont>
      <a:minorFont>
        <a:latin typeface="Arial"/>
        <a:ea typeface="Microsoft YaHei"/>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8D9F5B08A729446891E56086570C179" ma:contentTypeVersion="2" ma:contentTypeDescription="Create a new document." ma:contentTypeScope="" ma:versionID="8a46b13a2ad6f7ff9a99a2372739f3d0">
  <xsd:schema xmlns:xsd="http://www.w3.org/2001/XMLSchema" xmlns:xs="http://www.w3.org/2001/XMLSchema" xmlns:p="http://schemas.microsoft.com/office/2006/metadata/properties" xmlns:ns3="d986c4d9-c0b4-43f2-aa91-395566ce97d7" targetNamespace="http://schemas.microsoft.com/office/2006/metadata/properties" ma:root="true" ma:fieldsID="1b150dc0401b012f38d30fefd59c6789" ns3:_="">
    <xsd:import namespace="d986c4d9-c0b4-43f2-aa91-395566ce97d7"/>
    <xsd:element name="properties">
      <xsd:complexType>
        <xsd:sequence>
          <xsd:element name="documentManagement">
            <xsd:complexType>
              <xsd:all>
                <xsd:element ref="ns3:MediaServiceMetadata" minOccurs="0"/>
                <xsd:element ref="ns3: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986c4d9-c0b4-43f2-aa91-395566ce97d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7FD42BC9-AF53-448E-93C7-567C55CA6AB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986c4d9-c0b4-43f2-aa91-395566ce97d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FFE76B32-74C4-4C5B-8E3B-840A7BB9527E}">
  <ds:schemaRefs>
    <ds:schemaRef ds:uri="http://schemas.microsoft.com/sharepoint/v3/contenttype/forms"/>
  </ds:schemaRefs>
</ds:datastoreItem>
</file>

<file path=customXml/itemProps3.xml><?xml version="1.0" encoding="utf-8"?>
<ds:datastoreItem xmlns:ds="http://schemas.openxmlformats.org/officeDocument/2006/customXml" ds:itemID="{6A666565-0578-4A0C-AC37-6E1BE4DE47AE}">
  <ds:schemaRefs>
    <ds:schemaRef ds:uri="http://schemas.microsoft.com/office/2006/metadata/properties"/>
    <ds:schemaRef ds:uri="http://schemas.microsoft.com/office/infopath/2007/PartnerControls"/>
    <ds:schemaRef ds:uri="http://www.w3.org/XML/1998/namespace"/>
    <ds:schemaRef ds:uri="http://purl.org/dc/terms/"/>
    <ds:schemaRef ds:uri="http://purl.org/dc/elements/1.1/"/>
    <ds:schemaRef ds:uri="http://schemas.microsoft.com/office/2006/documentManagement/types"/>
    <ds:schemaRef ds:uri="http://schemas.openxmlformats.org/package/2006/metadata/core-properties"/>
    <ds:schemaRef ds:uri="d986c4d9-c0b4-43f2-aa91-395566ce97d7"/>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Facet</Template>
  <TotalTime>2578</TotalTime>
  <Words>6724</Words>
  <Application>Microsoft Office PowerPoint</Application>
  <PresentationFormat>Custom</PresentationFormat>
  <Paragraphs>505</Paragraphs>
  <Slides>74</Slides>
  <Notes>23</Notes>
  <HiddenSlides>0</HiddenSlides>
  <MMClips>0</MMClips>
  <ScaleCrop>false</ScaleCrop>
  <HeadingPairs>
    <vt:vector size="6" baseType="variant">
      <vt:variant>
        <vt:lpstr>Fonts Used</vt:lpstr>
      </vt:variant>
      <vt:variant>
        <vt:i4>11</vt:i4>
      </vt:variant>
      <vt:variant>
        <vt:lpstr>Theme</vt:lpstr>
      </vt:variant>
      <vt:variant>
        <vt:i4>2</vt:i4>
      </vt:variant>
      <vt:variant>
        <vt:lpstr>Slide Titles</vt:lpstr>
      </vt:variant>
      <vt:variant>
        <vt:i4>74</vt:i4>
      </vt:variant>
    </vt:vector>
  </HeadingPairs>
  <TitlesOfParts>
    <vt:vector size="87" baseType="lpstr">
      <vt:lpstr>Calibri</vt:lpstr>
      <vt:lpstr>Segoe UI</vt:lpstr>
      <vt:lpstr>arial</vt:lpstr>
      <vt:lpstr>Rockwell</vt:lpstr>
      <vt:lpstr>Cambria</vt:lpstr>
      <vt:lpstr>Roboto</vt:lpstr>
      <vt:lpstr>Wingdings</vt:lpstr>
      <vt:lpstr>arial</vt:lpstr>
      <vt:lpstr>VNI-Helve</vt:lpstr>
      <vt:lpstr>Times New Roman</vt:lpstr>
      <vt:lpstr>Kollektif</vt:lpstr>
      <vt:lpstr>Office Theme</vt:lpstr>
      <vt:lpstr>默认设计模板</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2.2. MỤC TIÊU, CƠ SỞ KH &amp; TIẾN TRÌNH HOẠCH ĐỊNH</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HUYNHKIMLIEN</dc:creator>
  <cp:lastModifiedBy>Huynh Kim Lien</cp:lastModifiedBy>
  <cp:revision>78</cp:revision>
  <dcterms:created xsi:type="dcterms:W3CDTF">2006-08-16T00:00:00Z</dcterms:created>
  <dcterms:modified xsi:type="dcterms:W3CDTF">2025-02-27T04:05:01Z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727C0BDC8ADB4552ACFBD33538E8207F</vt:lpwstr>
  </property>
  <property fmtid="{D5CDD505-2E9C-101B-9397-08002B2CF9AE}" pid="3" name="KSOProductBuildVer">
    <vt:lpwstr>1033-11.2.0.11105</vt:lpwstr>
  </property>
  <property fmtid="{D5CDD505-2E9C-101B-9397-08002B2CF9AE}" pid="4" name="ContentTypeId">
    <vt:lpwstr>0x01010058D9F5B08A729446891E56086570C179</vt:lpwstr>
  </property>
</Properties>
</file>