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771" r:id="rId2"/>
    <p:sldMasterId id="2147483783" r:id="rId3"/>
  </p:sldMasterIdLst>
  <p:notesMasterIdLst>
    <p:notesMasterId r:id="rId26"/>
  </p:notesMasterIdLst>
  <p:sldIdLst>
    <p:sldId id="4006" r:id="rId4"/>
    <p:sldId id="320" r:id="rId5"/>
    <p:sldId id="3958" r:id="rId6"/>
    <p:sldId id="3995" r:id="rId7"/>
    <p:sldId id="3951" r:id="rId8"/>
    <p:sldId id="3996" r:id="rId9"/>
    <p:sldId id="3960" r:id="rId10"/>
    <p:sldId id="3997" r:id="rId11"/>
    <p:sldId id="4000" r:id="rId12"/>
    <p:sldId id="4001" r:id="rId13"/>
    <p:sldId id="4002" r:id="rId14"/>
    <p:sldId id="4003" r:id="rId15"/>
    <p:sldId id="4004" r:id="rId16"/>
    <p:sldId id="4016" r:id="rId17"/>
    <p:sldId id="4017" r:id="rId18"/>
    <p:sldId id="4011" r:id="rId19"/>
    <p:sldId id="4007" r:id="rId20"/>
    <p:sldId id="4013" r:id="rId21"/>
    <p:sldId id="4014" r:id="rId22"/>
    <p:sldId id="4015" r:id="rId23"/>
    <p:sldId id="270" r:id="rId24"/>
    <p:sldId id="3992" r:id="rId25"/>
  </p:sldIdLst>
  <p:sldSz cx="18288000" cy="10287000"/>
  <p:notesSz cx="6858000" cy="9144000"/>
  <p:embeddedFontLst>
    <p:embeddedFont>
      <p:font typeface="Cambria Math" panose="02040503050406030204" pitchFamily="18" charset="0"/>
      <p:regular r:id="rId27"/>
    </p:embeddedFont>
    <p:embeddedFont>
      <p:font typeface="Microsoft YaHei" panose="020B0503020204020204" pitchFamily="34" charset="-122"/>
      <p:regular r:id="rId28"/>
      <p:bold r:id="rId29"/>
    </p:embeddedFont>
    <p:embeddedFont>
      <p:font typeface="Poppins ExtraBold" panose="00000900000000000000" pitchFamily="2" charset="0"/>
      <p:regular r:id="rId30"/>
      <p:bold r:id="rId31"/>
      <p:boldItalic r:id="rId32"/>
    </p:embeddedFont>
    <p:embeddedFont>
      <p:font typeface="Poppins Medium" panose="00000600000000000000" pitchFamily="2" charset="0"/>
      <p:regular r:id="rId33"/>
      <p: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E7FF"/>
    <a:srgbClr val="990000"/>
    <a:srgbClr val="FFCCCC"/>
    <a:srgbClr val="000099"/>
    <a:srgbClr val="0033CC"/>
    <a:srgbClr val="00B3F2"/>
    <a:srgbClr val="0505FF"/>
    <a:srgbClr val="008000"/>
    <a:srgbClr val="0066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3" autoAdjust="0"/>
    <p:restoredTop sz="92879" autoAdjust="0"/>
  </p:normalViewPr>
  <p:slideViewPr>
    <p:cSldViewPr>
      <p:cViewPr varScale="1">
        <p:scale>
          <a:sx n="34" d="100"/>
          <a:sy n="34" d="100"/>
        </p:scale>
        <p:origin x="1188" y="6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font" Target="fonts/font8.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6.fntdata"/><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font" Target="fonts/font2.fntdata"/><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5.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C8A275-A6F5-4EF5-B2C9-3A9B3FF8A9A1}" type="doc">
      <dgm:prSet loTypeId="urn:microsoft.com/office/officeart/2005/8/layout/vList2" loCatId="list" qsTypeId="urn:microsoft.com/office/officeart/2005/8/quickstyle/simple5" qsCatId="simple" csTypeId="urn:microsoft.com/office/officeart/2005/8/colors/accent6_3" csCatId="accent6" phldr="1"/>
      <dgm:spPr/>
      <dgm:t>
        <a:bodyPr/>
        <a:lstStyle/>
        <a:p>
          <a:endParaRPr lang="en-US"/>
        </a:p>
      </dgm:t>
    </dgm:pt>
    <dgm:pt modelId="{EDE30CF8-AB37-4C77-91C4-477571266168}">
      <dgm:prSet phldrT="[Text]" custT="1"/>
      <dgm:spPr>
        <a:gradFill flip="none" rotWithShape="0">
          <a:gsLst>
            <a:gs pos="0">
              <a:srgbClr val="004CBC">
                <a:shade val="30000"/>
                <a:satMod val="115000"/>
              </a:srgbClr>
            </a:gs>
            <a:gs pos="50000">
              <a:srgbClr val="004CBC">
                <a:shade val="67500"/>
                <a:satMod val="115000"/>
              </a:srgbClr>
            </a:gs>
            <a:gs pos="100000">
              <a:srgbClr val="004CBC">
                <a:shade val="100000"/>
                <a:satMod val="115000"/>
              </a:srgbClr>
            </a:gs>
          </a:gsLst>
          <a:lin ang="16200000" scaled="1"/>
          <a:tileRect/>
        </a:gradFill>
      </dgm:spPr>
      <dgm:t>
        <a:bodyPr/>
        <a:lstStyle/>
        <a:p>
          <a:pPr algn="l"/>
          <a:r>
            <a:rPr lang="en-US" sz="4800" kern="1200" dirty="0">
              <a:solidFill>
                <a:srgbClr val="FFFFFF"/>
              </a:solidFill>
              <a:latin typeface="Arial"/>
              <a:ea typeface="方正粗倩简体"/>
              <a:cs typeface="+mn-cs"/>
            </a:rPr>
            <a:t>5.2. </a:t>
          </a:r>
          <a:r>
            <a:rPr lang="it-IT" sz="4800" kern="1200" dirty="0">
              <a:solidFill>
                <a:srgbClr val="FFFFFF"/>
              </a:solidFill>
              <a:latin typeface="Arial"/>
              <a:ea typeface="方正粗倩简体"/>
              <a:cs typeface="+mn-cs"/>
            </a:rPr>
            <a:t>Phương pháp lập kế hoạch giá thành sản phẩm</a:t>
          </a:r>
          <a:endParaRPr lang="en-US" sz="4800" kern="1200" dirty="0">
            <a:solidFill>
              <a:srgbClr val="FFFFFF"/>
            </a:solidFill>
            <a:latin typeface="Arial"/>
            <a:ea typeface="方正粗倩简体"/>
            <a:cs typeface="+mn-cs"/>
          </a:endParaRPr>
        </a:p>
      </dgm:t>
    </dgm:pt>
    <dgm:pt modelId="{4601E9A5-E142-48CE-8CA9-7B8B3A686BFA}" type="parTrans" cxnId="{4987B9FC-0537-4BEA-88E2-93F84FFA854B}">
      <dgm:prSet/>
      <dgm:spPr/>
      <dgm:t>
        <a:bodyPr/>
        <a:lstStyle/>
        <a:p>
          <a:pPr algn="l"/>
          <a:endParaRPr lang="en-US" sz="3600">
            <a:latin typeface="+mj-lt"/>
            <a:cs typeface="Arial" panose="020B0604020202020204" pitchFamily="34" charset="0"/>
          </a:endParaRPr>
        </a:p>
      </dgm:t>
    </dgm:pt>
    <dgm:pt modelId="{7447B4EB-BA0C-4463-8003-B0F4E25A793E}" type="sibTrans" cxnId="{4987B9FC-0537-4BEA-88E2-93F84FFA854B}">
      <dgm:prSet/>
      <dgm:spPr/>
      <dgm:t>
        <a:bodyPr/>
        <a:lstStyle/>
        <a:p>
          <a:pPr algn="l"/>
          <a:endParaRPr lang="en-US" sz="3600">
            <a:latin typeface="+mj-lt"/>
            <a:cs typeface="Arial" panose="020B0604020202020204" pitchFamily="34" charset="0"/>
          </a:endParaRPr>
        </a:p>
      </dgm:t>
    </dgm:pt>
    <dgm:pt modelId="{ACEE3D10-1BD0-44F7-9AFC-D363E33D7BB3}">
      <dgm:prSet phldrT="[Text]" custT="1"/>
      <dgm:spPr/>
      <dgm:t>
        <a:bodyPr/>
        <a:lstStyle/>
        <a:p>
          <a:pPr algn="l"/>
          <a:endParaRPr lang="en-US" sz="3600" dirty="0">
            <a:latin typeface="+mj-lt"/>
            <a:cs typeface="Arial" panose="020B0604020202020204" pitchFamily="34" charset="0"/>
          </a:endParaRPr>
        </a:p>
      </dgm:t>
    </dgm:pt>
    <dgm:pt modelId="{6ABE01B7-A83D-4BF2-BF0D-5400E8F9CD0B}" type="parTrans" cxnId="{4763B342-2A9D-47E4-A8C9-120583744AB3}">
      <dgm:prSet/>
      <dgm:spPr/>
      <dgm:t>
        <a:bodyPr/>
        <a:lstStyle/>
        <a:p>
          <a:pPr algn="l"/>
          <a:endParaRPr lang="en-US" sz="3600">
            <a:latin typeface="+mj-lt"/>
            <a:cs typeface="Arial" panose="020B0604020202020204" pitchFamily="34" charset="0"/>
          </a:endParaRPr>
        </a:p>
      </dgm:t>
    </dgm:pt>
    <dgm:pt modelId="{FF129CF2-BB3F-476C-8BEC-0F3414332C35}" type="sibTrans" cxnId="{4763B342-2A9D-47E4-A8C9-120583744AB3}">
      <dgm:prSet/>
      <dgm:spPr/>
      <dgm:t>
        <a:bodyPr/>
        <a:lstStyle/>
        <a:p>
          <a:pPr algn="l"/>
          <a:endParaRPr lang="en-US" sz="3600">
            <a:latin typeface="+mj-lt"/>
            <a:cs typeface="Arial" panose="020B0604020202020204" pitchFamily="34" charset="0"/>
          </a:endParaRPr>
        </a:p>
      </dgm:t>
    </dgm:pt>
    <dgm:pt modelId="{ED0D3E6D-7CFC-40F0-8929-F9628B253E51}">
      <dgm:prSet custT="1"/>
      <dgm:spPr>
        <a:gradFill flip="none" rotWithShape="0">
          <a:gsLst>
            <a:gs pos="0">
              <a:srgbClr val="004CBC">
                <a:shade val="30000"/>
                <a:satMod val="115000"/>
              </a:srgbClr>
            </a:gs>
            <a:gs pos="50000">
              <a:srgbClr val="004CBC">
                <a:shade val="67500"/>
                <a:satMod val="115000"/>
              </a:srgbClr>
            </a:gs>
            <a:gs pos="100000">
              <a:srgbClr val="004CBC">
                <a:shade val="100000"/>
                <a:satMod val="115000"/>
              </a:srgbClr>
            </a:gs>
          </a:gsLst>
          <a:lin ang="16200000" scaled="1"/>
          <a:tileRect/>
        </a:gradFill>
        <a:ln>
          <a:noFill/>
        </a:ln>
        <a:effectLst>
          <a:outerShdw blurRad="57150" dist="19050" dir="5400000" algn="ctr" rotWithShape="0">
            <a:srgbClr val="000000">
              <a:alpha val="63000"/>
            </a:srgbClr>
          </a:outerShdw>
        </a:effectLst>
      </dgm:spPr>
      <dgm:t>
        <a:bodyPr spcFirstLastPara="0" vert="horz" wrap="square" lIns="137160" tIns="137160" rIns="137160" bIns="137160" numCol="1" spcCol="1270" anchor="ctr" anchorCtr="0"/>
        <a:lstStyle/>
        <a:p>
          <a:pPr marL="0" lvl="0" indent="0" algn="l" defTabSz="1600200">
            <a:lnSpc>
              <a:spcPct val="90000"/>
            </a:lnSpc>
            <a:spcBef>
              <a:spcPct val="0"/>
            </a:spcBef>
            <a:spcAft>
              <a:spcPct val="35000"/>
            </a:spcAft>
            <a:buFont typeface="+mj-lt"/>
            <a:buNone/>
          </a:pPr>
          <a:r>
            <a:rPr lang="en-US" sz="4800" kern="1200" dirty="0">
              <a:solidFill>
                <a:srgbClr val="FFFFFF"/>
              </a:solidFill>
              <a:latin typeface="Arial"/>
              <a:ea typeface="方正粗倩简体"/>
              <a:cs typeface="+mn-cs"/>
            </a:rPr>
            <a:t>5.1. </a:t>
          </a:r>
          <a:r>
            <a:rPr lang="it-IT" sz="4800" kern="1200" dirty="0">
              <a:solidFill>
                <a:srgbClr val="FFFFFF"/>
              </a:solidFill>
              <a:latin typeface="Arial"/>
              <a:ea typeface="方正粗倩简体"/>
              <a:cs typeface="+mn-cs"/>
            </a:rPr>
            <a:t>Khái niệm, ý nghĩa của kế hoạch giá thành sản phẩm</a:t>
          </a:r>
          <a:endParaRPr lang="en-US" sz="4800" kern="1200" dirty="0">
            <a:solidFill>
              <a:srgbClr val="FFFFFF"/>
            </a:solidFill>
            <a:latin typeface="Arial"/>
            <a:ea typeface="方正粗倩简体"/>
            <a:cs typeface="+mn-cs"/>
          </a:endParaRPr>
        </a:p>
      </dgm:t>
    </dgm:pt>
    <dgm:pt modelId="{81B75AF9-66BE-414B-816C-EE237CCC67E8}" type="parTrans" cxnId="{D49E1231-70AB-4DE4-A704-4EC5910CF595}">
      <dgm:prSet/>
      <dgm:spPr/>
      <dgm:t>
        <a:bodyPr/>
        <a:lstStyle/>
        <a:p>
          <a:pPr algn="l"/>
          <a:endParaRPr lang="en-US" sz="3600">
            <a:latin typeface="+mj-lt"/>
          </a:endParaRPr>
        </a:p>
      </dgm:t>
    </dgm:pt>
    <dgm:pt modelId="{DF6FFA6D-05EE-482B-972C-04F394CF6D12}" type="sibTrans" cxnId="{D49E1231-70AB-4DE4-A704-4EC5910CF595}">
      <dgm:prSet/>
      <dgm:spPr/>
      <dgm:t>
        <a:bodyPr/>
        <a:lstStyle/>
        <a:p>
          <a:pPr algn="l"/>
          <a:endParaRPr lang="en-US" sz="3600">
            <a:latin typeface="+mj-lt"/>
          </a:endParaRPr>
        </a:p>
      </dgm:t>
    </dgm:pt>
    <dgm:pt modelId="{D4490897-B8BB-4765-BE2E-125F8E82604F}" type="pres">
      <dgm:prSet presAssocID="{E6C8A275-A6F5-4EF5-B2C9-3A9B3FF8A9A1}" presName="linear" presStyleCnt="0">
        <dgm:presLayoutVars>
          <dgm:animLvl val="lvl"/>
          <dgm:resizeHandles val="exact"/>
        </dgm:presLayoutVars>
      </dgm:prSet>
      <dgm:spPr/>
    </dgm:pt>
    <dgm:pt modelId="{EF3AA000-91CB-4BE3-886E-EE5B38000CA9}" type="pres">
      <dgm:prSet presAssocID="{ED0D3E6D-7CFC-40F0-8929-F9628B253E51}" presName="parentText" presStyleLbl="node1" presStyleIdx="0" presStyleCnt="2" custScaleX="89184" custScaleY="123880" custLinFactY="12534" custLinFactNeighborX="0" custLinFactNeighborY="100000">
        <dgm:presLayoutVars>
          <dgm:chMax val="0"/>
          <dgm:bulletEnabled val="1"/>
        </dgm:presLayoutVars>
      </dgm:prSet>
      <dgm:spPr>
        <a:xfrm>
          <a:off x="0" y="1404642"/>
          <a:ext cx="14706600" cy="1507371"/>
        </a:xfrm>
        <a:prstGeom prst="roundRect">
          <a:avLst/>
        </a:prstGeom>
      </dgm:spPr>
    </dgm:pt>
    <dgm:pt modelId="{2211624E-F3EA-4506-9E0D-779BC0925D1E}" type="pres">
      <dgm:prSet presAssocID="{DF6FFA6D-05EE-482B-972C-04F394CF6D12}" presName="spacer" presStyleCnt="0"/>
      <dgm:spPr/>
    </dgm:pt>
    <dgm:pt modelId="{30807500-235A-4B6E-91BA-5A04199E5E12}" type="pres">
      <dgm:prSet presAssocID="{EDE30CF8-AB37-4C77-91C4-477571266168}" presName="parentText" presStyleLbl="node1" presStyleIdx="1" presStyleCnt="2" custScaleX="89184" custScaleY="124666" custLinFactNeighborY="40097">
        <dgm:presLayoutVars>
          <dgm:chMax val="0"/>
          <dgm:bulletEnabled val="1"/>
        </dgm:presLayoutVars>
      </dgm:prSet>
      <dgm:spPr/>
    </dgm:pt>
    <dgm:pt modelId="{DECF1EAE-4084-4C21-9A37-40A735BF7BB3}" type="pres">
      <dgm:prSet presAssocID="{EDE30CF8-AB37-4C77-91C4-477571266168}" presName="childText" presStyleLbl="revTx" presStyleIdx="0" presStyleCnt="1">
        <dgm:presLayoutVars>
          <dgm:bulletEnabled val="1"/>
        </dgm:presLayoutVars>
      </dgm:prSet>
      <dgm:spPr/>
    </dgm:pt>
  </dgm:ptLst>
  <dgm:cxnLst>
    <dgm:cxn modelId="{C54CC606-CA3D-4BF1-B2F8-641444884F7D}" type="presOf" srcId="{EDE30CF8-AB37-4C77-91C4-477571266168}" destId="{30807500-235A-4B6E-91BA-5A04199E5E12}" srcOrd="0" destOrd="0" presId="urn:microsoft.com/office/officeart/2005/8/layout/vList2"/>
    <dgm:cxn modelId="{01C42A12-3B2F-4B43-9AD7-5903AB978FFB}" type="presOf" srcId="{ACEE3D10-1BD0-44F7-9AFC-D363E33D7BB3}" destId="{DECF1EAE-4084-4C21-9A37-40A735BF7BB3}" srcOrd="0" destOrd="0" presId="urn:microsoft.com/office/officeart/2005/8/layout/vList2"/>
    <dgm:cxn modelId="{D49E1231-70AB-4DE4-A704-4EC5910CF595}" srcId="{E6C8A275-A6F5-4EF5-B2C9-3A9B3FF8A9A1}" destId="{ED0D3E6D-7CFC-40F0-8929-F9628B253E51}" srcOrd="0" destOrd="0" parTransId="{81B75AF9-66BE-414B-816C-EE237CCC67E8}" sibTransId="{DF6FFA6D-05EE-482B-972C-04F394CF6D12}"/>
    <dgm:cxn modelId="{98F8003B-39DD-47AB-A2B8-2A090F190EA5}" type="presOf" srcId="{E6C8A275-A6F5-4EF5-B2C9-3A9B3FF8A9A1}" destId="{D4490897-B8BB-4765-BE2E-125F8E82604F}" srcOrd="0" destOrd="0" presId="urn:microsoft.com/office/officeart/2005/8/layout/vList2"/>
    <dgm:cxn modelId="{4763B342-2A9D-47E4-A8C9-120583744AB3}" srcId="{EDE30CF8-AB37-4C77-91C4-477571266168}" destId="{ACEE3D10-1BD0-44F7-9AFC-D363E33D7BB3}" srcOrd="0" destOrd="0" parTransId="{6ABE01B7-A83D-4BF2-BF0D-5400E8F9CD0B}" sibTransId="{FF129CF2-BB3F-476C-8BEC-0F3414332C35}"/>
    <dgm:cxn modelId="{9437CFD6-EB03-4E13-AB3C-AC799C17EAC0}" type="presOf" srcId="{ED0D3E6D-7CFC-40F0-8929-F9628B253E51}" destId="{EF3AA000-91CB-4BE3-886E-EE5B38000CA9}" srcOrd="0" destOrd="0" presId="urn:microsoft.com/office/officeart/2005/8/layout/vList2"/>
    <dgm:cxn modelId="{4987B9FC-0537-4BEA-88E2-93F84FFA854B}" srcId="{E6C8A275-A6F5-4EF5-B2C9-3A9B3FF8A9A1}" destId="{EDE30CF8-AB37-4C77-91C4-477571266168}" srcOrd="1" destOrd="0" parTransId="{4601E9A5-E142-48CE-8CA9-7B8B3A686BFA}" sibTransId="{7447B4EB-BA0C-4463-8003-B0F4E25A793E}"/>
    <dgm:cxn modelId="{2E5EF8D9-D148-45D1-985B-E1A444A2ED0A}" type="presParOf" srcId="{D4490897-B8BB-4765-BE2E-125F8E82604F}" destId="{EF3AA000-91CB-4BE3-886E-EE5B38000CA9}" srcOrd="0" destOrd="0" presId="urn:microsoft.com/office/officeart/2005/8/layout/vList2"/>
    <dgm:cxn modelId="{907B0D59-9DB8-4858-B925-B82AC38B1858}" type="presParOf" srcId="{D4490897-B8BB-4765-BE2E-125F8E82604F}" destId="{2211624E-F3EA-4506-9E0D-779BC0925D1E}" srcOrd="1" destOrd="0" presId="urn:microsoft.com/office/officeart/2005/8/layout/vList2"/>
    <dgm:cxn modelId="{F3DEE55F-2919-41B9-AC09-F7B74FD9657A}" type="presParOf" srcId="{D4490897-B8BB-4765-BE2E-125F8E82604F}" destId="{30807500-235A-4B6E-91BA-5A04199E5E12}" srcOrd="2" destOrd="0" presId="urn:microsoft.com/office/officeart/2005/8/layout/vList2"/>
    <dgm:cxn modelId="{2817CFE3-6681-4085-A3DA-A18FAD061492}" type="presParOf" srcId="{D4490897-B8BB-4765-BE2E-125F8E82604F}" destId="{DECF1EAE-4084-4C21-9A37-40A735BF7BB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E10E2F-298B-4CB3-9F97-092CA7C4C212}" type="doc">
      <dgm:prSet loTypeId="urn:microsoft.com/office/officeart/2005/8/layout/pyramid2" loCatId="pyramid" qsTypeId="urn:microsoft.com/office/officeart/2005/8/quickstyle/3d3" qsCatId="3D" csTypeId="urn:microsoft.com/office/officeart/2005/8/colors/accent0_3" csCatId="mainScheme" phldr="1"/>
      <dgm:spPr/>
    </dgm:pt>
    <dgm:pt modelId="{43996FF0-6E4D-494C-81A8-7E145E0D3E1D}">
      <dgm:prSet phldrT="[Text]" custT="1"/>
      <dgm:spPr/>
      <dgm:t>
        <a:bodyPr/>
        <a:lstStyle/>
        <a:p>
          <a:pPr algn="just"/>
          <a:r>
            <a:rPr lang="it-IT" sz="4000" b="0" kern="1200" dirty="0">
              <a:solidFill>
                <a:srgbClr val="002060"/>
              </a:solidFill>
              <a:latin typeface="Arial" panose="020B0604020202020204" pitchFamily="34" charset="0"/>
              <a:ea typeface="+mn-ea"/>
              <a:cs typeface="Arial" panose="020B0604020202020204" pitchFamily="34" charset="0"/>
            </a:rPr>
            <a:t>5.1.1. </a:t>
          </a:r>
          <a:r>
            <a:rPr lang="de-DE" sz="4000" b="0" kern="1200" dirty="0">
              <a:solidFill>
                <a:srgbClr val="002060"/>
              </a:solidFill>
              <a:latin typeface="Arial" panose="020B0604020202020204" pitchFamily="34" charset="0"/>
              <a:ea typeface="+mn-ea"/>
              <a:cs typeface="Arial" panose="020B0604020202020204" pitchFamily="34" charset="0"/>
            </a:rPr>
            <a:t>Khái niệm giá thành sản phẩm và các phương pháp phân loại chi phí sản xuất</a:t>
          </a:r>
          <a:endParaRPr lang="en-US" sz="4000" b="0" kern="1200" dirty="0">
            <a:solidFill>
              <a:srgbClr val="002060"/>
            </a:solidFill>
            <a:latin typeface="Arial" panose="020B0604020202020204" pitchFamily="34" charset="0"/>
            <a:ea typeface="+mn-ea"/>
            <a:cs typeface="Arial" panose="020B0604020202020204" pitchFamily="34" charset="0"/>
          </a:endParaRPr>
        </a:p>
      </dgm:t>
    </dgm:pt>
    <dgm:pt modelId="{0110F1EB-0A87-4F4D-9D3D-C462FA36A5DD}" type="parTrans" cxnId="{992A8FD8-631F-4AC5-9544-56887094AB71}">
      <dgm:prSet/>
      <dgm:spPr/>
      <dgm:t>
        <a:bodyPr/>
        <a:lstStyle/>
        <a:p>
          <a:endParaRPr lang="en-US">
            <a:solidFill>
              <a:srgbClr val="000099"/>
            </a:solidFill>
            <a:latin typeface="+mj-lt"/>
          </a:endParaRPr>
        </a:p>
      </dgm:t>
    </dgm:pt>
    <dgm:pt modelId="{EF4172E3-5111-4CEE-8C0C-5CC99AEA5E86}" type="sibTrans" cxnId="{992A8FD8-631F-4AC5-9544-56887094AB71}">
      <dgm:prSet/>
      <dgm:spPr/>
      <dgm:t>
        <a:bodyPr/>
        <a:lstStyle/>
        <a:p>
          <a:endParaRPr lang="en-US">
            <a:solidFill>
              <a:srgbClr val="000099"/>
            </a:solidFill>
            <a:latin typeface="+mj-lt"/>
          </a:endParaRPr>
        </a:p>
      </dgm:t>
    </dgm:pt>
    <dgm:pt modelId="{263B08D6-AA09-4434-8C53-3BDE6464AA6E}">
      <dgm:prSet phldrT="[Text]" custT="1"/>
      <dgm:spPr/>
      <dgm:t>
        <a:bodyPr/>
        <a:lstStyle/>
        <a:p>
          <a:pPr marL="0" lvl="0" indent="0" algn="just" defTabSz="1778000">
            <a:lnSpc>
              <a:spcPct val="90000"/>
            </a:lnSpc>
            <a:spcBef>
              <a:spcPct val="0"/>
            </a:spcBef>
            <a:spcAft>
              <a:spcPct val="35000"/>
            </a:spcAft>
            <a:buNone/>
          </a:pPr>
          <a:r>
            <a:rPr lang="it-IT" sz="4000" b="0" kern="1200" dirty="0">
              <a:solidFill>
                <a:srgbClr val="002060"/>
              </a:solidFill>
              <a:latin typeface="Arial" panose="020B0604020202020204" pitchFamily="34" charset="0"/>
              <a:ea typeface="方正粗倩简体"/>
              <a:cs typeface="Arial" panose="020B0604020202020204" pitchFamily="34" charset="0"/>
            </a:rPr>
            <a:t>5.1.2. </a:t>
          </a:r>
          <a:r>
            <a:rPr lang="de-DE" sz="4000" b="0" kern="1200" dirty="0">
              <a:solidFill>
                <a:srgbClr val="002060"/>
              </a:solidFill>
              <a:latin typeface="Arial" panose="020B0604020202020204" pitchFamily="34" charset="0"/>
              <a:ea typeface="方正粗倩简体"/>
              <a:cs typeface="Arial" panose="020B0604020202020204" pitchFamily="34" charset="0"/>
            </a:rPr>
            <a:t>Ý nghĩa các chỉ tiêu giá thành sản phẩm</a:t>
          </a:r>
          <a:endParaRPr lang="en-US" sz="4000" b="0" kern="1200" dirty="0">
            <a:solidFill>
              <a:srgbClr val="002060"/>
            </a:solidFill>
            <a:latin typeface="Arial" panose="020B0604020202020204" pitchFamily="34" charset="0"/>
            <a:ea typeface="方正粗倩简体"/>
            <a:cs typeface="Arial" panose="020B0604020202020204" pitchFamily="34" charset="0"/>
          </a:endParaRPr>
        </a:p>
      </dgm:t>
    </dgm:pt>
    <dgm:pt modelId="{685F3E4B-4CA0-4068-ABD8-8333E6A6C3EE}" type="parTrans" cxnId="{D89809E0-A541-4674-88D2-EE3EDE281677}">
      <dgm:prSet/>
      <dgm:spPr/>
      <dgm:t>
        <a:bodyPr/>
        <a:lstStyle/>
        <a:p>
          <a:endParaRPr lang="en-US">
            <a:solidFill>
              <a:srgbClr val="000099"/>
            </a:solidFill>
            <a:latin typeface="+mj-lt"/>
          </a:endParaRPr>
        </a:p>
      </dgm:t>
    </dgm:pt>
    <dgm:pt modelId="{C01C3FD7-C333-4967-8DBD-298DA83BA3F0}" type="sibTrans" cxnId="{D89809E0-A541-4674-88D2-EE3EDE281677}">
      <dgm:prSet/>
      <dgm:spPr/>
      <dgm:t>
        <a:bodyPr/>
        <a:lstStyle/>
        <a:p>
          <a:endParaRPr lang="en-US">
            <a:solidFill>
              <a:srgbClr val="000099"/>
            </a:solidFill>
            <a:latin typeface="+mj-lt"/>
          </a:endParaRPr>
        </a:p>
      </dgm:t>
    </dgm:pt>
    <dgm:pt modelId="{2717E72D-DCF9-4230-AE77-274ACB201BE5}" type="pres">
      <dgm:prSet presAssocID="{AFE10E2F-298B-4CB3-9F97-092CA7C4C212}" presName="compositeShape" presStyleCnt="0">
        <dgm:presLayoutVars>
          <dgm:dir/>
          <dgm:resizeHandles/>
        </dgm:presLayoutVars>
      </dgm:prSet>
      <dgm:spPr/>
    </dgm:pt>
    <dgm:pt modelId="{93AEF6F8-B782-4C85-BEAD-0B84FD1F505B}" type="pres">
      <dgm:prSet presAssocID="{AFE10E2F-298B-4CB3-9F97-092CA7C4C212}" presName="pyramid" presStyleLbl="node1" presStyleIdx="0" presStyleCnt="1"/>
      <dgm:spPr/>
    </dgm:pt>
    <dgm:pt modelId="{AE1718F6-A291-4563-BEBD-0A325023BBEF}" type="pres">
      <dgm:prSet presAssocID="{AFE10E2F-298B-4CB3-9F97-092CA7C4C212}" presName="theList" presStyleCnt="0"/>
      <dgm:spPr/>
    </dgm:pt>
    <dgm:pt modelId="{16BE40F7-B744-436C-B513-A69E19EE714B}" type="pres">
      <dgm:prSet presAssocID="{43996FF0-6E4D-494C-81A8-7E145E0D3E1D}" presName="aNode" presStyleLbl="fgAcc1" presStyleIdx="0" presStyleCnt="2" custScaleX="197404" custLinFactNeighborX="49020">
        <dgm:presLayoutVars>
          <dgm:bulletEnabled val="1"/>
        </dgm:presLayoutVars>
      </dgm:prSet>
      <dgm:spPr/>
    </dgm:pt>
    <dgm:pt modelId="{8637DC9C-1535-4043-860D-5C17F464BD8F}" type="pres">
      <dgm:prSet presAssocID="{43996FF0-6E4D-494C-81A8-7E145E0D3E1D}" presName="aSpace" presStyleCnt="0"/>
      <dgm:spPr/>
    </dgm:pt>
    <dgm:pt modelId="{F3788009-D1AA-45E3-A7DE-2C810B47E56C}" type="pres">
      <dgm:prSet presAssocID="{263B08D6-AA09-4434-8C53-3BDE6464AA6E}" presName="aNode" presStyleLbl="fgAcc1" presStyleIdx="1" presStyleCnt="2" custScaleX="197404" custLinFactNeighborX="49020">
        <dgm:presLayoutVars>
          <dgm:bulletEnabled val="1"/>
        </dgm:presLayoutVars>
      </dgm:prSet>
      <dgm:spPr/>
    </dgm:pt>
    <dgm:pt modelId="{3F84A3EB-310C-445D-A8A3-AE6851CECA7F}" type="pres">
      <dgm:prSet presAssocID="{263B08D6-AA09-4434-8C53-3BDE6464AA6E}" presName="aSpace" presStyleCnt="0"/>
      <dgm:spPr/>
    </dgm:pt>
  </dgm:ptLst>
  <dgm:cxnLst>
    <dgm:cxn modelId="{303A211D-9993-4E97-BE7D-E6B2D92A32CC}" type="presOf" srcId="{43996FF0-6E4D-494C-81A8-7E145E0D3E1D}" destId="{16BE40F7-B744-436C-B513-A69E19EE714B}" srcOrd="0" destOrd="0" presId="urn:microsoft.com/office/officeart/2005/8/layout/pyramid2"/>
    <dgm:cxn modelId="{20109243-C9A9-4665-BF00-2D0D0CFBFD27}" type="presOf" srcId="{263B08D6-AA09-4434-8C53-3BDE6464AA6E}" destId="{F3788009-D1AA-45E3-A7DE-2C810B47E56C}" srcOrd="0" destOrd="0" presId="urn:microsoft.com/office/officeart/2005/8/layout/pyramid2"/>
    <dgm:cxn modelId="{70C71490-ACFA-40EA-965F-82B8B62EDEF9}" type="presOf" srcId="{AFE10E2F-298B-4CB3-9F97-092CA7C4C212}" destId="{2717E72D-DCF9-4230-AE77-274ACB201BE5}" srcOrd="0" destOrd="0" presId="urn:microsoft.com/office/officeart/2005/8/layout/pyramid2"/>
    <dgm:cxn modelId="{992A8FD8-631F-4AC5-9544-56887094AB71}" srcId="{AFE10E2F-298B-4CB3-9F97-092CA7C4C212}" destId="{43996FF0-6E4D-494C-81A8-7E145E0D3E1D}" srcOrd="0" destOrd="0" parTransId="{0110F1EB-0A87-4F4D-9D3D-C462FA36A5DD}" sibTransId="{EF4172E3-5111-4CEE-8C0C-5CC99AEA5E86}"/>
    <dgm:cxn modelId="{D89809E0-A541-4674-88D2-EE3EDE281677}" srcId="{AFE10E2F-298B-4CB3-9F97-092CA7C4C212}" destId="{263B08D6-AA09-4434-8C53-3BDE6464AA6E}" srcOrd="1" destOrd="0" parTransId="{685F3E4B-4CA0-4068-ABD8-8333E6A6C3EE}" sibTransId="{C01C3FD7-C333-4967-8DBD-298DA83BA3F0}"/>
    <dgm:cxn modelId="{E74A0EC8-5881-400D-92DE-2C73E3C5C38E}" type="presParOf" srcId="{2717E72D-DCF9-4230-AE77-274ACB201BE5}" destId="{93AEF6F8-B782-4C85-BEAD-0B84FD1F505B}" srcOrd="0" destOrd="0" presId="urn:microsoft.com/office/officeart/2005/8/layout/pyramid2"/>
    <dgm:cxn modelId="{E889DA3A-21F2-4E8C-AA0A-65DFCFB760D3}" type="presParOf" srcId="{2717E72D-DCF9-4230-AE77-274ACB201BE5}" destId="{AE1718F6-A291-4563-BEBD-0A325023BBEF}" srcOrd="1" destOrd="0" presId="urn:microsoft.com/office/officeart/2005/8/layout/pyramid2"/>
    <dgm:cxn modelId="{AE746A8F-00AB-4050-ACB4-DBFF5EA1ABF6}" type="presParOf" srcId="{AE1718F6-A291-4563-BEBD-0A325023BBEF}" destId="{16BE40F7-B744-436C-B513-A69E19EE714B}" srcOrd="0" destOrd="0" presId="urn:microsoft.com/office/officeart/2005/8/layout/pyramid2"/>
    <dgm:cxn modelId="{EC648A57-5760-4341-9F17-3150BCD89931}" type="presParOf" srcId="{AE1718F6-A291-4563-BEBD-0A325023BBEF}" destId="{8637DC9C-1535-4043-860D-5C17F464BD8F}" srcOrd="1" destOrd="0" presId="urn:microsoft.com/office/officeart/2005/8/layout/pyramid2"/>
    <dgm:cxn modelId="{155ABB57-60EF-4D38-89C7-DA3A65A2D7BE}" type="presParOf" srcId="{AE1718F6-A291-4563-BEBD-0A325023BBEF}" destId="{F3788009-D1AA-45E3-A7DE-2C810B47E56C}" srcOrd="2" destOrd="0" presId="urn:microsoft.com/office/officeart/2005/8/layout/pyramid2"/>
    <dgm:cxn modelId="{E56B5C79-57A9-42BD-AD54-E26F674D5D1C}" type="presParOf" srcId="{AE1718F6-A291-4563-BEBD-0A325023BBEF}" destId="{3F84A3EB-310C-445D-A8A3-AE6851CECA7F}"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7ECB4B-63B2-4B94-BC42-B620E23455B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7FDC6503-B174-48A8-B2A4-7484D0110A07}">
      <dgm:prSet phldrT="[Text]" custT="1"/>
      <dgm:spPr/>
      <dgm:t>
        <a:bodyPr/>
        <a:lstStyle/>
        <a:p>
          <a:r>
            <a:rPr lang="en-US" sz="4000" b="1" kern="1200" dirty="0">
              <a:solidFill>
                <a:srgbClr val="C00000"/>
              </a:solidFill>
              <a:latin typeface="Arial" panose="020B0604020202020204" pitchFamily="34" charset="0"/>
              <a:ea typeface="+mn-ea"/>
              <a:cs typeface="Arial" panose="020B0604020202020204" pitchFamily="34" charset="0"/>
            </a:rPr>
            <a:t>5.2. </a:t>
          </a:r>
          <a:r>
            <a:rPr lang="de-DE" sz="4000" b="1" kern="1200" dirty="0">
              <a:solidFill>
                <a:srgbClr val="C00000"/>
              </a:solidFill>
              <a:latin typeface="Arial" panose="020B0604020202020204" pitchFamily="34" charset="0"/>
              <a:ea typeface="+mn-ea"/>
              <a:cs typeface="Arial" panose="020B0604020202020204" pitchFamily="34" charset="0"/>
            </a:rPr>
            <a:t>Phương pháp lập kế hoạch giá thành SP</a:t>
          </a:r>
          <a:endParaRPr lang="en-US" sz="4000" b="1" i="1" kern="1200" dirty="0">
            <a:solidFill>
              <a:srgbClr val="C00000"/>
            </a:solidFill>
            <a:latin typeface="Arial"/>
            <a:ea typeface="方正粗倩简体"/>
            <a:cs typeface="+mn-cs"/>
          </a:endParaRPr>
        </a:p>
      </dgm:t>
    </dgm:pt>
    <dgm:pt modelId="{6E650B74-C394-4DE6-9E6B-B513C99EFF77}" type="parTrans" cxnId="{E07EF9E3-1BD1-4115-8D43-5A36B12B80AC}">
      <dgm:prSet/>
      <dgm:spPr/>
      <dgm:t>
        <a:bodyPr/>
        <a:lstStyle/>
        <a:p>
          <a:endParaRPr lang="en-US" sz="2000">
            <a:solidFill>
              <a:srgbClr val="C00000"/>
            </a:solidFill>
          </a:endParaRPr>
        </a:p>
      </dgm:t>
    </dgm:pt>
    <dgm:pt modelId="{40A1DF60-BD55-4F3A-9F95-2FBE78DBF467}" type="sibTrans" cxnId="{E07EF9E3-1BD1-4115-8D43-5A36B12B80AC}">
      <dgm:prSet/>
      <dgm:spPr/>
      <dgm:t>
        <a:bodyPr/>
        <a:lstStyle/>
        <a:p>
          <a:endParaRPr lang="en-US" sz="2000">
            <a:solidFill>
              <a:srgbClr val="C00000"/>
            </a:solidFill>
          </a:endParaRPr>
        </a:p>
      </dgm:t>
    </dgm:pt>
    <dgm:pt modelId="{FF627CE5-EEE9-491A-B40E-65503D8AD5C2}">
      <dgm:prSet phldrT="[Text]" custT="1"/>
      <dgm:spPr/>
      <dgm:t>
        <a:bodyPr/>
        <a:lstStyle/>
        <a:p>
          <a:r>
            <a:rPr lang="de-DE" sz="3600" kern="1200" dirty="0">
              <a:solidFill>
                <a:srgbClr val="002060"/>
              </a:solidFill>
              <a:latin typeface="Arial"/>
              <a:ea typeface="方正粗倩简体"/>
              <a:cs typeface="+mn-cs"/>
            </a:rPr>
            <a:t>Lập dự toán chi phí sản xuất theo yếu tố</a:t>
          </a:r>
          <a:endParaRPr lang="en-US" sz="3600" kern="1200" dirty="0">
            <a:solidFill>
              <a:srgbClr val="002060"/>
            </a:solidFill>
            <a:latin typeface="Arial"/>
            <a:ea typeface="方正粗倩简体"/>
            <a:cs typeface="+mn-cs"/>
          </a:endParaRPr>
        </a:p>
      </dgm:t>
    </dgm:pt>
    <dgm:pt modelId="{D05037E5-BC13-480E-AD69-CFDD79554815}" type="parTrans" cxnId="{6B1993A4-0B0E-443F-9AA4-05DBB163766C}">
      <dgm:prSet/>
      <dgm:spPr/>
      <dgm:t>
        <a:bodyPr/>
        <a:lstStyle/>
        <a:p>
          <a:endParaRPr lang="en-US" sz="2000">
            <a:solidFill>
              <a:srgbClr val="C00000"/>
            </a:solidFill>
          </a:endParaRPr>
        </a:p>
      </dgm:t>
    </dgm:pt>
    <dgm:pt modelId="{FFD3B623-06A9-4BA5-95B1-391FDB60D103}" type="sibTrans" cxnId="{6B1993A4-0B0E-443F-9AA4-05DBB163766C}">
      <dgm:prSet/>
      <dgm:spPr/>
      <dgm:t>
        <a:bodyPr/>
        <a:lstStyle/>
        <a:p>
          <a:endParaRPr lang="en-US" sz="2000">
            <a:solidFill>
              <a:srgbClr val="C00000"/>
            </a:solidFill>
          </a:endParaRPr>
        </a:p>
      </dgm:t>
    </dgm:pt>
    <dgm:pt modelId="{935E3BF1-E318-4A01-983F-5C2270CA89D3}">
      <dgm:prSet custT="1"/>
      <dgm:spPr/>
      <dgm:t>
        <a:bodyPr/>
        <a:lstStyle/>
        <a:p>
          <a:pPr algn="just"/>
          <a:r>
            <a:rPr lang="pt-BR" sz="3600" kern="1200" dirty="0">
              <a:solidFill>
                <a:schemeClr val="accent2">
                  <a:lumMod val="50000"/>
                </a:schemeClr>
              </a:solidFill>
              <a:latin typeface="Arial"/>
              <a:ea typeface="方正粗倩简体"/>
              <a:cs typeface="+mn-cs"/>
            </a:rPr>
            <a:t>Lập kế hoạch giá thành sản phẩm theo khoản mục</a:t>
          </a:r>
          <a:endParaRPr lang="en-US" sz="3600" kern="1200" dirty="0">
            <a:solidFill>
              <a:schemeClr val="accent2">
                <a:lumMod val="50000"/>
              </a:schemeClr>
            </a:solidFill>
            <a:latin typeface="Arial"/>
            <a:ea typeface="方正粗倩简体"/>
            <a:cs typeface="+mn-cs"/>
          </a:endParaRPr>
        </a:p>
      </dgm:t>
    </dgm:pt>
    <dgm:pt modelId="{E155D6FA-7287-4462-B1F4-7D21FD9B1F26}" type="parTrans" cxnId="{A3172B18-E978-4B24-978C-AFDD3EE99CD0}">
      <dgm:prSet/>
      <dgm:spPr/>
      <dgm:t>
        <a:bodyPr/>
        <a:lstStyle/>
        <a:p>
          <a:endParaRPr lang="en-US" sz="2000">
            <a:solidFill>
              <a:srgbClr val="C00000"/>
            </a:solidFill>
          </a:endParaRPr>
        </a:p>
      </dgm:t>
    </dgm:pt>
    <dgm:pt modelId="{0F94D570-A476-438E-AF7E-12FA83F67688}" type="sibTrans" cxnId="{A3172B18-E978-4B24-978C-AFDD3EE99CD0}">
      <dgm:prSet/>
      <dgm:spPr/>
      <dgm:t>
        <a:bodyPr/>
        <a:lstStyle/>
        <a:p>
          <a:endParaRPr lang="en-US" sz="2000">
            <a:solidFill>
              <a:srgbClr val="C00000"/>
            </a:solidFill>
          </a:endParaRPr>
        </a:p>
      </dgm:t>
    </dgm:pt>
    <dgm:pt modelId="{99B8084E-D5CF-4CF7-93F4-6074F0EE01A1}" type="pres">
      <dgm:prSet presAssocID="{507ECB4B-63B2-4B94-BC42-B620E23455B4}" presName="hierChild1" presStyleCnt="0">
        <dgm:presLayoutVars>
          <dgm:chPref val="1"/>
          <dgm:dir/>
          <dgm:animOne val="branch"/>
          <dgm:animLvl val="lvl"/>
          <dgm:resizeHandles/>
        </dgm:presLayoutVars>
      </dgm:prSet>
      <dgm:spPr/>
    </dgm:pt>
    <dgm:pt modelId="{ACD280B3-F35D-4B54-9B17-96D2E5630FCF}" type="pres">
      <dgm:prSet presAssocID="{7FDC6503-B174-48A8-B2A4-7484D0110A07}" presName="hierRoot1" presStyleCnt="0"/>
      <dgm:spPr/>
    </dgm:pt>
    <dgm:pt modelId="{E8781B2F-51B1-4809-ADD7-E8EF35933CC6}" type="pres">
      <dgm:prSet presAssocID="{7FDC6503-B174-48A8-B2A4-7484D0110A07}" presName="composite" presStyleCnt="0"/>
      <dgm:spPr/>
    </dgm:pt>
    <dgm:pt modelId="{F80ACEE1-D818-47C8-A004-B7C0251CDD50}" type="pres">
      <dgm:prSet presAssocID="{7FDC6503-B174-48A8-B2A4-7484D0110A07}" presName="background" presStyleLbl="node0" presStyleIdx="0" presStyleCnt="1"/>
      <dgm:spPr>
        <a:solidFill>
          <a:srgbClr val="C00000"/>
        </a:solidFill>
      </dgm:spPr>
    </dgm:pt>
    <dgm:pt modelId="{B6912226-0FE7-495F-9F71-4A1042EDFFEB}" type="pres">
      <dgm:prSet presAssocID="{7FDC6503-B174-48A8-B2A4-7484D0110A07}" presName="text" presStyleLbl="fgAcc0" presStyleIdx="0" presStyleCnt="1" custScaleX="432699" custScaleY="181778" custLinFactNeighborX="1096" custLinFactNeighborY="-98660">
        <dgm:presLayoutVars>
          <dgm:chPref val="3"/>
        </dgm:presLayoutVars>
      </dgm:prSet>
      <dgm:spPr/>
    </dgm:pt>
    <dgm:pt modelId="{32C73A42-DBD0-40F5-870F-C99EE99CD9A1}" type="pres">
      <dgm:prSet presAssocID="{7FDC6503-B174-48A8-B2A4-7484D0110A07}" presName="hierChild2" presStyleCnt="0"/>
      <dgm:spPr/>
    </dgm:pt>
    <dgm:pt modelId="{47FD2902-118E-47BE-9E41-39CB6D24CA0E}" type="pres">
      <dgm:prSet presAssocID="{E155D6FA-7287-4462-B1F4-7D21FD9B1F26}" presName="Name10" presStyleLbl="parChTrans1D2" presStyleIdx="0" presStyleCnt="2"/>
      <dgm:spPr/>
    </dgm:pt>
    <dgm:pt modelId="{914EA6CC-0688-4140-866D-847E8CF1FDBC}" type="pres">
      <dgm:prSet presAssocID="{935E3BF1-E318-4A01-983F-5C2270CA89D3}" presName="hierRoot2" presStyleCnt="0"/>
      <dgm:spPr/>
    </dgm:pt>
    <dgm:pt modelId="{3C8CC7FA-F01B-4A01-AA43-72266755AC81}" type="pres">
      <dgm:prSet presAssocID="{935E3BF1-E318-4A01-983F-5C2270CA89D3}" presName="composite2" presStyleCnt="0"/>
      <dgm:spPr/>
    </dgm:pt>
    <dgm:pt modelId="{5EE28019-4681-4CF7-B74D-B181EEDC8881}" type="pres">
      <dgm:prSet presAssocID="{935E3BF1-E318-4A01-983F-5C2270CA89D3}" presName="background2" presStyleLbl="node2" presStyleIdx="0" presStyleCnt="2"/>
      <dgm:spPr>
        <a:solidFill>
          <a:srgbClr val="FFC000"/>
        </a:solidFill>
      </dgm:spPr>
    </dgm:pt>
    <dgm:pt modelId="{73168E91-B368-40A4-8E1B-A55DCBCCF239}" type="pres">
      <dgm:prSet presAssocID="{935E3BF1-E318-4A01-983F-5C2270CA89D3}" presName="text2" presStyleLbl="fgAcc2" presStyleIdx="0" presStyleCnt="2" custScaleX="245499" custScaleY="193748" custLinFactNeighborX="-64523" custLinFactNeighborY="282">
        <dgm:presLayoutVars>
          <dgm:chPref val="3"/>
        </dgm:presLayoutVars>
      </dgm:prSet>
      <dgm:spPr/>
    </dgm:pt>
    <dgm:pt modelId="{74345EE2-70A3-4110-9A46-A494D8011DA0}" type="pres">
      <dgm:prSet presAssocID="{935E3BF1-E318-4A01-983F-5C2270CA89D3}" presName="hierChild3" presStyleCnt="0"/>
      <dgm:spPr/>
    </dgm:pt>
    <dgm:pt modelId="{290E33DA-3294-437A-BB38-39191A0D7A00}" type="pres">
      <dgm:prSet presAssocID="{D05037E5-BC13-480E-AD69-CFDD79554815}" presName="Name10" presStyleLbl="parChTrans1D2" presStyleIdx="1" presStyleCnt="2"/>
      <dgm:spPr/>
    </dgm:pt>
    <dgm:pt modelId="{EA62AE0E-58DA-4CE0-9655-EB40265F3533}" type="pres">
      <dgm:prSet presAssocID="{FF627CE5-EEE9-491A-B40E-65503D8AD5C2}" presName="hierRoot2" presStyleCnt="0"/>
      <dgm:spPr/>
    </dgm:pt>
    <dgm:pt modelId="{93804A9C-32B6-4253-A6AF-668E679F7153}" type="pres">
      <dgm:prSet presAssocID="{FF627CE5-EEE9-491A-B40E-65503D8AD5C2}" presName="composite2" presStyleCnt="0"/>
      <dgm:spPr/>
    </dgm:pt>
    <dgm:pt modelId="{D1D8F7A0-15DE-40FF-B482-20307EFCA936}" type="pres">
      <dgm:prSet presAssocID="{FF627CE5-EEE9-491A-B40E-65503D8AD5C2}" presName="background2" presStyleLbl="node2" presStyleIdx="1" presStyleCnt="2"/>
      <dgm:spPr>
        <a:solidFill>
          <a:srgbClr val="00B3F2"/>
        </a:solidFill>
      </dgm:spPr>
    </dgm:pt>
    <dgm:pt modelId="{056D2EC9-CC7C-400E-95AD-586C772E6D3B}" type="pres">
      <dgm:prSet presAssocID="{FF627CE5-EEE9-491A-B40E-65503D8AD5C2}" presName="text2" presStyleLbl="fgAcc2" presStyleIdx="1" presStyleCnt="2" custScaleX="251383" custScaleY="193748" custLinFactNeighborX="55626" custLinFactNeighborY="2640">
        <dgm:presLayoutVars>
          <dgm:chPref val="3"/>
        </dgm:presLayoutVars>
      </dgm:prSet>
      <dgm:spPr/>
    </dgm:pt>
    <dgm:pt modelId="{8E466F42-6FCC-4AD3-AB6F-40F372141786}" type="pres">
      <dgm:prSet presAssocID="{FF627CE5-EEE9-491A-B40E-65503D8AD5C2}" presName="hierChild3" presStyleCnt="0"/>
      <dgm:spPr/>
    </dgm:pt>
  </dgm:ptLst>
  <dgm:cxnLst>
    <dgm:cxn modelId="{A3172B18-E978-4B24-978C-AFDD3EE99CD0}" srcId="{7FDC6503-B174-48A8-B2A4-7484D0110A07}" destId="{935E3BF1-E318-4A01-983F-5C2270CA89D3}" srcOrd="0" destOrd="0" parTransId="{E155D6FA-7287-4462-B1F4-7D21FD9B1F26}" sibTransId="{0F94D570-A476-438E-AF7E-12FA83F67688}"/>
    <dgm:cxn modelId="{80EA1D1C-70DE-490B-8A71-2045D01D7D99}" type="presOf" srcId="{935E3BF1-E318-4A01-983F-5C2270CA89D3}" destId="{73168E91-B368-40A4-8E1B-A55DCBCCF239}" srcOrd="0" destOrd="0" presId="urn:microsoft.com/office/officeart/2005/8/layout/hierarchy1"/>
    <dgm:cxn modelId="{DAABDE3D-718A-4B15-B77E-5B9C81E6CE74}" type="presOf" srcId="{FF627CE5-EEE9-491A-B40E-65503D8AD5C2}" destId="{056D2EC9-CC7C-400E-95AD-586C772E6D3B}" srcOrd="0" destOrd="0" presId="urn:microsoft.com/office/officeart/2005/8/layout/hierarchy1"/>
    <dgm:cxn modelId="{44859B3F-36CB-4310-942C-BB31C36088E2}" type="presOf" srcId="{507ECB4B-63B2-4B94-BC42-B620E23455B4}" destId="{99B8084E-D5CF-4CF7-93F4-6074F0EE01A1}" srcOrd="0" destOrd="0" presId="urn:microsoft.com/office/officeart/2005/8/layout/hierarchy1"/>
    <dgm:cxn modelId="{650C6B66-0B7E-47FB-904F-144F8C6AA721}" type="presOf" srcId="{7FDC6503-B174-48A8-B2A4-7484D0110A07}" destId="{B6912226-0FE7-495F-9F71-4A1042EDFFEB}" srcOrd="0" destOrd="0" presId="urn:microsoft.com/office/officeart/2005/8/layout/hierarchy1"/>
    <dgm:cxn modelId="{0525A18B-E905-44A9-A14F-12C3AB19AEA4}" type="presOf" srcId="{D05037E5-BC13-480E-AD69-CFDD79554815}" destId="{290E33DA-3294-437A-BB38-39191A0D7A00}" srcOrd="0" destOrd="0" presId="urn:microsoft.com/office/officeart/2005/8/layout/hierarchy1"/>
    <dgm:cxn modelId="{6B1993A4-0B0E-443F-9AA4-05DBB163766C}" srcId="{7FDC6503-B174-48A8-B2A4-7484D0110A07}" destId="{FF627CE5-EEE9-491A-B40E-65503D8AD5C2}" srcOrd="1" destOrd="0" parTransId="{D05037E5-BC13-480E-AD69-CFDD79554815}" sibTransId="{FFD3B623-06A9-4BA5-95B1-391FDB60D103}"/>
    <dgm:cxn modelId="{E07EF9E3-1BD1-4115-8D43-5A36B12B80AC}" srcId="{507ECB4B-63B2-4B94-BC42-B620E23455B4}" destId="{7FDC6503-B174-48A8-B2A4-7484D0110A07}" srcOrd="0" destOrd="0" parTransId="{6E650B74-C394-4DE6-9E6B-B513C99EFF77}" sibTransId="{40A1DF60-BD55-4F3A-9F95-2FBE78DBF467}"/>
    <dgm:cxn modelId="{0860B0EE-8E25-4765-8F09-CBAAC08067F0}" type="presOf" srcId="{E155D6FA-7287-4462-B1F4-7D21FD9B1F26}" destId="{47FD2902-118E-47BE-9E41-39CB6D24CA0E}" srcOrd="0" destOrd="0" presId="urn:microsoft.com/office/officeart/2005/8/layout/hierarchy1"/>
    <dgm:cxn modelId="{CCE9DE91-EA58-49F0-B093-4C0A4F3C32F6}" type="presParOf" srcId="{99B8084E-D5CF-4CF7-93F4-6074F0EE01A1}" destId="{ACD280B3-F35D-4B54-9B17-96D2E5630FCF}" srcOrd="0" destOrd="0" presId="urn:microsoft.com/office/officeart/2005/8/layout/hierarchy1"/>
    <dgm:cxn modelId="{D3BC34B1-FD54-4887-B695-DA7DC7C7D442}" type="presParOf" srcId="{ACD280B3-F35D-4B54-9B17-96D2E5630FCF}" destId="{E8781B2F-51B1-4809-ADD7-E8EF35933CC6}" srcOrd="0" destOrd="0" presId="urn:microsoft.com/office/officeart/2005/8/layout/hierarchy1"/>
    <dgm:cxn modelId="{12B40920-6642-4AC1-9A68-B4E4B4E360E9}" type="presParOf" srcId="{E8781B2F-51B1-4809-ADD7-E8EF35933CC6}" destId="{F80ACEE1-D818-47C8-A004-B7C0251CDD50}" srcOrd="0" destOrd="0" presId="urn:microsoft.com/office/officeart/2005/8/layout/hierarchy1"/>
    <dgm:cxn modelId="{12774C09-B75B-4D74-9BC4-7200447C897B}" type="presParOf" srcId="{E8781B2F-51B1-4809-ADD7-E8EF35933CC6}" destId="{B6912226-0FE7-495F-9F71-4A1042EDFFEB}" srcOrd="1" destOrd="0" presId="urn:microsoft.com/office/officeart/2005/8/layout/hierarchy1"/>
    <dgm:cxn modelId="{1FBDC182-14B0-4001-AA64-AA1140BA098A}" type="presParOf" srcId="{ACD280B3-F35D-4B54-9B17-96D2E5630FCF}" destId="{32C73A42-DBD0-40F5-870F-C99EE99CD9A1}" srcOrd="1" destOrd="0" presId="urn:microsoft.com/office/officeart/2005/8/layout/hierarchy1"/>
    <dgm:cxn modelId="{BDA3F78F-565A-4182-B4F1-9A01B9632A1C}" type="presParOf" srcId="{32C73A42-DBD0-40F5-870F-C99EE99CD9A1}" destId="{47FD2902-118E-47BE-9E41-39CB6D24CA0E}" srcOrd="0" destOrd="0" presId="urn:microsoft.com/office/officeart/2005/8/layout/hierarchy1"/>
    <dgm:cxn modelId="{7C3BA0BF-B74A-4A7D-8295-5226E1A94356}" type="presParOf" srcId="{32C73A42-DBD0-40F5-870F-C99EE99CD9A1}" destId="{914EA6CC-0688-4140-866D-847E8CF1FDBC}" srcOrd="1" destOrd="0" presId="urn:microsoft.com/office/officeart/2005/8/layout/hierarchy1"/>
    <dgm:cxn modelId="{05CF1AD7-E995-4402-8DD8-7A3FAF10D3C2}" type="presParOf" srcId="{914EA6CC-0688-4140-866D-847E8CF1FDBC}" destId="{3C8CC7FA-F01B-4A01-AA43-72266755AC81}" srcOrd="0" destOrd="0" presId="urn:microsoft.com/office/officeart/2005/8/layout/hierarchy1"/>
    <dgm:cxn modelId="{82A19D3D-A080-4107-A3FB-6E24F3481909}" type="presParOf" srcId="{3C8CC7FA-F01B-4A01-AA43-72266755AC81}" destId="{5EE28019-4681-4CF7-B74D-B181EEDC8881}" srcOrd="0" destOrd="0" presId="urn:microsoft.com/office/officeart/2005/8/layout/hierarchy1"/>
    <dgm:cxn modelId="{25D8139E-8D85-49DA-89DF-9D427B182F59}" type="presParOf" srcId="{3C8CC7FA-F01B-4A01-AA43-72266755AC81}" destId="{73168E91-B368-40A4-8E1B-A55DCBCCF239}" srcOrd="1" destOrd="0" presId="urn:microsoft.com/office/officeart/2005/8/layout/hierarchy1"/>
    <dgm:cxn modelId="{0C5FEF0A-1018-421D-ADF6-1894E5F3AF46}" type="presParOf" srcId="{914EA6CC-0688-4140-866D-847E8CF1FDBC}" destId="{74345EE2-70A3-4110-9A46-A494D8011DA0}" srcOrd="1" destOrd="0" presId="urn:microsoft.com/office/officeart/2005/8/layout/hierarchy1"/>
    <dgm:cxn modelId="{D9EB0908-F8E4-452F-8CE9-C8B92375C94B}" type="presParOf" srcId="{32C73A42-DBD0-40F5-870F-C99EE99CD9A1}" destId="{290E33DA-3294-437A-BB38-39191A0D7A00}" srcOrd="2" destOrd="0" presId="urn:microsoft.com/office/officeart/2005/8/layout/hierarchy1"/>
    <dgm:cxn modelId="{5E834BA2-0AE1-4A58-B343-AB64A4BF7D0E}" type="presParOf" srcId="{32C73A42-DBD0-40F5-870F-C99EE99CD9A1}" destId="{EA62AE0E-58DA-4CE0-9655-EB40265F3533}" srcOrd="3" destOrd="0" presId="urn:microsoft.com/office/officeart/2005/8/layout/hierarchy1"/>
    <dgm:cxn modelId="{C148E0C9-260D-41B0-B2BA-5F20D501DCB8}" type="presParOf" srcId="{EA62AE0E-58DA-4CE0-9655-EB40265F3533}" destId="{93804A9C-32B6-4253-A6AF-668E679F7153}" srcOrd="0" destOrd="0" presId="urn:microsoft.com/office/officeart/2005/8/layout/hierarchy1"/>
    <dgm:cxn modelId="{BFBEE912-B03A-4990-A51C-BDC3913206CC}" type="presParOf" srcId="{93804A9C-32B6-4253-A6AF-668E679F7153}" destId="{D1D8F7A0-15DE-40FF-B482-20307EFCA936}" srcOrd="0" destOrd="0" presId="urn:microsoft.com/office/officeart/2005/8/layout/hierarchy1"/>
    <dgm:cxn modelId="{C2D088FA-AF47-432A-8CA5-787E55CD4FBC}" type="presParOf" srcId="{93804A9C-32B6-4253-A6AF-668E679F7153}" destId="{056D2EC9-CC7C-400E-95AD-586C772E6D3B}" srcOrd="1" destOrd="0" presId="urn:microsoft.com/office/officeart/2005/8/layout/hierarchy1"/>
    <dgm:cxn modelId="{487E3BA4-A600-413E-8A9F-C3B4D6A26EDE}" type="presParOf" srcId="{EA62AE0E-58DA-4CE0-9655-EB40265F3533}" destId="{8E466F42-6FCC-4AD3-AB6F-40F37214178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52111F-7EC8-488B-8565-9AF39D86692D}"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US"/>
        </a:p>
      </dgm:t>
    </dgm:pt>
    <dgm:pt modelId="{33F77388-DE02-44B1-BE7B-3D2CC444194C}">
      <dgm:prSet phldrT="[Text]" custT="1"/>
      <dgm:spPr/>
      <dgm:t>
        <a:bodyPr/>
        <a:lstStyle/>
        <a:p>
          <a:r>
            <a:rPr lang="en-US" sz="2900" b="1" kern="1200">
              <a:latin typeface="Arial"/>
              <a:ea typeface="Microsoft YaHei"/>
              <a:cs typeface="+mn-cs"/>
            </a:rPr>
            <a:t>Chi phí nguyên vật liệu (materials costs).</a:t>
          </a:r>
          <a:endParaRPr lang="en-US" sz="2900" b="1" kern="1200" dirty="0">
            <a:latin typeface="Arial"/>
            <a:ea typeface="Microsoft YaHei"/>
            <a:cs typeface="+mn-cs"/>
          </a:endParaRPr>
        </a:p>
      </dgm:t>
    </dgm:pt>
    <dgm:pt modelId="{982CD20D-AE62-42BB-A542-ECC729FA08CD}" type="parTrans" cxnId="{973108CD-3FC3-4CF6-872C-195D825B32B0}">
      <dgm:prSet/>
      <dgm:spPr/>
      <dgm:t>
        <a:bodyPr/>
        <a:lstStyle/>
        <a:p>
          <a:endParaRPr lang="en-US"/>
        </a:p>
      </dgm:t>
    </dgm:pt>
    <dgm:pt modelId="{4F2CEC48-DB1D-4499-A985-664EB091F1F9}" type="sibTrans" cxnId="{973108CD-3FC3-4CF6-872C-195D825B32B0}">
      <dgm:prSet custT="1"/>
      <dgm:spPr/>
      <dgm:t>
        <a:bodyPr/>
        <a:lstStyle/>
        <a:p>
          <a:r>
            <a:rPr lang="en-US" sz="2900" b="1" kern="1200" dirty="0"/>
            <a:t>- Chi </a:t>
          </a:r>
          <a:r>
            <a:rPr lang="en-US" sz="2900" b="1" kern="1200" dirty="0" err="1"/>
            <a:t>phí</a:t>
          </a:r>
          <a:r>
            <a:rPr lang="en-US" sz="2900" b="1" kern="1200" dirty="0"/>
            <a:t> </a:t>
          </a:r>
          <a:r>
            <a:rPr lang="en-US" sz="2900" b="1" kern="1200" dirty="0" err="1"/>
            <a:t>nhân</a:t>
          </a:r>
          <a:r>
            <a:rPr lang="en-US" sz="2900" b="1" kern="1200" dirty="0"/>
            <a:t> </a:t>
          </a:r>
          <a:r>
            <a:rPr lang="en-US" sz="2900" b="1" kern="1200" dirty="0" err="1"/>
            <a:t>công</a:t>
          </a:r>
          <a:r>
            <a:rPr lang="en-US" sz="2900" b="1" kern="1200" dirty="0"/>
            <a:t> ( chi </a:t>
          </a:r>
          <a:r>
            <a:rPr lang="en-US" sz="2900" b="1" kern="1200" dirty="0" err="1"/>
            <a:t>phí</a:t>
          </a:r>
          <a:r>
            <a:rPr lang="en-US" sz="2900" b="1" kern="1200" dirty="0"/>
            <a:t> </a:t>
          </a:r>
          <a:r>
            <a:rPr lang="en-US" sz="2900" b="1" kern="1200" dirty="0" err="1"/>
            <a:t>lao</a:t>
          </a:r>
          <a:r>
            <a:rPr lang="en-US" sz="2900" b="1" kern="1200" dirty="0"/>
            <a:t> </a:t>
          </a:r>
          <a:r>
            <a:rPr lang="en-US" sz="2900" b="1" kern="1200" dirty="0" err="1"/>
            <a:t>động</a:t>
          </a:r>
          <a:r>
            <a:rPr lang="en-US" sz="2900" b="1" kern="1200" dirty="0"/>
            <a:t> – </a:t>
          </a:r>
          <a:r>
            <a:rPr lang="en-US" sz="2900" b="1" kern="1200" dirty="0" err="1"/>
            <a:t>Labour</a:t>
          </a:r>
          <a:r>
            <a:rPr lang="en-US" sz="2900" b="1" kern="1200" dirty="0"/>
            <a:t> </a:t>
          </a:r>
          <a:r>
            <a:rPr lang="en-US" sz="2900" b="1" kern="1200" dirty="0">
              <a:latin typeface="Arial"/>
              <a:ea typeface="Microsoft YaHei"/>
              <a:cs typeface="+mn-cs"/>
            </a:rPr>
            <a:t>costs)</a:t>
          </a:r>
        </a:p>
      </dgm:t>
    </dgm:pt>
    <dgm:pt modelId="{0298791E-6295-47D8-8522-35F87C45BFDB}">
      <dgm:prSet phldrT="[Text]" custT="1"/>
      <dgm:spPr/>
      <dgm: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khác bằng tiền (sundry costs paid in cash).</a:t>
          </a:r>
          <a:endParaRPr lang="en-US" sz="2900" b="1" kern="1200" dirty="0">
            <a:latin typeface="Arial"/>
            <a:ea typeface="Microsoft YaHei"/>
            <a:cs typeface="+mn-cs"/>
          </a:endParaRPr>
        </a:p>
      </dgm:t>
    </dgm:pt>
    <dgm:pt modelId="{2C9E0EC1-59FB-44C8-8033-D672A69934A1}" type="parTrans" cxnId="{5A9A4BAD-0EBB-4956-9E70-4C023570D604}">
      <dgm:prSet/>
      <dgm:spPr/>
      <dgm:t>
        <a:bodyPr/>
        <a:lstStyle/>
        <a:p>
          <a:endParaRPr lang="en-US"/>
        </a:p>
      </dgm:t>
    </dgm:pt>
    <dgm:pt modelId="{09D2BD8E-80DA-422F-9A0F-6EF771772A66}" type="sibTrans" cxnId="{5A9A4BAD-0EBB-4956-9E70-4C023570D604}">
      <dgm:prSet custT="1"/>
      <dgm:spPr/>
      <dgm: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khấu hao tài sản cố định (depreciation costs). </a:t>
          </a:r>
          <a:endParaRPr lang="en-US" sz="2900" b="1" kern="1200" dirty="0">
            <a:latin typeface="Arial"/>
            <a:ea typeface="Microsoft YaHei"/>
            <a:cs typeface="+mn-cs"/>
          </a:endParaRPr>
        </a:p>
      </dgm:t>
    </dgm:pt>
    <dgm:pt modelId="{E69AC096-3929-4612-A0F0-472637C857A4}">
      <dgm:prSet phldrT="[Text]" custT="1"/>
      <dgm:spPr/>
      <dgm:t>
        <a:bodyPr/>
        <a:lstStyle/>
        <a:p>
          <a:pPr algn="ctr"/>
          <a:r>
            <a:rPr lang="en-US" sz="4000" b="1"/>
            <a:t>Phân loại chi phí theo kế toán </a:t>
          </a:r>
          <a:endParaRPr lang="en-US" sz="4000" b="1" dirty="0"/>
        </a:p>
      </dgm:t>
    </dgm:pt>
    <dgm:pt modelId="{7E74AB5A-F4E6-484D-9DFA-A4CCD123DCEE}" type="parTrans" cxnId="{40BF8EF7-DF6F-4965-8839-6BE74E1083F3}">
      <dgm:prSet/>
      <dgm:spPr/>
      <dgm:t>
        <a:bodyPr/>
        <a:lstStyle/>
        <a:p>
          <a:endParaRPr lang="en-US"/>
        </a:p>
      </dgm:t>
    </dgm:pt>
    <dgm:pt modelId="{7F03F70D-0D84-4EEB-A89D-323CB6789F4F}" type="sibTrans" cxnId="{40BF8EF7-DF6F-4965-8839-6BE74E1083F3}">
      <dgm:prSet/>
      <dgm:spPr/>
      <dgm:t>
        <a:bodyPr/>
        <a:lstStyle/>
        <a:p>
          <a:endParaRPr lang="en-US"/>
        </a:p>
      </dgm:t>
    </dgm:pt>
    <dgm:pt modelId="{2742102B-1523-4B60-A312-AAAA80FFA1D3}">
      <dgm:prSet phldrT="[Text]" custT="1"/>
      <dgm:spPr/>
      <dgm: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công cụ dụng cụ (Tools and supplies costs). </a:t>
          </a:r>
          <a:endParaRPr lang="en-US" sz="2900" b="1" kern="1200" dirty="0">
            <a:latin typeface="Arial"/>
            <a:ea typeface="Microsoft YaHei"/>
            <a:cs typeface="+mn-cs"/>
          </a:endParaRPr>
        </a:p>
      </dgm:t>
    </dgm:pt>
    <dgm:pt modelId="{BBE4C521-53A3-475A-B3C5-CBCE40984FE7}" type="parTrans" cxnId="{C8A61D0E-CE63-4414-81EF-5B30D55A8CF8}">
      <dgm:prSet/>
      <dgm:spPr/>
      <dgm:t>
        <a:bodyPr/>
        <a:lstStyle/>
        <a:p>
          <a:endParaRPr lang="en-US"/>
        </a:p>
      </dgm:t>
    </dgm:pt>
    <dgm:pt modelId="{95ED74E8-75E3-4FA4-9A94-EA31246E5857}" type="sibTrans" cxnId="{C8A61D0E-CE63-4414-81EF-5B30D55A8CF8}">
      <dgm:prSet custT="1"/>
      <dgm:spPr/>
      <dgm: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dịch vụ thuê ngoài (services rendered costs). </a:t>
          </a:r>
          <a:endParaRPr lang="en-US" sz="2900" b="1" kern="1200" dirty="0">
            <a:latin typeface="Arial"/>
            <a:ea typeface="Microsoft YaHei"/>
            <a:cs typeface="+mn-cs"/>
          </a:endParaRPr>
        </a:p>
      </dgm:t>
    </dgm:pt>
    <dgm:pt modelId="{571BBB8D-28E1-4CA1-B9C2-5151058F228E}" type="pres">
      <dgm:prSet presAssocID="{A152111F-7EC8-488B-8565-9AF39D86692D}" presName="Name0" presStyleCnt="0">
        <dgm:presLayoutVars>
          <dgm:chMax/>
          <dgm:chPref/>
          <dgm:dir/>
          <dgm:animLvl val="lvl"/>
        </dgm:presLayoutVars>
      </dgm:prSet>
      <dgm:spPr/>
    </dgm:pt>
    <dgm:pt modelId="{88B7A319-2315-4B8C-92BF-254E72A9C8A9}" type="pres">
      <dgm:prSet presAssocID="{33F77388-DE02-44B1-BE7B-3D2CC444194C}" presName="composite" presStyleCnt="0"/>
      <dgm:spPr/>
    </dgm:pt>
    <dgm:pt modelId="{49BF3B88-F8B1-40D0-A646-8EF63C995A62}" type="pres">
      <dgm:prSet presAssocID="{33F77388-DE02-44B1-BE7B-3D2CC444194C}" presName="Parent1" presStyleLbl="node1" presStyleIdx="0" presStyleCnt="6">
        <dgm:presLayoutVars>
          <dgm:chMax val="1"/>
          <dgm:chPref val="1"/>
          <dgm:bulletEnabled val="1"/>
        </dgm:presLayoutVars>
      </dgm:prSet>
      <dgm:spPr/>
    </dgm:pt>
    <dgm:pt modelId="{CCF2A9A2-4AB1-4829-8F96-A3398D4D5C5E}" type="pres">
      <dgm:prSet presAssocID="{33F77388-DE02-44B1-BE7B-3D2CC444194C}" presName="Childtext1" presStyleLbl="revTx" presStyleIdx="0" presStyleCnt="3">
        <dgm:presLayoutVars>
          <dgm:chMax val="0"/>
          <dgm:chPref val="0"/>
          <dgm:bulletEnabled val="1"/>
        </dgm:presLayoutVars>
      </dgm:prSet>
      <dgm:spPr/>
    </dgm:pt>
    <dgm:pt modelId="{6EDD90DF-E54D-4097-830B-1D69F04F877C}" type="pres">
      <dgm:prSet presAssocID="{33F77388-DE02-44B1-BE7B-3D2CC444194C}" presName="BalanceSpacing" presStyleCnt="0"/>
      <dgm:spPr/>
    </dgm:pt>
    <dgm:pt modelId="{6A5DB01C-F1FA-474B-A6EA-E982CB2EEB89}" type="pres">
      <dgm:prSet presAssocID="{33F77388-DE02-44B1-BE7B-3D2CC444194C}" presName="BalanceSpacing1" presStyleCnt="0"/>
      <dgm:spPr/>
    </dgm:pt>
    <dgm:pt modelId="{722BB00D-310D-44A7-A46E-13FD24634103}" type="pres">
      <dgm:prSet presAssocID="{4F2CEC48-DB1D-4499-A985-664EB091F1F9}" presName="Accent1Text" presStyleLbl="node1" presStyleIdx="1" presStyleCnt="6"/>
      <dgm:spPr/>
    </dgm:pt>
    <dgm:pt modelId="{8B52CD29-8BC6-4CBE-9AB5-CE9FCE2FA821}" type="pres">
      <dgm:prSet presAssocID="{4F2CEC48-DB1D-4499-A985-664EB091F1F9}" presName="spaceBetweenRectangles" presStyleCnt="0"/>
      <dgm:spPr/>
    </dgm:pt>
    <dgm:pt modelId="{2D221B66-EFDD-46A5-887D-3BF4DA6B8B00}" type="pres">
      <dgm:prSet presAssocID="{0298791E-6295-47D8-8522-35F87C45BFDB}" presName="composite" presStyleCnt="0"/>
      <dgm:spPr/>
    </dgm:pt>
    <dgm:pt modelId="{3DFB8565-6216-4814-9DB2-ECBC63274454}" type="pres">
      <dgm:prSet presAssocID="{0298791E-6295-47D8-8522-35F87C45BFDB}" presName="Parent1" presStyleLbl="node1" presStyleIdx="2" presStyleCnt="6">
        <dgm:presLayoutVars>
          <dgm:chMax val="1"/>
          <dgm:chPref val="1"/>
          <dgm:bulletEnabled val="1"/>
        </dgm:presLayoutVars>
      </dgm:prSet>
      <dgm:spPr/>
    </dgm:pt>
    <dgm:pt modelId="{375A6879-8CD0-413A-A8F0-CDA9A5C87A3C}" type="pres">
      <dgm:prSet presAssocID="{0298791E-6295-47D8-8522-35F87C45BFDB}" presName="Childtext1" presStyleLbl="revTx" presStyleIdx="1" presStyleCnt="3" custLinFactNeighborX="-6180">
        <dgm:presLayoutVars>
          <dgm:chMax val="0"/>
          <dgm:chPref val="0"/>
          <dgm:bulletEnabled val="1"/>
        </dgm:presLayoutVars>
      </dgm:prSet>
      <dgm:spPr/>
    </dgm:pt>
    <dgm:pt modelId="{E9BB12A7-078B-4C8A-AA02-C758EE5B6500}" type="pres">
      <dgm:prSet presAssocID="{0298791E-6295-47D8-8522-35F87C45BFDB}" presName="BalanceSpacing" presStyleCnt="0"/>
      <dgm:spPr/>
    </dgm:pt>
    <dgm:pt modelId="{0093A52B-7DBE-4552-A801-AA2A8AA28B12}" type="pres">
      <dgm:prSet presAssocID="{0298791E-6295-47D8-8522-35F87C45BFDB}" presName="BalanceSpacing1" presStyleCnt="0"/>
      <dgm:spPr/>
    </dgm:pt>
    <dgm:pt modelId="{1D69E92F-8151-443D-AE78-BA6FD2AF96F1}" type="pres">
      <dgm:prSet presAssocID="{09D2BD8E-80DA-422F-9A0F-6EF771772A66}" presName="Accent1Text" presStyleLbl="node1" presStyleIdx="3" presStyleCnt="6"/>
      <dgm:spPr/>
    </dgm:pt>
    <dgm:pt modelId="{AC9CB221-0132-4955-BAA0-D236F6FFA57B}" type="pres">
      <dgm:prSet presAssocID="{09D2BD8E-80DA-422F-9A0F-6EF771772A66}" presName="spaceBetweenRectangles" presStyleCnt="0"/>
      <dgm:spPr/>
    </dgm:pt>
    <dgm:pt modelId="{C340EBBE-37AB-4E8C-A023-CC4261207B5F}" type="pres">
      <dgm:prSet presAssocID="{2742102B-1523-4B60-A312-AAAA80FFA1D3}" presName="composite" presStyleCnt="0"/>
      <dgm:spPr/>
    </dgm:pt>
    <dgm:pt modelId="{12E8DD37-2511-46C7-8546-BC29B8D5CB99}" type="pres">
      <dgm:prSet presAssocID="{2742102B-1523-4B60-A312-AAAA80FFA1D3}" presName="Parent1" presStyleLbl="node1" presStyleIdx="4" presStyleCnt="6">
        <dgm:presLayoutVars>
          <dgm:chMax val="1"/>
          <dgm:chPref val="1"/>
          <dgm:bulletEnabled val="1"/>
        </dgm:presLayoutVars>
      </dgm:prSet>
      <dgm:spPr/>
    </dgm:pt>
    <dgm:pt modelId="{B83905DE-6F73-45BA-A1BE-36C4D6428872}" type="pres">
      <dgm:prSet presAssocID="{2742102B-1523-4B60-A312-AAAA80FFA1D3}" presName="Childtext1" presStyleLbl="revTx" presStyleIdx="2" presStyleCnt="3">
        <dgm:presLayoutVars>
          <dgm:chMax val="0"/>
          <dgm:chPref val="0"/>
          <dgm:bulletEnabled val="1"/>
        </dgm:presLayoutVars>
      </dgm:prSet>
      <dgm:spPr/>
    </dgm:pt>
    <dgm:pt modelId="{B1B0BFE9-180A-445E-A7D0-5326707C6F59}" type="pres">
      <dgm:prSet presAssocID="{2742102B-1523-4B60-A312-AAAA80FFA1D3}" presName="BalanceSpacing" presStyleCnt="0"/>
      <dgm:spPr/>
    </dgm:pt>
    <dgm:pt modelId="{68A13F02-53FB-4CF8-A10F-EF36F5BB1648}" type="pres">
      <dgm:prSet presAssocID="{2742102B-1523-4B60-A312-AAAA80FFA1D3}" presName="BalanceSpacing1" presStyleCnt="0"/>
      <dgm:spPr/>
    </dgm:pt>
    <dgm:pt modelId="{774B217C-F7EC-4346-8525-CE0A2700509C}" type="pres">
      <dgm:prSet presAssocID="{95ED74E8-75E3-4FA4-9A94-EA31246E5857}" presName="Accent1Text" presStyleLbl="node1" presStyleIdx="5" presStyleCnt="6"/>
      <dgm:spPr/>
    </dgm:pt>
  </dgm:ptLst>
  <dgm:cxnLst>
    <dgm:cxn modelId="{0CEA6004-9B31-4AF3-A2DD-9747B221AD89}" type="presOf" srcId="{0298791E-6295-47D8-8522-35F87C45BFDB}" destId="{3DFB8565-6216-4814-9DB2-ECBC63274454}" srcOrd="0" destOrd="0" presId="urn:microsoft.com/office/officeart/2008/layout/AlternatingHexagons"/>
    <dgm:cxn modelId="{C8A61D0E-CE63-4414-81EF-5B30D55A8CF8}" srcId="{A152111F-7EC8-488B-8565-9AF39D86692D}" destId="{2742102B-1523-4B60-A312-AAAA80FFA1D3}" srcOrd="2" destOrd="0" parTransId="{BBE4C521-53A3-475A-B3C5-CBCE40984FE7}" sibTransId="{95ED74E8-75E3-4FA4-9A94-EA31246E5857}"/>
    <dgm:cxn modelId="{3EAD555F-74A4-48BA-B5C1-D49A25D93812}" type="presOf" srcId="{A152111F-7EC8-488B-8565-9AF39D86692D}" destId="{571BBB8D-28E1-4CA1-B9C2-5151058F228E}" srcOrd="0" destOrd="0" presId="urn:microsoft.com/office/officeart/2008/layout/AlternatingHexagons"/>
    <dgm:cxn modelId="{5C662164-1637-48C8-8454-58527D3AE1D6}" type="presOf" srcId="{09D2BD8E-80DA-422F-9A0F-6EF771772A66}" destId="{1D69E92F-8151-443D-AE78-BA6FD2AF96F1}" srcOrd="0" destOrd="0" presId="urn:microsoft.com/office/officeart/2008/layout/AlternatingHexagons"/>
    <dgm:cxn modelId="{8835BA45-D12E-4ABB-8EB1-13C59F835A4F}" type="presOf" srcId="{E69AC096-3929-4612-A0F0-472637C857A4}" destId="{375A6879-8CD0-413A-A8F0-CDA9A5C87A3C}" srcOrd="0" destOrd="0" presId="urn:microsoft.com/office/officeart/2008/layout/AlternatingHexagons"/>
    <dgm:cxn modelId="{BC33B57B-7CA4-4AE0-9C6B-A0FEB6BDE898}" type="presOf" srcId="{4F2CEC48-DB1D-4499-A985-664EB091F1F9}" destId="{722BB00D-310D-44A7-A46E-13FD24634103}" srcOrd="0" destOrd="0" presId="urn:microsoft.com/office/officeart/2008/layout/AlternatingHexagons"/>
    <dgm:cxn modelId="{5A9A4BAD-0EBB-4956-9E70-4C023570D604}" srcId="{A152111F-7EC8-488B-8565-9AF39D86692D}" destId="{0298791E-6295-47D8-8522-35F87C45BFDB}" srcOrd="1" destOrd="0" parTransId="{2C9E0EC1-59FB-44C8-8033-D672A69934A1}" sibTransId="{09D2BD8E-80DA-422F-9A0F-6EF771772A66}"/>
    <dgm:cxn modelId="{F72A72CA-F719-46A8-848D-99B306031E63}" type="presOf" srcId="{95ED74E8-75E3-4FA4-9A94-EA31246E5857}" destId="{774B217C-F7EC-4346-8525-CE0A2700509C}" srcOrd="0" destOrd="0" presId="urn:microsoft.com/office/officeart/2008/layout/AlternatingHexagons"/>
    <dgm:cxn modelId="{973108CD-3FC3-4CF6-872C-195D825B32B0}" srcId="{A152111F-7EC8-488B-8565-9AF39D86692D}" destId="{33F77388-DE02-44B1-BE7B-3D2CC444194C}" srcOrd="0" destOrd="0" parTransId="{982CD20D-AE62-42BB-A542-ECC729FA08CD}" sibTransId="{4F2CEC48-DB1D-4499-A985-664EB091F1F9}"/>
    <dgm:cxn modelId="{402B35D3-9596-4F98-AE69-A492E00F7F5E}" type="presOf" srcId="{33F77388-DE02-44B1-BE7B-3D2CC444194C}" destId="{49BF3B88-F8B1-40D0-A646-8EF63C995A62}" srcOrd="0" destOrd="0" presId="urn:microsoft.com/office/officeart/2008/layout/AlternatingHexagons"/>
    <dgm:cxn modelId="{BFA0E1DC-325B-4CE3-909A-46891715F38D}" type="presOf" srcId="{2742102B-1523-4B60-A312-AAAA80FFA1D3}" destId="{12E8DD37-2511-46C7-8546-BC29B8D5CB99}" srcOrd="0" destOrd="0" presId="urn:microsoft.com/office/officeart/2008/layout/AlternatingHexagons"/>
    <dgm:cxn modelId="{40BF8EF7-DF6F-4965-8839-6BE74E1083F3}" srcId="{0298791E-6295-47D8-8522-35F87C45BFDB}" destId="{E69AC096-3929-4612-A0F0-472637C857A4}" srcOrd="0" destOrd="0" parTransId="{7E74AB5A-F4E6-484D-9DFA-A4CCD123DCEE}" sibTransId="{7F03F70D-0D84-4EEB-A89D-323CB6789F4F}"/>
    <dgm:cxn modelId="{303446E1-CF6A-455F-AF39-9DE42EDE8977}" type="presParOf" srcId="{571BBB8D-28E1-4CA1-B9C2-5151058F228E}" destId="{88B7A319-2315-4B8C-92BF-254E72A9C8A9}" srcOrd="0" destOrd="0" presId="urn:microsoft.com/office/officeart/2008/layout/AlternatingHexagons"/>
    <dgm:cxn modelId="{C33F8F91-B0B3-4228-AE70-4A6B102E2223}" type="presParOf" srcId="{88B7A319-2315-4B8C-92BF-254E72A9C8A9}" destId="{49BF3B88-F8B1-40D0-A646-8EF63C995A62}" srcOrd="0" destOrd="0" presId="urn:microsoft.com/office/officeart/2008/layout/AlternatingHexagons"/>
    <dgm:cxn modelId="{62DC3DE8-9FA0-406C-A8DE-B75A665C0BC0}" type="presParOf" srcId="{88B7A319-2315-4B8C-92BF-254E72A9C8A9}" destId="{CCF2A9A2-4AB1-4829-8F96-A3398D4D5C5E}" srcOrd="1" destOrd="0" presId="urn:microsoft.com/office/officeart/2008/layout/AlternatingHexagons"/>
    <dgm:cxn modelId="{3A7FDDA7-3EC9-4475-92E7-E0FC107E2B8E}" type="presParOf" srcId="{88B7A319-2315-4B8C-92BF-254E72A9C8A9}" destId="{6EDD90DF-E54D-4097-830B-1D69F04F877C}" srcOrd="2" destOrd="0" presId="urn:microsoft.com/office/officeart/2008/layout/AlternatingHexagons"/>
    <dgm:cxn modelId="{EABF8070-C980-4A56-BE3E-ADEDC2D70C37}" type="presParOf" srcId="{88B7A319-2315-4B8C-92BF-254E72A9C8A9}" destId="{6A5DB01C-F1FA-474B-A6EA-E982CB2EEB89}" srcOrd="3" destOrd="0" presId="urn:microsoft.com/office/officeart/2008/layout/AlternatingHexagons"/>
    <dgm:cxn modelId="{B230D38D-BFB5-4F96-ABA6-843C5274A7B2}" type="presParOf" srcId="{88B7A319-2315-4B8C-92BF-254E72A9C8A9}" destId="{722BB00D-310D-44A7-A46E-13FD24634103}" srcOrd="4" destOrd="0" presId="urn:microsoft.com/office/officeart/2008/layout/AlternatingHexagons"/>
    <dgm:cxn modelId="{EC279B13-93A1-412A-8905-FFE6702E3AC7}" type="presParOf" srcId="{571BBB8D-28E1-4CA1-B9C2-5151058F228E}" destId="{8B52CD29-8BC6-4CBE-9AB5-CE9FCE2FA821}" srcOrd="1" destOrd="0" presId="urn:microsoft.com/office/officeart/2008/layout/AlternatingHexagons"/>
    <dgm:cxn modelId="{B2CE694B-DB33-46E0-8605-28026CAEB132}" type="presParOf" srcId="{571BBB8D-28E1-4CA1-B9C2-5151058F228E}" destId="{2D221B66-EFDD-46A5-887D-3BF4DA6B8B00}" srcOrd="2" destOrd="0" presId="urn:microsoft.com/office/officeart/2008/layout/AlternatingHexagons"/>
    <dgm:cxn modelId="{ED614D2F-F009-4569-9150-CE9D02B38A93}" type="presParOf" srcId="{2D221B66-EFDD-46A5-887D-3BF4DA6B8B00}" destId="{3DFB8565-6216-4814-9DB2-ECBC63274454}" srcOrd="0" destOrd="0" presId="urn:microsoft.com/office/officeart/2008/layout/AlternatingHexagons"/>
    <dgm:cxn modelId="{AB1AC7C0-57A9-4F0E-BC55-E916189E83EF}" type="presParOf" srcId="{2D221B66-EFDD-46A5-887D-3BF4DA6B8B00}" destId="{375A6879-8CD0-413A-A8F0-CDA9A5C87A3C}" srcOrd="1" destOrd="0" presId="urn:microsoft.com/office/officeart/2008/layout/AlternatingHexagons"/>
    <dgm:cxn modelId="{986A4764-5FA5-4615-98CF-833AC0BC36D3}" type="presParOf" srcId="{2D221B66-EFDD-46A5-887D-3BF4DA6B8B00}" destId="{E9BB12A7-078B-4C8A-AA02-C758EE5B6500}" srcOrd="2" destOrd="0" presId="urn:microsoft.com/office/officeart/2008/layout/AlternatingHexagons"/>
    <dgm:cxn modelId="{46853DC5-4DA2-4B17-98D6-271CF6AE1FE0}" type="presParOf" srcId="{2D221B66-EFDD-46A5-887D-3BF4DA6B8B00}" destId="{0093A52B-7DBE-4552-A801-AA2A8AA28B12}" srcOrd="3" destOrd="0" presId="urn:microsoft.com/office/officeart/2008/layout/AlternatingHexagons"/>
    <dgm:cxn modelId="{833B125D-07CB-418B-85F5-6D06B403A5C8}" type="presParOf" srcId="{2D221B66-EFDD-46A5-887D-3BF4DA6B8B00}" destId="{1D69E92F-8151-443D-AE78-BA6FD2AF96F1}" srcOrd="4" destOrd="0" presId="urn:microsoft.com/office/officeart/2008/layout/AlternatingHexagons"/>
    <dgm:cxn modelId="{7C611977-CB04-4C27-B70C-8974BD412479}" type="presParOf" srcId="{571BBB8D-28E1-4CA1-B9C2-5151058F228E}" destId="{AC9CB221-0132-4955-BAA0-D236F6FFA57B}" srcOrd="3" destOrd="0" presId="urn:microsoft.com/office/officeart/2008/layout/AlternatingHexagons"/>
    <dgm:cxn modelId="{89EB4D90-7009-41C1-96CA-C021F8DC1483}" type="presParOf" srcId="{571BBB8D-28E1-4CA1-B9C2-5151058F228E}" destId="{C340EBBE-37AB-4E8C-A023-CC4261207B5F}" srcOrd="4" destOrd="0" presId="urn:microsoft.com/office/officeart/2008/layout/AlternatingHexagons"/>
    <dgm:cxn modelId="{C3256F3B-5F75-421B-9FCF-B074AF55E6D7}" type="presParOf" srcId="{C340EBBE-37AB-4E8C-A023-CC4261207B5F}" destId="{12E8DD37-2511-46C7-8546-BC29B8D5CB99}" srcOrd="0" destOrd="0" presId="urn:microsoft.com/office/officeart/2008/layout/AlternatingHexagons"/>
    <dgm:cxn modelId="{EAB88015-E9FB-4A90-B4AA-9FA864EC0571}" type="presParOf" srcId="{C340EBBE-37AB-4E8C-A023-CC4261207B5F}" destId="{B83905DE-6F73-45BA-A1BE-36C4D6428872}" srcOrd="1" destOrd="0" presId="urn:microsoft.com/office/officeart/2008/layout/AlternatingHexagons"/>
    <dgm:cxn modelId="{7A934757-3E9D-41AA-8EA4-FFC84E7BE7BA}" type="presParOf" srcId="{C340EBBE-37AB-4E8C-A023-CC4261207B5F}" destId="{B1B0BFE9-180A-445E-A7D0-5326707C6F59}" srcOrd="2" destOrd="0" presId="urn:microsoft.com/office/officeart/2008/layout/AlternatingHexagons"/>
    <dgm:cxn modelId="{836A0865-A14D-4996-8244-C1C6168E9AB8}" type="presParOf" srcId="{C340EBBE-37AB-4E8C-A023-CC4261207B5F}" destId="{68A13F02-53FB-4CF8-A10F-EF36F5BB1648}" srcOrd="3" destOrd="0" presId="urn:microsoft.com/office/officeart/2008/layout/AlternatingHexagons"/>
    <dgm:cxn modelId="{6097F050-EFC6-4BBA-87C7-35E91DDB1CC8}" type="presParOf" srcId="{C340EBBE-37AB-4E8C-A023-CC4261207B5F}" destId="{774B217C-F7EC-4346-8525-CE0A2700509C}"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AA000-91CB-4BE3-886E-EE5B38000CA9}">
      <dsp:nvSpPr>
        <dsp:cNvPr id="0" name=""/>
        <dsp:cNvSpPr/>
      </dsp:nvSpPr>
      <dsp:spPr>
        <a:xfrm>
          <a:off x="836541" y="881906"/>
          <a:ext cx="13795516" cy="2119741"/>
        </a:xfrm>
        <a:prstGeom prst="roundRect">
          <a:avLst/>
        </a:prstGeom>
        <a:gradFill flip="none" rotWithShape="0">
          <a:gsLst>
            <a:gs pos="0">
              <a:srgbClr val="004CBC">
                <a:shade val="30000"/>
                <a:satMod val="115000"/>
              </a:srgbClr>
            </a:gs>
            <a:gs pos="50000">
              <a:srgbClr val="004CBC">
                <a:shade val="67500"/>
                <a:satMod val="115000"/>
              </a:srgbClr>
            </a:gs>
            <a:gs pos="100000">
              <a:srgbClr val="004CBC">
                <a:shade val="100000"/>
                <a:satMod val="115000"/>
              </a:srgbClr>
            </a:gs>
          </a:gsLst>
          <a:lin ang="162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Font typeface="+mj-lt"/>
            <a:buNone/>
          </a:pPr>
          <a:r>
            <a:rPr lang="en-US" sz="4800" kern="1200" dirty="0">
              <a:solidFill>
                <a:srgbClr val="FFFFFF"/>
              </a:solidFill>
              <a:latin typeface="Arial"/>
              <a:ea typeface="方正粗倩简体"/>
              <a:cs typeface="+mn-cs"/>
            </a:rPr>
            <a:t>5.1. </a:t>
          </a:r>
          <a:r>
            <a:rPr lang="it-IT" sz="4800" kern="1200" dirty="0">
              <a:solidFill>
                <a:srgbClr val="FFFFFF"/>
              </a:solidFill>
              <a:latin typeface="Arial"/>
              <a:ea typeface="方正粗倩简体"/>
              <a:cs typeface="+mn-cs"/>
            </a:rPr>
            <a:t>Khái niệm, ý nghĩa của kế hoạch giá thành sản phẩm</a:t>
          </a:r>
          <a:endParaRPr lang="en-US" sz="4800" kern="1200" dirty="0">
            <a:solidFill>
              <a:srgbClr val="FFFFFF"/>
            </a:solidFill>
            <a:latin typeface="Arial"/>
            <a:ea typeface="方正粗倩简体"/>
            <a:cs typeface="+mn-cs"/>
          </a:endParaRPr>
        </a:p>
      </dsp:txBody>
      <dsp:txXfrm>
        <a:off x="940018" y="985383"/>
        <a:ext cx="13588562" cy="1912787"/>
      </dsp:txXfrm>
    </dsp:sp>
    <dsp:sp modelId="{30807500-235A-4B6E-91BA-5A04199E5E12}">
      <dsp:nvSpPr>
        <dsp:cNvPr id="0" name=""/>
        <dsp:cNvSpPr/>
      </dsp:nvSpPr>
      <dsp:spPr>
        <a:xfrm>
          <a:off x="836541" y="3218779"/>
          <a:ext cx="13795516" cy="2133191"/>
        </a:xfrm>
        <a:prstGeom prst="roundRect">
          <a:avLst/>
        </a:prstGeom>
        <a:gradFill flip="none" rotWithShape="0">
          <a:gsLst>
            <a:gs pos="0">
              <a:srgbClr val="004CBC">
                <a:shade val="30000"/>
                <a:satMod val="115000"/>
              </a:srgbClr>
            </a:gs>
            <a:gs pos="50000">
              <a:srgbClr val="004CBC">
                <a:shade val="67500"/>
                <a:satMod val="115000"/>
              </a:srgbClr>
            </a:gs>
            <a:gs pos="100000">
              <a:srgbClr val="004CBC">
                <a:shade val="100000"/>
                <a:satMod val="115000"/>
              </a:srgbClr>
            </a:gs>
          </a:gsLst>
          <a:lin ang="162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dirty="0">
              <a:solidFill>
                <a:srgbClr val="FFFFFF"/>
              </a:solidFill>
              <a:latin typeface="Arial"/>
              <a:ea typeface="方正粗倩简体"/>
              <a:cs typeface="+mn-cs"/>
            </a:rPr>
            <a:t>5.2. </a:t>
          </a:r>
          <a:r>
            <a:rPr lang="it-IT" sz="4800" kern="1200" dirty="0">
              <a:solidFill>
                <a:srgbClr val="FFFFFF"/>
              </a:solidFill>
              <a:latin typeface="Arial"/>
              <a:ea typeface="方正粗倩简体"/>
              <a:cs typeface="+mn-cs"/>
            </a:rPr>
            <a:t>Phương pháp lập kế hoạch giá thành sản phẩm</a:t>
          </a:r>
          <a:endParaRPr lang="en-US" sz="4800" kern="1200" dirty="0">
            <a:solidFill>
              <a:srgbClr val="FFFFFF"/>
            </a:solidFill>
            <a:latin typeface="Arial"/>
            <a:ea typeface="方正粗倩简体"/>
            <a:cs typeface="+mn-cs"/>
          </a:endParaRPr>
        </a:p>
      </dsp:txBody>
      <dsp:txXfrm>
        <a:off x="940675" y="3322913"/>
        <a:ext cx="13587248" cy="1924923"/>
      </dsp:txXfrm>
    </dsp:sp>
    <dsp:sp modelId="{DECF1EAE-4084-4C21-9A37-40A735BF7BB3}">
      <dsp:nvSpPr>
        <dsp:cNvPr id="0" name=""/>
        <dsp:cNvSpPr/>
      </dsp:nvSpPr>
      <dsp:spPr>
        <a:xfrm>
          <a:off x="0" y="4920366"/>
          <a:ext cx="15468600"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1128" tIns="45720" rIns="256032" bIns="45720" numCol="1" spcCol="1270" anchor="t" anchorCtr="0">
          <a:noAutofit/>
        </a:bodyPr>
        <a:lstStyle/>
        <a:p>
          <a:pPr marL="285750" lvl="1" indent="-285750" algn="l" defTabSz="1600200">
            <a:lnSpc>
              <a:spcPct val="90000"/>
            </a:lnSpc>
            <a:spcBef>
              <a:spcPct val="0"/>
            </a:spcBef>
            <a:spcAft>
              <a:spcPct val="20000"/>
            </a:spcAft>
            <a:buChar char="•"/>
          </a:pPr>
          <a:endParaRPr lang="en-US" sz="3600" kern="1200" dirty="0">
            <a:latin typeface="+mj-lt"/>
            <a:cs typeface="Arial" panose="020B0604020202020204" pitchFamily="34" charset="0"/>
          </a:endParaRPr>
        </a:p>
      </dsp:txBody>
      <dsp:txXfrm>
        <a:off x="0" y="4920366"/>
        <a:ext cx="15468600" cy="1076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AEF6F8-B782-4C85-BEAD-0B84FD1F505B}">
      <dsp:nvSpPr>
        <dsp:cNvPr id="0" name=""/>
        <dsp:cNvSpPr/>
      </dsp:nvSpPr>
      <dsp:spPr>
        <a:xfrm>
          <a:off x="4167634" y="0"/>
          <a:ext cx="6578600" cy="6578600"/>
        </a:xfrm>
        <a:prstGeom prst="triangle">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6BE40F7-B744-436C-B513-A69E19EE714B}">
      <dsp:nvSpPr>
        <dsp:cNvPr id="0" name=""/>
        <dsp:cNvSpPr/>
      </dsp:nvSpPr>
      <dsp:spPr>
        <a:xfrm>
          <a:off x="7470532" y="658502"/>
          <a:ext cx="8441172" cy="2338486"/>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just" defTabSz="1778000">
            <a:lnSpc>
              <a:spcPct val="90000"/>
            </a:lnSpc>
            <a:spcBef>
              <a:spcPct val="0"/>
            </a:spcBef>
            <a:spcAft>
              <a:spcPct val="35000"/>
            </a:spcAft>
            <a:buNone/>
          </a:pPr>
          <a:r>
            <a:rPr lang="it-IT" sz="4000" b="0" kern="1200" dirty="0">
              <a:solidFill>
                <a:srgbClr val="002060"/>
              </a:solidFill>
              <a:latin typeface="Arial" panose="020B0604020202020204" pitchFamily="34" charset="0"/>
              <a:ea typeface="+mn-ea"/>
              <a:cs typeface="Arial" panose="020B0604020202020204" pitchFamily="34" charset="0"/>
            </a:rPr>
            <a:t>5.1.1. </a:t>
          </a:r>
          <a:r>
            <a:rPr lang="de-DE" sz="4000" b="0" kern="1200" dirty="0">
              <a:solidFill>
                <a:srgbClr val="002060"/>
              </a:solidFill>
              <a:latin typeface="Arial" panose="020B0604020202020204" pitchFamily="34" charset="0"/>
              <a:ea typeface="+mn-ea"/>
              <a:cs typeface="Arial" panose="020B0604020202020204" pitchFamily="34" charset="0"/>
            </a:rPr>
            <a:t>Khái niệm giá thành sản phẩm và các phương pháp phân loại chi phí sản xuất</a:t>
          </a:r>
          <a:endParaRPr lang="en-US" sz="4000" b="0" kern="1200" dirty="0">
            <a:solidFill>
              <a:srgbClr val="002060"/>
            </a:solidFill>
            <a:latin typeface="Arial" panose="020B0604020202020204" pitchFamily="34" charset="0"/>
            <a:ea typeface="+mn-ea"/>
            <a:cs typeface="Arial" panose="020B0604020202020204" pitchFamily="34" charset="0"/>
          </a:endParaRPr>
        </a:p>
      </dsp:txBody>
      <dsp:txXfrm>
        <a:off x="7584687" y="772657"/>
        <a:ext cx="8212862" cy="2110176"/>
      </dsp:txXfrm>
    </dsp:sp>
    <dsp:sp modelId="{F3788009-D1AA-45E3-A7DE-2C810B47E56C}">
      <dsp:nvSpPr>
        <dsp:cNvPr id="0" name=""/>
        <dsp:cNvSpPr/>
      </dsp:nvSpPr>
      <dsp:spPr>
        <a:xfrm>
          <a:off x="7470532" y="3289300"/>
          <a:ext cx="8441172" cy="2338486"/>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just" defTabSz="1778000">
            <a:lnSpc>
              <a:spcPct val="90000"/>
            </a:lnSpc>
            <a:spcBef>
              <a:spcPct val="0"/>
            </a:spcBef>
            <a:spcAft>
              <a:spcPct val="35000"/>
            </a:spcAft>
            <a:buNone/>
          </a:pPr>
          <a:r>
            <a:rPr lang="it-IT" sz="4000" b="0" kern="1200" dirty="0">
              <a:solidFill>
                <a:srgbClr val="002060"/>
              </a:solidFill>
              <a:latin typeface="Arial" panose="020B0604020202020204" pitchFamily="34" charset="0"/>
              <a:ea typeface="方正粗倩简体"/>
              <a:cs typeface="Arial" panose="020B0604020202020204" pitchFamily="34" charset="0"/>
            </a:rPr>
            <a:t>5.1.2. </a:t>
          </a:r>
          <a:r>
            <a:rPr lang="de-DE" sz="4000" b="0" kern="1200" dirty="0">
              <a:solidFill>
                <a:srgbClr val="002060"/>
              </a:solidFill>
              <a:latin typeface="Arial" panose="020B0604020202020204" pitchFamily="34" charset="0"/>
              <a:ea typeface="方正粗倩简体"/>
              <a:cs typeface="Arial" panose="020B0604020202020204" pitchFamily="34" charset="0"/>
            </a:rPr>
            <a:t>Ý nghĩa các chỉ tiêu giá thành sản phẩm</a:t>
          </a:r>
          <a:endParaRPr lang="en-US" sz="4000" b="0" kern="1200" dirty="0">
            <a:solidFill>
              <a:srgbClr val="002060"/>
            </a:solidFill>
            <a:latin typeface="Arial" panose="020B0604020202020204" pitchFamily="34" charset="0"/>
            <a:ea typeface="方正粗倩简体"/>
            <a:cs typeface="Arial" panose="020B0604020202020204" pitchFamily="34" charset="0"/>
          </a:endParaRPr>
        </a:p>
      </dsp:txBody>
      <dsp:txXfrm>
        <a:off x="7584687" y="3403455"/>
        <a:ext cx="8212862" cy="21101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0E33DA-3294-437A-BB38-39191A0D7A00}">
      <dsp:nvSpPr>
        <dsp:cNvPr id="0" name=""/>
        <dsp:cNvSpPr/>
      </dsp:nvSpPr>
      <dsp:spPr>
        <a:xfrm>
          <a:off x="7639111" y="2238509"/>
          <a:ext cx="4021170" cy="853726"/>
        </a:xfrm>
        <a:custGeom>
          <a:avLst/>
          <a:gdLst/>
          <a:ahLst/>
          <a:cxnLst/>
          <a:rect l="0" t="0" r="0" b="0"/>
          <a:pathLst>
            <a:path>
              <a:moveTo>
                <a:pt x="0" y="0"/>
              </a:moveTo>
              <a:lnTo>
                <a:pt x="0" y="655990"/>
              </a:lnTo>
              <a:lnTo>
                <a:pt x="4021170" y="655990"/>
              </a:lnTo>
              <a:lnTo>
                <a:pt x="4021170" y="8537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FD2902-118E-47BE-9E41-39CB6D24CA0E}">
      <dsp:nvSpPr>
        <dsp:cNvPr id="0" name=""/>
        <dsp:cNvSpPr/>
      </dsp:nvSpPr>
      <dsp:spPr>
        <a:xfrm>
          <a:off x="3318451" y="2238509"/>
          <a:ext cx="4320659" cy="853726"/>
        </a:xfrm>
        <a:custGeom>
          <a:avLst/>
          <a:gdLst/>
          <a:ahLst/>
          <a:cxnLst/>
          <a:rect l="0" t="0" r="0" b="0"/>
          <a:pathLst>
            <a:path>
              <a:moveTo>
                <a:pt x="4320659" y="0"/>
              </a:moveTo>
              <a:lnTo>
                <a:pt x="4320659" y="655990"/>
              </a:lnTo>
              <a:lnTo>
                <a:pt x="0" y="655990"/>
              </a:lnTo>
              <a:lnTo>
                <a:pt x="0" y="8537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0ACEE1-D818-47C8-A004-B7C0251CDD50}">
      <dsp:nvSpPr>
        <dsp:cNvPr id="0" name=""/>
        <dsp:cNvSpPr/>
      </dsp:nvSpPr>
      <dsp:spPr>
        <a:xfrm>
          <a:off x="3021162" y="-225306"/>
          <a:ext cx="9235897" cy="2463815"/>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912226-0FE7-495F-9F71-4A1042EDFFEB}">
      <dsp:nvSpPr>
        <dsp:cNvPr id="0" name=""/>
        <dsp:cNvSpPr/>
      </dsp:nvSpPr>
      <dsp:spPr>
        <a:xfrm>
          <a:off x="3258327" y="0"/>
          <a:ext cx="9235897" cy="246381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b="1" kern="1200" dirty="0">
              <a:solidFill>
                <a:srgbClr val="C00000"/>
              </a:solidFill>
              <a:latin typeface="Arial" panose="020B0604020202020204" pitchFamily="34" charset="0"/>
              <a:ea typeface="+mn-ea"/>
              <a:cs typeface="Arial" panose="020B0604020202020204" pitchFamily="34" charset="0"/>
            </a:rPr>
            <a:t>5.2. </a:t>
          </a:r>
          <a:r>
            <a:rPr lang="de-DE" sz="4000" b="1" kern="1200" dirty="0">
              <a:solidFill>
                <a:srgbClr val="C00000"/>
              </a:solidFill>
              <a:latin typeface="Arial" panose="020B0604020202020204" pitchFamily="34" charset="0"/>
              <a:ea typeface="+mn-ea"/>
              <a:cs typeface="Arial" panose="020B0604020202020204" pitchFamily="34" charset="0"/>
            </a:rPr>
            <a:t>Phương pháp lập kế hoạch giá thành SP</a:t>
          </a:r>
          <a:endParaRPr lang="en-US" sz="4000" b="1" i="1" kern="1200" dirty="0">
            <a:solidFill>
              <a:srgbClr val="C00000"/>
            </a:solidFill>
            <a:latin typeface="Arial"/>
            <a:ea typeface="方正粗倩简体"/>
            <a:cs typeface="+mn-cs"/>
          </a:endParaRPr>
        </a:p>
      </dsp:txBody>
      <dsp:txXfrm>
        <a:off x="3330490" y="72163"/>
        <a:ext cx="9091571" cy="2319489"/>
      </dsp:txXfrm>
    </dsp:sp>
    <dsp:sp modelId="{5EE28019-4681-4CF7-B74D-B181EEDC8881}">
      <dsp:nvSpPr>
        <dsp:cNvPr id="0" name=""/>
        <dsp:cNvSpPr/>
      </dsp:nvSpPr>
      <dsp:spPr>
        <a:xfrm>
          <a:off x="698381" y="3092236"/>
          <a:ext cx="5240140" cy="2626057"/>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168E91-B368-40A4-8E1B-A55DCBCCF239}">
      <dsp:nvSpPr>
        <dsp:cNvPr id="0" name=""/>
        <dsp:cNvSpPr/>
      </dsp:nvSpPr>
      <dsp:spPr>
        <a:xfrm>
          <a:off x="935546" y="3317542"/>
          <a:ext cx="5240140" cy="262605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pt-BR" sz="3600" kern="1200" dirty="0">
              <a:solidFill>
                <a:schemeClr val="accent2">
                  <a:lumMod val="50000"/>
                </a:schemeClr>
              </a:solidFill>
              <a:latin typeface="Arial"/>
              <a:ea typeface="方正粗倩简体"/>
              <a:cs typeface="+mn-cs"/>
            </a:rPr>
            <a:t>Lập kế hoạch giá thành sản phẩm theo khoản mục</a:t>
          </a:r>
          <a:endParaRPr lang="en-US" sz="3600" kern="1200" dirty="0">
            <a:solidFill>
              <a:schemeClr val="accent2">
                <a:lumMod val="50000"/>
              </a:schemeClr>
            </a:solidFill>
            <a:latin typeface="Arial"/>
            <a:ea typeface="方正粗倩简体"/>
            <a:cs typeface="+mn-cs"/>
          </a:endParaRPr>
        </a:p>
      </dsp:txBody>
      <dsp:txXfrm>
        <a:off x="1012461" y="3394457"/>
        <a:ext cx="5086310" cy="2472227"/>
      </dsp:txXfrm>
    </dsp:sp>
    <dsp:sp modelId="{D1D8F7A0-15DE-40FF-B482-20307EFCA936}">
      <dsp:nvSpPr>
        <dsp:cNvPr id="0" name=""/>
        <dsp:cNvSpPr/>
      </dsp:nvSpPr>
      <dsp:spPr>
        <a:xfrm>
          <a:off x="8977414" y="3092236"/>
          <a:ext cx="5365733" cy="2626057"/>
        </a:xfrm>
        <a:prstGeom prst="roundRect">
          <a:avLst>
            <a:gd name="adj" fmla="val 10000"/>
          </a:avLst>
        </a:prstGeom>
        <a:solidFill>
          <a:srgbClr val="00B3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6D2EC9-CC7C-400E-95AD-586C772E6D3B}">
      <dsp:nvSpPr>
        <dsp:cNvPr id="0" name=""/>
        <dsp:cNvSpPr/>
      </dsp:nvSpPr>
      <dsp:spPr>
        <a:xfrm>
          <a:off x="9214579" y="3317542"/>
          <a:ext cx="5365733" cy="262605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kern="1200" dirty="0">
              <a:solidFill>
                <a:srgbClr val="002060"/>
              </a:solidFill>
              <a:latin typeface="Arial"/>
              <a:ea typeface="方正粗倩简体"/>
              <a:cs typeface="+mn-cs"/>
            </a:rPr>
            <a:t>Lập dự toán chi phí sản xuất theo yếu tố</a:t>
          </a:r>
          <a:endParaRPr lang="en-US" sz="3600" kern="1200" dirty="0">
            <a:solidFill>
              <a:srgbClr val="002060"/>
            </a:solidFill>
            <a:latin typeface="Arial"/>
            <a:ea typeface="方正粗倩简体"/>
            <a:cs typeface="+mn-cs"/>
          </a:endParaRPr>
        </a:p>
      </dsp:txBody>
      <dsp:txXfrm>
        <a:off x="9291494" y="3394457"/>
        <a:ext cx="5211903" cy="24722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BF3B88-F8B1-40D0-A646-8EF63C995A62}">
      <dsp:nvSpPr>
        <dsp:cNvPr id="0" name=""/>
        <dsp:cNvSpPr/>
      </dsp:nvSpPr>
      <dsp:spPr>
        <a:xfrm rot="5400000">
          <a:off x="6571519" y="223237"/>
          <a:ext cx="3367629" cy="2929837"/>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nguyên vật liệu (materials costs).</a:t>
          </a:r>
          <a:endParaRPr lang="en-US" sz="2900" b="1" kern="1200" dirty="0">
            <a:latin typeface="Arial"/>
            <a:ea typeface="Microsoft YaHei"/>
            <a:cs typeface="+mn-cs"/>
          </a:endParaRPr>
        </a:p>
      </dsp:txBody>
      <dsp:txXfrm rot="-5400000">
        <a:off x="7246981" y="529130"/>
        <a:ext cx="2016705" cy="2318051"/>
      </dsp:txXfrm>
    </dsp:sp>
    <dsp:sp modelId="{CCF2A9A2-4AB1-4829-8F96-A3398D4D5C5E}">
      <dsp:nvSpPr>
        <dsp:cNvPr id="0" name=""/>
        <dsp:cNvSpPr/>
      </dsp:nvSpPr>
      <dsp:spPr>
        <a:xfrm>
          <a:off x="9809158" y="677867"/>
          <a:ext cx="3758274" cy="2020577"/>
        </a:xfrm>
        <a:prstGeom prst="rect">
          <a:avLst/>
        </a:prstGeom>
        <a:noFill/>
        <a:ln>
          <a:noFill/>
        </a:ln>
        <a:effectLst/>
      </dsp:spPr>
      <dsp:style>
        <a:lnRef idx="0">
          <a:scrgbClr r="0" g="0" b="0"/>
        </a:lnRef>
        <a:fillRef idx="0">
          <a:scrgbClr r="0" g="0" b="0"/>
        </a:fillRef>
        <a:effectRef idx="0">
          <a:scrgbClr r="0" g="0" b="0"/>
        </a:effectRef>
        <a:fontRef idx="minor"/>
      </dsp:style>
    </dsp:sp>
    <dsp:sp modelId="{722BB00D-310D-44A7-A46E-13FD24634103}">
      <dsp:nvSpPr>
        <dsp:cNvPr id="0" name=""/>
        <dsp:cNvSpPr/>
      </dsp:nvSpPr>
      <dsp:spPr>
        <a:xfrm rot="5400000">
          <a:off x="3407295" y="223237"/>
          <a:ext cx="3367629" cy="2929837"/>
        </a:xfrm>
        <a:prstGeom prst="hexagon">
          <a:avLst>
            <a:gd name="adj" fmla="val 25000"/>
            <a:gd name="vf" fmla="val 115470"/>
          </a:avLst>
        </a:prstGeom>
        <a:solidFill>
          <a:schemeClr val="accent5">
            <a:hueOff val="-1986775"/>
            <a:satOff val="7962"/>
            <a:lumOff val="1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r>
            <a:rPr lang="en-US" sz="2900" b="1" kern="1200" dirty="0"/>
            <a:t>- Chi </a:t>
          </a:r>
          <a:r>
            <a:rPr lang="en-US" sz="2900" b="1" kern="1200" dirty="0" err="1"/>
            <a:t>phí</a:t>
          </a:r>
          <a:r>
            <a:rPr lang="en-US" sz="2900" b="1" kern="1200" dirty="0"/>
            <a:t> </a:t>
          </a:r>
          <a:r>
            <a:rPr lang="en-US" sz="2900" b="1" kern="1200" dirty="0" err="1"/>
            <a:t>nhân</a:t>
          </a:r>
          <a:r>
            <a:rPr lang="en-US" sz="2900" b="1" kern="1200" dirty="0"/>
            <a:t> </a:t>
          </a:r>
          <a:r>
            <a:rPr lang="en-US" sz="2900" b="1" kern="1200" dirty="0" err="1"/>
            <a:t>công</a:t>
          </a:r>
          <a:r>
            <a:rPr lang="en-US" sz="2900" b="1" kern="1200" dirty="0"/>
            <a:t> ( chi </a:t>
          </a:r>
          <a:r>
            <a:rPr lang="en-US" sz="2900" b="1" kern="1200" dirty="0" err="1"/>
            <a:t>phí</a:t>
          </a:r>
          <a:r>
            <a:rPr lang="en-US" sz="2900" b="1" kern="1200" dirty="0"/>
            <a:t> </a:t>
          </a:r>
          <a:r>
            <a:rPr lang="en-US" sz="2900" b="1" kern="1200" dirty="0" err="1"/>
            <a:t>lao</a:t>
          </a:r>
          <a:r>
            <a:rPr lang="en-US" sz="2900" b="1" kern="1200" dirty="0"/>
            <a:t> </a:t>
          </a:r>
          <a:r>
            <a:rPr lang="en-US" sz="2900" b="1" kern="1200" dirty="0" err="1"/>
            <a:t>động</a:t>
          </a:r>
          <a:r>
            <a:rPr lang="en-US" sz="2900" b="1" kern="1200" dirty="0"/>
            <a:t> – </a:t>
          </a:r>
          <a:r>
            <a:rPr lang="en-US" sz="2900" b="1" kern="1200" dirty="0" err="1"/>
            <a:t>Labour</a:t>
          </a:r>
          <a:r>
            <a:rPr lang="en-US" sz="2900" b="1" kern="1200" dirty="0"/>
            <a:t> </a:t>
          </a:r>
          <a:r>
            <a:rPr lang="en-US" sz="2900" b="1" kern="1200" dirty="0">
              <a:latin typeface="Arial"/>
              <a:ea typeface="Microsoft YaHei"/>
              <a:cs typeface="+mn-cs"/>
            </a:rPr>
            <a:t>costs)</a:t>
          </a:r>
        </a:p>
      </dsp:txBody>
      <dsp:txXfrm rot="-5400000">
        <a:off x="4082757" y="529130"/>
        <a:ext cx="2016705" cy="2318051"/>
      </dsp:txXfrm>
    </dsp:sp>
    <dsp:sp modelId="{3DFB8565-6216-4814-9DB2-ECBC63274454}">
      <dsp:nvSpPr>
        <dsp:cNvPr id="0" name=""/>
        <dsp:cNvSpPr/>
      </dsp:nvSpPr>
      <dsp:spPr>
        <a:xfrm rot="5400000">
          <a:off x="4983345" y="3081681"/>
          <a:ext cx="3367629" cy="2929837"/>
        </a:xfrm>
        <a:prstGeom prst="hexagon">
          <a:avLst>
            <a:gd name="adj" fmla="val 25000"/>
            <a:gd name="vf" fmla="val 115470"/>
          </a:avLst>
        </a:prstGeom>
        <a:solidFill>
          <a:schemeClr val="accent5">
            <a:hueOff val="-3973551"/>
            <a:satOff val="15924"/>
            <a:lumOff val="345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khác bằng tiền (sundry costs paid in cash).</a:t>
          </a:r>
          <a:endParaRPr lang="en-US" sz="2900" b="1" kern="1200" dirty="0">
            <a:latin typeface="Arial"/>
            <a:ea typeface="Microsoft YaHei"/>
            <a:cs typeface="+mn-cs"/>
          </a:endParaRPr>
        </a:p>
      </dsp:txBody>
      <dsp:txXfrm rot="-5400000">
        <a:off x="5658807" y="3387574"/>
        <a:ext cx="2016705" cy="2318051"/>
      </dsp:txXfrm>
    </dsp:sp>
    <dsp:sp modelId="{375A6879-8CD0-413A-A8F0-CDA9A5C87A3C}">
      <dsp:nvSpPr>
        <dsp:cNvPr id="0" name=""/>
        <dsp:cNvSpPr/>
      </dsp:nvSpPr>
      <dsp:spPr>
        <a:xfrm>
          <a:off x="1219198" y="3536311"/>
          <a:ext cx="3637039" cy="2020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b="1" kern="1200"/>
            <a:t>Phân loại chi phí theo kế toán </a:t>
          </a:r>
          <a:endParaRPr lang="en-US" sz="4000" b="1" kern="1200" dirty="0"/>
        </a:p>
      </dsp:txBody>
      <dsp:txXfrm>
        <a:off x="1219198" y="3536311"/>
        <a:ext cx="3637039" cy="2020577"/>
      </dsp:txXfrm>
    </dsp:sp>
    <dsp:sp modelId="{1D69E92F-8151-443D-AE78-BA6FD2AF96F1}">
      <dsp:nvSpPr>
        <dsp:cNvPr id="0" name=""/>
        <dsp:cNvSpPr/>
      </dsp:nvSpPr>
      <dsp:spPr>
        <a:xfrm rot="5400000">
          <a:off x="8147570" y="3081681"/>
          <a:ext cx="3367629" cy="2929837"/>
        </a:xfrm>
        <a:prstGeom prst="hexagon">
          <a:avLst>
            <a:gd name="adj" fmla="val 25000"/>
            <a:gd name="vf" fmla="val 115470"/>
          </a:avLst>
        </a:prstGeom>
        <a:solidFill>
          <a:schemeClr val="accent5">
            <a:hueOff val="-5960326"/>
            <a:satOff val="23887"/>
            <a:lumOff val="517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khấu hao tài sản cố định (depreciation costs). </a:t>
          </a:r>
          <a:endParaRPr lang="en-US" sz="2900" b="1" kern="1200" dirty="0">
            <a:latin typeface="Arial"/>
            <a:ea typeface="Microsoft YaHei"/>
            <a:cs typeface="+mn-cs"/>
          </a:endParaRPr>
        </a:p>
      </dsp:txBody>
      <dsp:txXfrm rot="-5400000">
        <a:off x="8823032" y="3387574"/>
        <a:ext cx="2016705" cy="2318051"/>
      </dsp:txXfrm>
    </dsp:sp>
    <dsp:sp modelId="{12E8DD37-2511-46C7-8546-BC29B8D5CB99}">
      <dsp:nvSpPr>
        <dsp:cNvPr id="0" name=""/>
        <dsp:cNvSpPr/>
      </dsp:nvSpPr>
      <dsp:spPr>
        <a:xfrm rot="5400000">
          <a:off x="6571519" y="5940124"/>
          <a:ext cx="3367629" cy="2929837"/>
        </a:xfrm>
        <a:prstGeom prst="hexagon">
          <a:avLst>
            <a:gd name="adj" fmla="val 25000"/>
            <a:gd name="vf" fmla="val 115470"/>
          </a:avLst>
        </a:prstGeom>
        <a:solidFill>
          <a:schemeClr val="accent5">
            <a:hueOff val="-7947101"/>
            <a:satOff val="31849"/>
            <a:lumOff val="690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công cụ dụng cụ (Tools and supplies costs). </a:t>
          </a:r>
          <a:endParaRPr lang="en-US" sz="2900" b="1" kern="1200" dirty="0">
            <a:latin typeface="Arial"/>
            <a:ea typeface="Microsoft YaHei"/>
            <a:cs typeface="+mn-cs"/>
          </a:endParaRPr>
        </a:p>
      </dsp:txBody>
      <dsp:txXfrm rot="-5400000">
        <a:off x="7246981" y="6246017"/>
        <a:ext cx="2016705" cy="2318051"/>
      </dsp:txXfrm>
    </dsp:sp>
    <dsp:sp modelId="{B83905DE-6F73-45BA-A1BE-36C4D6428872}">
      <dsp:nvSpPr>
        <dsp:cNvPr id="0" name=""/>
        <dsp:cNvSpPr/>
      </dsp:nvSpPr>
      <dsp:spPr>
        <a:xfrm>
          <a:off x="9809158" y="6394754"/>
          <a:ext cx="3758274" cy="2020577"/>
        </a:xfrm>
        <a:prstGeom prst="rect">
          <a:avLst/>
        </a:prstGeom>
        <a:noFill/>
        <a:ln>
          <a:noFill/>
        </a:ln>
        <a:effectLst/>
      </dsp:spPr>
      <dsp:style>
        <a:lnRef idx="0">
          <a:scrgbClr r="0" g="0" b="0"/>
        </a:lnRef>
        <a:fillRef idx="0">
          <a:scrgbClr r="0" g="0" b="0"/>
        </a:fillRef>
        <a:effectRef idx="0">
          <a:scrgbClr r="0" g="0" b="0"/>
        </a:effectRef>
        <a:fontRef idx="minor"/>
      </dsp:style>
    </dsp:sp>
    <dsp:sp modelId="{774B217C-F7EC-4346-8525-CE0A2700509C}">
      <dsp:nvSpPr>
        <dsp:cNvPr id="0" name=""/>
        <dsp:cNvSpPr/>
      </dsp:nvSpPr>
      <dsp:spPr>
        <a:xfrm rot="5400000">
          <a:off x="3407295" y="5940124"/>
          <a:ext cx="3367629" cy="2929837"/>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r>
            <a:rPr lang="en-US" sz="2900" b="1" kern="1200">
              <a:latin typeface="Arial"/>
              <a:ea typeface="Microsoft YaHei"/>
              <a:cs typeface="+mn-cs"/>
            </a:rPr>
            <a:t>Chi phí dịch vụ thuê ngoài (services rendered costs). </a:t>
          </a:r>
          <a:endParaRPr lang="en-US" sz="2900" b="1" kern="1200" dirty="0">
            <a:latin typeface="Arial"/>
            <a:ea typeface="Microsoft YaHei"/>
            <a:cs typeface="+mn-cs"/>
          </a:endParaRPr>
        </a:p>
      </dsp:txBody>
      <dsp:txXfrm rot="-5400000">
        <a:off x="4082757" y="6246017"/>
        <a:ext cx="2016705" cy="23180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AE0639-4D2F-4A9F-88B7-2DD3E70E375B}" type="datetimeFigureOut">
              <a:rPr lang="en-US" smtClean="0"/>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981FF5-D2EC-466C-8D63-BE68F0F330EE}" type="slidenum">
              <a:rPr lang="en-US" smtClean="0"/>
              <a:t>‹#›</a:t>
            </a:fld>
            <a:endParaRPr lang="en-US"/>
          </a:p>
        </p:txBody>
      </p:sp>
    </p:spTree>
    <p:extLst>
      <p:ext uri="{BB962C8B-B14F-4D97-AF65-F5344CB8AC3E}">
        <p14:creationId xmlns:p14="http://schemas.microsoft.com/office/powerpoint/2010/main" val="1139674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a:solidFill>
                  <a:srgbClr val="002060"/>
                </a:solidFill>
              </a:rPr>
              <a:t>Trong lĩnh vực kế toán tài chính, </a:t>
            </a:r>
            <a:endParaRPr lang="en-US" dirty="0"/>
          </a:p>
        </p:txBody>
      </p:sp>
      <p:sp>
        <p:nvSpPr>
          <p:cNvPr id="4" name="Slide Number Placeholder 3"/>
          <p:cNvSpPr>
            <a:spLocks noGrp="1"/>
          </p:cNvSpPr>
          <p:nvPr>
            <p:ph type="sldNum" sz="quarter" idx="5"/>
          </p:nvPr>
        </p:nvSpPr>
        <p:spPr/>
        <p:txBody>
          <a:bodyPr/>
          <a:lstStyle/>
          <a:p>
            <a:fld id="{0A981FF5-D2EC-466C-8D63-BE68F0F330EE}" type="slidenum">
              <a:rPr lang="en-US" smtClean="0"/>
              <a:t>7</a:t>
            </a:fld>
            <a:endParaRPr lang="en-US"/>
          </a:p>
        </p:txBody>
      </p:sp>
    </p:spTree>
    <p:extLst>
      <p:ext uri="{BB962C8B-B14F-4D97-AF65-F5344CB8AC3E}">
        <p14:creationId xmlns:p14="http://schemas.microsoft.com/office/powerpoint/2010/main" val="3928317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r>
              <a:rPr lang="en-US" dirty="0" err="1"/>
              <a:t>phân</a:t>
            </a:r>
            <a:r>
              <a:rPr lang="en-US" dirty="0"/>
              <a:t> </a:t>
            </a:r>
            <a:r>
              <a:rPr lang="en-US" dirty="0" err="1"/>
              <a:t>loại</a:t>
            </a:r>
            <a:r>
              <a:rPr lang="en-US" dirty="0"/>
              <a:t> </a:t>
            </a:r>
            <a:r>
              <a:rPr lang="en-US" dirty="0" err="1"/>
              <a:t>theo</a:t>
            </a:r>
            <a:r>
              <a:rPr lang="en-US" dirty="0"/>
              <a:t> </a:t>
            </a:r>
            <a:r>
              <a:rPr lang="en-US" dirty="0" err="1"/>
              <a:t>yếu</a:t>
            </a:r>
            <a:r>
              <a:rPr lang="en-US" dirty="0"/>
              <a:t> </a:t>
            </a:r>
            <a:r>
              <a:rPr lang="en-US" dirty="0" err="1"/>
              <a:t>tố</a:t>
            </a:r>
            <a:r>
              <a:rPr lang="en-US" dirty="0"/>
              <a:t> chi </a:t>
            </a:r>
            <a:r>
              <a:rPr lang="en-US" dirty="0" err="1"/>
              <a:t>phí</a:t>
            </a:r>
            <a:r>
              <a:rPr lang="en-US" dirty="0"/>
              <a:t>)</a:t>
            </a:r>
          </a:p>
        </p:txBody>
      </p:sp>
      <p:sp>
        <p:nvSpPr>
          <p:cNvPr id="4" name="Slide Number Placeholder 3"/>
          <p:cNvSpPr>
            <a:spLocks noGrp="1"/>
          </p:cNvSpPr>
          <p:nvPr>
            <p:ph type="sldNum" sz="quarter" idx="5"/>
          </p:nvPr>
        </p:nvSpPr>
        <p:spPr/>
        <p:txBody>
          <a:bodyPr/>
          <a:lstStyle/>
          <a:p>
            <a:fld id="{0A981FF5-D2EC-466C-8D63-BE68F0F330EE}" type="slidenum">
              <a:rPr lang="en-US" smtClean="0"/>
              <a:t>8</a:t>
            </a:fld>
            <a:endParaRPr lang="en-US"/>
          </a:p>
        </p:txBody>
      </p:sp>
    </p:spTree>
    <p:extLst>
      <p:ext uri="{BB962C8B-B14F-4D97-AF65-F5344CB8AC3E}">
        <p14:creationId xmlns:p14="http://schemas.microsoft.com/office/powerpoint/2010/main" val="618640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07000"/>
              </a:lnSpc>
              <a:spcBef>
                <a:spcPts val="0"/>
              </a:spcBef>
              <a:spcAft>
                <a:spcPts val="1875"/>
              </a:spcAft>
            </a:pPr>
            <a:r>
              <a:rPr lang="en-US" sz="1800" b="1"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Lời</a:t>
            </a:r>
            <a:r>
              <a:rPr lang="en-US" sz="1800" b="1"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b="1"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giải</a:t>
            </a:r>
            <a:r>
              <a:rPr lang="en-US" sz="1800" b="1"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1875"/>
              </a:spcAft>
            </a:pP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Theo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cách</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tính</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tổng</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giá</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thành</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theo</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phương</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pháp</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trực</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tiếp</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ta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có</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1875"/>
              </a:spcAft>
            </a:pPr>
            <a:r>
              <a:rPr lang="en-US" sz="1800" b="1" i="1"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Z + D</a:t>
            </a:r>
            <a:r>
              <a:rPr lang="en-US" sz="1800" b="1" i="1" kern="0" baseline="-2500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CK</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b="1" i="1"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D</a:t>
            </a:r>
            <a:r>
              <a:rPr lang="en-US" sz="1800" b="1" i="1" kern="0" baseline="-2500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DK</a:t>
            </a:r>
            <a:r>
              <a:rPr lang="en-US" sz="1800" b="1" i="1"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 C</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1875"/>
              </a:spcAft>
            </a:pPr>
            <a:r>
              <a:rPr lang="en-US" sz="1800" kern="0" dirty="0">
                <a:solidFill>
                  <a:srgbClr val="444444"/>
                </a:solidFill>
                <a:effectLst/>
                <a:latin typeface="Cambria Math" panose="02040503050406030204" pitchFamily="18" charset="0"/>
                <a:ea typeface="Times New Roman" panose="02020603050405020304" pitchFamily="18" charset="0"/>
                <a:cs typeface="Cambria Math" panose="02040503050406030204" pitchFamily="18" charset="0"/>
              </a:rPr>
              <a:t>⇒</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(Z) = 0 + (350.000+55.000+85.000) – 0 = 490.000</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1875"/>
              </a:spcAft>
            </a:pP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Giá</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thành</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đơn</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a:t>
            </a:r>
            <a:r>
              <a:rPr lang="en-US" sz="1800" kern="0" dirty="0" err="1">
                <a:solidFill>
                  <a:srgbClr val="444444"/>
                </a:solidFill>
                <a:effectLst/>
                <a:latin typeface="Arial" panose="020B0604020202020204" pitchFamily="34" charset="0"/>
                <a:ea typeface="Times New Roman" panose="02020603050405020304" pitchFamily="18" charset="0"/>
                <a:cs typeface="Arial" panose="020B0604020202020204" pitchFamily="34" charset="0"/>
              </a:rPr>
              <a:t>vị</a:t>
            </a:r>
            <a:r>
              <a:rPr lang="en-US" sz="1800" kern="0" dirty="0">
                <a:solidFill>
                  <a:srgbClr val="444444"/>
                </a:solidFill>
                <a:effectLst/>
                <a:latin typeface="Arial" panose="020B0604020202020204" pitchFamily="34" charset="0"/>
                <a:ea typeface="Times New Roman" panose="02020603050405020304" pitchFamily="18" charset="0"/>
                <a:cs typeface="Arial" panose="020B0604020202020204" pitchFamily="34" charset="0"/>
              </a:rPr>
              <a:t> (z) = 430.000/100 = 4.300</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0A981FF5-D2EC-466C-8D63-BE68F0F330EE}" type="slidenum">
              <a:rPr lang="en-US" smtClean="0"/>
              <a:t>15</a:t>
            </a:fld>
            <a:endParaRPr lang="en-US"/>
          </a:p>
        </p:txBody>
      </p:sp>
    </p:spTree>
    <p:extLst>
      <p:ext uri="{BB962C8B-B14F-4D97-AF65-F5344CB8AC3E}">
        <p14:creationId xmlns:p14="http://schemas.microsoft.com/office/powerpoint/2010/main" val="3806635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a:solidFill>
                  <a:srgbClr val="002060"/>
                </a:solidFill>
              </a:rPr>
              <a:t>Trong lĩnh vực kế toán tài chính,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981FF5-D2EC-466C-8D63-BE68F0F330E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5885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p>
        </p:txBody>
      </p:sp>
      <p:sp>
        <p:nvSpPr>
          <p:cNvPr id="3" name="Subtitle 2"/>
          <p:cNvSpPr>
            <a:spLocks noGrp="1"/>
          </p:cNvSpPr>
          <p:nvPr>
            <p:ph type="subTitle" idx="1"/>
          </p:nvPr>
        </p:nvSpPr>
        <p:spPr>
          <a:xfrm>
            <a:off x="2286000" y="5403058"/>
            <a:ext cx="13716000" cy="2483643"/>
          </a:xfrm>
        </p:spPr>
        <p:txBody>
          <a:bodyPr/>
          <a:lstStyle>
            <a:lvl1pPr marL="0" indent="0" algn="ctr">
              <a:buNone/>
              <a:defRPr sz="3600"/>
            </a:lvl1pPr>
            <a:lvl2pPr marL="685730" indent="0" algn="ctr">
              <a:buNone/>
              <a:defRPr sz="3000"/>
            </a:lvl2pPr>
            <a:lvl3pPr marL="1371458" indent="0" algn="ctr">
              <a:buNone/>
              <a:defRPr sz="2700"/>
            </a:lvl3pPr>
            <a:lvl4pPr marL="2057187" indent="0" algn="ctr">
              <a:buNone/>
              <a:defRPr sz="2400"/>
            </a:lvl4pPr>
            <a:lvl5pPr marL="2742915" indent="0" algn="ctr">
              <a:buNone/>
              <a:defRPr sz="2400"/>
            </a:lvl5pPr>
            <a:lvl6pPr marL="3428645" indent="0" algn="ctr">
              <a:buNone/>
              <a:defRPr sz="2400"/>
            </a:lvl6pPr>
            <a:lvl7pPr marL="4114373" indent="0" algn="ctr">
              <a:buNone/>
              <a:defRPr sz="2400"/>
            </a:lvl7pPr>
            <a:lvl8pPr marL="4800102" indent="0" algn="ctr">
              <a:buNone/>
              <a:defRPr sz="2400"/>
            </a:lvl8pPr>
            <a:lvl9pPr marL="5485830" indent="0" algn="ctr">
              <a:buNone/>
              <a:defRPr sz="2400"/>
            </a:lvl9pPr>
          </a:lstStyle>
          <a:p>
            <a:r>
              <a:rPr lang="en-US"/>
              <a:t>Click to edit Master subtitle style</a:t>
            </a:r>
          </a:p>
        </p:txBody>
      </p:sp>
      <p:sp>
        <p:nvSpPr>
          <p:cNvPr id="4"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C26FDCA2-D9DE-456A-8934-907A8494EF8B}" type="datetime1">
              <a:rPr lang="zh-CN" altLang="en-US"/>
              <a:pPr>
                <a:defRPr/>
              </a:pPr>
              <a:t>2024/3/19</a:t>
            </a:fld>
            <a:endParaRPr lang="zh-CN" altLang="en-US"/>
          </a:p>
        </p:txBody>
      </p:sp>
      <p:sp>
        <p:nvSpPr>
          <p:cNvPr id="5"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ADD53675-BA7D-4466-9E94-F4DC96BE9BDD}" type="slidenum">
              <a:rPr lang="en-US" altLang="zh-CN"/>
              <a:pPr>
                <a:defRPr/>
              </a:pPr>
              <a:t>‹#›</a:t>
            </a:fld>
            <a:endParaRPr lang="en-US" altLang="zh-CN"/>
          </a:p>
        </p:txBody>
      </p:sp>
      <p:sp>
        <p:nvSpPr>
          <p:cNvPr id="6"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2534010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E9E24E5A-585D-41EA-9CD0-C34791664E9F}" type="datetime1">
              <a:rPr lang="zh-CN" altLang="en-US"/>
              <a:pPr>
                <a:defRPr/>
              </a:pPr>
              <a:t>2024/3/19</a:t>
            </a:fld>
            <a:endParaRPr lang="zh-CN" altLang="en-US"/>
          </a:p>
        </p:txBody>
      </p:sp>
      <p:sp>
        <p:nvSpPr>
          <p:cNvPr id="5"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AD217E2E-2FBB-4C3A-B88E-C0FE731F5D90}" type="slidenum">
              <a:rPr lang="en-US" altLang="zh-CN"/>
              <a:pPr>
                <a:defRPr/>
              </a:pPr>
              <a:t>‹#›</a:t>
            </a:fld>
            <a:endParaRPr lang="en-US" altLang="zh-CN"/>
          </a:p>
        </p:txBody>
      </p:sp>
      <p:sp>
        <p:nvSpPr>
          <p:cNvPr id="6"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3782385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6"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6" y="6884197"/>
            <a:ext cx="15773400" cy="2250281"/>
          </a:xfrm>
        </p:spPr>
        <p:txBody>
          <a:bodyPr/>
          <a:lstStyle>
            <a:lvl1pPr marL="0" indent="0">
              <a:buNone/>
              <a:defRPr sz="3600"/>
            </a:lvl1pPr>
            <a:lvl2pPr marL="685730" indent="0">
              <a:buNone/>
              <a:defRPr sz="3000"/>
            </a:lvl2pPr>
            <a:lvl3pPr marL="1371458" indent="0">
              <a:buNone/>
              <a:defRPr sz="2700"/>
            </a:lvl3pPr>
            <a:lvl4pPr marL="2057187" indent="0">
              <a:buNone/>
              <a:defRPr sz="2400"/>
            </a:lvl4pPr>
            <a:lvl5pPr marL="2742915" indent="0">
              <a:buNone/>
              <a:defRPr sz="2400"/>
            </a:lvl5pPr>
            <a:lvl6pPr marL="3428645" indent="0">
              <a:buNone/>
              <a:defRPr sz="2400"/>
            </a:lvl6pPr>
            <a:lvl7pPr marL="4114373" indent="0">
              <a:buNone/>
              <a:defRPr sz="2400"/>
            </a:lvl7pPr>
            <a:lvl8pPr marL="4800102" indent="0">
              <a:buNone/>
              <a:defRPr sz="2400"/>
            </a:lvl8pPr>
            <a:lvl9pPr marL="5485830" indent="0">
              <a:buNone/>
              <a:defRPr sz="2400"/>
            </a:lvl9pPr>
          </a:lstStyle>
          <a:p>
            <a:pPr lvl="0"/>
            <a:r>
              <a:rPr lang="en-US"/>
              <a:t>Click to edit Master text styles</a:t>
            </a:r>
          </a:p>
        </p:txBody>
      </p:sp>
      <p:sp>
        <p:nvSpPr>
          <p:cNvPr id="4"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7F0D12A9-2359-48F5-BD51-028B286789E0}" type="datetime1">
              <a:rPr lang="zh-CN" altLang="en-US"/>
              <a:pPr>
                <a:defRPr/>
              </a:pPr>
              <a:t>2024/3/19</a:t>
            </a:fld>
            <a:endParaRPr lang="zh-CN" altLang="en-US"/>
          </a:p>
        </p:txBody>
      </p:sp>
      <p:sp>
        <p:nvSpPr>
          <p:cNvPr id="5"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AF2FB80E-3D71-4A93-9595-5946F27D2A7C}" type="slidenum">
              <a:rPr lang="en-US" altLang="zh-CN"/>
              <a:pPr>
                <a:defRPr/>
              </a:pPr>
              <a:t>‹#›</a:t>
            </a:fld>
            <a:endParaRPr lang="en-US" altLang="zh-CN"/>
          </a:p>
        </p:txBody>
      </p:sp>
      <p:sp>
        <p:nvSpPr>
          <p:cNvPr id="6"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1025785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2400302"/>
            <a:ext cx="80772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96400" y="2400302"/>
            <a:ext cx="80772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6C97D6BE-1207-47EB-AC87-BC3BC9712F84}" type="datetime1">
              <a:rPr lang="zh-CN" altLang="en-US"/>
              <a:pPr>
                <a:defRPr/>
              </a:pPr>
              <a:t>2024/3/19</a:t>
            </a:fld>
            <a:endParaRPr lang="zh-CN" altLang="en-US"/>
          </a:p>
        </p:txBody>
      </p:sp>
      <p:sp>
        <p:nvSpPr>
          <p:cNvPr id="6"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4A3880D6-E4CA-4729-BA9A-1384400BEE7D}" type="slidenum">
              <a:rPr lang="en-US" altLang="zh-CN"/>
              <a:pPr>
                <a:defRPr/>
              </a:pPr>
              <a:t>‹#›</a:t>
            </a:fld>
            <a:endParaRPr lang="en-US" altLang="zh-CN"/>
          </a:p>
        </p:txBody>
      </p:sp>
      <p:sp>
        <p:nvSpPr>
          <p:cNvPr id="7"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22606463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60478"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60477" y="2521745"/>
            <a:ext cx="7737474" cy="1235868"/>
          </a:xfrm>
        </p:spPr>
        <p:txBody>
          <a:bodyPr anchor="b"/>
          <a:lstStyle>
            <a:lvl1pPr marL="0" indent="0">
              <a:buNone/>
              <a:defRPr sz="3600" b="1"/>
            </a:lvl1pPr>
            <a:lvl2pPr marL="685730" indent="0">
              <a:buNone/>
              <a:defRPr sz="3000" b="1"/>
            </a:lvl2pPr>
            <a:lvl3pPr marL="1371458" indent="0">
              <a:buNone/>
              <a:defRPr sz="2700" b="1"/>
            </a:lvl3pPr>
            <a:lvl4pPr marL="2057187" indent="0">
              <a:buNone/>
              <a:defRPr sz="2400" b="1"/>
            </a:lvl4pPr>
            <a:lvl5pPr marL="2742915" indent="0">
              <a:buNone/>
              <a:defRPr sz="2400" b="1"/>
            </a:lvl5pPr>
            <a:lvl6pPr marL="3428645" indent="0">
              <a:buNone/>
              <a:defRPr sz="2400" b="1"/>
            </a:lvl6pPr>
            <a:lvl7pPr marL="4114373" indent="0">
              <a:buNone/>
              <a:defRPr sz="2400" b="1"/>
            </a:lvl7pPr>
            <a:lvl8pPr marL="4800102" indent="0">
              <a:buNone/>
              <a:defRPr sz="2400" b="1"/>
            </a:lvl8pPr>
            <a:lvl9pPr marL="5485830" indent="0">
              <a:buNone/>
              <a:defRPr sz="2400" b="1"/>
            </a:lvl9pPr>
          </a:lstStyle>
          <a:p>
            <a:pPr lvl="0"/>
            <a:r>
              <a:rPr lang="en-US"/>
              <a:t>Click to edit Master text styles</a:t>
            </a:r>
          </a:p>
        </p:txBody>
      </p:sp>
      <p:sp>
        <p:nvSpPr>
          <p:cNvPr id="4" name="Content Placeholder 3"/>
          <p:cNvSpPr>
            <a:spLocks noGrp="1"/>
          </p:cNvSpPr>
          <p:nvPr>
            <p:ph sz="half" idx="2"/>
          </p:nvPr>
        </p:nvSpPr>
        <p:spPr>
          <a:xfrm>
            <a:off x="1260477" y="3757613"/>
            <a:ext cx="7737474"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5576" cy="1235868"/>
          </a:xfrm>
        </p:spPr>
        <p:txBody>
          <a:bodyPr anchor="b"/>
          <a:lstStyle>
            <a:lvl1pPr marL="0" indent="0">
              <a:buNone/>
              <a:defRPr sz="3600" b="1"/>
            </a:lvl1pPr>
            <a:lvl2pPr marL="685730" indent="0">
              <a:buNone/>
              <a:defRPr sz="3000" b="1"/>
            </a:lvl2pPr>
            <a:lvl3pPr marL="1371458" indent="0">
              <a:buNone/>
              <a:defRPr sz="2700" b="1"/>
            </a:lvl3pPr>
            <a:lvl4pPr marL="2057187" indent="0">
              <a:buNone/>
              <a:defRPr sz="2400" b="1"/>
            </a:lvl4pPr>
            <a:lvl5pPr marL="2742915" indent="0">
              <a:buNone/>
              <a:defRPr sz="2400" b="1"/>
            </a:lvl5pPr>
            <a:lvl6pPr marL="3428645" indent="0">
              <a:buNone/>
              <a:defRPr sz="2400" b="1"/>
            </a:lvl6pPr>
            <a:lvl7pPr marL="4114373" indent="0">
              <a:buNone/>
              <a:defRPr sz="2400" b="1"/>
            </a:lvl7pPr>
            <a:lvl8pPr marL="4800102" indent="0">
              <a:buNone/>
              <a:defRPr sz="2400" b="1"/>
            </a:lvl8pPr>
            <a:lvl9pPr marL="548583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58300" y="3757613"/>
            <a:ext cx="7775576"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05B6F3C5-E67D-4E9B-B7B7-0D4D80E4FF3F}" type="datetime1">
              <a:rPr lang="zh-CN" altLang="en-US"/>
              <a:pPr>
                <a:defRPr/>
              </a:pPr>
              <a:t>2024/3/19</a:t>
            </a:fld>
            <a:endParaRPr lang="zh-CN" altLang="en-US"/>
          </a:p>
        </p:txBody>
      </p:sp>
      <p:sp>
        <p:nvSpPr>
          <p:cNvPr id="8"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700FA0C8-F725-4855-9169-DC4C042465EE}" type="slidenum">
              <a:rPr lang="en-US" altLang="zh-CN"/>
              <a:pPr>
                <a:defRPr/>
              </a:pPr>
              <a:t>‹#›</a:t>
            </a:fld>
            <a:endParaRPr lang="en-US" altLang="zh-CN"/>
          </a:p>
        </p:txBody>
      </p:sp>
      <p:sp>
        <p:nvSpPr>
          <p:cNvPr id="9"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28543115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98EFE4D0-8E85-40C9-AC7D-5A8B4D06CFC1}" type="datetime1">
              <a:rPr lang="zh-CN" altLang="en-US"/>
              <a:pPr>
                <a:defRPr/>
              </a:pPr>
              <a:t>2024/3/19</a:t>
            </a:fld>
            <a:endParaRPr lang="zh-CN" altLang="en-US"/>
          </a:p>
        </p:txBody>
      </p:sp>
      <p:sp>
        <p:nvSpPr>
          <p:cNvPr id="4"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29AF58EC-73DC-4A71-97AE-3B3E6E581E9E}" type="slidenum">
              <a:rPr lang="en-US" altLang="zh-CN"/>
              <a:pPr>
                <a:defRPr/>
              </a:pPr>
              <a:t>‹#›</a:t>
            </a:fld>
            <a:endParaRPr lang="en-US" altLang="zh-CN"/>
          </a:p>
        </p:txBody>
      </p:sp>
      <p:sp>
        <p:nvSpPr>
          <p:cNvPr id="5"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32867397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A98940A2-CA8E-4991-AA52-B4F58B8A52D4}" type="datetime1">
              <a:rPr lang="zh-CN" altLang="en-US"/>
              <a:pPr>
                <a:defRPr/>
              </a:pPr>
              <a:t>2024/3/19</a:t>
            </a:fld>
            <a:endParaRPr lang="zh-CN" altLang="en-US"/>
          </a:p>
        </p:txBody>
      </p:sp>
      <p:sp>
        <p:nvSpPr>
          <p:cNvPr id="3"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64022062-966C-463A-9642-16FD3C857FC4}" type="slidenum">
              <a:rPr lang="en-US" altLang="zh-CN"/>
              <a:pPr>
                <a:defRPr/>
              </a:pPr>
              <a:t>‹#›</a:t>
            </a:fld>
            <a:endParaRPr lang="en-US" altLang="zh-CN"/>
          </a:p>
        </p:txBody>
      </p:sp>
      <p:sp>
        <p:nvSpPr>
          <p:cNvPr id="4"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12182914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479" y="685800"/>
            <a:ext cx="5899150" cy="2400300"/>
          </a:xfrm>
        </p:spPr>
        <p:txBody>
          <a:bodyPr anchor="b"/>
          <a:lstStyle>
            <a:lvl1pPr>
              <a:defRPr sz="4799"/>
            </a:lvl1pPr>
          </a:lstStyle>
          <a:p>
            <a:r>
              <a:rPr lang="en-US"/>
              <a:t>Click to edit Master title style</a:t>
            </a:r>
          </a:p>
        </p:txBody>
      </p:sp>
      <p:sp>
        <p:nvSpPr>
          <p:cNvPr id="3" name="Content Placeholder 2"/>
          <p:cNvSpPr>
            <a:spLocks noGrp="1"/>
          </p:cNvSpPr>
          <p:nvPr>
            <p:ph idx="1"/>
          </p:nvPr>
        </p:nvSpPr>
        <p:spPr>
          <a:xfrm>
            <a:off x="7775576" y="1481140"/>
            <a:ext cx="9258300" cy="7310438"/>
          </a:xfrm>
        </p:spPr>
        <p:txBody>
          <a:bodyPr/>
          <a:lstStyle>
            <a:lvl1pPr>
              <a:defRPr sz="4799"/>
            </a:lvl1pPr>
            <a:lvl2pPr>
              <a:defRPr sz="4199"/>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479" y="3086100"/>
            <a:ext cx="5899150" cy="5717382"/>
          </a:xfrm>
        </p:spPr>
        <p:txBody>
          <a:bodyPr/>
          <a:lstStyle>
            <a:lvl1pPr marL="0" indent="0">
              <a:buNone/>
              <a:defRPr sz="2400"/>
            </a:lvl1pPr>
            <a:lvl2pPr marL="685730" indent="0">
              <a:buNone/>
              <a:defRPr sz="2100"/>
            </a:lvl2pPr>
            <a:lvl3pPr marL="1371458" indent="0">
              <a:buNone/>
              <a:defRPr sz="1800"/>
            </a:lvl3pPr>
            <a:lvl4pPr marL="2057187" indent="0">
              <a:buNone/>
              <a:defRPr sz="1500"/>
            </a:lvl4pPr>
            <a:lvl5pPr marL="2742915" indent="0">
              <a:buNone/>
              <a:defRPr sz="1500"/>
            </a:lvl5pPr>
            <a:lvl6pPr marL="3428645" indent="0">
              <a:buNone/>
              <a:defRPr sz="1500"/>
            </a:lvl6pPr>
            <a:lvl7pPr marL="4114373" indent="0">
              <a:buNone/>
              <a:defRPr sz="1500"/>
            </a:lvl7pPr>
            <a:lvl8pPr marL="4800102" indent="0">
              <a:buNone/>
              <a:defRPr sz="1500"/>
            </a:lvl8pPr>
            <a:lvl9pPr marL="5485830" indent="0">
              <a:buNone/>
              <a:defRPr sz="1500"/>
            </a:lvl9pPr>
          </a:lstStyle>
          <a:p>
            <a:pPr lvl="0"/>
            <a:r>
              <a:rPr lang="en-US"/>
              <a:t>Click to edit Master text styles</a:t>
            </a:r>
          </a:p>
        </p:txBody>
      </p:sp>
      <p:sp>
        <p:nvSpPr>
          <p:cNvPr id="5"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FC554F10-4D95-4480-9A03-7B700E1C4973}" type="datetime1">
              <a:rPr lang="zh-CN" altLang="en-US"/>
              <a:pPr>
                <a:defRPr/>
              </a:pPr>
              <a:t>2024/3/19</a:t>
            </a:fld>
            <a:endParaRPr lang="zh-CN" altLang="en-US"/>
          </a:p>
        </p:txBody>
      </p:sp>
      <p:sp>
        <p:nvSpPr>
          <p:cNvPr id="6"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C07A4898-676F-4771-92B1-18554C134571}" type="slidenum">
              <a:rPr lang="en-US" altLang="zh-CN"/>
              <a:pPr>
                <a:defRPr/>
              </a:pPr>
              <a:t>‹#›</a:t>
            </a:fld>
            <a:endParaRPr lang="en-US" altLang="zh-CN"/>
          </a:p>
        </p:txBody>
      </p:sp>
      <p:sp>
        <p:nvSpPr>
          <p:cNvPr id="7"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13086818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479" y="685800"/>
            <a:ext cx="5899150" cy="2400300"/>
          </a:xfrm>
        </p:spPr>
        <p:txBody>
          <a:bodyPr anchor="b"/>
          <a:lstStyle>
            <a:lvl1pPr>
              <a:defRPr sz="4799"/>
            </a:lvl1pPr>
          </a:lstStyle>
          <a:p>
            <a:r>
              <a:rPr lang="en-US"/>
              <a:t>Click to edit Master title style</a:t>
            </a:r>
          </a:p>
        </p:txBody>
      </p:sp>
      <p:sp>
        <p:nvSpPr>
          <p:cNvPr id="3" name="Picture Placeholder 2"/>
          <p:cNvSpPr>
            <a:spLocks noGrp="1"/>
          </p:cNvSpPr>
          <p:nvPr>
            <p:ph type="pic" idx="1"/>
          </p:nvPr>
        </p:nvSpPr>
        <p:spPr>
          <a:xfrm>
            <a:off x="7775576" y="1481140"/>
            <a:ext cx="9258300" cy="7310438"/>
          </a:xfrm>
        </p:spPr>
        <p:txBody>
          <a:bodyPr/>
          <a:lstStyle>
            <a:lvl1pPr marL="0" indent="0">
              <a:buNone/>
              <a:defRPr sz="4799"/>
            </a:lvl1pPr>
            <a:lvl2pPr marL="685730" indent="0">
              <a:buNone/>
              <a:defRPr sz="4199"/>
            </a:lvl2pPr>
            <a:lvl3pPr marL="1371458" indent="0">
              <a:buNone/>
              <a:defRPr sz="3600"/>
            </a:lvl3pPr>
            <a:lvl4pPr marL="2057187" indent="0">
              <a:buNone/>
              <a:defRPr sz="3000"/>
            </a:lvl4pPr>
            <a:lvl5pPr marL="2742915" indent="0">
              <a:buNone/>
              <a:defRPr sz="3000"/>
            </a:lvl5pPr>
            <a:lvl6pPr marL="3428645" indent="0">
              <a:buNone/>
              <a:defRPr sz="3000"/>
            </a:lvl6pPr>
            <a:lvl7pPr marL="4114373" indent="0">
              <a:buNone/>
              <a:defRPr sz="3000"/>
            </a:lvl7pPr>
            <a:lvl8pPr marL="4800102" indent="0">
              <a:buNone/>
              <a:defRPr sz="3000"/>
            </a:lvl8pPr>
            <a:lvl9pPr marL="5485830" indent="0">
              <a:buNone/>
              <a:defRPr sz="3000"/>
            </a:lvl9pPr>
          </a:lstStyle>
          <a:p>
            <a:pPr lvl="0"/>
            <a:endParaRPr lang="en-US" noProof="0"/>
          </a:p>
        </p:txBody>
      </p:sp>
      <p:sp>
        <p:nvSpPr>
          <p:cNvPr id="4" name="Text Placeholder 3"/>
          <p:cNvSpPr>
            <a:spLocks noGrp="1"/>
          </p:cNvSpPr>
          <p:nvPr>
            <p:ph type="body" sz="half" idx="2"/>
          </p:nvPr>
        </p:nvSpPr>
        <p:spPr>
          <a:xfrm>
            <a:off x="1260479" y="3086100"/>
            <a:ext cx="5899150" cy="5717382"/>
          </a:xfrm>
        </p:spPr>
        <p:txBody>
          <a:bodyPr/>
          <a:lstStyle>
            <a:lvl1pPr marL="0" indent="0">
              <a:buNone/>
              <a:defRPr sz="2400"/>
            </a:lvl1pPr>
            <a:lvl2pPr marL="685730" indent="0">
              <a:buNone/>
              <a:defRPr sz="2100"/>
            </a:lvl2pPr>
            <a:lvl3pPr marL="1371458" indent="0">
              <a:buNone/>
              <a:defRPr sz="1800"/>
            </a:lvl3pPr>
            <a:lvl4pPr marL="2057187" indent="0">
              <a:buNone/>
              <a:defRPr sz="1500"/>
            </a:lvl4pPr>
            <a:lvl5pPr marL="2742915" indent="0">
              <a:buNone/>
              <a:defRPr sz="1500"/>
            </a:lvl5pPr>
            <a:lvl6pPr marL="3428645" indent="0">
              <a:buNone/>
              <a:defRPr sz="1500"/>
            </a:lvl6pPr>
            <a:lvl7pPr marL="4114373" indent="0">
              <a:buNone/>
              <a:defRPr sz="1500"/>
            </a:lvl7pPr>
            <a:lvl8pPr marL="4800102" indent="0">
              <a:buNone/>
              <a:defRPr sz="1500"/>
            </a:lvl8pPr>
            <a:lvl9pPr marL="5485830" indent="0">
              <a:buNone/>
              <a:defRPr sz="1500"/>
            </a:lvl9pPr>
          </a:lstStyle>
          <a:p>
            <a:pPr lvl="0"/>
            <a:r>
              <a:rPr lang="en-US"/>
              <a:t>Click to edit Master text styles</a:t>
            </a:r>
          </a:p>
        </p:txBody>
      </p:sp>
      <p:sp>
        <p:nvSpPr>
          <p:cNvPr id="5"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4E37C381-9FD0-47E7-9C18-C9F6F7627C71}" type="datetime1">
              <a:rPr lang="zh-CN" altLang="en-US"/>
              <a:pPr>
                <a:defRPr/>
              </a:pPr>
              <a:t>2024/3/19</a:t>
            </a:fld>
            <a:endParaRPr lang="zh-CN" altLang="en-US"/>
          </a:p>
        </p:txBody>
      </p:sp>
      <p:sp>
        <p:nvSpPr>
          <p:cNvPr id="6"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AC1C1B16-BFD0-4AD3-8D41-E4D96EC6F7FF}" type="slidenum">
              <a:rPr lang="en-US" altLang="zh-CN"/>
              <a:pPr>
                <a:defRPr/>
              </a:pPr>
              <a:t>‹#›</a:t>
            </a:fld>
            <a:endParaRPr lang="en-US" altLang="zh-CN"/>
          </a:p>
        </p:txBody>
      </p:sp>
      <p:sp>
        <p:nvSpPr>
          <p:cNvPr id="7"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19975415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E322ED31-FC0F-4565-9A13-28CEFD8A6176}" type="datetime1">
              <a:rPr lang="zh-CN" altLang="en-US"/>
              <a:pPr>
                <a:defRPr/>
              </a:pPr>
              <a:t>2024/3/19</a:t>
            </a:fld>
            <a:endParaRPr lang="zh-CN" altLang="en-US"/>
          </a:p>
        </p:txBody>
      </p:sp>
      <p:sp>
        <p:nvSpPr>
          <p:cNvPr id="5"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9616C4B0-D604-4247-A49A-12C783834F26}" type="slidenum">
              <a:rPr lang="en-US" altLang="zh-CN"/>
              <a:pPr>
                <a:defRPr/>
              </a:pPr>
              <a:t>‹#›</a:t>
            </a:fld>
            <a:endParaRPr lang="en-US" altLang="zh-CN"/>
          </a:p>
        </p:txBody>
      </p:sp>
      <p:sp>
        <p:nvSpPr>
          <p:cNvPr id="6"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4198247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258802" y="411959"/>
            <a:ext cx="4114800" cy="87772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411959"/>
            <a:ext cx="12039600" cy="87772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p:txBody>
          <a:bodyPr/>
          <a:lstStyle>
            <a:lvl1pPr defTabSz="611289">
              <a:defRPr i="0">
                <a:ea typeface="SimSun" panose="02010600030101010101" pitchFamily="2" charset="-122"/>
              </a:defRPr>
            </a:lvl1pPr>
          </a:lstStyle>
          <a:p>
            <a:pPr>
              <a:defRPr/>
            </a:pPr>
            <a:fld id="{8FF7B1C4-6E70-48FE-A0FC-FA28CF2036DD}" type="datetime1">
              <a:rPr lang="zh-CN" altLang="en-US"/>
              <a:pPr>
                <a:defRPr/>
              </a:pPr>
              <a:t>2024/3/19</a:t>
            </a:fld>
            <a:endParaRPr lang="zh-CN" altLang="en-US"/>
          </a:p>
        </p:txBody>
      </p:sp>
      <p:sp>
        <p:nvSpPr>
          <p:cNvPr id="5" name="Rectangle 6"/>
          <p:cNvSpPr>
            <a:spLocks noGrp="1" noChangeArrowheads="1"/>
          </p:cNvSpPr>
          <p:nvPr>
            <p:ph type="sldNum" sz="quarter" idx="11"/>
          </p:nvPr>
        </p:nvSpPr>
        <p:spPr/>
        <p:txBody>
          <a:bodyPr/>
          <a:lstStyle>
            <a:lvl1pPr defTabSz="611289">
              <a:defRPr i="0">
                <a:ea typeface="SimSun" panose="02010600030101010101" pitchFamily="2" charset="-122"/>
              </a:defRPr>
            </a:lvl1pPr>
          </a:lstStyle>
          <a:p>
            <a:pPr>
              <a:defRPr/>
            </a:pPr>
            <a:fld id="{92397215-87DE-4EE9-88D6-2D3AEC139BBA}" type="slidenum">
              <a:rPr lang="en-US" altLang="zh-CN"/>
              <a:pPr>
                <a:defRPr/>
              </a:pPr>
              <a:t>‹#›</a:t>
            </a:fld>
            <a:endParaRPr lang="en-US" altLang="zh-CN"/>
          </a:p>
        </p:txBody>
      </p:sp>
      <p:sp>
        <p:nvSpPr>
          <p:cNvPr id="6" name="Rectangle 7"/>
          <p:cNvSpPr>
            <a:spLocks noGrp="1" noChangeArrowheads="1"/>
          </p:cNvSpPr>
          <p:nvPr>
            <p:ph type="ftr" sz="quarter" idx="12"/>
          </p:nvPr>
        </p:nvSpPr>
        <p:spPr/>
        <p:txBody>
          <a:bodyPr/>
          <a:lstStyle>
            <a:lvl1pPr defTabSz="611289">
              <a:defRPr i="0">
                <a:ea typeface="SimSun" panose="02010600030101010101" pitchFamily="2" charset="-122"/>
              </a:defRPr>
            </a:lvl1pPr>
          </a:lstStyle>
          <a:p>
            <a:pPr>
              <a:defRPr/>
            </a:pPr>
            <a:endParaRPr lang="zh-CN" altLang="en-US"/>
          </a:p>
        </p:txBody>
      </p:sp>
    </p:spTree>
    <p:extLst>
      <p:ext uri="{BB962C8B-B14F-4D97-AF65-F5344CB8AC3E}">
        <p14:creationId xmlns:p14="http://schemas.microsoft.com/office/powerpoint/2010/main" val="16779653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p>
        </p:txBody>
      </p:sp>
      <p:sp>
        <p:nvSpPr>
          <p:cNvPr id="4" name="日期占位符 3"/>
          <p:cNvSpPr>
            <a:spLocks noGrp="1" noChangeArrowheads="1"/>
          </p:cNvSpPr>
          <p:nvPr>
            <p:ph type="dt" sz="half" idx="10"/>
          </p:nvPr>
        </p:nvSpPr>
        <p:spPr>
          <a:ln/>
        </p:spPr>
        <p:txBody>
          <a:bodyPr/>
          <a:lstStyle>
            <a:lvl1pPr>
              <a:defRPr/>
            </a:lvl1pPr>
          </a:lstStyle>
          <a:p>
            <a:pPr>
              <a:defRPr/>
            </a:pPr>
            <a:fld id="{01FD970E-1F37-4997-9198-70BDD56B4D3E}" type="datetimeFigureOut">
              <a:rPr lang="zh-CN" altLang="en-US"/>
              <a:pPr>
                <a:defRPr/>
              </a:pPr>
              <a:t>2024/3/19</a:t>
            </a:fld>
            <a:endParaRPr 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FDF5BAD8-BE82-45C0-A965-F0FC8F17FBE9}" type="slidenum">
              <a:rPr lang="zh-CN" altLang="en-US"/>
              <a:pPr>
                <a:defRPr/>
              </a:pPr>
              <a:t>‹#›</a:t>
            </a:fld>
            <a:endParaRPr lang="en-US"/>
          </a:p>
        </p:txBody>
      </p:sp>
    </p:spTree>
    <p:extLst>
      <p:ext uri="{BB962C8B-B14F-4D97-AF65-F5344CB8AC3E}">
        <p14:creationId xmlns:p14="http://schemas.microsoft.com/office/powerpoint/2010/main" val="27434361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日期占位符 3"/>
          <p:cNvSpPr>
            <a:spLocks noGrp="1" noChangeArrowheads="1"/>
          </p:cNvSpPr>
          <p:nvPr>
            <p:ph type="dt" sz="half" idx="10"/>
          </p:nvPr>
        </p:nvSpPr>
        <p:spPr>
          <a:ln/>
        </p:spPr>
        <p:txBody>
          <a:bodyPr/>
          <a:lstStyle>
            <a:lvl1pPr>
              <a:defRPr/>
            </a:lvl1pPr>
          </a:lstStyle>
          <a:p>
            <a:pPr>
              <a:defRPr/>
            </a:pPr>
            <a:fld id="{3823DF9B-2735-404B-9F6D-F8B320B502D3}" type="datetimeFigureOut">
              <a:rPr lang="zh-CN" altLang="en-US"/>
              <a:pPr>
                <a:defRPr/>
              </a:pPr>
              <a:t>2024/3/19</a:t>
            </a:fld>
            <a:endParaRPr 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DFBFB897-0C93-45C7-AB19-A66441B30262}" type="slidenum">
              <a:rPr lang="zh-CN" altLang="en-US"/>
              <a:pPr>
                <a:defRPr/>
              </a:pPr>
              <a:t>‹#›</a:t>
            </a:fld>
            <a:endParaRPr lang="en-US"/>
          </a:p>
        </p:txBody>
      </p:sp>
    </p:spTree>
    <p:extLst>
      <p:ext uri="{BB962C8B-B14F-4D97-AF65-F5344CB8AC3E}">
        <p14:creationId xmlns:p14="http://schemas.microsoft.com/office/powerpoint/2010/main" val="1921330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6"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6" y="6884195"/>
            <a:ext cx="15773400" cy="2250281"/>
          </a:xfrm>
        </p:spPr>
        <p:txBody>
          <a:bodyPr/>
          <a:lstStyle>
            <a:lvl1pPr marL="0" indent="0">
              <a:buNone/>
              <a:defRPr sz="3600"/>
            </a:lvl1pPr>
            <a:lvl2pPr marL="685800" indent="0">
              <a:buNone/>
              <a:defRPr sz="3000"/>
            </a:lvl2pPr>
            <a:lvl3pPr marL="1371600" indent="0">
              <a:buNone/>
              <a:defRPr sz="27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pPr lvl="0"/>
            <a:r>
              <a:rPr lang="en-US"/>
              <a:t>Click to edit Master text styles</a:t>
            </a:r>
          </a:p>
        </p:txBody>
      </p:sp>
      <p:sp>
        <p:nvSpPr>
          <p:cNvPr id="4" name="日期占位符 3"/>
          <p:cNvSpPr>
            <a:spLocks noGrp="1" noChangeArrowheads="1"/>
          </p:cNvSpPr>
          <p:nvPr>
            <p:ph type="dt" sz="half" idx="10"/>
          </p:nvPr>
        </p:nvSpPr>
        <p:spPr>
          <a:ln/>
        </p:spPr>
        <p:txBody>
          <a:bodyPr/>
          <a:lstStyle>
            <a:lvl1pPr>
              <a:defRPr/>
            </a:lvl1pPr>
          </a:lstStyle>
          <a:p>
            <a:pPr>
              <a:defRPr/>
            </a:pPr>
            <a:fld id="{A86AE949-6DC5-4B30-9758-BC2226713D7E}" type="datetimeFigureOut">
              <a:rPr lang="zh-CN" altLang="en-US"/>
              <a:pPr>
                <a:defRPr/>
              </a:pPr>
              <a:t>2024/3/19</a:t>
            </a:fld>
            <a:endParaRPr 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B772F832-00C6-4E2D-9178-D126CFD3B66B}" type="slidenum">
              <a:rPr lang="zh-CN" altLang="en-US"/>
              <a:pPr>
                <a:defRPr/>
              </a:pPr>
              <a:t>‹#›</a:t>
            </a:fld>
            <a:endParaRPr lang="en-US"/>
          </a:p>
        </p:txBody>
      </p:sp>
    </p:spTree>
    <p:extLst>
      <p:ext uri="{BB962C8B-B14F-4D97-AF65-F5344CB8AC3E}">
        <p14:creationId xmlns:p14="http://schemas.microsoft.com/office/powerpoint/2010/main" val="7144319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00100" y="2400301"/>
            <a:ext cx="81915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96400" y="2400301"/>
            <a:ext cx="81915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日期占位符 3"/>
          <p:cNvSpPr>
            <a:spLocks noGrp="1" noChangeArrowheads="1"/>
          </p:cNvSpPr>
          <p:nvPr>
            <p:ph type="dt" sz="half" idx="10"/>
          </p:nvPr>
        </p:nvSpPr>
        <p:spPr>
          <a:ln/>
        </p:spPr>
        <p:txBody>
          <a:bodyPr/>
          <a:lstStyle>
            <a:lvl1pPr>
              <a:defRPr/>
            </a:lvl1pPr>
          </a:lstStyle>
          <a:p>
            <a:pPr>
              <a:defRPr/>
            </a:pPr>
            <a:fld id="{0D613D23-35E1-41F5-9B95-32D4B668846F}" type="datetimeFigureOut">
              <a:rPr lang="zh-CN" altLang="en-US"/>
              <a:pPr>
                <a:defRPr/>
              </a:pPr>
              <a:t>2024/3/19</a:t>
            </a:fld>
            <a:endParaRPr 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CC29286C-F988-49AF-9F5B-DEE4CF93F3C5}" type="slidenum">
              <a:rPr lang="zh-CN" altLang="en-US"/>
              <a:pPr>
                <a:defRPr/>
              </a:pPr>
              <a:t>‹#›</a:t>
            </a:fld>
            <a:endParaRPr lang="en-US"/>
          </a:p>
        </p:txBody>
      </p:sp>
    </p:spTree>
    <p:extLst>
      <p:ext uri="{BB962C8B-B14F-4D97-AF65-F5344CB8AC3E}">
        <p14:creationId xmlns:p14="http://schemas.microsoft.com/office/powerpoint/2010/main" val="38435823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60476"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60477" y="2521745"/>
            <a:ext cx="7737474"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260477" y="3757613"/>
            <a:ext cx="7737474"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5576"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58300" y="3757613"/>
            <a:ext cx="7775576"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日期占位符 3"/>
          <p:cNvSpPr>
            <a:spLocks noGrp="1" noChangeArrowheads="1"/>
          </p:cNvSpPr>
          <p:nvPr>
            <p:ph type="dt" sz="half" idx="10"/>
          </p:nvPr>
        </p:nvSpPr>
        <p:spPr>
          <a:ln/>
        </p:spPr>
        <p:txBody>
          <a:bodyPr/>
          <a:lstStyle>
            <a:lvl1pPr>
              <a:defRPr/>
            </a:lvl1pPr>
          </a:lstStyle>
          <a:p>
            <a:pPr>
              <a:defRPr/>
            </a:pPr>
            <a:fld id="{6635F9AD-5803-43D7-97CF-9B0B699845A9}" type="datetimeFigureOut">
              <a:rPr lang="zh-CN" altLang="en-US"/>
              <a:pPr>
                <a:defRPr/>
              </a:pPr>
              <a:t>2024/3/19</a:t>
            </a:fld>
            <a:endParaRPr 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pPr>
              <a:defRPr/>
            </a:pPr>
            <a:fld id="{C8E32F97-132B-4898-AB5D-498CF2157B91}" type="slidenum">
              <a:rPr lang="zh-CN" altLang="en-US"/>
              <a:pPr>
                <a:defRPr/>
              </a:pPr>
              <a:t>‹#›</a:t>
            </a:fld>
            <a:endParaRPr lang="en-US"/>
          </a:p>
        </p:txBody>
      </p:sp>
    </p:spTree>
    <p:extLst>
      <p:ext uri="{BB962C8B-B14F-4D97-AF65-F5344CB8AC3E}">
        <p14:creationId xmlns:p14="http://schemas.microsoft.com/office/powerpoint/2010/main" val="9019548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日期占位符 3"/>
          <p:cNvSpPr>
            <a:spLocks noGrp="1" noChangeArrowheads="1"/>
          </p:cNvSpPr>
          <p:nvPr>
            <p:ph type="dt" sz="half" idx="10"/>
          </p:nvPr>
        </p:nvSpPr>
        <p:spPr>
          <a:ln/>
        </p:spPr>
        <p:txBody>
          <a:bodyPr/>
          <a:lstStyle>
            <a:lvl1pPr>
              <a:defRPr/>
            </a:lvl1pPr>
          </a:lstStyle>
          <a:p>
            <a:pPr>
              <a:defRPr/>
            </a:pPr>
            <a:fld id="{114CF9C6-4C55-4DE0-9E5E-B30FDFD09383}" type="datetimeFigureOut">
              <a:rPr lang="zh-CN" altLang="en-US"/>
              <a:pPr>
                <a:defRPr/>
              </a:pPr>
              <a:t>2024/3/19</a:t>
            </a:fld>
            <a:endParaRPr 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pPr>
              <a:defRPr/>
            </a:pPr>
            <a:fld id="{1C1DFC38-A635-46B3-BA9A-84068DCCC245}" type="slidenum">
              <a:rPr lang="zh-CN" altLang="en-US"/>
              <a:pPr>
                <a:defRPr/>
              </a:pPr>
              <a:t>‹#›</a:t>
            </a:fld>
            <a:endParaRPr lang="en-US"/>
          </a:p>
        </p:txBody>
      </p:sp>
    </p:spTree>
    <p:extLst>
      <p:ext uri="{BB962C8B-B14F-4D97-AF65-F5344CB8AC3E}">
        <p14:creationId xmlns:p14="http://schemas.microsoft.com/office/powerpoint/2010/main" val="33630400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2AA7B0A1-9459-4486-B619-94867FB6C110}" type="datetimeFigureOut">
              <a:rPr lang="zh-CN" altLang="en-US"/>
              <a:pPr>
                <a:defRPr/>
              </a:pPr>
              <a:t>2024/3/19</a:t>
            </a:fld>
            <a:endParaRPr 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pPr>
              <a:defRPr/>
            </a:pPr>
            <a:fld id="{EC703AA8-15BD-482C-AE6A-8AFBFE78A514}" type="slidenum">
              <a:rPr lang="zh-CN" altLang="en-US"/>
              <a:pPr>
                <a:defRPr/>
              </a:pPr>
              <a:t>‹#›</a:t>
            </a:fld>
            <a:endParaRPr lang="en-US"/>
          </a:p>
        </p:txBody>
      </p:sp>
    </p:spTree>
    <p:extLst>
      <p:ext uri="{BB962C8B-B14F-4D97-AF65-F5344CB8AC3E}">
        <p14:creationId xmlns:p14="http://schemas.microsoft.com/office/powerpoint/2010/main" val="11355548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477" y="685800"/>
            <a:ext cx="5899150" cy="2400300"/>
          </a:xfrm>
        </p:spPr>
        <p:txBody>
          <a:bodyPr anchor="b"/>
          <a:lstStyle>
            <a:lvl1pPr>
              <a:defRPr sz="4800"/>
            </a:lvl1pPr>
          </a:lstStyle>
          <a:p>
            <a:r>
              <a:rPr lang="en-US"/>
              <a:t>Click to edit Master title style</a:t>
            </a:r>
          </a:p>
        </p:txBody>
      </p:sp>
      <p:sp>
        <p:nvSpPr>
          <p:cNvPr id="3" name="Content Placeholder 2"/>
          <p:cNvSpPr>
            <a:spLocks noGrp="1"/>
          </p:cNvSpPr>
          <p:nvPr>
            <p:ph idx="1"/>
          </p:nvPr>
        </p:nvSpPr>
        <p:spPr>
          <a:xfrm>
            <a:off x="7775576"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477" y="3086100"/>
            <a:ext cx="5899150"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日期占位符 3"/>
          <p:cNvSpPr>
            <a:spLocks noGrp="1" noChangeArrowheads="1"/>
          </p:cNvSpPr>
          <p:nvPr>
            <p:ph type="dt" sz="half" idx="10"/>
          </p:nvPr>
        </p:nvSpPr>
        <p:spPr>
          <a:ln/>
        </p:spPr>
        <p:txBody>
          <a:bodyPr/>
          <a:lstStyle>
            <a:lvl1pPr>
              <a:defRPr/>
            </a:lvl1pPr>
          </a:lstStyle>
          <a:p>
            <a:pPr>
              <a:defRPr/>
            </a:pPr>
            <a:fld id="{8F82FF20-3CD2-4D5C-AD6D-39DF715F956D}" type="datetimeFigureOut">
              <a:rPr lang="zh-CN" altLang="en-US"/>
              <a:pPr>
                <a:defRPr/>
              </a:pPr>
              <a:t>2024/3/19</a:t>
            </a:fld>
            <a:endParaRPr 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AD94C790-96FE-4847-A700-929A4B944E3C}" type="slidenum">
              <a:rPr lang="zh-CN" altLang="en-US"/>
              <a:pPr>
                <a:defRPr/>
              </a:pPr>
              <a:t>‹#›</a:t>
            </a:fld>
            <a:endParaRPr lang="en-US"/>
          </a:p>
        </p:txBody>
      </p:sp>
    </p:spTree>
    <p:extLst>
      <p:ext uri="{BB962C8B-B14F-4D97-AF65-F5344CB8AC3E}">
        <p14:creationId xmlns:p14="http://schemas.microsoft.com/office/powerpoint/2010/main" val="1790020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477" y="685800"/>
            <a:ext cx="5899150" cy="2400300"/>
          </a:xfrm>
        </p:spPr>
        <p:txBody>
          <a:bodyPr anchor="b"/>
          <a:lstStyle>
            <a:lvl1pPr>
              <a:defRPr sz="4800"/>
            </a:lvl1pPr>
          </a:lstStyle>
          <a:p>
            <a:r>
              <a:rPr lang="en-US"/>
              <a:t>Click to edit Master title style</a:t>
            </a:r>
          </a:p>
        </p:txBody>
      </p:sp>
      <p:sp>
        <p:nvSpPr>
          <p:cNvPr id="3" name="Picture Placeholder 2"/>
          <p:cNvSpPr>
            <a:spLocks noGrp="1"/>
          </p:cNvSpPr>
          <p:nvPr>
            <p:ph type="pic" idx="1"/>
          </p:nvPr>
        </p:nvSpPr>
        <p:spPr>
          <a:xfrm>
            <a:off x="7775576"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pPr lvl="0"/>
            <a:endParaRPr lang="en-US" noProof="0"/>
          </a:p>
        </p:txBody>
      </p:sp>
      <p:sp>
        <p:nvSpPr>
          <p:cNvPr id="4" name="Text Placeholder 3"/>
          <p:cNvSpPr>
            <a:spLocks noGrp="1"/>
          </p:cNvSpPr>
          <p:nvPr>
            <p:ph type="body" sz="half" idx="2"/>
          </p:nvPr>
        </p:nvSpPr>
        <p:spPr>
          <a:xfrm>
            <a:off x="1260477" y="3086100"/>
            <a:ext cx="5899150"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日期占位符 3"/>
          <p:cNvSpPr>
            <a:spLocks noGrp="1" noChangeArrowheads="1"/>
          </p:cNvSpPr>
          <p:nvPr>
            <p:ph type="dt" sz="half" idx="10"/>
          </p:nvPr>
        </p:nvSpPr>
        <p:spPr>
          <a:ln/>
        </p:spPr>
        <p:txBody>
          <a:bodyPr/>
          <a:lstStyle>
            <a:lvl1pPr>
              <a:defRPr/>
            </a:lvl1pPr>
          </a:lstStyle>
          <a:p>
            <a:pPr>
              <a:defRPr/>
            </a:pPr>
            <a:fld id="{0E99C06B-BC75-470B-BC3D-F0516E9BD934}" type="datetimeFigureOut">
              <a:rPr lang="zh-CN" altLang="en-US"/>
              <a:pPr>
                <a:defRPr/>
              </a:pPr>
              <a:t>2024/3/19</a:t>
            </a:fld>
            <a:endParaRPr 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B7488BB8-FFC3-43BC-B713-F540DC069257}" type="slidenum">
              <a:rPr lang="zh-CN" altLang="en-US"/>
              <a:pPr>
                <a:defRPr/>
              </a:pPr>
              <a:t>‹#›</a:t>
            </a:fld>
            <a:endParaRPr lang="en-US"/>
          </a:p>
        </p:txBody>
      </p:sp>
    </p:spTree>
    <p:extLst>
      <p:ext uri="{BB962C8B-B14F-4D97-AF65-F5344CB8AC3E}">
        <p14:creationId xmlns:p14="http://schemas.microsoft.com/office/powerpoint/2010/main" val="35770250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日期占位符 3"/>
          <p:cNvSpPr>
            <a:spLocks noGrp="1" noChangeArrowheads="1"/>
          </p:cNvSpPr>
          <p:nvPr>
            <p:ph type="dt" sz="half" idx="10"/>
          </p:nvPr>
        </p:nvSpPr>
        <p:spPr>
          <a:ln/>
        </p:spPr>
        <p:txBody>
          <a:bodyPr/>
          <a:lstStyle>
            <a:lvl1pPr>
              <a:defRPr/>
            </a:lvl1pPr>
          </a:lstStyle>
          <a:p>
            <a:pPr>
              <a:defRPr/>
            </a:pPr>
            <a:fld id="{05D45A1C-EA65-4716-889E-36F82DC3D8B7}" type="datetimeFigureOut">
              <a:rPr lang="zh-CN" altLang="en-US"/>
              <a:pPr>
                <a:defRPr/>
              </a:pPr>
              <a:t>2024/3/19</a:t>
            </a:fld>
            <a:endParaRPr 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90F8D962-9807-4522-A90C-5FED1EC7AA40}" type="slidenum">
              <a:rPr lang="zh-CN" altLang="en-US"/>
              <a:pPr>
                <a:defRPr/>
              </a:pPr>
              <a:t>‹#›</a:t>
            </a:fld>
            <a:endParaRPr lang="en-US"/>
          </a:p>
        </p:txBody>
      </p:sp>
    </p:spTree>
    <p:extLst>
      <p:ext uri="{BB962C8B-B14F-4D97-AF65-F5344CB8AC3E}">
        <p14:creationId xmlns:p14="http://schemas.microsoft.com/office/powerpoint/2010/main" val="24909084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315951" y="964408"/>
            <a:ext cx="4171950" cy="8224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00101" y="964408"/>
            <a:ext cx="12211050" cy="8224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日期占位符 3"/>
          <p:cNvSpPr>
            <a:spLocks noGrp="1" noChangeArrowheads="1"/>
          </p:cNvSpPr>
          <p:nvPr>
            <p:ph type="dt" sz="half" idx="10"/>
          </p:nvPr>
        </p:nvSpPr>
        <p:spPr>
          <a:ln/>
        </p:spPr>
        <p:txBody>
          <a:bodyPr/>
          <a:lstStyle>
            <a:lvl1pPr>
              <a:defRPr/>
            </a:lvl1pPr>
          </a:lstStyle>
          <a:p>
            <a:pPr>
              <a:defRPr/>
            </a:pPr>
            <a:fld id="{D837219A-925F-41E4-B7DA-FC68C3ADC06C}" type="datetimeFigureOut">
              <a:rPr lang="zh-CN" altLang="en-US"/>
              <a:pPr>
                <a:defRPr/>
              </a:pPr>
              <a:t>2024/3/19</a:t>
            </a:fld>
            <a:endParaRPr 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D93E1433-7757-4CD9-B7D2-572D988FEF06}" type="slidenum">
              <a:rPr lang="zh-CN" altLang="en-US"/>
              <a:pPr>
                <a:defRPr/>
              </a:pPr>
              <a:t>‹#›</a:t>
            </a:fld>
            <a:endParaRPr lang="en-US"/>
          </a:p>
        </p:txBody>
      </p:sp>
    </p:spTree>
    <p:extLst>
      <p:ext uri="{BB962C8B-B14F-4D97-AF65-F5344CB8AC3E}">
        <p14:creationId xmlns:p14="http://schemas.microsoft.com/office/powerpoint/2010/main" val="3433238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18288000" cy="10287000"/>
          </a:xfrm>
          <a:prstGeom prst="rect">
            <a:avLst/>
          </a:prstGeom>
          <a:blipFill dpi="0" rotWithShape="1">
            <a:blip r:embed="rId13"/>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b="1" i="1">
                <a:solidFill>
                  <a:schemeClr val="tx1"/>
                </a:solidFill>
                <a:latin typeface="Arial" panose="020B0604020202020204" pitchFamily="34" charset="0"/>
                <a:ea typeface="华文细黑" pitchFamily="2" charset="-122"/>
              </a:defRPr>
            </a:lvl1pPr>
            <a:lvl2pPr marL="742950" indent="-285750">
              <a:defRPr b="1" i="1">
                <a:solidFill>
                  <a:schemeClr val="tx1"/>
                </a:solidFill>
                <a:latin typeface="Arial" panose="020B0604020202020204" pitchFamily="34" charset="0"/>
                <a:ea typeface="华文细黑" pitchFamily="2" charset="-122"/>
              </a:defRPr>
            </a:lvl2pPr>
            <a:lvl3pPr marL="1143000" indent="-228600">
              <a:defRPr b="1" i="1">
                <a:solidFill>
                  <a:schemeClr val="tx1"/>
                </a:solidFill>
                <a:latin typeface="Arial" panose="020B0604020202020204" pitchFamily="34" charset="0"/>
                <a:ea typeface="华文细黑" pitchFamily="2" charset="-122"/>
              </a:defRPr>
            </a:lvl3pPr>
            <a:lvl4pPr marL="1600200" indent="-228600">
              <a:defRPr b="1" i="1">
                <a:solidFill>
                  <a:schemeClr val="tx1"/>
                </a:solidFill>
                <a:latin typeface="Arial" panose="020B0604020202020204" pitchFamily="34" charset="0"/>
                <a:ea typeface="华文细黑" pitchFamily="2" charset="-122"/>
              </a:defRPr>
            </a:lvl4pPr>
            <a:lvl5pPr marL="2057400" indent="-228600">
              <a:defRPr b="1" i="1">
                <a:solidFill>
                  <a:schemeClr val="tx1"/>
                </a:solidFill>
                <a:latin typeface="Arial" panose="020B0604020202020204" pitchFamily="34" charset="0"/>
                <a:ea typeface="华文细黑" pitchFamily="2" charset="-122"/>
              </a:defRPr>
            </a:lvl5pPr>
            <a:lvl6pPr marL="2514600" indent="-228600" eaLnBrk="0" fontAlgn="base" hangingPunct="0">
              <a:spcBef>
                <a:spcPct val="0"/>
              </a:spcBef>
              <a:spcAft>
                <a:spcPct val="0"/>
              </a:spcAft>
              <a:defRPr b="1" i="1">
                <a:solidFill>
                  <a:schemeClr val="tx1"/>
                </a:solidFill>
                <a:latin typeface="Arial" panose="020B0604020202020204" pitchFamily="34" charset="0"/>
                <a:ea typeface="华文细黑" pitchFamily="2" charset="-122"/>
              </a:defRPr>
            </a:lvl6pPr>
            <a:lvl7pPr marL="2971800" indent="-228600" eaLnBrk="0" fontAlgn="base" hangingPunct="0">
              <a:spcBef>
                <a:spcPct val="0"/>
              </a:spcBef>
              <a:spcAft>
                <a:spcPct val="0"/>
              </a:spcAft>
              <a:defRPr b="1" i="1">
                <a:solidFill>
                  <a:schemeClr val="tx1"/>
                </a:solidFill>
                <a:latin typeface="Arial" panose="020B0604020202020204" pitchFamily="34" charset="0"/>
                <a:ea typeface="华文细黑" pitchFamily="2" charset="-122"/>
              </a:defRPr>
            </a:lvl7pPr>
            <a:lvl8pPr marL="3429000" indent="-228600" eaLnBrk="0" fontAlgn="base" hangingPunct="0">
              <a:spcBef>
                <a:spcPct val="0"/>
              </a:spcBef>
              <a:spcAft>
                <a:spcPct val="0"/>
              </a:spcAft>
              <a:defRPr b="1" i="1">
                <a:solidFill>
                  <a:schemeClr val="tx1"/>
                </a:solidFill>
                <a:latin typeface="Arial" panose="020B0604020202020204" pitchFamily="34" charset="0"/>
                <a:ea typeface="华文细黑" pitchFamily="2" charset="-122"/>
              </a:defRPr>
            </a:lvl8pPr>
            <a:lvl9pPr marL="3886200" indent="-228600" eaLnBrk="0" fontAlgn="base" hangingPunct="0">
              <a:spcBef>
                <a:spcPct val="0"/>
              </a:spcBef>
              <a:spcAft>
                <a:spcPct val="0"/>
              </a:spcAft>
              <a:defRPr b="1" i="1">
                <a:solidFill>
                  <a:schemeClr val="tx1"/>
                </a:solidFill>
                <a:latin typeface="Arial" panose="020B0604020202020204" pitchFamily="34" charset="0"/>
                <a:ea typeface="华文细黑" pitchFamily="2" charset="-122"/>
              </a:defRPr>
            </a:lvl9pPr>
          </a:lstStyle>
          <a:p>
            <a:pPr defTabSz="1371458" eaLnBrk="1" hangingPunct="1">
              <a:defRPr/>
            </a:pPr>
            <a:endParaRPr lang="en-US" sz="2700">
              <a:solidFill>
                <a:srgbClr val="000000"/>
              </a:solidFill>
            </a:endParaRPr>
          </a:p>
        </p:txBody>
      </p:sp>
      <p:sp>
        <p:nvSpPr>
          <p:cNvPr id="4099" name="Rectangle 3"/>
          <p:cNvSpPr>
            <a:spLocks noGrp="1" noChangeArrowheads="1"/>
          </p:cNvSpPr>
          <p:nvPr>
            <p:ph type="title"/>
          </p:nvPr>
        </p:nvSpPr>
        <p:spPr bwMode="auto">
          <a:xfrm>
            <a:off x="914400" y="411957"/>
            <a:ext cx="1645920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t>单击此处编辑母版标题样式</a:t>
            </a:r>
          </a:p>
        </p:txBody>
      </p:sp>
      <p:sp>
        <p:nvSpPr>
          <p:cNvPr id="4100" name="Rectangle 4"/>
          <p:cNvSpPr>
            <a:spLocks noGrp="1" noChangeArrowheads="1"/>
          </p:cNvSpPr>
          <p:nvPr>
            <p:ph type="body" idx="1"/>
          </p:nvPr>
        </p:nvSpPr>
        <p:spPr bwMode="auto">
          <a:xfrm>
            <a:off x="914400" y="2400301"/>
            <a:ext cx="16459200" cy="6788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3077" name="Rectangle 5"/>
          <p:cNvSpPr>
            <a:spLocks noGrp="1" noChangeArrowheads="1"/>
          </p:cNvSpPr>
          <p:nvPr>
            <p:ph type="dt" sz="half" idx="2"/>
          </p:nvPr>
        </p:nvSpPr>
        <p:spPr bwMode="auto">
          <a:xfrm>
            <a:off x="914400" y="9367838"/>
            <a:ext cx="4267200" cy="71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defTabSz="1371458" eaLnBrk="0" hangingPunct="0">
              <a:defRPr sz="2100" b="0" i="1">
                <a:solidFill>
                  <a:srgbClr val="000000"/>
                </a:solidFill>
                <a:ea typeface="华文细黑" pitchFamily="2" charset="-122"/>
              </a:defRPr>
            </a:lvl1pPr>
          </a:lstStyle>
          <a:p>
            <a:pPr>
              <a:defRPr/>
            </a:pPr>
            <a:fld id="{67CC20CD-6CF2-4C84-A10F-CD909458AC7A}" type="datetime1">
              <a:rPr lang="zh-CN" altLang="en-US"/>
              <a:pPr>
                <a:defRPr/>
              </a:pPr>
              <a:t>2024/3/19</a:t>
            </a:fld>
            <a:endParaRPr lang="zh-CN" altLang="en-US"/>
          </a:p>
        </p:txBody>
      </p:sp>
      <p:sp>
        <p:nvSpPr>
          <p:cNvPr id="3078" name="Rectangle 6"/>
          <p:cNvSpPr>
            <a:spLocks noGrp="1" noChangeArrowheads="1"/>
          </p:cNvSpPr>
          <p:nvPr>
            <p:ph type="sldNum" sz="quarter" idx="4"/>
          </p:nvPr>
        </p:nvSpPr>
        <p:spPr bwMode="auto">
          <a:xfrm>
            <a:off x="13106400" y="9367838"/>
            <a:ext cx="4267200" cy="71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defTabSz="1371458" eaLnBrk="0" hangingPunct="0">
              <a:defRPr sz="2100" b="0" i="1">
                <a:solidFill>
                  <a:srgbClr val="000000"/>
                </a:solidFill>
                <a:ea typeface="华文细黑" pitchFamily="2" charset="-122"/>
              </a:defRPr>
            </a:lvl1pPr>
          </a:lstStyle>
          <a:p>
            <a:pPr>
              <a:defRPr/>
            </a:pPr>
            <a:fld id="{AF15B1D6-4DC8-4B7B-8FCF-F315A381F688}" type="slidenum">
              <a:rPr lang="en-US" altLang="zh-CN"/>
              <a:pPr>
                <a:defRPr/>
              </a:pPr>
              <a:t>‹#›</a:t>
            </a:fld>
            <a:endParaRPr lang="en-US" altLang="zh-CN"/>
          </a:p>
        </p:txBody>
      </p:sp>
      <p:sp>
        <p:nvSpPr>
          <p:cNvPr id="3079" name="Rectangle 7"/>
          <p:cNvSpPr>
            <a:spLocks noGrp="1" noChangeArrowheads="1"/>
          </p:cNvSpPr>
          <p:nvPr>
            <p:ph type="ftr" sz="quarter" idx="3"/>
          </p:nvPr>
        </p:nvSpPr>
        <p:spPr bwMode="auto">
          <a:xfrm>
            <a:off x="6248400" y="9367838"/>
            <a:ext cx="5791200" cy="71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defTabSz="1371458" eaLnBrk="0" hangingPunct="0">
              <a:defRPr sz="2100" b="0" i="1">
                <a:solidFill>
                  <a:srgbClr val="000000"/>
                </a:solidFill>
                <a:ea typeface="华文细黑" pitchFamily="2" charset="-122"/>
              </a:defRPr>
            </a:lvl1pPr>
          </a:lstStyle>
          <a:p>
            <a:pPr>
              <a:defRPr/>
            </a:pPr>
            <a:endParaRPr lang="zh-CN" altLang="en-US"/>
          </a:p>
        </p:txBody>
      </p:sp>
    </p:spTree>
    <p:extLst>
      <p:ext uri="{BB962C8B-B14F-4D97-AF65-F5344CB8AC3E}">
        <p14:creationId xmlns:p14="http://schemas.microsoft.com/office/powerpoint/2010/main" val="247112779"/>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hf hdr="0" ftr="0" dt="0"/>
  <p:txStyles>
    <p:titleStyle>
      <a:lvl1pPr algn="l" rtl="0" eaLnBrk="0" fontAlgn="base" hangingPunct="0">
        <a:spcBef>
          <a:spcPct val="0"/>
        </a:spcBef>
        <a:spcAft>
          <a:spcPct val="0"/>
        </a:spcAft>
        <a:defRPr sz="3750" b="1" kern="1200">
          <a:solidFill>
            <a:schemeClr val="tx1"/>
          </a:solidFill>
          <a:latin typeface="+mj-lt"/>
          <a:ea typeface="+mj-ea"/>
          <a:cs typeface="+mj-cs"/>
        </a:defRPr>
      </a:lvl1pPr>
      <a:lvl2pPr algn="l" rtl="0" eaLnBrk="0" fontAlgn="base" hangingPunct="0">
        <a:spcBef>
          <a:spcPct val="0"/>
        </a:spcBef>
        <a:spcAft>
          <a:spcPct val="0"/>
        </a:spcAft>
        <a:defRPr sz="3750" b="1">
          <a:solidFill>
            <a:schemeClr val="tx1"/>
          </a:solidFill>
          <a:latin typeface="Arial" panose="020B0604020202020204" pitchFamily="34" charset="0"/>
          <a:ea typeface="SimHei" panose="02010609060101010101" pitchFamily="49" charset="-122"/>
        </a:defRPr>
      </a:lvl2pPr>
      <a:lvl3pPr algn="l" rtl="0" eaLnBrk="0" fontAlgn="base" hangingPunct="0">
        <a:spcBef>
          <a:spcPct val="0"/>
        </a:spcBef>
        <a:spcAft>
          <a:spcPct val="0"/>
        </a:spcAft>
        <a:defRPr sz="3750" b="1">
          <a:solidFill>
            <a:schemeClr val="tx1"/>
          </a:solidFill>
          <a:latin typeface="Arial" panose="020B0604020202020204" pitchFamily="34" charset="0"/>
          <a:ea typeface="SimHei" panose="02010609060101010101" pitchFamily="49" charset="-122"/>
        </a:defRPr>
      </a:lvl3pPr>
      <a:lvl4pPr algn="l" rtl="0" eaLnBrk="0" fontAlgn="base" hangingPunct="0">
        <a:spcBef>
          <a:spcPct val="0"/>
        </a:spcBef>
        <a:spcAft>
          <a:spcPct val="0"/>
        </a:spcAft>
        <a:defRPr sz="3750" b="1">
          <a:solidFill>
            <a:schemeClr val="tx1"/>
          </a:solidFill>
          <a:latin typeface="Arial" panose="020B0604020202020204" pitchFamily="34" charset="0"/>
          <a:ea typeface="SimHei" panose="02010609060101010101" pitchFamily="49" charset="-122"/>
        </a:defRPr>
      </a:lvl4pPr>
      <a:lvl5pPr algn="l" rtl="0" eaLnBrk="0" fontAlgn="base" hangingPunct="0">
        <a:spcBef>
          <a:spcPct val="0"/>
        </a:spcBef>
        <a:spcAft>
          <a:spcPct val="0"/>
        </a:spcAft>
        <a:defRPr sz="3750" b="1">
          <a:solidFill>
            <a:schemeClr val="tx1"/>
          </a:solidFill>
          <a:latin typeface="Arial" panose="020B0604020202020204" pitchFamily="34" charset="0"/>
          <a:ea typeface="SimHei" panose="02010609060101010101" pitchFamily="49" charset="-122"/>
        </a:defRPr>
      </a:lvl5pPr>
      <a:lvl6pPr marL="685730" algn="l" rtl="0" fontAlgn="base">
        <a:spcBef>
          <a:spcPct val="0"/>
        </a:spcBef>
        <a:spcAft>
          <a:spcPct val="0"/>
        </a:spcAft>
        <a:defRPr sz="3900" b="1">
          <a:solidFill>
            <a:schemeClr val="tx1"/>
          </a:solidFill>
          <a:latin typeface="Arial" panose="020B0604020202020204" pitchFamily="34" charset="0"/>
          <a:ea typeface="SimHei" panose="02010609060101010101" pitchFamily="49" charset="-122"/>
        </a:defRPr>
      </a:lvl6pPr>
      <a:lvl7pPr marL="1371458" algn="l" rtl="0" fontAlgn="base">
        <a:spcBef>
          <a:spcPct val="0"/>
        </a:spcBef>
        <a:spcAft>
          <a:spcPct val="0"/>
        </a:spcAft>
        <a:defRPr sz="3900" b="1">
          <a:solidFill>
            <a:schemeClr val="tx1"/>
          </a:solidFill>
          <a:latin typeface="Arial" panose="020B0604020202020204" pitchFamily="34" charset="0"/>
          <a:ea typeface="SimHei" panose="02010609060101010101" pitchFamily="49" charset="-122"/>
        </a:defRPr>
      </a:lvl7pPr>
      <a:lvl8pPr marL="2057187" algn="l" rtl="0" fontAlgn="base">
        <a:spcBef>
          <a:spcPct val="0"/>
        </a:spcBef>
        <a:spcAft>
          <a:spcPct val="0"/>
        </a:spcAft>
        <a:defRPr sz="3900" b="1">
          <a:solidFill>
            <a:schemeClr val="tx1"/>
          </a:solidFill>
          <a:latin typeface="Arial" panose="020B0604020202020204" pitchFamily="34" charset="0"/>
          <a:ea typeface="SimHei" panose="02010609060101010101" pitchFamily="49" charset="-122"/>
        </a:defRPr>
      </a:lvl8pPr>
      <a:lvl9pPr marL="2742915" algn="l" rtl="0" fontAlgn="base">
        <a:spcBef>
          <a:spcPct val="0"/>
        </a:spcBef>
        <a:spcAft>
          <a:spcPct val="0"/>
        </a:spcAft>
        <a:defRPr sz="3900" b="1">
          <a:solidFill>
            <a:schemeClr val="tx1"/>
          </a:solidFill>
          <a:latin typeface="Arial" panose="020B0604020202020204" pitchFamily="34" charset="0"/>
          <a:ea typeface="SimHei" panose="02010609060101010101" pitchFamily="49" charset="-122"/>
        </a:defRPr>
      </a:lvl9pPr>
    </p:titleStyle>
    <p:bodyStyle>
      <a:lvl1pPr marL="511970" indent="-511970" algn="l" rtl="0" eaLnBrk="0" fontAlgn="base" hangingPunct="0">
        <a:lnSpc>
          <a:spcPct val="120000"/>
        </a:lnSpc>
        <a:spcBef>
          <a:spcPct val="20000"/>
        </a:spcBef>
        <a:spcAft>
          <a:spcPct val="0"/>
        </a:spcAft>
        <a:buClr>
          <a:schemeClr val="accent1"/>
        </a:buClr>
        <a:buFont typeface="Wingdings" panose="05000000000000000000" pitchFamily="2" charset="2"/>
        <a:buChar char="n"/>
        <a:defRPr sz="2850" b="1" kern="1200">
          <a:solidFill>
            <a:schemeClr val="tx1"/>
          </a:solidFill>
          <a:latin typeface="+mn-lt"/>
          <a:ea typeface="+mn-ea"/>
          <a:cs typeface="+mn-cs"/>
        </a:defRPr>
      </a:lvl1pPr>
      <a:lvl2pPr marL="1112045" indent="-426245" algn="l" rtl="0" eaLnBrk="0" fontAlgn="base" hangingPunct="0">
        <a:lnSpc>
          <a:spcPct val="120000"/>
        </a:lnSpc>
        <a:spcBef>
          <a:spcPct val="20000"/>
        </a:spcBef>
        <a:spcAft>
          <a:spcPct val="0"/>
        </a:spcAft>
        <a:buClr>
          <a:schemeClr val="accent1"/>
        </a:buClr>
        <a:buFont typeface="Wingdings" panose="05000000000000000000" pitchFamily="2" charset="2"/>
        <a:buChar char="n"/>
        <a:defRPr b="1" kern="1200">
          <a:solidFill>
            <a:schemeClr val="tx1"/>
          </a:solidFill>
          <a:latin typeface="+mn-lt"/>
          <a:ea typeface="+mn-ea"/>
          <a:cs typeface="+mn-cs"/>
        </a:defRPr>
      </a:lvl2pPr>
      <a:lvl3pPr marL="1712120" indent="-340520" algn="l" rtl="0" eaLnBrk="0" fontAlgn="base" hangingPunct="0">
        <a:lnSpc>
          <a:spcPct val="120000"/>
        </a:lnSpc>
        <a:spcBef>
          <a:spcPct val="20000"/>
        </a:spcBef>
        <a:spcAft>
          <a:spcPct val="0"/>
        </a:spcAft>
        <a:buClr>
          <a:schemeClr val="accent2"/>
        </a:buClr>
        <a:buFont typeface="Wingdings" panose="05000000000000000000" pitchFamily="2" charset="2"/>
        <a:buChar char="n"/>
        <a:defRPr sz="2250" b="1" kern="1200">
          <a:solidFill>
            <a:schemeClr val="tx1"/>
          </a:solidFill>
          <a:latin typeface="+mn-lt"/>
          <a:ea typeface="+mn-ea"/>
          <a:cs typeface="+mn-cs"/>
        </a:defRPr>
      </a:lvl3pPr>
      <a:lvl4pPr marL="2397920" indent="-340520" algn="l" rtl="0" eaLnBrk="0" fontAlgn="base" hangingPunct="0">
        <a:lnSpc>
          <a:spcPct val="120000"/>
        </a:lnSpc>
        <a:spcBef>
          <a:spcPct val="20000"/>
        </a:spcBef>
        <a:spcAft>
          <a:spcPct val="0"/>
        </a:spcAft>
        <a:buClr>
          <a:schemeClr val="hlink"/>
        </a:buClr>
        <a:buFont typeface="Wingdings" panose="05000000000000000000" pitchFamily="2" charset="2"/>
        <a:buChar char="n"/>
        <a:defRPr sz="1950" b="1" kern="1200">
          <a:solidFill>
            <a:schemeClr val="tx1"/>
          </a:solidFill>
          <a:latin typeface="+mn-lt"/>
          <a:ea typeface="+mn-ea"/>
          <a:cs typeface="+mn-cs"/>
        </a:defRPr>
      </a:lvl4pPr>
      <a:lvl5pPr marL="3083720" indent="-340520" algn="l" rtl="0" eaLnBrk="0" fontAlgn="base" hangingPunct="0">
        <a:spcBef>
          <a:spcPct val="20000"/>
        </a:spcBef>
        <a:spcAft>
          <a:spcPct val="0"/>
        </a:spcAft>
        <a:buChar char="»"/>
        <a:defRPr kern="1200">
          <a:solidFill>
            <a:schemeClr val="tx1"/>
          </a:solidFill>
          <a:latin typeface="+mn-lt"/>
          <a:ea typeface="+mn-ea"/>
          <a:cs typeface="+mn-cs"/>
        </a:defRPr>
      </a:lvl5pPr>
      <a:lvl6pPr marL="3771510" indent="-342866" algn="l" defTabSz="1371458"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238" indent="-342866" algn="l" defTabSz="1371458"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968" indent="-342866" algn="l" defTabSz="1371458"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696" indent="-342866" algn="l" defTabSz="1371458"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458" rtl="0" eaLnBrk="1" latinLnBrk="0" hangingPunct="1">
        <a:defRPr sz="2700" kern="1200">
          <a:solidFill>
            <a:schemeClr val="tx1"/>
          </a:solidFill>
          <a:latin typeface="+mn-lt"/>
          <a:ea typeface="+mn-ea"/>
          <a:cs typeface="+mn-cs"/>
        </a:defRPr>
      </a:lvl1pPr>
      <a:lvl2pPr marL="685730" algn="l" defTabSz="1371458" rtl="0" eaLnBrk="1" latinLnBrk="0" hangingPunct="1">
        <a:defRPr sz="2700" kern="1200">
          <a:solidFill>
            <a:schemeClr val="tx1"/>
          </a:solidFill>
          <a:latin typeface="+mn-lt"/>
          <a:ea typeface="+mn-ea"/>
          <a:cs typeface="+mn-cs"/>
        </a:defRPr>
      </a:lvl2pPr>
      <a:lvl3pPr marL="1371458" algn="l" defTabSz="1371458" rtl="0" eaLnBrk="1" latinLnBrk="0" hangingPunct="1">
        <a:defRPr sz="2700" kern="1200">
          <a:solidFill>
            <a:schemeClr val="tx1"/>
          </a:solidFill>
          <a:latin typeface="+mn-lt"/>
          <a:ea typeface="+mn-ea"/>
          <a:cs typeface="+mn-cs"/>
        </a:defRPr>
      </a:lvl3pPr>
      <a:lvl4pPr marL="2057187" algn="l" defTabSz="1371458" rtl="0" eaLnBrk="1" latinLnBrk="0" hangingPunct="1">
        <a:defRPr sz="2700" kern="1200">
          <a:solidFill>
            <a:schemeClr val="tx1"/>
          </a:solidFill>
          <a:latin typeface="+mn-lt"/>
          <a:ea typeface="+mn-ea"/>
          <a:cs typeface="+mn-cs"/>
        </a:defRPr>
      </a:lvl4pPr>
      <a:lvl5pPr marL="2742915" algn="l" defTabSz="1371458" rtl="0" eaLnBrk="1" latinLnBrk="0" hangingPunct="1">
        <a:defRPr sz="2700" kern="1200">
          <a:solidFill>
            <a:schemeClr val="tx1"/>
          </a:solidFill>
          <a:latin typeface="+mn-lt"/>
          <a:ea typeface="+mn-ea"/>
          <a:cs typeface="+mn-cs"/>
        </a:defRPr>
      </a:lvl5pPr>
      <a:lvl6pPr marL="3428645" algn="l" defTabSz="1371458" rtl="0" eaLnBrk="1" latinLnBrk="0" hangingPunct="1">
        <a:defRPr sz="2700" kern="1200">
          <a:solidFill>
            <a:schemeClr val="tx1"/>
          </a:solidFill>
          <a:latin typeface="+mn-lt"/>
          <a:ea typeface="+mn-ea"/>
          <a:cs typeface="+mn-cs"/>
        </a:defRPr>
      </a:lvl6pPr>
      <a:lvl7pPr marL="4114373" algn="l" defTabSz="1371458" rtl="0" eaLnBrk="1" latinLnBrk="0" hangingPunct="1">
        <a:defRPr sz="2700" kern="1200">
          <a:solidFill>
            <a:schemeClr val="tx1"/>
          </a:solidFill>
          <a:latin typeface="+mn-lt"/>
          <a:ea typeface="+mn-ea"/>
          <a:cs typeface="+mn-cs"/>
        </a:defRPr>
      </a:lvl7pPr>
      <a:lvl8pPr marL="4800102" algn="l" defTabSz="1371458" rtl="0" eaLnBrk="1" latinLnBrk="0" hangingPunct="1">
        <a:defRPr sz="2700" kern="1200">
          <a:solidFill>
            <a:schemeClr val="tx1"/>
          </a:solidFill>
          <a:latin typeface="+mn-lt"/>
          <a:ea typeface="+mn-ea"/>
          <a:cs typeface="+mn-cs"/>
        </a:defRPr>
      </a:lvl8pPr>
      <a:lvl9pPr marL="5485830" algn="l" defTabSz="1371458" rtl="0" eaLnBrk="1" latinLnBrk="0" hangingPunct="1">
        <a:defRPr sz="2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pic>
        <p:nvPicPr>
          <p:cNvPr id="1026" name="Picture 2" descr="C:\Documents and Settings\鱼不愚\桌面\图片2.png"/>
          <p:cNvPicPr>
            <a:picLocks noChangeAspect="1" noChangeArrowheads="1"/>
          </p:cNvPicPr>
          <p:nvPr userDrawn="1"/>
        </p:nvPicPr>
        <p:blipFill>
          <a:blip r:embed="rId13">
            <a:extLst>
              <a:ext uri="{28A0092B-C50C-407E-A947-70E740481C1C}">
                <a14:useLocalDpi xmlns:a14="http://schemas.microsoft.com/office/drawing/2010/main" val="0"/>
              </a:ext>
            </a:extLst>
          </a:blip>
          <a:srcRect l="52" t="69" r="69" b="92"/>
          <a:stretch>
            <a:fillRect/>
          </a:stretch>
        </p:blipFill>
        <p:spPr bwMode="auto">
          <a:xfrm>
            <a:off x="0" y="0"/>
            <a:ext cx="18288000" cy="1028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标题占位符 1"/>
          <p:cNvSpPr>
            <a:spLocks noGrp="1" noChangeArrowheads="1"/>
          </p:cNvSpPr>
          <p:nvPr>
            <p:ph type="title"/>
          </p:nvPr>
        </p:nvSpPr>
        <p:spPr bwMode="auto">
          <a:xfrm>
            <a:off x="812800" y="964407"/>
            <a:ext cx="16662400" cy="117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endParaRPr lang="zh-CN"/>
          </a:p>
        </p:txBody>
      </p:sp>
      <p:sp>
        <p:nvSpPr>
          <p:cNvPr id="1028" name="文本占位符 2"/>
          <p:cNvSpPr>
            <a:spLocks noGrp="1" noChangeArrowheads="1"/>
          </p:cNvSpPr>
          <p:nvPr>
            <p:ph type="body" idx="1"/>
          </p:nvPr>
        </p:nvSpPr>
        <p:spPr bwMode="auto">
          <a:xfrm>
            <a:off x="800100" y="2400301"/>
            <a:ext cx="16687800" cy="6788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zh-CN"/>
          </a:p>
        </p:txBody>
      </p:sp>
      <p:sp>
        <p:nvSpPr>
          <p:cNvPr id="1029" name="日期占位符 3"/>
          <p:cNvSpPr>
            <a:spLocks noGrp="1" noChangeArrowheads="1"/>
          </p:cNvSpPr>
          <p:nvPr>
            <p:ph type="dt" sz="half" idx="2"/>
          </p:nvPr>
        </p:nvSpPr>
        <p:spPr bwMode="auto">
          <a:xfrm>
            <a:off x="914400" y="9534526"/>
            <a:ext cx="4267200"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800">
                <a:solidFill>
                  <a:srgbClr val="898989"/>
                </a:solidFill>
                <a:latin typeface="Calibri" panose="020F0502020204030204" pitchFamily="34" charset="0"/>
                <a:ea typeface="宋体" panose="02010600030101010101" pitchFamily="2" charset="-122"/>
              </a:defRPr>
            </a:lvl1pPr>
          </a:lstStyle>
          <a:p>
            <a:pPr>
              <a:defRPr/>
            </a:pPr>
            <a:fld id="{82098FF5-B25C-472E-A15B-6F851B43F29A}" type="datetimeFigureOut">
              <a:rPr lang="zh-CN" altLang="en-US"/>
              <a:pPr>
                <a:defRPr/>
              </a:pPr>
              <a:t>2024/3/19</a:t>
            </a:fld>
            <a:endParaRPr lang="en-US"/>
          </a:p>
        </p:txBody>
      </p:sp>
      <p:sp>
        <p:nvSpPr>
          <p:cNvPr id="1030" name="页脚占位符 4"/>
          <p:cNvSpPr>
            <a:spLocks noGrp="1" noChangeArrowheads="1"/>
          </p:cNvSpPr>
          <p:nvPr>
            <p:ph type="ftr" sz="quarter" idx="3"/>
          </p:nvPr>
        </p:nvSpPr>
        <p:spPr bwMode="auto">
          <a:xfrm>
            <a:off x="6248400" y="9534526"/>
            <a:ext cx="5791200"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800">
                <a:solidFill>
                  <a:srgbClr val="898989"/>
                </a:solidFill>
                <a:latin typeface="Calibri" panose="020F0502020204030204" pitchFamily="34" charset="0"/>
                <a:ea typeface="宋体" panose="02010600030101010101" pitchFamily="2" charset="-122"/>
              </a:defRPr>
            </a:lvl1pPr>
          </a:lstStyle>
          <a:p>
            <a:pPr>
              <a:defRPr/>
            </a:pPr>
            <a:endParaRPr lang="zh-CN" altLang="en-US"/>
          </a:p>
        </p:txBody>
      </p:sp>
      <p:sp>
        <p:nvSpPr>
          <p:cNvPr id="1031" name="灯片编号占位符 5"/>
          <p:cNvSpPr>
            <a:spLocks noGrp="1" noChangeArrowheads="1"/>
          </p:cNvSpPr>
          <p:nvPr>
            <p:ph type="sldNum" sz="quarter" idx="4"/>
          </p:nvPr>
        </p:nvSpPr>
        <p:spPr bwMode="auto">
          <a:xfrm>
            <a:off x="13106400" y="9534526"/>
            <a:ext cx="4267200"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800">
                <a:solidFill>
                  <a:srgbClr val="898989"/>
                </a:solidFill>
                <a:latin typeface="Calibri" panose="020F0502020204030204" pitchFamily="34" charset="0"/>
                <a:ea typeface="宋体" panose="02010600030101010101" pitchFamily="2" charset="-122"/>
              </a:defRPr>
            </a:lvl1pPr>
          </a:lstStyle>
          <a:p>
            <a:pPr>
              <a:defRPr/>
            </a:pPr>
            <a:fld id="{FD3CEB94-AAD7-407D-8F12-1543A4FA5F3E}" type="slidenum">
              <a:rPr lang="zh-CN" altLang="en-US"/>
              <a:pPr>
                <a:defRPr/>
              </a:pPr>
              <a:t>‹#›</a:t>
            </a:fld>
            <a:endParaRPr lang="en-US"/>
          </a:p>
        </p:txBody>
      </p:sp>
    </p:spTree>
    <p:extLst>
      <p:ext uri="{BB962C8B-B14F-4D97-AF65-F5344CB8AC3E}">
        <p14:creationId xmlns:p14="http://schemas.microsoft.com/office/powerpoint/2010/main" val="3272688083"/>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xStyles>
    <p:titleStyle>
      <a:lvl1pPr algn="l" rtl="0" eaLnBrk="0" fontAlgn="base" hangingPunct="0">
        <a:spcBef>
          <a:spcPct val="0"/>
        </a:spcBef>
        <a:spcAft>
          <a:spcPct val="0"/>
        </a:spcAft>
        <a:defRPr sz="4800" kern="1200">
          <a:solidFill>
            <a:srgbClr val="17375E"/>
          </a:solidFill>
          <a:latin typeface="+mj-lt"/>
          <a:ea typeface="+mj-ea"/>
          <a:cs typeface="+mj-cs"/>
        </a:defRPr>
      </a:lvl1pPr>
      <a:lvl2pPr algn="l" rtl="0" eaLnBrk="0" fontAlgn="base" hangingPunct="0">
        <a:spcBef>
          <a:spcPct val="0"/>
        </a:spcBef>
        <a:spcAft>
          <a:spcPct val="0"/>
        </a:spcAft>
        <a:defRPr sz="4800">
          <a:solidFill>
            <a:srgbClr val="17375E"/>
          </a:solidFill>
          <a:latin typeface="Arial" panose="020B0604020202020204" pitchFamily="34" charset="0"/>
        </a:defRPr>
      </a:lvl2pPr>
      <a:lvl3pPr algn="l" rtl="0" eaLnBrk="0" fontAlgn="base" hangingPunct="0">
        <a:spcBef>
          <a:spcPct val="0"/>
        </a:spcBef>
        <a:spcAft>
          <a:spcPct val="0"/>
        </a:spcAft>
        <a:defRPr sz="4800">
          <a:solidFill>
            <a:srgbClr val="17375E"/>
          </a:solidFill>
          <a:latin typeface="Arial" panose="020B0604020202020204" pitchFamily="34" charset="0"/>
        </a:defRPr>
      </a:lvl3pPr>
      <a:lvl4pPr algn="l" rtl="0" eaLnBrk="0" fontAlgn="base" hangingPunct="0">
        <a:spcBef>
          <a:spcPct val="0"/>
        </a:spcBef>
        <a:spcAft>
          <a:spcPct val="0"/>
        </a:spcAft>
        <a:defRPr sz="4800">
          <a:solidFill>
            <a:srgbClr val="17375E"/>
          </a:solidFill>
          <a:latin typeface="Arial" panose="020B0604020202020204" pitchFamily="34" charset="0"/>
        </a:defRPr>
      </a:lvl4pPr>
      <a:lvl5pPr algn="l" rtl="0" eaLnBrk="0" fontAlgn="base" hangingPunct="0">
        <a:spcBef>
          <a:spcPct val="0"/>
        </a:spcBef>
        <a:spcAft>
          <a:spcPct val="0"/>
        </a:spcAft>
        <a:defRPr sz="4800">
          <a:solidFill>
            <a:srgbClr val="17375E"/>
          </a:solidFill>
          <a:latin typeface="Arial" panose="020B0604020202020204" pitchFamily="34" charset="0"/>
        </a:defRPr>
      </a:lvl5pPr>
      <a:lvl6pPr marL="685800" algn="l" rtl="0" eaLnBrk="0" fontAlgn="base" hangingPunct="0">
        <a:spcBef>
          <a:spcPct val="0"/>
        </a:spcBef>
        <a:spcAft>
          <a:spcPct val="0"/>
        </a:spcAft>
        <a:defRPr sz="4800">
          <a:solidFill>
            <a:srgbClr val="17375E"/>
          </a:solidFill>
          <a:latin typeface="Arial" panose="020B0604020202020204" pitchFamily="34" charset="0"/>
        </a:defRPr>
      </a:lvl6pPr>
      <a:lvl7pPr marL="1371600" algn="l" rtl="0" eaLnBrk="0" fontAlgn="base" hangingPunct="0">
        <a:spcBef>
          <a:spcPct val="0"/>
        </a:spcBef>
        <a:spcAft>
          <a:spcPct val="0"/>
        </a:spcAft>
        <a:defRPr sz="4800">
          <a:solidFill>
            <a:srgbClr val="17375E"/>
          </a:solidFill>
          <a:latin typeface="Arial" panose="020B0604020202020204" pitchFamily="34" charset="0"/>
        </a:defRPr>
      </a:lvl7pPr>
      <a:lvl8pPr marL="2057400" algn="l" rtl="0" eaLnBrk="0" fontAlgn="base" hangingPunct="0">
        <a:spcBef>
          <a:spcPct val="0"/>
        </a:spcBef>
        <a:spcAft>
          <a:spcPct val="0"/>
        </a:spcAft>
        <a:defRPr sz="4800">
          <a:solidFill>
            <a:srgbClr val="17375E"/>
          </a:solidFill>
          <a:latin typeface="Arial" panose="020B0604020202020204" pitchFamily="34" charset="0"/>
        </a:defRPr>
      </a:lvl8pPr>
      <a:lvl9pPr marL="2743200" algn="l" rtl="0" eaLnBrk="0" fontAlgn="base" hangingPunct="0">
        <a:spcBef>
          <a:spcPct val="0"/>
        </a:spcBef>
        <a:spcAft>
          <a:spcPct val="0"/>
        </a:spcAft>
        <a:defRPr sz="4800">
          <a:solidFill>
            <a:srgbClr val="17375E"/>
          </a:solidFill>
          <a:latin typeface="Arial" panose="020B0604020202020204" pitchFamily="34" charset="0"/>
        </a:defRPr>
      </a:lvl9pPr>
    </p:titleStyle>
    <p:bodyStyle>
      <a:lvl1pPr marL="514350" indent="-514350" algn="l" rtl="0" eaLnBrk="0" fontAlgn="base" hangingPunct="0">
        <a:spcBef>
          <a:spcPct val="20000"/>
        </a:spcBef>
        <a:spcAft>
          <a:spcPct val="0"/>
        </a:spcAft>
        <a:buFont typeface="Calibri" panose="020F0502020204030204" pitchFamily="34" charset="0"/>
        <a:buChar char="•"/>
        <a:defRPr sz="3000" kern="1200">
          <a:solidFill>
            <a:schemeClr val="tx1"/>
          </a:solidFill>
          <a:latin typeface="+mj-lt"/>
          <a:ea typeface="+mn-ea"/>
          <a:cs typeface="+mn-cs"/>
        </a:defRPr>
      </a:lvl1pPr>
      <a:lvl2pPr marL="1114425" indent="-428625" algn="l" rtl="0" eaLnBrk="0" fontAlgn="base" hangingPunct="0">
        <a:spcBef>
          <a:spcPct val="20000"/>
        </a:spcBef>
        <a:spcAft>
          <a:spcPct val="0"/>
        </a:spcAft>
        <a:buFont typeface="Calibri" panose="020F0502020204030204" pitchFamily="34" charset="0"/>
        <a:buChar char="–"/>
        <a:defRPr sz="4200" kern="1200">
          <a:solidFill>
            <a:schemeClr val="tx1"/>
          </a:solidFill>
          <a:latin typeface="Microsoft YaHei" panose="020B0503020204020204" pitchFamily="34" charset="-122"/>
          <a:ea typeface="SimSun" panose="02010600030101010101" pitchFamily="2" charset="-122"/>
          <a:cs typeface="+mn-cs"/>
        </a:defRPr>
      </a:lvl2pPr>
      <a:lvl3pPr marL="1714500" indent="-342900" algn="l" rtl="0" eaLnBrk="0" fontAlgn="base" hangingPunct="0">
        <a:spcBef>
          <a:spcPct val="20000"/>
        </a:spcBef>
        <a:spcAft>
          <a:spcPct val="0"/>
        </a:spcAft>
        <a:buFont typeface="Calibri" panose="020F0502020204030204" pitchFamily="34" charset="0"/>
        <a:buChar char="•"/>
        <a:defRPr sz="3600" kern="1200">
          <a:solidFill>
            <a:schemeClr val="tx1"/>
          </a:solidFill>
          <a:latin typeface="Microsoft YaHei" panose="020B0503020204020204" pitchFamily="34" charset="-122"/>
          <a:ea typeface="SimSun" panose="02010600030101010101" pitchFamily="2" charset="-122"/>
          <a:cs typeface="+mn-cs"/>
        </a:defRPr>
      </a:lvl3pPr>
      <a:lvl4pPr marL="2400300" indent="-342900" algn="l" rtl="0" eaLnBrk="0" fontAlgn="base" hangingPunct="0">
        <a:spcBef>
          <a:spcPct val="20000"/>
        </a:spcBef>
        <a:spcAft>
          <a:spcPct val="0"/>
        </a:spcAft>
        <a:buFont typeface="Calibri" panose="020F0502020204030204" pitchFamily="34" charset="0"/>
        <a:buChar char="–"/>
        <a:defRPr sz="3000" kern="1200">
          <a:solidFill>
            <a:schemeClr val="tx1"/>
          </a:solidFill>
          <a:latin typeface="Microsoft YaHei" panose="020B0503020204020204" pitchFamily="34" charset="-122"/>
          <a:ea typeface="SimSun" panose="02010600030101010101" pitchFamily="2" charset="-122"/>
          <a:cs typeface="+mn-cs"/>
        </a:defRPr>
      </a:lvl4pPr>
      <a:lvl5pPr marL="3086100" indent="-342900" algn="l" rtl="0" eaLnBrk="0" fontAlgn="base" hangingPunct="0">
        <a:spcBef>
          <a:spcPct val="20000"/>
        </a:spcBef>
        <a:spcAft>
          <a:spcPct val="0"/>
        </a:spcAft>
        <a:buFont typeface="Calibri" panose="020F0502020204030204" pitchFamily="34" charset="0"/>
        <a:buChar char="»"/>
        <a:defRPr sz="3000" kern="1200">
          <a:solidFill>
            <a:schemeClr val="tx1"/>
          </a:solidFill>
          <a:latin typeface="Microsoft YaHei" panose="020B0503020204020204" pitchFamily="34" charset="-122"/>
          <a:ea typeface="SimSun" panose="02010600030101010101" pitchFamily="2" charset="-122"/>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jpe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AAD8F0-D315-37DF-567B-7BD8591CF7DB}"/>
              </a:ext>
            </a:extLst>
          </p:cNvPr>
          <p:cNvSpPr txBox="1"/>
          <p:nvPr/>
        </p:nvSpPr>
        <p:spPr>
          <a:xfrm>
            <a:off x="0" y="2019300"/>
            <a:ext cx="16840200" cy="2431371"/>
          </a:xfrm>
          <a:prstGeom prst="rect">
            <a:avLst/>
          </a:prstGeom>
          <a:noFill/>
        </p:spPr>
        <p:txBody>
          <a:bodyPr wrap="square" rtlCol="0">
            <a:spAutoFit/>
          </a:bodyPr>
          <a:lstStyle/>
          <a:p>
            <a:pPr>
              <a:lnSpc>
                <a:spcPct val="150000"/>
              </a:lnSpc>
            </a:pPr>
            <a:r>
              <a:rPr lang="en-US" sz="5400" b="1" dirty="0">
                <a:solidFill>
                  <a:srgbClr val="0033CC"/>
                </a:solidFill>
                <a:latin typeface="Arial" panose="020B0604020202020204" pitchFamily="34" charset="0"/>
                <a:cs typeface="Arial" panose="020B0604020202020204" pitchFamily="34" charset="0"/>
              </a:rPr>
              <a:t>    CHƯƠNG 5: </a:t>
            </a:r>
          </a:p>
          <a:p>
            <a:pPr algn="ctr">
              <a:lnSpc>
                <a:spcPct val="150000"/>
              </a:lnSpc>
            </a:pPr>
            <a:r>
              <a:rPr lang="en-US" sz="5400" b="1" dirty="0">
                <a:solidFill>
                  <a:srgbClr val="FF0000"/>
                </a:solidFill>
                <a:latin typeface="Arial" panose="020B0604020202020204" pitchFamily="34" charset="0"/>
                <a:cs typeface="Arial" panose="020B0604020202020204" pitchFamily="34" charset="0"/>
              </a:rPr>
              <a:t>KẾ HOẠCH GIÁ THÀNH SẢN PHẨM </a:t>
            </a:r>
          </a:p>
        </p:txBody>
      </p:sp>
      <p:sp>
        <p:nvSpPr>
          <p:cNvPr id="3" name="TextBox 27">
            <a:extLst>
              <a:ext uri="{FF2B5EF4-FFF2-40B4-BE49-F238E27FC236}">
                <a16:creationId xmlns:a16="http://schemas.microsoft.com/office/drawing/2014/main" id="{25B6774E-AD7E-D77D-1537-A49DDD98D7A5}"/>
              </a:ext>
            </a:extLst>
          </p:cNvPr>
          <p:cNvSpPr txBox="1"/>
          <p:nvPr/>
        </p:nvSpPr>
        <p:spPr>
          <a:xfrm>
            <a:off x="4555908" y="8367381"/>
            <a:ext cx="8382000" cy="471668"/>
          </a:xfrm>
          <a:prstGeom prst="rect">
            <a:avLst/>
          </a:prstGeom>
        </p:spPr>
        <p:txBody>
          <a:bodyPr wrap="square" lIns="0" tIns="0" rIns="0" bIns="0" rtlCol="0" anchor="t">
            <a:spAutoFit/>
          </a:bodyPr>
          <a:lstStyle/>
          <a:p>
            <a:pPr algn="r">
              <a:lnSpc>
                <a:spcPts val="3989"/>
              </a:lnSpc>
              <a:spcBef>
                <a:spcPct val="0"/>
              </a:spcBef>
            </a:pPr>
            <a:r>
              <a:rPr lang="vi-VN" sz="2849" b="1" i="1" dirty="0">
                <a:solidFill>
                  <a:srgbClr val="0033CC"/>
                </a:solidFill>
                <a:latin typeface="+mj-lt"/>
              </a:rPr>
              <a:t>PRESENTER: </a:t>
            </a:r>
            <a:r>
              <a:rPr lang="en-US" sz="2849" b="1" i="1" dirty="0">
                <a:solidFill>
                  <a:srgbClr val="0033CC"/>
                </a:solidFill>
                <a:latin typeface="+mj-lt"/>
              </a:rPr>
              <a:t> </a:t>
            </a:r>
            <a:r>
              <a:rPr lang="en-US" sz="2849" b="1" i="1" dirty="0" err="1">
                <a:solidFill>
                  <a:srgbClr val="0033CC"/>
                </a:solidFill>
                <a:latin typeface="+mj-lt"/>
              </a:rPr>
              <a:t>Th.S</a:t>
            </a:r>
            <a:r>
              <a:rPr lang="en-US" sz="2849" b="1" i="1" dirty="0">
                <a:solidFill>
                  <a:srgbClr val="0033CC"/>
                </a:solidFill>
                <a:latin typeface="+mj-lt"/>
              </a:rPr>
              <a:t> </a:t>
            </a:r>
            <a:r>
              <a:rPr lang="vi-VN" sz="2849" b="1" i="1" dirty="0">
                <a:solidFill>
                  <a:srgbClr val="0033CC"/>
                </a:solidFill>
                <a:latin typeface="+mj-lt"/>
              </a:rPr>
              <a:t>HUỲNH KIM LIÊN </a:t>
            </a:r>
            <a:endParaRPr lang="en-US" sz="2849" b="1" i="1" dirty="0">
              <a:solidFill>
                <a:srgbClr val="0033CC"/>
              </a:solidFill>
              <a:latin typeface="+mj-lt"/>
            </a:endParaRPr>
          </a:p>
        </p:txBody>
      </p:sp>
    </p:spTree>
    <p:extLst>
      <p:ext uri="{BB962C8B-B14F-4D97-AF65-F5344CB8AC3E}">
        <p14:creationId xmlns:p14="http://schemas.microsoft.com/office/powerpoint/2010/main" val="1182661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0"/>
          <p:cNvSpPr txBox="1">
            <a:spLocks noChangeArrowheads="1"/>
          </p:cNvSpPr>
          <p:nvPr/>
        </p:nvSpPr>
        <p:spPr bwMode="auto">
          <a:xfrm>
            <a:off x="1143000" y="784604"/>
            <a:ext cx="13123070" cy="1029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000" tIns="67500" rIns="135000" bIns="67500">
            <a:spAutoFit/>
          </a:bodyPr>
          <a:lstStyle>
            <a:lvl1pPr>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方正粗倩简体" pitchFamily="1" charset="-122"/>
                <a:ea typeface="方正粗倩简体" pitchFamily="1" charset="-122"/>
              </a:defRPr>
            </a:lvl1pPr>
            <a:lvl2pPr marL="742950" indent="-28575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chemeClr val="tx1"/>
                </a:solidFill>
                <a:latin typeface="Microsoft YaHei" panose="020B0503020204020204" pitchFamily="34" charset="-122"/>
                <a:ea typeface="SimSun" panose="02010600030101010101" pitchFamily="2" charset="-122"/>
              </a:defRPr>
            </a:lvl2pPr>
            <a:lvl3pPr marL="11430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chemeClr val="tx1"/>
                </a:solidFill>
                <a:latin typeface="Microsoft YaHei" panose="020B0503020204020204" pitchFamily="34" charset="-122"/>
                <a:ea typeface="SimSun" panose="02010600030101010101" pitchFamily="2" charset="-122"/>
              </a:defRPr>
            </a:lvl3pPr>
            <a:lvl4pPr marL="16002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4pPr>
            <a:lvl5pPr marL="20574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5pPr>
            <a:lvl6pPr marL="25146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6pPr>
            <a:lvl7pPr marL="29718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7pPr>
            <a:lvl8pPr marL="34290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8pPr>
            <a:lvl9pPr marL="38862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9pPr>
          </a:lstStyle>
          <a:p>
            <a:pPr algn="ctr" defTabSz="1371600" fontAlgn="base" hangingPunct="0">
              <a:lnSpc>
                <a:spcPct val="118000"/>
              </a:lnSpc>
              <a:spcBef>
                <a:spcPct val="0"/>
              </a:spcBef>
              <a:spcAft>
                <a:spcPct val="0"/>
              </a:spcAft>
              <a:buNone/>
              <a:tabLst>
                <a:tab pos="1085850" algn="l"/>
                <a:tab pos="2171700" algn="l"/>
                <a:tab pos="3257550" algn="l"/>
                <a:tab pos="4343400" algn="l"/>
                <a:tab pos="5429250" algn="l"/>
                <a:tab pos="6515100" algn="l"/>
                <a:tab pos="7600950" algn="l"/>
                <a:tab pos="8686800" algn="l"/>
                <a:tab pos="9772650" algn="l"/>
                <a:tab pos="10858500" algn="l"/>
                <a:tab pos="11944350" algn="l"/>
                <a:tab pos="13030200" algn="l"/>
              </a:tabLst>
            </a:pPr>
            <a:r>
              <a:rPr lang="en-US" sz="5400" b="1" dirty="0">
                <a:solidFill>
                  <a:srgbClr val="FF0000"/>
                </a:solidFill>
                <a:latin typeface="Arial" panose="020B0604020202020204" pitchFamily="34" charset="0"/>
                <a:ea typeface="SimSun" panose="02010600030101010101" pitchFamily="2" charset="-122"/>
              </a:rPr>
              <a:t>NỘI DUNG </a:t>
            </a:r>
          </a:p>
        </p:txBody>
      </p:sp>
      <p:graphicFrame>
        <p:nvGraphicFramePr>
          <p:cNvPr id="12" name="Diagram 11"/>
          <p:cNvGraphicFramePr/>
          <p:nvPr>
            <p:extLst>
              <p:ext uri="{D42A27DB-BD31-4B8C-83A1-F6EECF244321}">
                <p14:modId xmlns:p14="http://schemas.microsoft.com/office/powerpoint/2010/main" val="149560749"/>
              </p:ext>
            </p:extLst>
          </p:nvPr>
        </p:nvGraphicFramePr>
        <p:xfrm>
          <a:off x="0" y="1905000"/>
          <a:ext cx="15468600" cy="6477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0-#ppt_w/2"/>
                                          </p:val>
                                        </p:tav>
                                        <p:tav tm="100000">
                                          <p:val>
                                            <p:strVal val="#ppt_x"/>
                                          </p:val>
                                        </p:tav>
                                      </p:tavLst>
                                    </p:anim>
                                    <p:anim calcmode="lin" valueType="num">
                                      <p:cBhvr additive="base">
                                        <p:cTn id="11"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1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B9334-EBFC-97AA-5234-96F1006AF028}"/>
              </a:ext>
            </a:extLst>
          </p:cNvPr>
          <p:cNvSpPr>
            <a:spLocks noGrp="1"/>
          </p:cNvSpPr>
          <p:nvPr>
            <p:ph type="title"/>
          </p:nvPr>
        </p:nvSpPr>
        <p:spPr>
          <a:xfrm>
            <a:off x="533400" y="587752"/>
            <a:ext cx="16662400" cy="1178718"/>
          </a:xfrm>
        </p:spPr>
        <p:txBody>
          <a:bodyPr/>
          <a:lstStyle/>
          <a:p>
            <a:pPr marL="0" lvl="0" indent="0" algn="l" defTabSz="1600200">
              <a:lnSpc>
                <a:spcPct val="90000"/>
              </a:lnSpc>
              <a:spcBef>
                <a:spcPct val="0"/>
              </a:spcBef>
              <a:spcAft>
                <a:spcPct val="35000"/>
              </a:spcAft>
              <a:buFont typeface="+mj-lt"/>
              <a:buNone/>
            </a:pPr>
            <a:r>
              <a:rPr lang="en-US" sz="4400" b="1" dirty="0">
                <a:solidFill>
                  <a:srgbClr val="0033CC"/>
                </a:solidFill>
                <a:latin typeface="Arial" panose="020B0604020202020204" pitchFamily="34" charset="0"/>
                <a:ea typeface="+mn-ea"/>
                <a:cs typeface="Arial" panose="020B0604020202020204" pitchFamily="34" charset="0"/>
              </a:rPr>
              <a:t>5.1. </a:t>
            </a:r>
            <a:r>
              <a:rPr lang="de-DE" sz="4400" b="1" dirty="0">
                <a:solidFill>
                  <a:srgbClr val="0033CC"/>
                </a:solidFill>
                <a:latin typeface="Arial" panose="020B0604020202020204" pitchFamily="34" charset="0"/>
                <a:ea typeface="+mn-ea"/>
                <a:cs typeface="Arial" panose="020B0604020202020204" pitchFamily="34" charset="0"/>
              </a:rPr>
              <a:t>Khái niệm, ý nghĩa của kế hoạch giá thành SP</a:t>
            </a:r>
            <a:endParaRPr lang="en-US" sz="4400" b="1" dirty="0">
              <a:solidFill>
                <a:srgbClr val="0033CC"/>
              </a:solidFill>
              <a:latin typeface="Arial" panose="020B0604020202020204" pitchFamily="34" charset="0"/>
              <a:ea typeface="+mn-ea"/>
              <a:cs typeface="Arial" panose="020B0604020202020204" pitchFamily="34" charset="0"/>
            </a:endParaRPr>
          </a:p>
        </p:txBody>
      </p:sp>
      <p:graphicFrame>
        <p:nvGraphicFramePr>
          <p:cNvPr id="3" name="Diagram 2">
            <a:extLst>
              <a:ext uri="{FF2B5EF4-FFF2-40B4-BE49-F238E27FC236}">
                <a16:creationId xmlns:a16="http://schemas.microsoft.com/office/drawing/2014/main" id="{CA8DE803-BC04-EA9D-4069-005D9B7FC3D9}"/>
              </a:ext>
            </a:extLst>
          </p:cNvPr>
          <p:cNvGraphicFramePr/>
          <p:nvPr>
            <p:extLst>
              <p:ext uri="{D42A27DB-BD31-4B8C-83A1-F6EECF244321}">
                <p14:modId xmlns:p14="http://schemas.microsoft.com/office/powerpoint/2010/main" val="500505212"/>
              </p:ext>
            </p:extLst>
          </p:nvPr>
        </p:nvGraphicFramePr>
        <p:xfrm>
          <a:off x="-1447800" y="1941930"/>
          <a:ext cx="17983200" cy="657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5189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D9C2EAED-D7D1-3BB7-0EC5-C0B6A776AA25}"/>
              </a:ext>
            </a:extLst>
          </p:cNvPr>
          <p:cNvGraphicFramePr/>
          <p:nvPr>
            <p:extLst>
              <p:ext uri="{D42A27DB-BD31-4B8C-83A1-F6EECF244321}">
                <p14:modId xmlns:p14="http://schemas.microsoft.com/office/powerpoint/2010/main" val="1549737905"/>
              </p:ext>
            </p:extLst>
          </p:nvPr>
        </p:nvGraphicFramePr>
        <p:xfrm>
          <a:off x="457200" y="1409700"/>
          <a:ext cx="154686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7563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6ABAFD0-2BCF-F4B3-BF55-52AF0268764C}"/>
              </a:ext>
            </a:extLst>
          </p:cNvPr>
          <p:cNvPicPr>
            <a:picLocks noChangeAspect="1"/>
          </p:cNvPicPr>
          <p:nvPr/>
        </p:nvPicPr>
        <p:blipFill rotWithShape="1">
          <a:blip r:embed="rId2"/>
          <a:srcRect l="4988" r="8651" b="1"/>
          <a:stretch/>
        </p:blipFill>
        <p:spPr>
          <a:xfrm>
            <a:off x="7467600" y="419100"/>
            <a:ext cx="10668000" cy="9485567"/>
          </a:xfrm>
          <a:prstGeom prst="rect">
            <a:avLst/>
          </a:prstGeom>
          <a:ln>
            <a:noFill/>
          </a:ln>
          <a:effectLst>
            <a:softEdge rad="112500"/>
          </a:effectLst>
        </p:spPr>
      </p:pic>
      <p:sp>
        <p:nvSpPr>
          <p:cNvPr id="4" name="Title 1">
            <a:extLst>
              <a:ext uri="{FF2B5EF4-FFF2-40B4-BE49-F238E27FC236}">
                <a16:creationId xmlns:a16="http://schemas.microsoft.com/office/drawing/2014/main" id="{D7D68095-EBA0-3439-64E6-96D970FF05E7}"/>
              </a:ext>
            </a:extLst>
          </p:cNvPr>
          <p:cNvSpPr txBox="1">
            <a:spLocks/>
          </p:cNvSpPr>
          <p:nvPr/>
        </p:nvSpPr>
        <p:spPr bwMode="auto">
          <a:xfrm>
            <a:off x="-33073" y="801433"/>
            <a:ext cx="6990583" cy="284986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a:lstStyle>
          <a:p>
            <a:pPr algn="ctr" eaLnBrk="1" hangingPunct="1">
              <a:lnSpc>
                <a:spcPct val="90000"/>
              </a:lnSpc>
              <a:spcAft>
                <a:spcPct val="35000"/>
              </a:spcAft>
            </a:pPr>
            <a:r>
              <a:rPr lang="en-US" sz="4000" dirty="0">
                <a:solidFill>
                  <a:srgbClr val="002060"/>
                </a:solidFill>
                <a:latin typeface="+mn-lt"/>
              </a:rPr>
              <a:t>5.1. KHÁI NIỆM, Ý NGHĨA CỦA KẾ HOẠCH GIÁ THÀNH SP</a:t>
            </a:r>
          </a:p>
        </p:txBody>
      </p:sp>
      <p:sp>
        <p:nvSpPr>
          <p:cNvPr id="5" name="Text Placeholder 2">
            <a:extLst>
              <a:ext uri="{FF2B5EF4-FFF2-40B4-BE49-F238E27FC236}">
                <a16:creationId xmlns:a16="http://schemas.microsoft.com/office/drawing/2014/main" id="{9ABE9B6C-EF6D-E363-F567-E2F6BF3B8A6E}"/>
              </a:ext>
            </a:extLst>
          </p:cNvPr>
          <p:cNvSpPr txBox="1">
            <a:spLocks/>
          </p:cNvSpPr>
          <p:nvPr/>
        </p:nvSpPr>
        <p:spPr bwMode="auto">
          <a:xfrm>
            <a:off x="500327" y="3009900"/>
            <a:ext cx="6457183" cy="70866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Autofit/>
          </a:bodyPr>
          <a:lstStyle>
            <a:lvl1pPr marL="514350" indent="-514350" algn="l" rtl="0" eaLnBrk="0" fontAlgn="base" hangingPunct="0">
              <a:spcBef>
                <a:spcPct val="20000"/>
              </a:spcBef>
              <a:spcAft>
                <a:spcPct val="0"/>
              </a:spcAft>
              <a:buChar char="•"/>
              <a:defRPr sz="3600" kern="1200">
                <a:solidFill>
                  <a:schemeClr val="tx1"/>
                </a:solidFill>
                <a:latin typeface="+mn-lt"/>
                <a:ea typeface="+mn-ea"/>
                <a:cs typeface="+mn-cs"/>
              </a:defRPr>
            </a:lvl1pPr>
            <a:lvl2pPr marL="1114425" indent="-428625" algn="l" rtl="0" eaLnBrk="0" fontAlgn="base" hangingPunct="0">
              <a:spcBef>
                <a:spcPct val="20000"/>
              </a:spcBef>
              <a:spcAft>
                <a:spcPct val="0"/>
              </a:spcAft>
              <a:buChar char="–"/>
              <a:defRPr sz="3000" kern="1200">
                <a:solidFill>
                  <a:schemeClr val="tx1"/>
                </a:solidFill>
                <a:latin typeface="+mn-lt"/>
                <a:ea typeface="+mn-ea"/>
                <a:cs typeface="+mn-cs"/>
              </a:defRPr>
            </a:lvl2pPr>
            <a:lvl3pPr marL="1714500" indent="-342900" algn="l" rtl="0" eaLnBrk="0" fontAlgn="base" hangingPunct="0">
              <a:spcBef>
                <a:spcPct val="20000"/>
              </a:spcBef>
              <a:spcAft>
                <a:spcPct val="0"/>
              </a:spcAft>
              <a:buChar char="•"/>
              <a:defRPr sz="3600" kern="1200">
                <a:solidFill>
                  <a:schemeClr val="tx1"/>
                </a:solidFill>
                <a:latin typeface="+mn-lt"/>
                <a:ea typeface="+mn-ea"/>
                <a:cs typeface="+mn-cs"/>
              </a:defRPr>
            </a:lvl3pPr>
            <a:lvl4pPr marL="2400300" indent="-342900" algn="l" rtl="0" eaLnBrk="0" fontAlgn="base" hangingPunct="0">
              <a:spcBef>
                <a:spcPct val="20000"/>
              </a:spcBef>
              <a:spcAft>
                <a:spcPct val="0"/>
              </a:spcAft>
              <a:buChar char="–"/>
              <a:defRPr sz="2400" kern="1200">
                <a:solidFill>
                  <a:schemeClr val="tx1"/>
                </a:solidFill>
                <a:latin typeface="+mn-lt"/>
                <a:ea typeface="+mn-ea"/>
                <a:cs typeface="+mn-cs"/>
              </a:defRPr>
            </a:lvl4pPr>
            <a:lvl5pPr marL="3086100" indent="-342900" algn="l" rtl="0" eaLnBrk="0" fontAlgn="base" hangingPunct="0">
              <a:spcBef>
                <a:spcPct val="20000"/>
              </a:spcBef>
              <a:spcAft>
                <a:spcPct val="0"/>
              </a:spcAft>
              <a:buChar char="»"/>
              <a:defRPr sz="24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just" eaLnBrk="1" hangingPunct="1">
              <a:lnSpc>
                <a:spcPct val="150000"/>
              </a:lnSpc>
              <a:buNone/>
            </a:pPr>
            <a:r>
              <a:rPr lang="en-US" sz="3200" b="1" i="1" u="sng" dirty="0" err="1">
                <a:solidFill>
                  <a:srgbClr val="002060"/>
                </a:solidFill>
                <a:latin typeface="Arial" panose="020B0604020202020204" pitchFamily="34" charset="0"/>
                <a:cs typeface="Arial" panose="020B0604020202020204" pitchFamily="34" charset="0"/>
              </a:rPr>
              <a:t>Khái</a:t>
            </a:r>
            <a:r>
              <a:rPr lang="en-US" sz="3200" b="1" i="1" u="sng" dirty="0">
                <a:solidFill>
                  <a:srgbClr val="002060"/>
                </a:solidFill>
                <a:latin typeface="Arial" panose="020B0604020202020204" pitchFamily="34" charset="0"/>
                <a:cs typeface="Arial" panose="020B0604020202020204" pitchFamily="34" charset="0"/>
              </a:rPr>
              <a:t> </a:t>
            </a:r>
            <a:r>
              <a:rPr lang="en-US" sz="3200" b="1" i="1" u="sng" dirty="0" err="1">
                <a:solidFill>
                  <a:srgbClr val="002060"/>
                </a:solidFill>
                <a:latin typeface="Arial" panose="020B0604020202020204" pitchFamily="34" charset="0"/>
                <a:cs typeface="Arial" panose="020B0604020202020204" pitchFamily="34" charset="0"/>
              </a:rPr>
              <a:t>niệm</a:t>
            </a:r>
            <a:r>
              <a:rPr lang="en-US" sz="3200" b="1" i="1" u="sng" dirty="0">
                <a:solidFill>
                  <a:srgbClr val="002060"/>
                </a:solidFill>
                <a:latin typeface="Arial" panose="020B0604020202020204" pitchFamily="34" charset="0"/>
                <a:cs typeface="Arial" panose="020B0604020202020204" pitchFamily="34" charset="0"/>
              </a:rPr>
              <a:t>:</a:t>
            </a:r>
          </a:p>
          <a:p>
            <a:pPr marL="0" marR="0" indent="-228600" algn="just" eaLnBrk="1" hangingPunct="1">
              <a:lnSpc>
                <a:spcPct val="150000"/>
              </a:lnSpc>
              <a:spcBef>
                <a:spcPts val="200"/>
              </a:spcBef>
              <a:spcAft>
                <a:spcPts val="200"/>
              </a:spcAft>
              <a:buFont typeface="Arial" panose="020B0604020202020204" pitchFamily="34" charset="0"/>
              <a:buChar char="•"/>
            </a:pPr>
            <a:r>
              <a:rPr lang="en-US" sz="3200" dirty="0" err="1">
                <a:solidFill>
                  <a:srgbClr val="002060"/>
                </a:solidFill>
                <a:latin typeface="Arial" panose="020B0604020202020204" pitchFamily="34" charset="0"/>
                <a:cs typeface="Arial" panose="020B0604020202020204" pitchFamily="34" charset="0"/>
              </a:rPr>
              <a:t>Giá</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thành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phẩm</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các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phương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pháp</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phân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loại</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xuất</a:t>
            </a:r>
            <a:r>
              <a:rPr lang="en-US" sz="3200" dirty="0">
                <a:solidFill>
                  <a:srgbClr val="002060"/>
                </a:solidFill>
                <a:latin typeface="Arial" panose="020B0604020202020204" pitchFamily="34" charset="0"/>
                <a:cs typeface="Arial" panose="020B0604020202020204" pitchFamily="34" charset="0"/>
              </a:rPr>
              <a:t>.</a:t>
            </a:r>
          </a:p>
          <a:p>
            <a:pPr marL="0" marR="0" indent="-228600" algn="just" eaLnBrk="1" hangingPunct="1">
              <a:lnSpc>
                <a:spcPct val="150000"/>
              </a:lnSpc>
              <a:spcBef>
                <a:spcPts val="200"/>
              </a:spcBef>
              <a:spcAft>
                <a:spcPts val="200"/>
              </a:spcAft>
              <a:buFont typeface="Arial" panose="020B0604020202020204" pitchFamily="34" charset="0"/>
              <a:buChar char="•"/>
            </a:pPr>
            <a:r>
              <a:rPr lang="en-US" sz="3200" dirty="0" err="1">
                <a:solidFill>
                  <a:srgbClr val="002060"/>
                </a:solidFill>
                <a:latin typeface="Arial" panose="020B0604020202020204" pitchFamily="34" charset="0"/>
                <a:cs typeface="Arial" panose="020B0604020202020204" pitchFamily="34" charset="0"/>
              </a:rPr>
              <a:t>Giá</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thành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sx</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toàn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bộ</a:t>
            </a:r>
            <a:r>
              <a:rPr lang="en-US" sz="3200" dirty="0">
                <a:solidFill>
                  <a:srgbClr val="002060"/>
                </a:solidFill>
                <a:latin typeface="Arial" panose="020B0604020202020204" pitchFamily="34" charset="0"/>
                <a:cs typeface="Arial" panose="020B0604020202020204" pitchFamily="34" charset="0"/>
              </a:rPr>
              <a:t> hao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về</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lao</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động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sống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lao</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động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vật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hóa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các</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khác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được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dùng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để</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sx</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tiêu</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thụ</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một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vị</a:t>
            </a:r>
            <a:r>
              <a:rPr lang="en-US" sz="3200" dirty="0">
                <a:solidFill>
                  <a:srgbClr val="002060"/>
                </a:solidFill>
                <a:latin typeface="Arial" panose="020B0604020202020204" pitchFamily="34" charset="0"/>
                <a:cs typeface="Arial" panose="020B0604020202020204" pitchFamily="34" charset="0"/>
              </a:rPr>
              <a:t> hay </a:t>
            </a:r>
            <a:r>
              <a:rPr lang="en-US" sz="3200" dirty="0" err="1">
                <a:solidFill>
                  <a:srgbClr val="002060"/>
                </a:solidFill>
                <a:latin typeface="Arial" panose="020B0604020202020204" pitchFamily="34" charset="0"/>
                <a:cs typeface="Arial" panose="020B0604020202020204" pitchFamily="34" charset="0"/>
              </a:rPr>
              <a:t>một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khối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lượng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sp</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nhất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định</a:t>
            </a:r>
            <a:r>
              <a:rPr lang="en-US" sz="3200" dirty="0">
                <a:solidFill>
                  <a:srgbClr val="00206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345186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99CC26F-8214-E96B-8C32-70DE047686BE}"/>
              </a:ext>
            </a:extLst>
          </p:cNvPr>
          <p:cNvSpPr txBox="1">
            <a:spLocks/>
          </p:cNvSpPr>
          <p:nvPr/>
        </p:nvSpPr>
        <p:spPr bwMode="auto">
          <a:xfrm>
            <a:off x="7143750" y="366941"/>
            <a:ext cx="9804595" cy="184095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a:lstStyle>
          <a:p>
            <a:pPr algn="ctr" eaLnBrk="1" hangingPunct="1">
              <a:lnSpc>
                <a:spcPct val="90000"/>
              </a:lnSpc>
              <a:spcAft>
                <a:spcPct val="35000"/>
              </a:spcAft>
            </a:pPr>
            <a:r>
              <a:rPr lang="en-US" sz="4000" dirty="0">
                <a:solidFill>
                  <a:srgbClr val="002060"/>
                </a:solidFill>
                <a:latin typeface="Arial" panose="020B0604020202020204" pitchFamily="34" charset="0"/>
                <a:cs typeface="Arial" panose="020B0604020202020204" pitchFamily="34" charset="0"/>
              </a:rPr>
              <a:t>5.1. KHÁI NIỆM, Ý NGHĨA CỦA KẾ HOẠCH GIÁ THÀNH SP</a:t>
            </a:r>
          </a:p>
        </p:txBody>
      </p:sp>
      <p:pic>
        <p:nvPicPr>
          <p:cNvPr id="6" name="Picture 5">
            <a:extLst>
              <a:ext uri="{FF2B5EF4-FFF2-40B4-BE49-F238E27FC236}">
                <a16:creationId xmlns:a16="http://schemas.microsoft.com/office/drawing/2014/main" id="{C18A9A01-FDE0-A4FA-973B-3B18F2FBDE55}"/>
              </a:ext>
            </a:extLst>
          </p:cNvPr>
          <p:cNvPicPr>
            <a:picLocks noChangeAspect="1"/>
          </p:cNvPicPr>
          <p:nvPr/>
        </p:nvPicPr>
        <p:blipFill>
          <a:blip r:embed="rId2"/>
          <a:stretch>
            <a:fillRect/>
          </a:stretch>
        </p:blipFill>
        <p:spPr>
          <a:xfrm>
            <a:off x="418714" y="3238499"/>
            <a:ext cx="7001240" cy="4323265"/>
          </a:xfrm>
          <a:prstGeom prst="rect">
            <a:avLst/>
          </a:prstGeom>
        </p:spPr>
      </p:pic>
      <p:sp>
        <p:nvSpPr>
          <p:cNvPr id="3" name="Content Placeholder 2">
            <a:extLst>
              <a:ext uri="{FF2B5EF4-FFF2-40B4-BE49-F238E27FC236}">
                <a16:creationId xmlns:a16="http://schemas.microsoft.com/office/drawing/2014/main" id="{65449DAB-ABCF-BBD4-52DA-A1ED8FD6E48F}"/>
              </a:ext>
            </a:extLst>
          </p:cNvPr>
          <p:cNvSpPr>
            <a:spLocks noGrp="1"/>
          </p:cNvSpPr>
          <p:nvPr>
            <p:ph idx="1"/>
          </p:nvPr>
        </p:nvSpPr>
        <p:spPr>
          <a:xfrm>
            <a:off x="7143750" y="2207900"/>
            <a:ext cx="11125200" cy="7548448"/>
          </a:xfrm>
        </p:spPr>
        <p:txBody>
          <a:bodyPr vert="horz" lIns="91440" tIns="45720" rIns="91440" bIns="45720" rtlCol="0" anchor="t">
            <a:noAutofit/>
          </a:bodyPr>
          <a:lstStyle/>
          <a:p>
            <a:pPr indent="-228600" algn="just" eaLnBrk="1" hangingPunct="1">
              <a:lnSpc>
                <a:spcPct val="160000"/>
              </a:lnSpc>
              <a:buFont typeface="Arial" panose="020B0604020202020204" pitchFamily="34" charset="0"/>
              <a:buChar char="•"/>
            </a:pPr>
            <a:r>
              <a:rPr lang="en-US" b="1" i="1" u="sng" dirty="0" err="1">
                <a:solidFill>
                  <a:srgbClr val="002060"/>
                </a:solidFill>
                <a:latin typeface="Arial" panose="020B0604020202020204" pitchFamily="34" charset="0"/>
                <a:cs typeface="Arial" panose="020B0604020202020204" pitchFamily="34" charset="0"/>
              </a:rPr>
              <a:t>Phương</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pháp</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phân</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loại</a:t>
            </a:r>
            <a:r>
              <a:rPr lang="en-US" b="1" i="1" u="sng" dirty="0">
                <a:solidFill>
                  <a:srgbClr val="002060"/>
                </a:solidFill>
                <a:latin typeface="Arial" panose="020B0604020202020204" pitchFamily="34" charset="0"/>
                <a:cs typeface="Arial" panose="020B0604020202020204" pitchFamily="34" charset="0"/>
              </a:rPr>
              <a:t> chi </a:t>
            </a:r>
            <a:r>
              <a:rPr lang="en-US" b="1" i="1" u="sng" dirty="0" err="1">
                <a:solidFill>
                  <a:srgbClr val="002060"/>
                </a:solidFill>
                <a:latin typeface="Arial" panose="020B0604020202020204" pitchFamily="34" charset="0"/>
                <a:cs typeface="Arial" panose="020B0604020202020204" pitchFamily="34" charset="0"/>
              </a:rPr>
              <a:t>phí</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sản</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xuất</a:t>
            </a:r>
            <a:endParaRPr lang="en-US" b="1" i="1" u="sng" dirty="0">
              <a:solidFill>
                <a:srgbClr val="002060"/>
              </a:solidFill>
              <a:latin typeface="Arial" panose="020B0604020202020204" pitchFamily="34" charset="0"/>
              <a:cs typeface="Arial" panose="020B0604020202020204" pitchFamily="34" charset="0"/>
            </a:endParaRPr>
          </a:p>
          <a:p>
            <a:pPr indent="-228600" algn="just" eaLnBrk="1" hangingPunct="1">
              <a:lnSpc>
                <a:spcPct val="160000"/>
              </a:lnSpc>
              <a:buFont typeface="Arial" panose="020B0604020202020204" pitchFamily="34" charset="0"/>
              <a:buChar char="•"/>
            </a:pPr>
            <a:r>
              <a:rPr lang="en-US" sz="2800" dirty="0">
                <a:solidFill>
                  <a:srgbClr val="002060"/>
                </a:solidFill>
                <a:latin typeface="Arial" panose="020B0604020202020204" pitchFamily="34" charset="0"/>
                <a:cs typeface="Arial" panose="020B0604020202020204" pitchFamily="34" charset="0"/>
              </a:rPr>
              <a:t>Chi </a:t>
            </a:r>
            <a:r>
              <a:rPr lang="en-US" sz="2800" dirty="0" err="1">
                <a:solidFill>
                  <a:srgbClr val="002060"/>
                </a:solidFill>
                <a:latin typeface="Arial" panose="020B0604020202020204" pitchFamily="34" charset="0"/>
                <a:cs typeface="Arial" panose="020B0604020202020204" pitchFamily="34" charset="0"/>
              </a:rPr>
              <a:t>phí</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được</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định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nghĩa</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theo</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nhiều</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phương</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diện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khác</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nhau</a:t>
            </a:r>
            <a:r>
              <a:rPr lang="en-US" sz="2800" dirty="0">
                <a:solidFill>
                  <a:srgbClr val="002060"/>
                </a:solidFill>
                <a:latin typeface="Arial" panose="020B0604020202020204" pitchFamily="34" charset="0"/>
                <a:cs typeface="Arial" panose="020B0604020202020204" pitchFamily="34" charset="0"/>
              </a:rPr>
              <a:t>. Chi </a:t>
            </a:r>
            <a:r>
              <a:rPr lang="en-US" sz="2800" dirty="0" err="1">
                <a:solidFill>
                  <a:srgbClr val="002060"/>
                </a:solidFill>
                <a:latin typeface="Arial" panose="020B0604020202020204" pitchFamily="34" charset="0"/>
                <a:cs typeface="Arial" panose="020B0604020202020204" pitchFamily="34" charset="0"/>
              </a:rPr>
              <a:t>phí</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có</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thể</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hiểu</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một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cách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trừu</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tượng</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là</a:t>
            </a:r>
            <a:r>
              <a:rPr lang="en-US" sz="2800" dirty="0">
                <a:solidFill>
                  <a:srgbClr val="00206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biểu</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hiện</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bằng</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tiền</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những</a:t>
            </a:r>
            <a:r>
              <a:rPr lang="en-US" sz="2800" b="1" i="1" dirty="0">
                <a:solidFill>
                  <a:srgbClr val="FF0000"/>
                </a:solidFill>
                <a:latin typeface="Arial" panose="020B0604020202020204" pitchFamily="34" charset="0"/>
                <a:cs typeface="Arial" panose="020B0604020202020204" pitchFamily="34" charset="0"/>
              </a:rPr>
              <a:t> hao </a:t>
            </a:r>
            <a:r>
              <a:rPr lang="en-US" sz="2800" b="1" i="1" dirty="0" err="1">
                <a:solidFill>
                  <a:srgbClr val="FF0000"/>
                </a:solidFill>
                <a:latin typeface="Arial" panose="020B0604020202020204" pitchFamily="34" charset="0"/>
                <a:cs typeface="Arial" panose="020B0604020202020204" pitchFamily="34" charset="0"/>
              </a:rPr>
              <a:t>phí</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lao</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động</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sống</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và</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lao</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động</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vật</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hoá</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phát</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sinh</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trong</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quá</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trình</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sản</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xuất</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kinh</a:t>
            </a:r>
            <a:r>
              <a:rPr lang="en-US" sz="2800" b="1" i="1" dirty="0">
                <a:solidFill>
                  <a:srgbClr val="FF0000"/>
                </a:solidFill>
                <a:latin typeface="Arial" panose="020B0604020202020204" pitchFamily="34" charset="0"/>
                <a:cs typeface="Arial" panose="020B0604020202020204" pitchFamily="34" charset="0"/>
              </a:rPr>
              <a:t> </a:t>
            </a:r>
            <a:r>
              <a:rPr lang="en-US" sz="2800" b="1" i="1" dirty="0" err="1">
                <a:solidFill>
                  <a:srgbClr val="FF0000"/>
                </a:solidFill>
                <a:latin typeface="Arial" panose="020B0604020202020204" pitchFamily="34" charset="0"/>
                <a:cs typeface="Arial" panose="020B0604020202020204" pitchFamily="34" charset="0"/>
              </a:rPr>
              <a:t>doanh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hoặc</a:t>
            </a:r>
            <a:r>
              <a:rPr lang="en-US" sz="2800" dirty="0">
                <a:solidFill>
                  <a:srgbClr val="002060"/>
                </a:solidFill>
                <a:latin typeface="Arial" panose="020B0604020202020204" pitchFamily="34" charset="0"/>
                <a:cs typeface="Arial" panose="020B0604020202020204" pitchFamily="34" charset="0"/>
              </a:rPr>
              <a:t> </a:t>
            </a:r>
            <a:r>
              <a:rPr lang="en-US" sz="2800" b="1" i="1" dirty="0">
                <a:solidFill>
                  <a:srgbClr val="0033CC"/>
                </a:solidFill>
                <a:latin typeface="Arial" panose="020B0604020202020204" pitchFamily="34" charset="0"/>
                <a:cs typeface="Arial" panose="020B0604020202020204" pitchFamily="34" charset="0"/>
              </a:rPr>
              <a:t>chi </a:t>
            </a:r>
            <a:r>
              <a:rPr lang="en-US" sz="2800" b="1" i="1" dirty="0" err="1">
                <a:solidFill>
                  <a:srgbClr val="0033CC"/>
                </a:solidFill>
                <a:latin typeface="Arial" panose="020B0604020202020204" pitchFamily="34" charset="0"/>
                <a:cs typeface="Arial" panose="020B0604020202020204" pitchFamily="34" charset="0"/>
              </a:rPr>
              <a:t>phí</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là</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những</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phí</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tổn</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về</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nguồn</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lực</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kinh</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tế</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tài</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sản</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cụ</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thể</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sử</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dụng</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trong</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hoạt</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động</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sản</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xuất</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kinh</a:t>
            </a:r>
            <a:r>
              <a:rPr lang="en-US" sz="2800" b="1" i="1" dirty="0">
                <a:solidFill>
                  <a:srgbClr val="0033CC"/>
                </a:solidFill>
                <a:latin typeface="Arial" panose="020B0604020202020204" pitchFamily="34" charset="0"/>
                <a:cs typeface="Arial" panose="020B0604020202020204" pitchFamily="34" charset="0"/>
              </a:rPr>
              <a:t> </a:t>
            </a:r>
            <a:r>
              <a:rPr lang="en-US" sz="2800" b="1" i="1" dirty="0" err="1">
                <a:solidFill>
                  <a:srgbClr val="0033CC"/>
                </a:solidFill>
                <a:latin typeface="Arial" panose="020B0604020202020204" pitchFamily="34" charset="0"/>
                <a:cs typeface="Arial" panose="020B0604020202020204" pitchFamily="34" charset="0"/>
              </a:rPr>
              <a:t>doanh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những</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nhận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thức</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về</a:t>
            </a:r>
            <a:r>
              <a:rPr lang="en-US" sz="2800" dirty="0">
                <a:solidFill>
                  <a:srgbClr val="002060"/>
                </a:solidFill>
                <a:latin typeface="Arial" panose="020B0604020202020204" pitchFamily="34" charset="0"/>
                <a:cs typeface="Arial" panose="020B0604020202020204" pitchFamily="34" charset="0"/>
              </a:rPr>
              <a:t> chi </a:t>
            </a:r>
            <a:r>
              <a:rPr lang="en-US" sz="2800" dirty="0" err="1">
                <a:solidFill>
                  <a:srgbClr val="002060"/>
                </a:solidFill>
                <a:latin typeface="Arial" panose="020B0604020202020204" pitchFamily="34" charset="0"/>
                <a:cs typeface="Arial" panose="020B0604020202020204" pitchFamily="34" charset="0"/>
              </a:rPr>
              <a:t>phí</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có</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thể</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khác</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nhau</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về</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quan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điểm</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hình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thức</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thể</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hiện</a:t>
            </a:r>
            <a:r>
              <a:rPr lang="en-US" sz="2800" dirty="0">
                <a:solidFill>
                  <a:srgbClr val="002060"/>
                </a:solidFill>
                <a:latin typeface="Arial" panose="020B0604020202020204" pitchFamily="34" charset="0"/>
                <a:cs typeface="Arial" panose="020B0604020202020204" pitchFamily="34" charset="0"/>
              </a:rPr>
              <a:t> chi </a:t>
            </a:r>
            <a:r>
              <a:rPr lang="en-US" sz="2800" dirty="0" err="1">
                <a:solidFill>
                  <a:srgbClr val="002060"/>
                </a:solidFill>
                <a:latin typeface="Arial" panose="020B0604020202020204" pitchFamily="34" charset="0"/>
                <a:cs typeface="Arial" panose="020B0604020202020204" pitchFamily="34" charset="0"/>
              </a:rPr>
              <a:t>phí</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nhưng</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tất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cả</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đều</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thừa</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nhận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một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vấn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đề</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chung</a:t>
            </a:r>
            <a:r>
              <a:rPr lang="en-US" sz="2800" dirty="0">
                <a:solidFill>
                  <a:srgbClr val="002060"/>
                </a:solidFill>
                <a:latin typeface="Arial" panose="020B0604020202020204" pitchFamily="34" charset="0"/>
                <a:cs typeface="Arial" panose="020B0604020202020204" pitchFamily="34" charset="0"/>
              </a:rPr>
              <a:t> : Chi </a:t>
            </a:r>
            <a:r>
              <a:rPr lang="en-US" sz="2800" dirty="0" err="1">
                <a:solidFill>
                  <a:srgbClr val="002060"/>
                </a:solidFill>
                <a:latin typeface="Arial" panose="020B0604020202020204" pitchFamily="34" charset="0"/>
                <a:cs typeface="Arial" panose="020B0604020202020204" pitchFamily="34" charset="0"/>
              </a:rPr>
              <a:t>phí</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là</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phí</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tổn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tài</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nguyên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vật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chất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lao</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động</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và</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phải</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phát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sinh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gắn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liền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với</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mục</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đích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sản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xuất</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kinh</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doanh</a:t>
            </a:r>
            <a:r>
              <a:rPr lang="en-US" sz="2800" dirty="0">
                <a:solidFill>
                  <a:srgbClr val="00206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762799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C0FC642C-1EEF-49D3-B6C4-3FBE25FE53FC}"/>
              </a:ext>
            </a:extLst>
          </p:cNvPr>
          <p:cNvGrpSpPr/>
          <p:nvPr/>
        </p:nvGrpSpPr>
        <p:grpSpPr>
          <a:xfrm>
            <a:off x="1295399" y="495300"/>
            <a:ext cx="13716001" cy="914400"/>
            <a:chOff x="795332" y="609601"/>
            <a:chExt cx="13365102" cy="1554477"/>
          </a:xfrm>
        </p:grpSpPr>
        <p:sp>
          <p:nvSpPr>
            <p:cNvPr id="8" name="Rectangle: Rounded Corners 7">
              <a:extLst>
                <a:ext uri="{FF2B5EF4-FFF2-40B4-BE49-F238E27FC236}">
                  <a16:creationId xmlns:a16="http://schemas.microsoft.com/office/drawing/2014/main" id="{4A77A20C-21CB-1821-406A-4D955CE2736B}"/>
                </a:ext>
              </a:extLst>
            </p:cNvPr>
            <p:cNvSpPr/>
            <p:nvPr/>
          </p:nvSpPr>
          <p:spPr>
            <a:xfrm>
              <a:off x="795332" y="609601"/>
              <a:ext cx="13115934" cy="1554477"/>
            </a:xfrm>
            <a:prstGeom prst="round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8100000" scaled="1"/>
              <a:tileRect/>
            </a:gradFill>
            <a:ln>
              <a:noFill/>
            </a:ln>
            <a:effectLst>
              <a:outerShdw blurRad="57150" dist="19050" dir="5400000" algn="ctr" rotWithShape="0">
                <a:srgbClr val="000000">
                  <a:alpha val="63000"/>
                </a:srgbClr>
              </a:outerShdw>
            </a:effectLst>
          </p:spPr>
          <p:style>
            <a:lnRef idx="0">
              <a:scrgbClr r="0" g="0" b="0"/>
            </a:lnRef>
            <a:fillRef idx="3">
              <a:scrgbClr r="0" g="0" b="0"/>
            </a:fillRef>
            <a:effectRef idx="3">
              <a:scrgbClr r="0" g="0" b="0"/>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624624AA-1F02-73AC-E014-BC1CFF77FFE3}"/>
                </a:ext>
              </a:extLst>
            </p:cNvPr>
            <p:cNvSpPr txBox="1"/>
            <p:nvPr/>
          </p:nvSpPr>
          <p:spPr>
            <a:xfrm>
              <a:off x="1196266" y="685483"/>
              <a:ext cx="12964168" cy="14027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mj-lt"/>
                <a:buNone/>
              </a:pPr>
              <a:r>
                <a:rPr lang="en-US" sz="4400" b="1" kern="1200" dirty="0">
                  <a:solidFill>
                    <a:srgbClr val="FFFFFF"/>
                  </a:solidFill>
                  <a:latin typeface="+mj-lt"/>
                  <a:ea typeface="方正粗倩简体"/>
                  <a:cs typeface="+mn-cs"/>
                </a:rPr>
                <a:t>CHI PHÍ TRONG KẾ TOÁN TÀI CHÍNH</a:t>
              </a:r>
            </a:p>
          </p:txBody>
        </p:sp>
      </p:grpSp>
      <p:sp>
        <p:nvSpPr>
          <p:cNvPr id="2" name="TextBox 1">
            <a:extLst>
              <a:ext uri="{FF2B5EF4-FFF2-40B4-BE49-F238E27FC236}">
                <a16:creationId xmlns:a16="http://schemas.microsoft.com/office/drawing/2014/main" id="{1DB3610E-89DA-B330-3D05-2A952CE0F476}"/>
              </a:ext>
            </a:extLst>
          </p:cNvPr>
          <p:cNvSpPr txBox="1"/>
          <p:nvPr/>
        </p:nvSpPr>
        <p:spPr>
          <a:xfrm>
            <a:off x="258906" y="1574344"/>
            <a:ext cx="11972106" cy="8126392"/>
          </a:xfrm>
          <a:prstGeom prst="rect">
            <a:avLst/>
          </a:prstGeom>
          <a:noFill/>
        </p:spPr>
        <p:txBody>
          <a:bodyPr wrap="square" rtlCol="0">
            <a:spAutoFit/>
          </a:bodyPr>
          <a:lstStyle/>
          <a:p>
            <a:pPr algn="just">
              <a:lnSpc>
                <a:spcPct val="150000"/>
              </a:lnSpc>
            </a:pPr>
            <a:r>
              <a:rPr lang="vi-VN" sz="3200" dirty="0">
                <a:solidFill>
                  <a:srgbClr val="002060"/>
                </a:solidFill>
                <a:latin typeface="Arial" panose="020B0604020202020204" pitchFamily="34" charset="0"/>
                <a:cs typeface="Arial" panose="020B0604020202020204" pitchFamily="34" charset="0"/>
              </a:rPr>
              <a:t>Chi phí </a:t>
            </a:r>
            <a:r>
              <a:rPr lang="en-US" sz="3200" dirty="0" err="1">
                <a:solidFill>
                  <a:srgbClr val="002060"/>
                </a:solidFill>
                <a:latin typeface="Arial" panose="020B0604020202020204" pitchFamily="34" charset="0"/>
                <a:cs typeface="Arial" panose="020B0604020202020204" pitchFamily="34" charset="0"/>
              </a:rPr>
              <a:t>là</a:t>
            </a:r>
            <a:r>
              <a:rPr lang="vi-VN" sz="3200" dirty="0">
                <a:solidFill>
                  <a:srgbClr val="002060"/>
                </a:solidFill>
                <a:latin typeface="Arial" panose="020B0604020202020204" pitchFamily="34" charset="0"/>
                <a:cs typeface="Arial" panose="020B0604020202020204" pitchFamily="34" charset="0"/>
              </a:rPr>
              <a:t> những khoản phí tổn thực tế phát sinh gắn liền với hoạt động của </a:t>
            </a:r>
            <a:r>
              <a:rPr lang="en-US" sz="3200" dirty="0">
                <a:solidFill>
                  <a:srgbClr val="002060"/>
                </a:solidFill>
                <a:latin typeface="Arial" panose="020B0604020202020204" pitchFamily="34" charset="0"/>
                <a:cs typeface="Arial" panose="020B0604020202020204" pitchFamily="34" charset="0"/>
              </a:rPr>
              <a:t>DN </a:t>
            </a:r>
            <a:r>
              <a:rPr lang="vi-VN" sz="3200" dirty="0">
                <a:solidFill>
                  <a:srgbClr val="002060"/>
                </a:solidFill>
                <a:latin typeface="Arial" panose="020B0604020202020204" pitchFamily="34" charset="0"/>
                <a:cs typeface="Arial" panose="020B0604020202020204" pitchFamily="34" charset="0"/>
              </a:rPr>
              <a:t>để đạt được một loại sản phẩm, dịch vụ nhất định, mục đích cụ thể trong kinh doanh. Nó được định lượng bằng một lượng tiền chi ra, một mức giảm sút giá trị tài sản, một khoản nợ dịch vụ, thuế… những khoản phí tổn góp phần làm giảm vốn sở hữu của </a:t>
            </a:r>
            <a:r>
              <a:rPr lang="en-US" sz="3200" dirty="0">
                <a:solidFill>
                  <a:srgbClr val="002060"/>
                </a:solidFill>
                <a:latin typeface="Arial" panose="020B0604020202020204" pitchFamily="34" charset="0"/>
                <a:cs typeface="Arial" panose="020B0604020202020204" pitchFamily="34" charset="0"/>
              </a:rPr>
              <a:t>DN </a:t>
            </a:r>
            <a:r>
              <a:rPr lang="vi-VN" sz="3200" dirty="0">
                <a:solidFill>
                  <a:srgbClr val="002060"/>
                </a:solidFill>
                <a:latin typeface="Arial" panose="020B0604020202020204" pitchFamily="34" charset="0"/>
                <a:cs typeface="Arial" panose="020B0604020202020204" pitchFamily="34" charset="0"/>
              </a:rPr>
              <a:t>nhưng không phải là phân chia vốn hoặc hoàn trả vốn cho cổ đông. Như vậy, trong lĩnh vực kế toán tài chính chi phí được đặt trong mối quan hệ cụ thể với tài sản, vốn chủ sở hữu của doanh nghiệp và thường phải được đảm bảo bởi những chứng cứ nhất định (chứng từ) chứng minh là phí tổn thực tế trong hoạt động </a:t>
            </a:r>
            <a:r>
              <a:rPr lang="en-US" sz="3200" dirty="0">
                <a:solidFill>
                  <a:srgbClr val="002060"/>
                </a:solidFill>
                <a:latin typeface="Arial" panose="020B0604020202020204" pitchFamily="34" charset="0"/>
                <a:cs typeface="Arial" panose="020B0604020202020204" pitchFamily="34" charset="0"/>
              </a:rPr>
              <a:t>SXDK.</a:t>
            </a:r>
          </a:p>
        </p:txBody>
      </p:sp>
      <p:pic>
        <p:nvPicPr>
          <p:cNvPr id="4" name="Picture 3">
            <a:extLst>
              <a:ext uri="{FF2B5EF4-FFF2-40B4-BE49-F238E27FC236}">
                <a16:creationId xmlns:a16="http://schemas.microsoft.com/office/drawing/2014/main" id="{118DBC90-3B89-58AB-99CD-F8FA3138A1CE}"/>
              </a:ext>
            </a:extLst>
          </p:cNvPr>
          <p:cNvPicPr>
            <a:picLocks noChangeAspect="1"/>
          </p:cNvPicPr>
          <p:nvPr/>
        </p:nvPicPr>
        <p:blipFill>
          <a:blip r:embed="rId3"/>
          <a:stretch>
            <a:fillRect/>
          </a:stretch>
        </p:blipFill>
        <p:spPr>
          <a:xfrm>
            <a:off x="12401038" y="1605517"/>
            <a:ext cx="5886962" cy="3892750"/>
          </a:xfrm>
          <a:prstGeom prst="rect">
            <a:avLst/>
          </a:prstGeom>
          <a:ln>
            <a:noFill/>
          </a:ln>
          <a:effectLst>
            <a:softEdge rad="112500"/>
          </a:effectLst>
        </p:spPr>
      </p:pic>
      <p:pic>
        <p:nvPicPr>
          <p:cNvPr id="13" name="Picture 12">
            <a:extLst>
              <a:ext uri="{FF2B5EF4-FFF2-40B4-BE49-F238E27FC236}">
                <a16:creationId xmlns:a16="http://schemas.microsoft.com/office/drawing/2014/main" id="{77537E48-30DA-1F76-4984-5A2E08EA4D90}"/>
              </a:ext>
            </a:extLst>
          </p:cNvPr>
          <p:cNvPicPr>
            <a:picLocks noChangeAspect="1"/>
          </p:cNvPicPr>
          <p:nvPr/>
        </p:nvPicPr>
        <p:blipFill>
          <a:blip r:embed="rId4"/>
          <a:stretch>
            <a:fillRect/>
          </a:stretch>
        </p:blipFill>
        <p:spPr>
          <a:xfrm>
            <a:off x="12394110" y="5627148"/>
            <a:ext cx="5893889" cy="38927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60780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B7AD15E5-145E-D720-2236-1953F7A0690E}"/>
              </a:ext>
            </a:extLst>
          </p:cNvPr>
          <p:cNvGraphicFramePr/>
          <p:nvPr>
            <p:extLst>
              <p:ext uri="{D42A27DB-BD31-4B8C-83A1-F6EECF244321}">
                <p14:modId xmlns:p14="http://schemas.microsoft.com/office/powerpoint/2010/main" val="2483872540"/>
              </p:ext>
            </p:extLst>
          </p:nvPr>
        </p:nvGraphicFramePr>
        <p:xfrm>
          <a:off x="2971800" y="952500"/>
          <a:ext cx="15011400" cy="909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601A5C9-13D3-B4B7-7B8A-FDE73FA509B5}"/>
              </a:ext>
            </a:extLst>
          </p:cNvPr>
          <p:cNvSpPr txBox="1"/>
          <p:nvPr/>
        </p:nvSpPr>
        <p:spPr>
          <a:xfrm>
            <a:off x="2971800" y="114300"/>
            <a:ext cx="14401800" cy="830997"/>
          </a:xfrm>
          <a:prstGeom prst="rect">
            <a:avLst/>
          </a:prstGeom>
          <a:noFill/>
        </p:spPr>
        <p:txBody>
          <a:bodyPr wrap="square">
            <a:spAutoFit/>
          </a:bodyPr>
          <a:lstStyle/>
          <a:p>
            <a:pPr lvl="0" algn="ctr"/>
            <a:r>
              <a:rPr lang="en-US" sz="4800" b="1" dirty="0">
                <a:solidFill>
                  <a:schemeClr val="bg1"/>
                </a:solidFill>
              </a:rPr>
              <a:t>PHÂN LOẠI CHI PHÍ THEO KẾ TOÁN </a:t>
            </a:r>
          </a:p>
        </p:txBody>
      </p:sp>
    </p:spTree>
    <p:extLst>
      <p:ext uri="{BB962C8B-B14F-4D97-AF65-F5344CB8AC3E}">
        <p14:creationId xmlns:p14="http://schemas.microsoft.com/office/powerpoint/2010/main" val="3173158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D9D8D9-381D-3CA4-5007-8DDB1AD7EF0E}"/>
              </a:ext>
            </a:extLst>
          </p:cNvPr>
          <p:cNvPicPr>
            <a:picLocks noChangeAspect="1"/>
          </p:cNvPicPr>
          <p:nvPr/>
        </p:nvPicPr>
        <p:blipFill rotWithShape="1">
          <a:blip r:embed="rId2"/>
          <a:srcRect l="9838" r="35603"/>
          <a:stretch/>
        </p:blipFill>
        <p:spPr>
          <a:xfrm>
            <a:off x="9343822" y="10"/>
            <a:ext cx="8944178" cy="10286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Content Placeholder 2">
            <a:extLst>
              <a:ext uri="{FF2B5EF4-FFF2-40B4-BE49-F238E27FC236}">
                <a16:creationId xmlns:a16="http://schemas.microsoft.com/office/drawing/2014/main" id="{EC58F260-E0D4-2638-75F9-CF715AEB9143}"/>
              </a:ext>
            </a:extLst>
          </p:cNvPr>
          <p:cNvSpPr>
            <a:spLocks noGrp="1"/>
          </p:cNvSpPr>
          <p:nvPr>
            <p:ph idx="1"/>
          </p:nvPr>
        </p:nvSpPr>
        <p:spPr>
          <a:xfrm>
            <a:off x="0" y="2585115"/>
            <a:ext cx="9596628" cy="7315200"/>
          </a:xfrm>
        </p:spPr>
        <p:txBody>
          <a:bodyPr vert="horz" lIns="91440" tIns="45720" rIns="91440" bIns="45720" rtlCol="0">
            <a:noAutofit/>
          </a:bodyPr>
          <a:lstStyle/>
          <a:p>
            <a:pPr indent="-228600" algn="just" eaLnBrk="1" hangingPunct="1">
              <a:lnSpc>
                <a:spcPct val="90000"/>
              </a:lnSpc>
              <a:buFont typeface="Arial" panose="020B0604020202020204" pitchFamily="34" charset="0"/>
              <a:buChar char="•"/>
            </a:pPr>
            <a:r>
              <a:rPr lang="en-US" sz="3200" dirty="0" err="1">
                <a:solidFill>
                  <a:srgbClr val="002060"/>
                </a:solidFill>
                <a:latin typeface="Arial" panose="020B0604020202020204" pitchFamily="34" charset="0"/>
                <a:cs typeface="Arial" panose="020B0604020202020204" pitchFamily="34" charset="0"/>
              </a:rPr>
              <a:t>Mục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đích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của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kế</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toán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trị</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cung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cấp</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thông</a:t>
            </a:r>
            <a:r>
              <a:rPr lang="en-US" sz="3200" dirty="0">
                <a:solidFill>
                  <a:srgbClr val="002060"/>
                </a:solidFill>
                <a:latin typeface="Arial" panose="020B0604020202020204" pitchFamily="34" charset="0"/>
                <a:cs typeface="Arial" panose="020B0604020202020204" pitchFamily="34" charset="0"/>
              </a:rPr>
              <a:t> tin </a:t>
            </a:r>
            <a:r>
              <a:rPr lang="en-US" sz="3200" dirty="0" err="1">
                <a:solidFill>
                  <a:srgbClr val="002060"/>
                </a:solidFill>
                <a:latin typeface="Arial" panose="020B0604020202020204" pitchFamily="34" charset="0"/>
                <a:cs typeface="Arial" panose="020B0604020202020204" pitchFamily="34" charset="0"/>
              </a:rPr>
              <a:t>thích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hợp</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hữu</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ích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kịp</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thời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cho</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việc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ra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quyết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định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của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trị</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Vì</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vậy</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với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kế</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toán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trị</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không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chỉ</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thuần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nhận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thức</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như</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trong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kế</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toán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tài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chính</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còn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được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nhận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thức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theo</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phương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pháp</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nhận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diện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thông</a:t>
            </a:r>
            <a:r>
              <a:rPr lang="en-US" sz="3200" dirty="0">
                <a:solidFill>
                  <a:srgbClr val="002060"/>
                </a:solidFill>
                <a:latin typeface="Arial" panose="020B0604020202020204" pitchFamily="34" charset="0"/>
                <a:cs typeface="Arial" panose="020B0604020202020204" pitchFamily="34" charset="0"/>
              </a:rPr>
              <a:t> tin </a:t>
            </a:r>
            <a:r>
              <a:rPr lang="en-US" sz="3200" dirty="0" err="1">
                <a:solidFill>
                  <a:srgbClr val="002060"/>
                </a:solidFill>
                <a:latin typeface="Arial" panose="020B0604020202020204" pitchFamily="34" charset="0"/>
                <a:cs typeface="Arial" panose="020B0604020202020204" pitchFamily="34" charset="0"/>
              </a:rPr>
              <a:t>ra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quyết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định</a:t>
            </a:r>
            <a:r>
              <a:rPr lang="en-US" sz="3200" dirty="0">
                <a:solidFill>
                  <a:srgbClr val="002060"/>
                </a:solidFill>
                <a:latin typeface="Arial" panose="020B0604020202020204" pitchFamily="34" charset="0"/>
                <a:cs typeface="Arial" panose="020B0604020202020204" pitchFamily="34" charset="0"/>
              </a:rPr>
              <a:t>. Lý do </a:t>
            </a:r>
            <a:r>
              <a:rPr lang="en-US" sz="3200" dirty="0" err="1">
                <a:solidFill>
                  <a:srgbClr val="002060"/>
                </a:solidFill>
                <a:latin typeface="Arial" panose="020B0604020202020204" pitchFamily="34" charset="0"/>
                <a:cs typeface="Arial" panose="020B0604020202020204" pitchFamily="34" charset="0"/>
              </a:rPr>
              <a:t>này</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có</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thể</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những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tổn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thực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tế</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phát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sinh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trong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hoạt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động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xuất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kinh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doanh</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cũng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có</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thể</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những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tổn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ước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tính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để</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thực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hiện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một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hoạt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động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xuất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kinh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doanh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những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tổn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mất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đi</a:t>
            </a:r>
            <a:r>
              <a:rPr lang="en-US" sz="3200" dirty="0">
                <a:solidFill>
                  <a:srgbClr val="002060"/>
                </a:solidFill>
                <a:latin typeface="Arial" panose="020B0604020202020204" pitchFamily="34" charset="0"/>
                <a:cs typeface="Arial" panose="020B0604020202020204" pitchFamily="34" charset="0"/>
              </a:rPr>
              <a:t> do </a:t>
            </a:r>
            <a:r>
              <a:rPr lang="en-US" sz="3200" dirty="0" err="1">
                <a:solidFill>
                  <a:srgbClr val="002060"/>
                </a:solidFill>
                <a:latin typeface="Arial" panose="020B0604020202020204" pitchFamily="34" charset="0"/>
                <a:cs typeface="Arial" panose="020B0604020202020204" pitchFamily="34" charset="0"/>
              </a:rPr>
              <a:t>chọn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lựa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phương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hy</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sinh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cơ</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hội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kinh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doanh</a:t>
            </a:r>
            <a:r>
              <a:rPr lang="en-US" sz="3200" dirty="0">
                <a:solidFill>
                  <a:srgbClr val="002060"/>
                </a:solidFill>
                <a:latin typeface="Arial" panose="020B0604020202020204" pitchFamily="34" charset="0"/>
                <a:cs typeface="Arial" panose="020B0604020202020204" pitchFamily="34" charset="0"/>
              </a:rPr>
              <a:t>…</a:t>
            </a:r>
            <a:r>
              <a:rPr lang="en-US" sz="3200" dirty="0" err="1">
                <a:solidFill>
                  <a:srgbClr val="002060"/>
                </a:solidFill>
                <a:latin typeface="Arial" panose="020B0604020202020204" pitchFamily="34" charset="0"/>
                <a:cs typeface="Arial" panose="020B0604020202020204" pitchFamily="34" charset="0"/>
              </a:rPr>
              <a:t>Như</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vậy</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trong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kế</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toán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quản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trị</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khi</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nhận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thức</a:t>
            </a:r>
            <a:r>
              <a:rPr lang="en-US" sz="3200" dirty="0">
                <a:solidFill>
                  <a:srgbClr val="002060"/>
                </a:solidFill>
                <a:latin typeface="Arial" panose="020B0604020202020204" pitchFamily="34" charset="0"/>
                <a:cs typeface="Arial" panose="020B0604020202020204" pitchFamily="34" charset="0"/>
              </a:rPr>
              <a:t> chi </a:t>
            </a:r>
            <a:r>
              <a:rPr lang="en-US" sz="3200" dirty="0" err="1">
                <a:solidFill>
                  <a:srgbClr val="002060"/>
                </a:solidFill>
                <a:latin typeface="Arial" panose="020B0604020202020204" pitchFamily="34" charset="0"/>
                <a:cs typeface="Arial" panose="020B0604020202020204" pitchFamily="34" charset="0"/>
              </a:rPr>
              <a:t>phí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cần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chú</a:t>
            </a:r>
            <a:r>
              <a:rPr lang="en-US" sz="3200" dirty="0">
                <a:solidFill>
                  <a:srgbClr val="002060"/>
                </a:solidFill>
                <a:latin typeface="Arial" panose="020B0604020202020204" pitchFamily="34" charset="0"/>
                <a:cs typeface="Arial" panose="020B0604020202020204" pitchFamily="34" charset="0"/>
              </a:rPr>
              <a:t> ý </a:t>
            </a:r>
            <a:r>
              <a:rPr lang="en-US" sz="3200" dirty="0" err="1">
                <a:solidFill>
                  <a:srgbClr val="002060"/>
                </a:solidFill>
                <a:latin typeface="Arial" panose="020B0604020202020204" pitchFamily="34" charset="0"/>
                <a:cs typeface="Arial" panose="020B0604020202020204" pitchFamily="34" charset="0"/>
              </a:rPr>
              <a:t>đến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sự</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lựa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chọn</a:t>
            </a:r>
            <a:r>
              <a:rPr lang="en-US" sz="3200" dirty="0">
                <a:solidFill>
                  <a:srgbClr val="002060"/>
                </a:solidFill>
                <a:latin typeface="Arial" panose="020B0604020202020204" pitchFamily="34" charset="0"/>
                <a:cs typeface="Arial" panose="020B0604020202020204" pitchFamily="34" charset="0"/>
              </a:rPr>
              <a:t>, so </a:t>
            </a:r>
            <a:r>
              <a:rPr lang="en-US" sz="3200" dirty="0" err="1">
                <a:solidFill>
                  <a:srgbClr val="002060"/>
                </a:solidFill>
                <a:latin typeface="Arial" panose="020B0604020202020204" pitchFamily="34" charset="0"/>
                <a:cs typeface="Arial" panose="020B0604020202020204" pitchFamily="34" charset="0"/>
              </a:rPr>
              <a:t>sánh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theo</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mục</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đích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sử</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dụng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ra</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quyết</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định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kinh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doanh</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hơn</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là</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chú</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trọng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vào</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chứng</a:t>
            </a:r>
            <a:r>
              <a:rPr lang="en-US" sz="3200" dirty="0">
                <a:solidFill>
                  <a:srgbClr val="002060"/>
                </a:solidFill>
                <a:latin typeface="Arial" panose="020B0604020202020204" pitchFamily="34" charset="0"/>
                <a:cs typeface="Arial" panose="020B0604020202020204" pitchFamily="34" charset="0"/>
              </a:rPr>
              <a:t> </a:t>
            </a:r>
            <a:r>
              <a:rPr lang="en-US" sz="3200" dirty="0" err="1">
                <a:solidFill>
                  <a:srgbClr val="002060"/>
                </a:solidFill>
                <a:latin typeface="Arial" panose="020B0604020202020204" pitchFamily="34" charset="0"/>
                <a:cs typeface="Arial" panose="020B0604020202020204" pitchFamily="34" charset="0"/>
              </a:rPr>
              <a:t>cứ</a:t>
            </a:r>
            <a:r>
              <a:rPr lang="en-US" sz="1600" dirty="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24EA1E84-4500-EB63-2550-10B28865166F}"/>
              </a:ext>
            </a:extLst>
          </p:cNvPr>
          <p:cNvSpPr txBox="1"/>
          <p:nvPr/>
        </p:nvSpPr>
        <p:spPr>
          <a:xfrm>
            <a:off x="990600" y="495300"/>
            <a:ext cx="6552903" cy="2089815"/>
          </a:xfrm>
          <a:prstGeom prst="rect">
            <a:avLst/>
          </a:prstGeom>
        </p:spPr>
        <p:txBody>
          <a:bodyPr vert="horz" lIns="91440" tIns="45720" rIns="91440" bIns="45720" rtlCol="0" anchor="b">
            <a:normAutofit/>
          </a:bodyPr>
          <a:lstStyle/>
          <a:p>
            <a:pPr lvl="0" algn="ctr">
              <a:lnSpc>
                <a:spcPct val="90000"/>
              </a:lnSpc>
              <a:spcBef>
                <a:spcPct val="0"/>
              </a:spcBef>
              <a:spcAft>
                <a:spcPts val="600"/>
              </a:spcAft>
            </a:pPr>
            <a:r>
              <a:rPr lang="en-US" sz="4800" b="1" dirty="0">
                <a:solidFill>
                  <a:srgbClr val="002060"/>
                </a:solidFill>
                <a:latin typeface="+mj-lt"/>
                <a:ea typeface="+mj-ea"/>
                <a:cs typeface="+mj-cs"/>
              </a:rPr>
              <a:t>PHÂN LOẠI CHI PHÍ TRONG KẾ TOÁN QUẢN TRỊ </a:t>
            </a:r>
          </a:p>
        </p:txBody>
      </p:sp>
    </p:spTree>
    <p:extLst>
      <p:ext uri="{BB962C8B-B14F-4D97-AF65-F5344CB8AC3E}">
        <p14:creationId xmlns:p14="http://schemas.microsoft.com/office/powerpoint/2010/main" val="242822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group of people holding up signs&#10;&#10;Description automatically generated with medium confidence">
            <a:extLst>
              <a:ext uri="{FF2B5EF4-FFF2-40B4-BE49-F238E27FC236}">
                <a16:creationId xmlns:a16="http://schemas.microsoft.com/office/drawing/2014/main" id="{8C2ED6AC-35C6-4DD4-6D8E-B2BF5251AE9A}"/>
              </a:ext>
            </a:extLst>
          </p:cNvPr>
          <p:cNvPicPr>
            <a:picLocks noChangeAspect="1"/>
          </p:cNvPicPr>
          <p:nvPr/>
        </p:nvPicPr>
        <p:blipFill rotWithShape="1">
          <a:blip r:embed="rId2"/>
          <a:srcRect t="25595"/>
          <a:stretch/>
        </p:blipFill>
        <p:spPr>
          <a:xfrm>
            <a:off x="20" y="10"/>
            <a:ext cx="18287980" cy="6837635"/>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p:spPr>
      </p:pic>
      <p:sp>
        <p:nvSpPr>
          <p:cNvPr id="5" name="TextBox 4">
            <a:extLst>
              <a:ext uri="{FF2B5EF4-FFF2-40B4-BE49-F238E27FC236}">
                <a16:creationId xmlns:a16="http://schemas.microsoft.com/office/drawing/2014/main" id="{7D7947A6-63AA-DEAF-EB8F-FB8AB6E941BF}"/>
              </a:ext>
            </a:extLst>
          </p:cNvPr>
          <p:cNvSpPr txBox="1"/>
          <p:nvPr/>
        </p:nvSpPr>
        <p:spPr>
          <a:xfrm>
            <a:off x="7008111" y="7303229"/>
            <a:ext cx="10346439" cy="209883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4400" b="1" i="1" dirty="0">
                <a:solidFill>
                  <a:srgbClr val="990000"/>
                </a:solidFill>
              </a:rPr>
              <a:t> Chi </a:t>
            </a:r>
            <a:r>
              <a:rPr lang="en-US" sz="4400" b="1" i="1" dirty="0" err="1">
                <a:solidFill>
                  <a:srgbClr val="990000"/>
                </a:solidFill>
              </a:rPr>
              <a:t>phí</a:t>
            </a:r>
            <a:r>
              <a:rPr lang="en-US" sz="4400" b="1" i="1" dirty="0">
                <a:solidFill>
                  <a:srgbClr val="990000"/>
                </a:solidFill>
              </a:rPr>
              <a:t> </a:t>
            </a:r>
            <a:r>
              <a:rPr lang="en-US" sz="4400" b="1" i="1" dirty="0" err="1">
                <a:solidFill>
                  <a:srgbClr val="990000"/>
                </a:solidFill>
              </a:rPr>
              <a:t>biến</a:t>
            </a:r>
            <a:r>
              <a:rPr lang="en-US" sz="4400" b="1" i="1" dirty="0">
                <a:solidFill>
                  <a:srgbClr val="990000"/>
                </a:solidFill>
              </a:rPr>
              <a:t> </a:t>
            </a:r>
            <a:r>
              <a:rPr lang="en-US" sz="4400" b="1" i="1" dirty="0" err="1">
                <a:solidFill>
                  <a:srgbClr val="990000"/>
                </a:solidFill>
              </a:rPr>
              <a:t>đổi</a:t>
            </a:r>
            <a:r>
              <a:rPr lang="en-US" sz="4400" b="1" i="1" dirty="0">
                <a:solidFill>
                  <a:srgbClr val="990000"/>
                </a:solidFill>
              </a:rPr>
              <a:t>. </a:t>
            </a:r>
          </a:p>
          <a:p>
            <a:pPr indent="-228600">
              <a:lnSpc>
                <a:spcPct val="90000"/>
              </a:lnSpc>
              <a:spcAft>
                <a:spcPts val="600"/>
              </a:spcAft>
              <a:buFont typeface="Arial" panose="020B0604020202020204" pitchFamily="34" charset="0"/>
              <a:buChar char="•"/>
            </a:pPr>
            <a:r>
              <a:rPr lang="en-US" sz="4400" b="1" i="1" dirty="0">
                <a:solidFill>
                  <a:srgbClr val="990000"/>
                </a:solidFill>
              </a:rPr>
              <a:t> Chi </a:t>
            </a:r>
            <a:r>
              <a:rPr lang="en-US" sz="4400" b="1" i="1" dirty="0" err="1">
                <a:solidFill>
                  <a:srgbClr val="990000"/>
                </a:solidFill>
              </a:rPr>
              <a:t>phí</a:t>
            </a:r>
            <a:r>
              <a:rPr lang="en-US" sz="4400" b="1" i="1" dirty="0">
                <a:solidFill>
                  <a:srgbClr val="990000"/>
                </a:solidFill>
              </a:rPr>
              <a:t> </a:t>
            </a:r>
            <a:r>
              <a:rPr lang="en-US" sz="4400" b="1" i="1" dirty="0" err="1">
                <a:solidFill>
                  <a:srgbClr val="990000"/>
                </a:solidFill>
              </a:rPr>
              <a:t>cố</a:t>
            </a:r>
            <a:r>
              <a:rPr lang="en-US" sz="4400" b="1" i="1" dirty="0">
                <a:solidFill>
                  <a:srgbClr val="990000"/>
                </a:solidFill>
              </a:rPr>
              <a:t> </a:t>
            </a:r>
            <a:r>
              <a:rPr lang="en-US" sz="4400" b="1" i="1" dirty="0" err="1">
                <a:solidFill>
                  <a:srgbClr val="990000"/>
                </a:solidFill>
              </a:rPr>
              <a:t>định</a:t>
            </a:r>
            <a:r>
              <a:rPr lang="en-US" sz="4400" b="1" i="1" dirty="0">
                <a:solidFill>
                  <a:srgbClr val="990000"/>
                </a:solidFill>
              </a:rPr>
              <a:t>. </a:t>
            </a:r>
          </a:p>
        </p:txBody>
      </p:sp>
      <p:sp>
        <p:nvSpPr>
          <p:cNvPr id="9" name="Title 1">
            <a:extLst>
              <a:ext uri="{FF2B5EF4-FFF2-40B4-BE49-F238E27FC236}">
                <a16:creationId xmlns:a16="http://schemas.microsoft.com/office/drawing/2014/main" id="{E761DBD6-B893-86F6-12CF-9D77FCF78D39}"/>
              </a:ext>
            </a:extLst>
          </p:cNvPr>
          <p:cNvSpPr txBox="1">
            <a:spLocks/>
          </p:cNvSpPr>
          <p:nvPr/>
        </p:nvSpPr>
        <p:spPr bwMode="auto">
          <a:xfrm>
            <a:off x="-4571" y="7166608"/>
            <a:ext cx="6506942" cy="323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a:lstStyle>
          <a:p>
            <a:pPr marL="457200" indent="-457200" algn="ctr" eaLnBrk="1" hangingPunct="1">
              <a:buFont typeface="Arial" panose="020B0604020202020204" pitchFamily="34" charset="0"/>
              <a:buChar char="•"/>
            </a:pPr>
            <a:r>
              <a:rPr lang="en-US" sz="4000" dirty="0" err="1">
                <a:solidFill>
                  <a:srgbClr val="002060"/>
                </a:solidFill>
              </a:rPr>
              <a:t>Cách</a:t>
            </a:r>
            <a:r>
              <a:rPr lang="en-US" sz="4000" dirty="0">
                <a:solidFill>
                  <a:srgbClr val="002060"/>
                </a:solidFill>
              </a:rPr>
              <a:t> </a:t>
            </a:r>
            <a:r>
              <a:rPr lang="en-US" sz="4000" dirty="0" err="1">
                <a:solidFill>
                  <a:srgbClr val="002060"/>
                </a:solidFill>
              </a:rPr>
              <a:t>phân</a:t>
            </a:r>
            <a:r>
              <a:rPr lang="en-US" sz="4000" dirty="0">
                <a:solidFill>
                  <a:srgbClr val="002060"/>
                </a:solidFill>
              </a:rPr>
              <a:t> </a:t>
            </a:r>
            <a:r>
              <a:rPr lang="en-US" sz="4000" dirty="0" err="1">
                <a:solidFill>
                  <a:srgbClr val="002060"/>
                </a:solidFill>
              </a:rPr>
              <a:t>loại</a:t>
            </a:r>
            <a:r>
              <a:rPr lang="en-US" sz="4000" dirty="0">
                <a:solidFill>
                  <a:srgbClr val="002060"/>
                </a:solidFill>
              </a:rPr>
              <a:t> chi </a:t>
            </a:r>
            <a:r>
              <a:rPr lang="en-US" sz="4000" dirty="0" err="1">
                <a:solidFill>
                  <a:srgbClr val="002060"/>
                </a:solidFill>
              </a:rPr>
              <a:t>phí</a:t>
            </a:r>
            <a:r>
              <a:rPr lang="en-US" sz="4000" dirty="0">
                <a:solidFill>
                  <a:srgbClr val="002060"/>
                </a:solidFill>
              </a:rPr>
              <a:t> </a:t>
            </a:r>
            <a:r>
              <a:rPr lang="en-US" sz="4000" dirty="0" err="1">
                <a:solidFill>
                  <a:srgbClr val="002060"/>
                </a:solidFill>
              </a:rPr>
              <a:t>theo</a:t>
            </a:r>
            <a:r>
              <a:rPr lang="en-US" sz="4000" dirty="0">
                <a:solidFill>
                  <a:srgbClr val="002060"/>
                </a:solidFill>
              </a:rPr>
              <a:t> </a:t>
            </a:r>
            <a:r>
              <a:rPr lang="en-US" sz="4000" dirty="0" err="1">
                <a:solidFill>
                  <a:srgbClr val="002060"/>
                </a:solidFill>
              </a:rPr>
              <a:t>kế</a:t>
            </a:r>
            <a:r>
              <a:rPr lang="en-US" sz="4000" dirty="0">
                <a:solidFill>
                  <a:srgbClr val="002060"/>
                </a:solidFill>
              </a:rPr>
              <a:t> </a:t>
            </a:r>
            <a:r>
              <a:rPr lang="en-US" sz="4000" dirty="0" err="1">
                <a:solidFill>
                  <a:srgbClr val="002060"/>
                </a:solidFill>
              </a:rPr>
              <a:t>toán</a:t>
            </a:r>
            <a:r>
              <a:rPr lang="en-US" sz="4000" dirty="0">
                <a:solidFill>
                  <a:srgbClr val="002060"/>
                </a:solidFill>
              </a:rPr>
              <a:t> </a:t>
            </a:r>
            <a:r>
              <a:rPr lang="en-US" sz="4000" dirty="0" err="1">
                <a:solidFill>
                  <a:srgbClr val="002060"/>
                </a:solidFill>
              </a:rPr>
              <a:t>quản</a:t>
            </a:r>
            <a:r>
              <a:rPr lang="en-US" sz="4000" dirty="0">
                <a:solidFill>
                  <a:srgbClr val="002060"/>
                </a:solidFill>
              </a:rPr>
              <a:t> </a:t>
            </a:r>
            <a:r>
              <a:rPr lang="en-US" sz="4000" dirty="0" err="1">
                <a:solidFill>
                  <a:srgbClr val="002060"/>
                </a:solidFill>
              </a:rPr>
              <a:t>trị</a:t>
            </a:r>
            <a:endParaRPr lang="en-US" sz="4000" dirty="0">
              <a:solidFill>
                <a:srgbClr val="002060"/>
              </a:solidFill>
            </a:endParaRPr>
          </a:p>
          <a:p>
            <a:pPr algn="ctr" eaLnBrk="1" hangingPunct="1"/>
            <a:r>
              <a:rPr lang="en-US" sz="4000" dirty="0">
                <a:solidFill>
                  <a:srgbClr val="002060"/>
                </a:solidFill>
              </a:rPr>
              <a:t>(</a:t>
            </a:r>
            <a:r>
              <a:rPr lang="en-US" sz="4000" dirty="0" err="1">
                <a:solidFill>
                  <a:srgbClr val="002060"/>
                </a:solidFill>
              </a:rPr>
              <a:t>phân</a:t>
            </a:r>
            <a:r>
              <a:rPr lang="en-US" sz="4000" dirty="0">
                <a:solidFill>
                  <a:srgbClr val="002060"/>
                </a:solidFill>
              </a:rPr>
              <a:t> </a:t>
            </a:r>
            <a:r>
              <a:rPr lang="en-US" sz="4000" dirty="0" err="1">
                <a:solidFill>
                  <a:srgbClr val="002060"/>
                </a:solidFill>
              </a:rPr>
              <a:t>loại</a:t>
            </a:r>
            <a:r>
              <a:rPr lang="en-US" sz="4000" dirty="0">
                <a:solidFill>
                  <a:srgbClr val="002060"/>
                </a:solidFill>
              </a:rPr>
              <a:t> </a:t>
            </a:r>
            <a:r>
              <a:rPr lang="en-US" sz="4000" dirty="0" err="1">
                <a:solidFill>
                  <a:srgbClr val="002060"/>
                </a:solidFill>
              </a:rPr>
              <a:t>theo</a:t>
            </a:r>
            <a:r>
              <a:rPr lang="en-US" sz="4000" dirty="0">
                <a:solidFill>
                  <a:srgbClr val="002060"/>
                </a:solidFill>
              </a:rPr>
              <a:t> </a:t>
            </a:r>
            <a:r>
              <a:rPr lang="en-US" sz="4000" dirty="0" err="1">
                <a:solidFill>
                  <a:srgbClr val="002060"/>
                </a:solidFill>
              </a:rPr>
              <a:t>số</a:t>
            </a:r>
            <a:r>
              <a:rPr lang="en-US" sz="4000" dirty="0">
                <a:solidFill>
                  <a:srgbClr val="002060"/>
                </a:solidFill>
              </a:rPr>
              <a:t> </a:t>
            </a:r>
            <a:r>
              <a:rPr lang="en-US" sz="4000" dirty="0" err="1">
                <a:solidFill>
                  <a:srgbClr val="002060"/>
                </a:solidFill>
              </a:rPr>
              <a:t>dư</a:t>
            </a:r>
            <a:r>
              <a:rPr lang="en-US" sz="4000" dirty="0">
                <a:solidFill>
                  <a:srgbClr val="002060"/>
                </a:solidFill>
              </a:rPr>
              <a:t> </a:t>
            </a:r>
            <a:r>
              <a:rPr lang="en-US" sz="4000" dirty="0" err="1">
                <a:solidFill>
                  <a:srgbClr val="002060"/>
                </a:solidFill>
              </a:rPr>
              <a:t>đảm</a:t>
            </a:r>
            <a:r>
              <a:rPr lang="en-US" sz="4000" dirty="0">
                <a:solidFill>
                  <a:srgbClr val="002060"/>
                </a:solidFill>
              </a:rPr>
              <a:t> </a:t>
            </a:r>
            <a:r>
              <a:rPr lang="en-US" sz="4000" dirty="0" err="1">
                <a:solidFill>
                  <a:srgbClr val="002060"/>
                </a:solidFill>
              </a:rPr>
              <a:t>phí</a:t>
            </a:r>
            <a:r>
              <a:rPr lang="en-US" sz="4000" dirty="0">
                <a:solidFill>
                  <a:srgbClr val="002060"/>
                </a:solidFill>
              </a:rPr>
              <a:t>)</a:t>
            </a:r>
          </a:p>
        </p:txBody>
      </p:sp>
    </p:spTree>
    <p:extLst>
      <p:ext uri="{BB962C8B-B14F-4D97-AF65-F5344CB8AC3E}">
        <p14:creationId xmlns:p14="http://schemas.microsoft.com/office/powerpoint/2010/main" val="3265956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504C1-1655-715F-5783-FD512CCA535F}"/>
              </a:ext>
            </a:extLst>
          </p:cNvPr>
          <p:cNvSpPr>
            <a:spLocks noGrp="1"/>
          </p:cNvSpPr>
          <p:nvPr>
            <p:ph type="title"/>
          </p:nvPr>
        </p:nvSpPr>
        <p:spPr>
          <a:xfrm>
            <a:off x="2286000" y="-190500"/>
            <a:ext cx="16459200" cy="1714500"/>
          </a:xfrm>
        </p:spPr>
        <p:txBody>
          <a:bodyPr/>
          <a:lstStyle/>
          <a:p>
            <a:r>
              <a:rPr lang="de-DE" b="1" dirty="0">
                <a:solidFill>
                  <a:srgbClr val="002060"/>
                </a:solidFill>
                <a:latin typeface="Arial" panose="020B0604020202020204" pitchFamily="34" charset="0"/>
                <a:cs typeface="Arial" panose="020B0604020202020204" pitchFamily="34" charset="0"/>
              </a:rPr>
              <a:t>1.2. Ý NGHĨA CÁC CHỈ TIÊU GIÁ THÀNH SẢN PHẨM</a:t>
            </a:r>
            <a:endParaRPr lang="en-US" b="1" dirty="0">
              <a:solidFill>
                <a:srgbClr val="00206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58AB7FD-993B-5843-39EC-DE9BC64F04B0}"/>
              </a:ext>
            </a:extLst>
          </p:cNvPr>
          <p:cNvSpPr>
            <a:spLocks noGrp="1"/>
          </p:cNvSpPr>
          <p:nvPr>
            <p:ph idx="1"/>
          </p:nvPr>
        </p:nvSpPr>
        <p:spPr>
          <a:xfrm>
            <a:off x="304800" y="1257300"/>
            <a:ext cx="17754600" cy="9029700"/>
          </a:xfrm>
          <a:solidFill>
            <a:schemeClr val="bg1"/>
          </a:solidFill>
        </p:spPr>
        <p:txBody>
          <a:bodyPr/>
          <a:lstStyle/>
          <a:p>
            <a:r>
              <a:rPr lang="en-US" sz="4400" b="1" i="1" dirty="0" err="1">
                <a:solidFill>
                  <a:srgbClr val="FF0000"/>
                </a:solidFill>
              </a:rPr>
              <a:t>Phân</a:t>
            </a:r>
            <a:r>
              <a:rPr lang="en-US" sz="4400" b="1" i="1" dirty="0">
                <a:solidFill>
                  <a:srgbClr val="FF0000"/>
                </a:solidFill>
              </a:rPr>
              <a:t> </a:t>
            </a:r>
            <a:r>
              <a:rPr lang="en-US" sz="4400" b="1" i="1" dirty="0" err="1">
                <a:solidFill>
                  <a:srgbClr val="FF0000"/>
                </a:solidFill>
              </a:rPr>
              <a:t>loại</a:t>
            </a:r>
            <a:r>
              <a:rPr lang="en-US" sz="4400" b="1" i="1" dirty="0">
                <a:solidFill>
                  <a:srgbClr val="FF0000"/>
                </a:solidFill>
              </a:rPr>
              <a:t> </a:t>
            </a:r>
            <a:r>
              <a:rPr lang="en-US" sz="4400" b="1" i="1" dirty="0" err="1">
                <a:solidFill>
                  <a:srgbClr val="FF0000"/>
                </a:solidFill>
              </a:rPr>
              <a:t>giá</a:t>
            </a:r>
            <a:r>
              <a:rPr lang="en-US" sz="4400" b="1" i="1" dirty="0">
                <a:solidFill>
                  <a:srgbClr val="FF0000"/>
                </a:solidFill>
              </a:rPr>
              <a:t> </a:t>
            </a:r>
            <a:r>
              <a:rPr lang="en-US" sz="4400" b="1" i="1" dirty="0" err="1">
                <a:solidFill>
                  <a:srgbClr val="FF0000"/>
                </a:solidFill>
              </a:rPr>
              <a:t>thành</a:t>
            </a:r>
            <a:endParaRPr lang="en-US" sz="4400" b="1" i="1" dirty="0">
              <a:solidFill>
                <a:srgbClr val="FF0000"/>
              </a:solidFill>
            </a:endParaRPr>
          </a:p>
          <a:p>
            <a:pPr>
              <a:buFontTx/>
              <a:buChar char="-"/>
            </a:pPr>
            <a:r>
              <a:rPr lang="vi-VN" sz="4000" dirty="0">
                <a:solidFill>
                  <a:srgbClr val="002060"/>
                </a:solidFill>
              </a:rPr>
              <a:t>Theo cơ sở số liệu và thời điểm tính giá thành</a:t>
            </a:r>
            <a:r>
              <a:rPr lang="en-US" sz="4000" dirty="0">
                <a:solidFill>
                  <a:srgbClr val="002060"/>
                </a:solidFill>
              </a:rPr>
              <a:t> </a:t>
            </a:r>
          </a:p>
          <a:p>
            <a:pPr marL="0" indent="0" algn="just">
              <a:buNone/>
            </a:pPr>
            <a:r>
              <a:rPr lang="vi-VN" sz="4000" dirty="0">
                <a:solidFill>
                  <a:srgbClr val="002060"/>
                </a:solidFill>
              </a:rPr>
              <a:t>+ </a:t>
            </a:r>
            <a:r>
              <a:rPr lang="vi-VN" sz="4000" b="1" i="1" u="sng" dirty="0">
                <a:solidFill>
                  <a:srgbClr val="002060"/>
                </a:solidFill>
              </a:rPr>
              <a:t>Giá thành sản phẩm kế hoạch:</a:t>
            </a:r>
            <a:r>
              <a:rPr lang="vi-VN" sz="4000" b="1" i="1" dirty="0">
                <a:solidFill>
                  <a:srgbClr val="002060"/>
                </a:solidFill>
              </a:rPr>
              <a:t> </a:t>
            </a:r>
            <a:r>
              <a:rPr lang="vi-VN" sz="4000" dirty="0">
                <a:solidFill>
                  <a:srgbClr val="002060"/>
                </a:solidFill>
              </a:rPr>
              <a:t>Được tính toán trên cơ sở chi phí </a:t>
            </a:r>
            <a:r>
              <a:rPr lang="en-US" sz="4000" dirty="0">
                <a:solidFill>
                  <a:srgbClr val="002060"/>
                </a:solidFill>
              </a:rPr>
              <a:t>KH </a:t>
            </a:r>
            <a:r>
              <a:rPr lang="vi-VN" sz="4000" dirty="0">
                <a:solidFill>
                  <a:srgbClr val="002060"/>
                </a:solidFill>
              </a:rPr>
              <a:t>và sản lượng </a:t>
            </a:r>
            <a:r>
              <a:rPr lang="en-US" sz="4000" dirty="0">
                <a:solidFill>
                  <a:srgbClr val="002060"/>
                </a:solidFill>
              </a:rPr>
              <a:t>SP SX</a:t>
            </a:r>
            <a:r>
              <a:rPr lang="vi-VN" sz="4000" dirty="0">
                <a:solidFill>
                  <a:srgbClr val="002060"/>
                </a:solidFill>
              </a:rPr>
              <a:t> </a:t>
            </a:r>
            <a:r>
              <a:rPr lang="en-US" sz="4000" dirty="0">
                <a:solidFill>
                  <a:srgbClr val="002060"/>
                </a:solidFill>
              </a:rPr>
              <a:t>KH</a:t>
            </a:r>
            <a:r>
              <a:rPr lang="vi-VN" sz="4000" dirty="0">
                <a:solidFill>
                  <a:srgbClr val="002060"/>
                </a:solidFill>
              </a:rPr>
              <a:t>. Được tính trước khi bắt đầu </a:t>
            </a:r>
            <a:r>
              <a:rPr lang="en-US" sz="4000" dirty="0">
                <a:solidFill>
                  <a:srgbClr val="002060"/>
                </a:solidFill>
              </a:rPr>
              <a:t>SX </a:t>
            </a:r>
            <a:r>
              <a:rPr lang="vi-VN" sz="4000" dirty="0">
                <a:solidFill>
                  <a:srgbClr val="002060"/>
                </a:solidFill>
              </a:rPr>
              <a:t>và là mục tiêu phấn đấu của kỳ </a:t>
            </a:r>
            <a:r>
              <a:rPr lang="en-US" sz="4000" dirty="0">
                <a:solidFill>
                  <a:srgbClr val="002060"/>
                </a:solidFill>
              </a:rPr>
              <a:t>SX </a:t>
            </a:r>
            <a:r>
              <a:rPr lang="vi-VN" sz="4000" dirty="0">
                <a:solidFill>
                  <a:srgbClr val="002060"/>
                </a:solidFill>
              </a:rPr>
              <a:t>là căn cứ phân tích đánh giá tình hình thực hiện kế hoạch </a:t>
            </a:r>
            <a:r>
              <a:rPr lang="en-US" sz="4000" dirty="0">
                <a:solidFill>
                  <a:srgbClr val="002060"/>
                </a:solidFill>
              </a:rPr>
              <a:t>SX</a:t>
            </a:r>
            <a:r>
              <a:rPr lang="vi-VN" sz="4000" dirty="0">
                <a:solidFill>
                  <a:srgbClr val="002060"/>
                </a:solidFill>
              </a:rPr>
              <a:t>. </a:t>
            </a:r>
            <a:endParaRPr lang="en-US" sz="4000" dirty="0">
              <a:solidFill>
                <a:srgbClr val="002060"/>
              </a:solidFill>
            </a:endParaRPr>
          </a:p>
          <a:p>
            <a:pPr marL="0" indent="0" algn="just">
              <a:buNone/>
            </a:pPr>
            <a:r>
              <a:rPr lang="vi-VN" sz="4000" b="1" i="1" u="sng" dirty="0">
                <a:solidFill>
                  <a:srgbClr val="002060"/>
                </a:solidFill>
              </a:rPr>
              <a:t>+ Giá thành định mức</a:t>
            </a:r>
            <a:r>
              <a:rPr lang="vi-VN" sz="4000" b="1" i="1" dirty="0">
                <a:solidFill>
                  <a:srgbClr val="002060"/>
                </a:solidFill>
              </a:rPr>
              <a:t>: </a:t>
            </a:r>
            <a:r>
              <a:rPr lang="vi-VN" sz="4000" dirty="0">
                <a:solidFill>
                  <a:srgbClr val="002060"/>
                </a:solidFill>
              </a:rPr>
              <a:t>Tính trên cơ sở định mức chi phí hiện hành và chỉ tính cho 1 đơn vị sản phẩm. định mức chi phí được tính trên cơ sở các định mức kinh tế kỹ thuật của từng </a:t>
            </a:r>
            <a:r>
              <a:rPr lang="en-US" sz="4000" dirty="0">
                <a:solidFill>
                  <a:srgbClr val="002060"/>
                </a:solidFill>
              </a:rPr>
              <a:t>DN</a:t>
            </a:r>
            <a:r>
              <a:rPr lang="vi-VN" sz="4000" dirty="0">
                <a:solidFill>
                  <a:srgbClr val="002060"/>
                </a:solidFill>
              </a:rPr>
              <a:t> trong từng thời kỳ. Giá thành định mức cũng được tính trước khi bắt đầu </a:t>
            </a:r>
            <a:r>
              <a:rPr lang="en-US" sz="4000" dirty="0">
                <a:solidFill>
                  <a:srgbClr val="002060"/>
                </a:solidFill>
              </a:rPr>
              <a:t>SXKD </a:t>
            </a:r>
            <a:r>
              <a:rPr lang="vi-VN" sz="4000" dirty="0">
                <a:solidFill>
                  <a:srgbClr val="002060"/>
                </a:solidFill>
              </a:rPr>
              <a:t>của </a:t>
            </a:r>
            <a:r>
              <a:rPr lang="en-US" sz="4000" dirty="0">
                <a:solidFill>
                  <a:srgbClr val="002060"/>
                </a:solidFill>
              </a:rPr>
              <a:t>DN</a:t>
            </a:r>
            <a:r>
              <a:rPr lang="vi-VN" sz="4000" dirty="0">
                <a:solidFill>
                  <a:srgbClr val="002060"/>
                </a:solidFill>
              </a:rPr>
              <a:t>. </a:t>
            </a:r>
            <a:endParaRPr lang="en-US" sz="4000" dirty="0">
              <a:solidFill>
                <a:srgbClr val="002060"/>
              </a:solidFill>
            </a:endParaRPr>
          </a:p>
          <a:p>
            <a:pPr marL="0" indent="0" algn="just">
              <a:buNone/>
            </a:pPr>
            <a:r>
              <a:rPr lang="vi-VN" sz="4000" b="1" i="1" u="sng" dirty="0">
                <a:solidFill>
                  <a:srgbClr val="002060"/>
                </a:solidFill>
              </a:rPr>
              <a:t>+ Giá thành thực tế:</a:t>
            </a:r>
            <a:r>
              <a:rPr lang="vi-VN" sz="4000" b="1" i="1" dirty="0">
                <a:solidFill>
                  <a:srgbClr val="002060"/>
                </a:solidFill>
              </a:rPr>
              <a:t> </a:t>
            </a:r>
            <a:r>
              <a:rPr lang="vi-VN" sz="4000" dirty="0">
                <a:solidFill>
                  <a:srgbClr val="002060"/>
                </a:solidFill>
              </a:rPr>
              <a:t>Được tính và xác định trên cơ sở số liệu chi phí thực tế phát sinh và tập hợp trong kỳ cũng như số sản phẩm thực tế </a:t>
            </a:r>
            <a:r>
              <a:rPr lang="en-US" sz="4000" dirty="0">
                <a:solidFill>
                  <a:srgbClr val="002060"/>
                </a:solidFill>
              </a:rPr>
              <a:t>SX</a:t>
            </a:r>
            <a:r>
              <a:rPr lang="vi-VN" sz="4000" dirty="0">
                <a:solidFill>
                  <a:srgbClr val="002060"/>
                </a:solidFill>
              </a:rPr>
              <a:t> và tiêu thụ trong kỳ. Giá thành thực tế chỉ tính được khi kết thúc quá trình </a:t>
            </a:r>
            <a:r>
              <a:rPr lang="en-US" sz="4000" dirty="0">
                <a:solidFill>
                  <a:srgbClr val="002060"/>
                </a:solidFill>
              </a:rPr>
              <a:t>SX</a:t>
            </a:r>
            <a:r>
              <a:rPr lang="vi-VN" sz="4000" dirty="0">
                <a:solidFill>
                  <a:srgbClr val="002060"/>
                </a:solidFill>
              </a:rPr>
              <a:t>, chế tạo sản phẩm và được tính cho cả chỉ tiêu tổng giá thành và giá thành đơn vị. </a:t>
            </a:r>
            <a:endParaRPr lang="en-US" sz="4000" dirty="0">
              <a:solidFill>
                <a:srgbClr val="002060"/>
              </a:solidFill>
            </a:endParaRPr>
          </a:p>
        </p:txBody>
      </p:sp>
    </p:spTree>
    <p:extLst>
      <p:ext uri="{BB962C8B-B14F-4D97-AF65-F5344CB8AC3E}">
        <p14:creationId xmlns:p14="http://schemas.microsoft.com/office/powerpoint/2010/main" val="595968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erson standing next to a question mark&#10;&#10;Description automatically generated with low confidence">
            <a:extLst>
              <a:ext uri="{FF2B5EF4-FFF2-40B4-BE49-F238E27FC236}">
                <a16:creationId xmlns:a16="http://schemas.microsoft.com/office/drawing/2014/main" id="{708C2EB7-DC5F-BBB9-9700-7598A11205BD}"/>
              </a:ext>
            </a:extLst>
          </p:cNvPr>
          <p:cNvPicPr>
            <a:picLocks noChangeAspect="1"/>
          </p:cNvPicPr>
          <p:nvPr/>
        </p:nvPicPr>
        <p:blipFill rotWithShape="1">
          <a:blip r:embed="rId2"/>
          <a:srcRect t="1496"/>
          <a:stretch/>
        </p:blipFill>
        <p:spPr>
          <a:xfrm>
            <a:off x="7275341" y="1238250"/>
            <a:ext cx="11012659" cy="7810500"/>
          </a:xfrm>
          <a:prstGeom prst="rect">
            <a:avLst/>
          </a:prstGeom>
        </p:spPr>
      </p:pic>
      <p:sp>
        <p:nvSpPr>
          <p:cNvPr id="4" name="Title 1">
            <a:extLst>
              <a:ext uri="{FF2B5EF4-FFF2-40B4-BE49-F238E27FC236}">
                <a16:creationId xmlns:a16="http://schemas.microsoft.com/office/drawing/2014/main" id="{C1352958-0659-9008-2530-DD9925F11666}"/>
              </a:ext>
            </a:extLst>
          </p:cNvPr>
          <p:cNvSpPr txBox="1">
            <a:spLocks/>
          </p:cNvSpPr>
          <p:nvPr/>
        </p:nvSpPr>
        <p:spPr bwMode="auto">
          <a:xfrm>
            <a:off x="0" y="547687"/>
            <a:ext cx="6990583" cy="284986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a:lstStyle>
          <a:p>
            <a:pPr algn="ctr" eaLnBrk="1" hangingPunct="1">
              <a:lnSpc>
                <a:spcPct val="90000"/>
              </a:lnSpc>
              <a:spcAft>
                <a:spcPts val="600"/>
              </a:spcAft>
            </a:pPr>
            <a:r>
              <a:rPr lang="en-US" sz="4000" dirty="0">
                <a:solidFill>
                  <a:srgbClr val="002060"/>
                </a:solidFill>
                <a:latin typeface="Arial" panose="020B0604020202020204" pitchFamily="34" charset="0"/>
                <a:cs typeface="Arial" panose="020B0604020202020204" pitchFamily="34" charset="0"/>
              </a:rPr>
              <a:t>1.2. Ý NGHĨA CÁC CHỈ TIÊU GIÁ THÀNH SẢN PHẨM</a:t>
            </a:r>
          </a:p>
        </p:txBody>
      </p:sp>
      <p:sp>
        <p:nvSpPr>
          <p:cNvPr id="3" name="Content Placeholder 2">
            <a:extLst>
              <a:ext uri="{FF2B5EF4-FFF2-40B4-BE49-F238E27FC236}">
                <a16:creationId xmlns:a16="http://schemas.microsoft.com/office/drawing/2014/main" id="{63E2438F-1FF9-7A01-F1DC-14D337615F87}"/>
              </a:ext>
            </a:extLst>
          </p:cNvPr>
          <p:cNvSpPr>
            <a:spLocks noGrp="1"/>
          </p:cNvSpPr>
          <p:nvPr>
            <p:ph idx="1"/>
          </p:nvPr>
        </p:nvSpPr>
        <p:spPr>
          <a:xfrm>
            <a:off x="914606" y="3695700"/>
            <a:ext cx="5733283" cy="5614143"/>
          </a:xfrm>
        </p:spPr>
        <p:txBody>
          <a:bodyPr vert="horz" lIns="91440" tIns="45720" rIns="91440" bIns="45720" rtlCol="0">
            <a:normAutofit/>
          </a:bodyPr>
          <a:lstStyle/>
          <a:p>
            <a:pPr indent="-228600" algn="just" eaLnBrk="1" hangingPunct="1">
              <a:lnSpc>
                <a:spcPct val="90000"/>
              </a:lnSpc>
              <a:buFont typeface="Arial" panose="020B0604020202020204" pitchFamily="34" charset="0"/>
              <a:buChar char="•"/>
            </a:pPr>
            <a:r>
              <a:rPr lang="en-US" sz="4000" b="1" i="1" dirty="0">
                <a:solidFill>
                  <a:srgbClr val="002060"/>
                </a:solidFill>
              </a:rPr>
              <a:t>Theo </a:t>
            </a:r>
            <a:r>
              <a:rPr lang="en-US" sz="4000" b="1" i="1" dirty="0" err="1">
                <a:solidFill>
                  <a:srgbClr val="002060"/>
                </a:solidFill>
              </a:rPr>
              <a:t>phạm</a:t>
            </a:r>
            <a:r>
              <a:rPr lang="en-US" sz="4000" b="1" i="1" dirty="0">
                <a:solidFill>
                  <a:srgbClr val="002060"/>
                </a:solidFill>
              </a:rPr>
              <a:t> vi </a:t>
            </a:r>
            <a:r>
              <a:rPr lang="en-US" sz="4000" b="1" i="1" dirty="0" err="1">
                <a:solidFill>
                  <a:srgbClr val="002060"/>
                </a:solidFill>
              </a:rPr>
              <a:t>các</a:t>
            </a:r>
            <a:r>
              <a:rPr lang="en-US" sz="4000" b="1" i="1" dirty="0">
                <a:solidFill>
                  <a:srgbClr val="002060"/>
                </a:solidFill>
              </a:rPr>
              <a:t> chi </a:t>
            </a:r>
            <a:r>
              <a:rPr lang="en-US" sz="4000" b="1" i="1" dirty="0" err="1">
                <a:solidFill>
                  <a:srgbClr val="002060"/>
                </a:solidFill>
              </a:rPr>
              <a:t>phí</a:t>
            </a:r>
            <a:r>
              <a:rPr lang="en-US" sz="4000" b="1" i="1" dirty="0">
                <a:solidFill>
                  <a:srgbClr val="002060"/>
                </a:solidFill>
              </a:rPr>
              <a:t> </a:t>
            </a:r>
            <a:r>
              <a:rPr lang="en-US" sz="4000" b="1" i="1" dirty="0" err="1">
                <a:solidFill>
                  <a:srgbClr val="002060"/>
                </a:solidFill>
              </a:rPr>
              <a:t>cấu</a:t>
            </a:r>
            <a:r>
              <a:rPr lang="en-US" sz="4000" b="1" i="1" dirty="0">
                <a:solidFill>
                  <a:srgbClr val="002060"/>
                </a:solidFill>
              </a:rPr>
              <a:t> </a:t>
            </a:r>
            <a:r>
              <a:rPr lang="en-US" sz="4000" b="1" i="1" dirty="0" err="1">
                <a:solidFill>
                  <a:srgbClr val="002060"/>
                </a:solidFill>
              </a:rPr>
              <a:t>thành</a:t>
            </a:r>
            <a:r>
              <a:rPr lang="en-US" sz="4000" b="1" i="1" dirty="0">
                <a:solidFill>
                  <a:srgbClr val="002060"/>
                </a:solidFill>
              </a:rPr>
              <a:t>: </a:t>
            </a:r>
          </a:p>
          <a:p>
            <a:pPr marL="0" indent="0" algn="just" eaLnBrk="1" hangingPunct="1">
              <a:lnSpc>
                <a:spcPct val="90000"/>
              </a:lnSpc>
              <a:buNone/>
            </a:pPr>
            <a:r>
              <a:rPr lang="en-US" sz="4000" dirty="0">
                <a:solidFill>
                  <a:srgbClr val="002060"/>
                </a:solidFill>
              </a:rPr>
              <a:t>+ </a:t>
            </a:r>
            <a:r>
              <a:rPr lang="en-US" sz="4000" dirty="0" err="1">
                <a:solidFill>
                  <a:srgbClr val="002060"/>
                </a:solidFill>
              </a:rPr>
              <a:t>Giá</a:t>
            </a:r>
            <a:r>
              <a:rPr lang="en-US" sz="4000" dirty="0">
                <a:solidFill>
                  <a:srgbClr val="002060"/>
                </a:solidFill>
              </a:rPr>
              <a:t> </a:t>
            </a:r>
            <a:r>
              <a:rPr lang="en-US" sz="4000" dirty="0" err="1">
                <a:solidFill>
                  <a:srgbClr val="002060"/>
                </a:solidFill>
              </a:rPr>
              <a:t>thành</a:t>
            </a:r>
            <a:r>
              <a:rPr lang="en-US" sz="4000" dirty="0">
                <a:solidFill>
                  <a:srgbClr val="002060"/>
                </a:solidFill>
              </a:rPr>
              <a:t> </a:t>
            </a:r>
            <a:r>
              <a:rPr lang="en-US" sz="4000" dirty="0" err="1">
                <a:solidFill>
                  <a:srgbClr val="002060"/>
                </a:solidFill>
              </a:rPr>
              <a:t>sản</a:t>
            </a:r>
            <a:r>
              <a:rPr lang="en-US" sz="4000" dirty="0">
                <a:solidFill>
                  <a:srgbClr val="002060"/>
                </a:solidFill>
              </a:rPr>
              <a:t> </a:t>
            </a:r>
            <a:r>
              <a:rPr lang="en-US" sz="4000" dirty="0" err="1">
                <a:solidFill>
                  <a:srgbClr val="002060"/>
                </a:solidFill>
              </a:rPr>
              <a:t>xuất</a:t>
            </a:r>
            <a:r>
              <a:rPr lang="en-US" sz="4000" dirty="0">
                <a:solidFill>
                  <a:srgbClr val="002060"/>
                </a:solidFill>
              </a:rPr>
              <a:t>. </a:t>
            </a:r>
          </a:p>
          <a:p>
            <a:pPr marL="0" indent="0" eaLnBrk="1" hangingPunct="1">
              <a:lnSpc>
                <a:spcPct val="90000"/>
              </a:lnSpc>
              <a:buNone/>
            </a:pPr>
            <a:r>
              <a:rPr lang="en-US" sz="4000" dirty="0">
                <a:solidFill>
                  <a:srgbClr val="002060"/>
                </a:solidFill>
              </a:rPr>
              <a:t>+ </a:t>
            </a:r>
            <a:r>
              <a:rPr lang="en-US" sz="4000" dirty="0" err="1">
                <a:solidFill>
                  <a:srgbClr val="002060"/>
                </a:solidFill>
              </a:rPr>
              <a:t>Giá</a:t>
            </a:r>
            <a:r>
              <a:rPr lang="en-US" sz="4000" dirty="0">
                <a:solidFill>
                  <a:srgbClr val="002060"/>
                </a:solidFill>
              </a:rPr>
              <a:t> </a:t>
            </a:r>
            <a:r>
              <a:rPr lang="en-US" sz="4000" dirty="0" err="1">
                <a:solidFill>
                  <a:srgbClr val="002060"/>
                </a:solidFill>
              </a:rPr>
              <a:t>thành</a:t>
            </a:r>
            <a:r>
              <a:rPr lang="en-US" sz="4000" dirty="0">
                <a:solidFill>
                  <a:srgbClr val="002060"/>
                </a:solidFill>
              </a:rPr>
              <a:t> </a:t>
            </a:r>
            <a:r>
              <a:rPr lang="en-US" sz="4000" dirty="0" err="1">
                <a:solidFill>
                  <a:srgbClr val="002060"/>
                </a:solidFill>
              </a:rPr>
              <a:t>toàn</a:t>
            </a:r>
            <a:r>
              <a:rPr lang="en-US" sz="4000" dirty="0">
                <a:solidFill>
                  <a:srgbClr val="002060"/>
                </a:solidFill>
              </a:rPr>
              <a:t> </a:t>
            </a:r>
            <a:r>
              <a:rPr lang="en-US" sz="4000" dirty="0" err="1">
                <a:solidFill>
                  <a:srgbClr val="002060"/>
                </a:solidFill>
              </a:rPr>
              <a:t>bộ</a:t>
            </a:r>
            <a:r>
              <a:rPr lang="en-US" sz="4000" dirty="0">
                <a:solidFill>
                  <a:srgbClr val="002060"/>
                </a:solidFill>
              </a:rPr>
              <a:t> </a:t>
            </a:r>
            <a:r>
              <a:rPr lang="en-US" sz="4000" dirty="0" err="1">
                <a:solidFill>
                  <a:srgbClr val="002060"/>
                </a:solidFill>
              </a:rPr>
              <a:t>sản</a:t>
            </a:r>
            <a:r>
              <a:rPr lang="en-US" sz="4000" dirty="0">
                <a:solidFill>
                  <a:srgbClr val="002060"/>
                </a:solidFill>
              </a:rPr>
              <a:t> </a:t>
            </a:r>
            <a:r>
              <a:rPr lang="en-US" sz="4000" dirty="0" err="1">
                <a:solidFill>
                  <a:srgbClr val="002060"/>
                </a:solidFill>
              </a:rPr>
              <a:t>phẩm</a:t>
            </a:r>
            <a:r>
              <a:rPr lang="en-US" sz="4000" dirty="0">
                <a:solidFill>
                  <a:srgbClr val="002060"/>
                </a:solidFill>
              </a:rPr>
              <a:t> </a:t>
            </a:r>
            <a:r>
              <a:rPr lang="en-US" sz="4000" dirty="0" err="1">
                <a:solidFill>
                  <a:srgbClr val="002060"/>
                </a:solidFill>
              </a:rPr>
              <a:t>tiêu</a:t>
            </a:r>
            <a:r>
              <a:rPr lang="en-US" sz="4000" dirty="0">
                <a:solidFill>
                  <a:srgbClr val="002060"/>
                </a:solidFill>
              </a:rPr>
              <a:t> </a:t>
            </a:r>
            <a:r>
              <a:rPr lang="en-US" sz="4000" dirty="0" err="1">
                <a:solidFill>
                  <a:srgbClr val="002060"/>
                </a:solidFill>
              </a:rPr>
              <a:t>thụ</a:t>
            </a:r>
            <a:r>
              <a:rPr lang="en-US" sz="4000" dirty="0">
                <a:solidFill>
                  <a:srgbClr val="002060"/>
                </a:solidFill>
              </a:rPr>
              <a:t>.</a:t>
            </a:r>
          </a:p>
        </p:txBody>
      </p:sp>
    </p:spTree>
    <p:extLst>
      <p:ext uri="{BB962C8B-B14F-4D97-AF65-F5344CB8AC3E}">
        <p14:creationId xmlns:p14="http://schemas.microsoft.com/office/powerpoint/2010/main" val="894936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0309C76-E1B8-094C-F80A-C529A9665804}"/>
              </a:ext>
            </a:extLst>
          </p:cNvPr>
          <p:cNvSpPr>
            <a:spLocks noGrp="1"/>
          </p:cNvSpPr>
          <p:nvPr>
            <p:ph type="title"/>
          </p:nvPr>
        </p:nvSpPr>
        <p:spPr>
          <a:xfrm>
            <a:off x="2514600" y="-190500"/>
            <a:ext cx="16459200" cy="1714500"/>
          </a:xfrm>
        </p:spPr>
        <p:txBody>
          <a:bodyPr/>
          <a:lstStyle/>
          <a:p>
            <a:r>
              <a:rPr lang="de-DE" dirty="0">
                <a:solidFill>
                  <a:schemeClr val="bg1"/>
                </a:solidFill>
              </a:rPr>
              <a:t>1.2. Ý NGHĨA CÁC CHỈ TIÊU GIÁ THÀNH SẢN PHẨM</a:t>
            </a:r>
            <a:endParaRPr lang="en-US" dirty="0">
              <a:solidFill>
                <a:schemeClr val="bg1"/>
              </a:solidFill>
            </a:endParaRPr>
          </a:p>
        </p:txBody>
      </p:sp>
      <p:sp>
        <p:nvSpPr>
          <p:cNvPr id="3" name="Content Placeholder 2">
            <a:extLst>
              <a:ext uri="{FF2B5EF4-FFF2-40B4-BE49-F238E27FC236}">
                <a16:creationId xmlns:a16="http://schemas.microsoft.com/office/drawing/2014/main" id="{192FBACD-9A35-C643-F75A-CC61AD495A43}"/>
              </a:ext>
            </a:extLst>
          </p:cNvPr>
          <p:cNvSpPr>
            <a:spLocks noGrp="1"/>
          </p:cNvSpPr>
          <p:nvPr>
            <p:ph idx="1"/>
          </p:nvPr>
        </p:nvSpPr>
        <p:spPr>
          <a:xfrm>
            <a:off x="762000" y="1524000"/>
            <a:ext cx="16840200" cy="8934450"/>
          </a:xfrm>
          <a:solidFill>
            <a:schemeClr val="bg1"/>
          </a:solidFill>
        </p:spPr>
        <p:txBody>
          <a:bodyPr/>
          <a:lstStyle/>
          <a:p>
            <a:pPr marR="0" algn="just">
              <a:lnSpc>
                <a:spcPct val="110000"/>
              </a:lnSpc>
              <a:spcBef>
                <a:spcPts val="200"/>
              </a:spcBef>
              <a:spcAft>
                <a:spcPts val="200"/>
              </a:spcAft>
              <a:buFontTx/>
              <a:buChar char="-"/>
            </a:pPr>
            <a:r>
              <a:rPr lang="vi-VN" dirty="0">
                <a:solidFill>
                  <a:srgbClr val="002060"/>
                </a:solidFill>
              </a:rPr>
              <a:t>Về bản chất chi phí </a:t>
            </a:r>
            <a:r>
              <a:rPr lang="en-US" dirty="0">
                <a:solidFill>
                  <a:srgbClr val="002060"/>
                </a:solidFill>
              </a:rPr>
              <a:t>SX </a:t>
            </a:r>
            <a:r>
              <a:rPr lang="vi-VN" dirty="0">
                <a:solidFill>
                  <a:srgbClr val="002060"/>
                </a:solidFill>
              </a:rPr>
              <a:t>và giá thành đều là biểu hiện bằng tiền toàn bộ hao phí về lao động sống và lao động vật hóa đã chi ra để tiến hành hoạt động </a:t>
            </a:r>
            <a:r>
              <a:rPr lang="en-US" dirty="0">
                <a:solidFill>
                  <a:srgbClr val="002060"/>
                </a:solidFill>
              </a:rPr>
              <a:t>SX </a:t>
            </a:r>
            <a:r>
              <a:rPr lang="vi-VN" dirty="0">
                <a:solidFill>
                  <a:srgbClr val="002060"/>
                </a:solidFill>
              </a:rPr>
              <a:t>tuy nhiên có sự khác biệt nhau: </a:t>
            </a:r>
            <a:endParaRPr lang="en-US" dirty="0">
              <a:solidFill>
                <a:srgbClr val="002060"/>
              </a:solidFill>
            </a:endParaRPr>
          </a:p>
          <a:p>
            <a:pPr marR="0" algn="just">
              <a:lnSpc>
                <a:spcPct val="110000"/>
              </a:lnSpc>
              <a:spcBef>
                <a:spcPts val="200"/>
              </a:spcBef>
              <a:spcAft>
                <a:spcPts val="200"/>
              </a:spcAft>
              <a:buFontTx/>
              <a:buChar char="-"/>
            </a:pPr>
            <a:r>
              <a:rPr lang="vi-VN" dirty="0">
                <a:solidFill>
                  <a:srgbClr val="002060"/>
                </a:solidFill>
              </a:rPr>
              <a:t>Sự khác nhau chi phí sản xuất là hao phí trong một thời kỳ, còn giá thành nói lên mối quan hệ của chi phí với khối lượng sản phẩm đã hoàn thành, ví dụ chi phí phân bổ là những khoản chi phí đã chi ra trong kỳ nhưng chỉ tính 1 phần vào giá thành </a:t>
            </a:r>
            <a:r>
              <a:rPr lang="en-US" dirty="0">
                <a:solidFill>
                  <a:srgbClr val="002060"/>
                </a:solidFill>
              </a:rPr>
              <a:t>SP </a:t>
            </a:r>
            <a:r>
              <a:rPr lang="vi-VN" dirty="0">
                <a:solidFill>
                  <a:srgbClr val="002060"/>
                </a:solidFill>
              </a:rPr>
              <a:t>kỳ đó còn lại phân bổ cho các kỳ sau để đảm bảo giá thành ổn định và phù hợp với chi phí</a:t>
            </a:r>
            <a:r>
              <a:rPr lang="en-US" dirty="0">
                <a:solidFill>
                  <a:srgbClr val="002060"/>
                </a:solidFill>
              </a:rPr>
              <a:t>.</a:t>
            </a:r>
            <a:endParaRPr lang="en-US" dirty="0">
              <a:solidFill>
                <a:srgbClr val="002060"/>
              </a:solidFill>
              <a:effectLst/>
              <a:ea typeface="Times New Roman" panose="02020603050405020304" pitchFamily="18" charset="0"/>
            </a:endParaRPr>
          </a:p>
        </p:txBody>
      </p:sp>
      <p:grpSp>
        <p:nvGrpSpPr>
          <p:cNvPr id="2" name="Group 1">
            <a:extLst>
              <a:ext uri="{FF2B5EF4-FFF2-40B4-BE49-F238E27FC236}">
                <a16:creationId xmlns:a16="http://schemas.microsoft.com/office/drawing/2014/main" id="{A1D70D96-DC24-F8DB-81C5-D52AADE5B4CE}"/>
              </a:ext>
            </a:extLst>
          </p:cNvPr>
          <p:cNvGrpSpPr/>
          <p:nvPr/>
        </p:nvGrpSpPr>
        <p:grpSpPr>
          <a:xfrm>
            <a:off x="1600199" y="266700"/>
            <a:ext cx="13716001" cy="914400"/>
            <a:chOff x="795332" y="609601"/>
            <a:chExt cx="13365102" cy="1554477"/>
          </a:xfrm>
        </p:grpSpPr>
        <p:sp>
          <p:nvSpPr>
            <p:cNvPr id="5" name="Rectangle: Rounded Corners 4">
              <a:extLst>
                <a:ext uri="{FF2B5EF4-FFF2-40B4-BE49-F238E27FC236}">
                  <a16:creationId xmlns:a16="http://schemas.microsoft.com/office/drawing/2014/main" id="{DA1E5005-691B-0384-E280-59E79D5349ED}"/>
                </a:ext>
              </a:extLst>
            </p:cNvPr>
            <p:cNvSpPr/>
            <p:nvPr/>
          </p:nvSpPr>
          <p:spPr>
            <a:xfrm>
              <a:off x="795332" y="609601"/>
              <a:ext cx="13115934" cy="1554477"/>
            </a:xfrm>
            <a:prstGeom prst="round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8100000" scaled="1"/>
              <a:tileRect/>
            </a:gradFill>
            <a:ln>
              <a:noFill/>
            </a:ln>
            <a:effectLst>
              <a:outerShdw blurRad="57150" dist="19050" dir="5400000" algn="ctr" rotWithShape="0">
                <a:srgbClr val="000000">
                  <a:alpha val="63000"/>
                </a:srgbClr>
              </a:outerShdw>
            </a:effectLst>
          </p:spPr>
          <p:style>
            <a:lnRef idx="0">
              <a:scrgbClr r="0" g="0" b="0"/>
            </a:lnRef>
            <a:fillRef idx="3">
              <a:scrgbClr r="0" g="0" b="0"/>
            </a:fillRef>
            <a:effectRef idx="3">
              <a:scrgbClr r="0" g="0" b="0"/>
            </a:effectRef>
            <a:fontRef idx="minor">
              <a:schemeClr val="lt1"/>
            </a:fontRef>
          </p:style>
          <p:txBody>
            <a:bodyPr/>
            <a:lstStyle/>
            <a:p>
              <a:endParaRPr lang="en-US"/>
            </a:p>
          </p:txBody>
        </p:sp>
        <p:sp>
          <p:nvSpPr>
            <p:cNvPr id="6" name="Rectangle: Rounded Corners 4">
              <a:extLst>
                <a:ext uri="{FF2B5EF4-FFF2-40B4-BE49-F238E27FC236}">
                  <a16:creationId xmlns:a16="http://schemas.microsoft.com/office/drawing/2014/main" id="{8A39D378-E707-D78F-51FE-BECAFF65F3B1}"/>
                </a:ext>
              </a:extLst>
            </p:cNvPr>
            <p:cNvSpPr txBox="1"/>
            <p:nvPr/>
          </p:nvSpPr>
          <p:spPr>
            <a:xfrm>
              <a:off x="1196266" y="685483"/>
              <a:ext cx="12964168" cy="14027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marR="0" lvl="0" indent="0" algn="ctr" defTabSz="1600200" rtl="0" eaLnBrk="1" fontAlgn="auto" latinLnBrk="0" hangingPunct="1">
                <a:lnSpc>
                  <a:spcPct val="90000"/>
                </a:lnSpc>
                <a:spcBef>
                  <a:spcPct val="0"/>
                </a:spcBef>
                <a:spcAft>
                  <a:spcPct val="35000"/>
                </a:spcAft>
                <a:buClrTx/>
                <a:buSzTx/>
                <a:buFont typeface="+mj-lt"/>
                <a:buNone/>
                <a:tabLst/>
                <a:defRPr/>
              </a:pPr>
              <a:r>
                <a:rPr kumimoji="0" lang="en-US" sz="4400" b="1" i="0" u="none" strike="noStrike" kern="1200" cap="none" spc="0" normalizeH="0" baseline="0" noProof="0" dirty="0">
                  <a:ln>
                    <a:noFill/>
                  </a:ln>
                  <a:solidFill>
                    <a:srgbClr val="FFFFFF"/>
                  </a:solidFill>
                  <a:effectLst/>
                  <a:uLnTx/>
                  <a:uFillTx/>
                  <a:latin typeface="Calibri"/>
                  <a:ea typeface="方正粗倩简体"/>
                  <a:cs typeface="+mn-cs"/>
                </a:rPr>
                <a:t>CHI PHÍ TRONG KẾ TOÁN TÀI CHÍNH</a:t>
              </a:r>
            </a:p>
          </p:txBody>
        </p:sp>
      </p:grpSp>
    </p:spTree>
    <p:extLst>
      <p:ext uri="{BB962C8B-B14F-4D97-AF65-F5344CB8AC3E}">
        <p14:creationId xmlns:p14="http://schemas.microsoft.com/office/powerpoint/2010/main" val="3578055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4BB65C3-73FC-CF66-1948-7BC3CF9CB1B4}"/>
              </a:ext>
            </a:extLst>
          </p:cNvPr>
          <p:cNvPicPr>
            <a:picLocks noChangeAspect="1"/>
          </p:cNvPicPr>
          <p:nvPr/>
        </p:nvPicPr>
        <p:blipFill rotWithShape="1">
          <a:blip r:embed="rId2"/>
          <a:srcRect t="2852"/>
          <a:stretch/>
        </p:blipFill>
        <p:spPr>
          <a:xfrm>
            <a:off x="685800" y="685800"/>
            <a:ext cx="16916400" cy="8915400"/>
          </a:xfrm>
          <a:prstGeom prst="rect">
            <a:avLst/>
          </a:prstGeom>
        </p:spPr>
      </p:pic>
      <p:sp>
        <p:nvSpPr>
          <p:cNvPr id="7" name="TextBox 6">
            <a:extLst>
              <a:ext uri="{FF2B5EF4-FFF2-40B4-BE49-F238E27FC236}">
                <a16:creationId xmlns:a16="http://schemas.microsoft.com/office/drawing/2014/main" id="{F2B43BD6-9F53-82A9-E7A4-37C97B58387A}"/>
              </a:ext>
            </a:extLst>
          </p:cNvPr>
          <p:cNvSpPr txBox="1"/>
          <p:nvPr/>
        </p:nvSpPr>
        <p:spPr>
          <a:xfrm>
            <a:off x="1524000" y="876300"/>
            <a:ext cx="3886200" cy="735586"/>
          </a:xfrm>
          <a:prstGeom prst="rect">
            <a:avLst/>
          </a:prstGeom>
          <a:noFill/>
        </p:spPr>
        <p:txBody>
          <a:bodyPr wrap="square">
            <a:spAutoFit/>
          </a:bodyPr>
          <a:lstStyle/>
          <a:p>
            <a:pPr marL="0" marR="0" indent="0" algn="just">
              <a:lnSpc>
                <a:spcPct val="110000"/>
              </a:lnSpc>
              <a:spcBef>
                <a:spcPts val="200"/>
              </a:spcBef>
              <a:spcAft>
                <a:spcPts val="200"/>
              </a:spcAft>
              <a:buNone/>
            </a:pPr>
            <a:r>
              <a:rPr lang="en-US" sz="4000" b="1" i="1" u="sng" dirty="0">
                <a:solidFill>
                  <a:srgbClr val="FF0000"/>
                </a:solidFill>
                <a:effectLst/>
                <a:ea typeface="Times New Roman" panose="02020603050405020304" pitchFamily="18" charset="0"/>
              </a:rPr>
              <a:t>-</a:t>
            </a:r>
            <a:r>
              <a:rPr lang="en-US" sz="4000" b="1" i="1" u="sng" dirty="0" err="1">
                <a:solidFill>
                  <a:srgbClr val="FF0000"/>
                </a:solidFill>
                <a:effectLst/>
                <a:ea typeface="Times New Roman" panose="02020603050405020304" pitchFamily="18" charset="0"/>
              </a:rPr>
              <a:t>Về</a:t>
            </a:r>
            <a:r>
              <a:rPr lang="en-US" sz="4000" b="1" i="1" u="sng" dirty="0">
                <a:solidFill>
                  <a:srgbClr val="FF0000"/>
                </a:solidFill>
                <a:effectLst/>
                <a:ea typeface="Times New Roman" panose="02020603050405020304" pitchFamily="18" charset="0"/>
              </a:rPr>
              <a:t> </a:t>
            </a:r>
            <a:r>
              <a:rPr lang="en-US" sz="4000" b="1" i="1" u="sng" dirty="0" err="1">
                <a:solidFill>
                  <a:srgbClr val="FF0000"/>
                </a:solidFill>
                <a:effectLst/>
                <a:ea typeface="Times New Roman" panose="02020603050405020304" pitchFamily="18" charset="0"/>
              </a:rPr>
              <a:t>mặt</a:t>
            </a:r>
            <a:r>
              <a:rPr lang="en-US" sz="4000" b="1" i="1" u="sng" dirty="0">
                <a:solidFill>
                  <a:srgbClr val="FF0000"/>
                </a:solidFill>
                <a:effectLst/>
                <a:ea typeface="Times New Roman" panose="02020603050405020304" pitchFamily="18" charset="0"/>
              </a:rPr>
              <a:t> </a:t>
            </a:r>
            <a:r>
              <a:rPr lang="en-US" sz="4000" b="1" i="1" u="sng" dirty="0" err="1">
                <a:solidFill>
                  <a:srgbClr val="FF0000"/>
                </a:solidFill>
                <a:effectLst/>
                <a:ea typeface="Times New Roman" panose="02020603050405020304" pitchFamily="18" charset="0"/>
              </a:rPr>
              <a:t>lượng</a:t>
            </a:r>
            <a:r>
              <a:rPr lang="en-US" sz="4000" b="1" i="1" u="sng" dirty="0">
                <a:solidFill>
                  <a:srgbClr val="FF0000"/>
                </a:solidFill>
                <a:effectLst/>
                <a:ea typeface="Times New Roman" panose="02020603050405020304" pitchFamily="18" charset="0"/>
              </a:rPr>
              <a:t> </a:t>
            </a:r>
          </a:p>
        </p:txBody>
      </p:sp>
    </p:spTree>
    <p:extLst>
      <p:ext uri="{BB962C8B-B14F-4D97-AF65-F5344CB8AC3E}">
        <p14:creationId xmlns:p14="http://schemas.microsoft.com/office/powerpoint/2010/main" val="9539340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677799" y="1377399"/>
            <a:ext cx="1059191" cy="8795301"/>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676818" y="965200"/>
            <a:ext cx="630461" cy="850337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Rectangle 18">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57580" y="965200"/>
            <a:ext cx="16400255" cy="8087916"/>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graphicFrame>
        <p:nvGraphicFramePr>
          <p:cNvPr id="10" name="Table 9">
            <a:extLst>
              <a:ext uri="{FF2B5EF4-FFF2-40B4-BE49-F238E27FC236}">
                <a16:creationId xmlns:a16="http://schemas.microsoft.com/office/drawing/2014/main" id="{D3200EC7-C0F7-79DB-6948-521C4F105E00}"/>
              </a:ext>
            </a:extLst>
          </p:cNvPr>
          <p:cNvGraphicFramePr>
            <a:graphicFrameLocks noGrp="1"/>
          </p:cNvGraphicFramePr>
          <p:nvPr>
            <p:extLst>
              <p:ext uri="{D42A27DB-BD31-4B8C-83A1-F6EECF244321}">
                <p14:modId xmlns:p14="http://schemas.microsoft.com/office/powerpoint/2010/main" val="3706047411"/>
              </p:ext>
            </p:extLst>
          </p:nvPr>
        </p:nvGraphicFramePr>
        <p:xfrm>
          <a:off x="3352801" y="2863195"/>
          <a:ext cx="10034852" cy="4293337"/>
        </p:xfrm>
        <a:graphic>
          <a:graphicData uri="http://schemas.openxmlformats.org/drawingml/2006/table">
            <a:tbl>
              <a:tblPr firstRow="1" firstCol="1" bandRow="1">
                <a:noFill/>
                <a:tableStyleId>{5C22544A-7EE6-4342-B048-85BDC9FD1C3A}</a:tableStyleId>
              </a:tblPr>
              <a:tblGrid>
                <a:gridCol w="6535464">
                  <a:extLst>
                    <a:ext uri="{9D8B030D-6E8A-4147-A177-3AD203B41FA5}">
                      <a16:colId xmlns:a16="http://schemas.microsoft.com/office/drawing/2014/main" val="3088133872"/>
                    </a:ext>
                  </a:extLst>
                </a:gridCol>
                <a:gridCol w="3499388">
                  <a:extLst>
                    <a:ext uri="{9D8B030D-6E8A-4147-A177-3AD203B41FA5}">
                      <a16:colId xmlns:a16="http://schemas.microsoft.com/office/drawing/2014/main" val="494850156"/>
                    </a:ext>
                  </a:extLst>
                </a:gridCol>
              </a:tblGrid>
              <a:tr h="1200898">
                <a:tc>
                  <a:txBody>
                    <a:bodyPr/>
                    <a:lstStyle/>
                    <a:p>
                      <a:pPr marL="0" marR="0">
                        <a:lnSpc>
                          <a:spcPct val="107000"/>
                        </a:lnSpc>
                        <a:spcBef>
                          <a:spcPts val="0"/>
                        </a:spcBef>
                        <a:spcAft>
                          <a:spcPts val="1875"/>
                        </a:spcAft>
                      </a:pPr>
                      <a:r>
                        <a:rPr lang="en-US" sz="4400" b="1" kern="0" cap="none" spc="30">
                          <a:solidFill>
                            <a:schemeClr val="tx1"/>
                          </a:solidFill>
                          <a:effectLst/>
                          <a:latin typeface="Arial" panose="020B0604020202020204" pitchFamily="34" charset="0"/>
                          <a:cs typeface="Arial" panose="020B0604020202020204" pitchFamily="34" charset="0"/>
                        </a:rPr>
                        <a:t>Khoản mục chi phí</a:t>
                      </a:r>
                      <a:endParaRPr lang="en-US" sz="4400" b="1" kern="100" cap="none" spc="3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0" marR="25146" marT="209550" marB="209550" anchor="ctr">
                    <a:lnL w="12700" cmpd="sng">
                      <a:noFill/>
                    </a:lnL>
                    <a:lnR w="12700" cmpd="sng">
                      <a:noFill/>
                    </a:lnR>
                    <a:lnT w="19050" cap="flat" cmpd="sng" algn="ctr">
                      <a:solidFill>
                        <a:schemeClr val="accent1"/>
                      </a:solidFill>
                      <a:prstDash val="solid"/>
                    </a:lnT>
                    <a:lnB w="38100" cmpd="sng">
                      <a:noFill/>
                    </a:lnB>
                    <a:noFill/>
                  </a:tcPr>
                </a:tc>
                <a:tc>
                  <a:txBody>
                    <a:bodyPr/>
                    <a:lstStyle/>
                    <a:p>
                      <a:pPr marL="0" marR="0">
                        <a:lnSpc>
                          <a:spcPct val="107000"/>
                        </a:lnSpc>
                        <a:spcBef>
                          <a:spcPts val="0"/>
                        </a:spcBef>
                        <a:spcAft>
                          <a:spcPts val="1875"/>
                        </a:spcAft>
                      </a:pPr>
                      <a:r>
                        <a:rPr lang="en-US" sz="4400" b="1" kern="0" cap="none" spc="30">
                          <a:solidFill>
                            <a:schemeClr val="tx1"/>
                          </a:solidFill>
                          <a:effectLst/>
                          <a:latin typeface="Arial" panose="020B0604020202020204" pitchFamily="34" charset="0"/>
                          <a:cs typeface="Arial" panose="020B0604020202020204" pitchFamily="34" charset="0"/>
                        </a:rPr>
                        <a:t>Phát sinh</a:t>
                      </a:r>
                      <a:endParaRPr lang="en-US" sz="4400" b="1" kern="100" cap="none" spc="3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0" marR="25146" marT="209550" marB="209550" anchor="ctr">
                    <a:lnL w="12700" cmpd="sng">
                      <a:noFill/>
                    </a:lnL>
                    <a:lnR w="12700" cmpd="sng">
                      <a:noFill/>
                    </a:lnR>
                    <a:lnT w="19050" cap="flat" cmpd="sng" algn="ctr">
                      <a:solidFill>
                        <a:schemeClr val="accent1"/>
                      </a:solidFill>
                      <a:prstDash val="solid"/>
                    </a:lnT>
                    <a:lnB w="38100" cmpd="sng">
                      <a:noFill/>
                    </a:lnB>
                    <a:noFill/>
                  </a:tcPr>
                </a:tc>
                <a:extLst>
                  <a:ext uri="{0D108BD9-81ED-4DB2-BD59-A6C34878D82A}">
                    <a16:rowId xmlns:a16="http://schemas.microsoft.com/office/drawing/2014/main" val="289035973"/>
                  </a:ext>
                </a:extLst>
              </a:tr>
              <a:tr h="1030813">
                <a:tc>
                  <a:txBody>
                    <a:bodyPr/>
                    <a:lstStyle/>
                    <a:p>
                      <a:pPr marL="0" marR="0">
                        <a:lnSpc>
                          <a:spcPct val="107000"/>
                        </a:lnSpc>
                        <a:spcBef>
                          <a:spcPts val="0"/>
                        </a:spcBef>
                        <a:spcAft>
                          <a:spcPts val="1875"/>
                        </a:spcAft>
                      </a:pPr>
                      <a:r>
                        <a:rPr lang="en-US" sz="3300" b="1" kern="0" cap="none" spc="0" dirty="0" err="1">
                          <a:solidFill>
                            <a:schemeClr val="tx1"/>
                          </a:solidFill>
                          <a:effectLst/>
                          <a:latin typeface="Arial" panose="020B0604020202020204" pitchFamily="34" charset="0"/>
                          <a:cs typeface="Arial" panose="020B0604020202020204" pitchFamily="34" charset="0"/>
                        </a:rPr>
                        <a:t>Nguyên</a:t>
                      </a:r>
                      <a:r>
                        <a:rPr lang="en-US" sz="3300" b="1" kern="0" cap="none" spc="0" dirty="0">
                          <a:solidFill>
                            <a:schemeClr val="tx1"/>
                          </a:solidFill>
                          <a:effectLst/>
                          <a:latin typeface="Arial" panose="020B0604020202020204" pitchFamily="34" charset="0"/>
                          <a:cs typeface="Arial" panose="020B0604020202020204" pitchFamily="34" charset="0"/>
                        </a:rPr>
                        <a:t> </a:t>
                      </a:r>
                      <a:r>
                        <a:rPr lang="en-US" sz="3300" b="1" kern="0" cap="none" spc="0" dirty="0" err="1">
                          <a:solidFill>
                            <a:schemeClr val="tx1"/>
                          </a:solidFill>
                          <a:effectLst/>
                          <a:latin typeface="Arial" panose="020B0604020202020204" pitchFamily="34" charset="0"/>
                          <a:cs typeface="Arial" panose="020B0604020202020204" pitchFamily="34" charset="0"/>
                        </a:rPr>
                        <a:t>vật</a:t>
                      </a:r>
                      <a:r>
                        <a:rPr lang="en-US" sz="3300" b="1" kern="0" cap="none" spc="0" dirty="0">
                          <a:solidFill>
                            <a:schemeClr val="tx1"/>
                          </a:solidFill>
                          <a:effectLst/>
                          <a:latin typeface="Arial" panose="020B0604020202020204" pitchFamily="34" charset="0"/>
                          <a:cs typeface="Arial" panose="020B0604020202020204" pitchFamily="34" charset="0"/>
                        </a:rPr>
                        <a:t> </a:t>
                      </a:r>
                      <a:r>
                        <a:rPr lang="en-US" sz="3300" b="1" kern="0" cap="none" spc="0" dirty="0" err="1">
                          <a:solidFill>
                            <a:schemeClr val="tx1"/>
                          </a:solidFill>
                          <a:effectLst/>
                          <a:latin typeface="Arial" panose="020B0604020202020204" pitchFamily="34" charset="0"/>
                          <a:cs typeface="Arial" panose="020B0604020202020204" pitchFamily="34" charset="0"/>
                        </a:rPr>
                        <a:t>liệu</a:t>
                      </a:r>
                      <a:r>
                        <a:rPr lang="en-US" sz="3300" b="1" kern="0" cap="none" spc="0" dirty="0">
                          <a:solidFill>
                            <a:schemeClr val="tx1"/>
                          </a:solidFill>
                          <a:effectLst/>
                          <a:latin typeface="Arial" panose="020B0604020202020204" pitchFamily="34" charset="0"/>
                          <a:cs typeface="Arial" panose="020B0604020202020204" pitchFamily="34" charset="0"/>
                        </a:rPr>
                        <a:t> </a:t>
                      </a:r>
                      <a:r>
                        <a:rPr lang="en-US" sz="3300" b="1" kern="0" cap="none" spc="0" dirty="0" err="1">
                          <a:solidFill>
                            <a:schemeClr val="tx1"/>
                          </a:solidFill>
                          <a:effectLst/>
                          <a:latin typeface="Arial" panose="020B0604020202020204" pitchFamily="34" charset="0"/>
                          <a:cs typeface="Arial" panose="020B0604020202020204" pitchFamily="34" charset="0"/>
                        </a:rPr>
                        <a:t>trực</a:t>
                      </a:r>
                      <a:r>
                        <a:rPr lang="en-US" sz="3300" b="1" kern="0" cap="none" spc="0" dirty="0">
                          <a:solidFill>
                            <a:schemeClr val="tx1"/>
                          </a:solidFill>
                          <a:effectLst/>
                          <a:latin typeface="Arial" panose="020B0604020202020204" pitchFamily="34" charset="0"/>
                          <a:cs typeface="Arial" panose="020B0604020202020204" pitchFamily="34" charset="0"/>
                        </a:rPr>
                        <a:t> </a:t>
                      </a:r>
                      <a:r>
                        <a:rPr lang="en-US" sz="3300" b="1" kern="0" cap="none" spc="0" dirty="0" err="1">
                          <a:solidFill>
                            <a:schemeClr val="tx1"/>
                          </a:solidFill>
                          <a:effectLst/>
                          <a:latin typeface="Arial" panose="020B0604020202020204" pitchFamily="34" charset="0"/>
                          <a:cs typeface="Arial" panose="020B0604020202020204" pitchFamily="34" charset="0"/>
                        </a:rPr>
                        <a:t>tiếp</a:t>
                      </a:r>
                      <a:endParaRPr lang="en-US" sz="3300" b="1" kern="100" cap="none" spc="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0" marR="209550" marT="209550" marB="209550"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marL="0" marR="0">
                        <a:lnSpc>
                          <a:spcPct val="107000"/>
                        </a:lnSpc>
                        <a:spcBef>
                          <a:spcPts val="0"/>
                        </a:spcBef>
                        <a:spcAft>
                          <a:spcPts val="1875"/>
                        </a:spcAft>
                      </a:pPr>
                      <a:r>
                        <a:rPr lang="en-US" sz="3300" b="1" u="sng" kern="0" cap="none" spc="0" dirty="0">
                          <a:solidFill>
                            <a:schemeClr val="tx1"/>
                          </a:solidFill>
                          <a:effectLst/>
                          <a:latin typeface="Arial" panose="020B0604020202020204" pitchFamily="34" charset="0"/>
                          <a:cs typeface="Arial" panose="020B0604020202020204" pitchFamily="34" charset="0"/>
                        </a:rPr>
                        <a:t>350.000</a:t>
                      </a:r>
                      <a:endParaRPr lang="en-US" sz="3300" b="1" u="sng" kern="100" cap="none" spc="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0" marR="209550" marT="209550" marB="209550" anchor="ctr">
                    <a:lnL w="12700" cmpd="sng">
                      <a:noFill/>
                      <a:prstDash val="solid"/>
                    </a:lnL>
                    <a:lnR w="12700" cmpd="sng">
                      <a:noFill/>
                      <a:prstDash val="solid"/>
                    </a:lnR>
                    <a:lnT w="38100" cmpd="sng">
                      <a:noFill/>
                    </a:lnT>
                    <a:lnB w="9525" cap="flat" cmpd="sng" algn="ctr">
                      <a:solidFill>
                        <a:schemeClr val="accent1"/>
                      </a:solidFill>
                      <a:prstDash val="solid"/>
                    </a:lnB>
                    <a:noFill/>
                  </a:tcPr>
                </a:tc>
                <a:extLst>
                  <a:ext uri="{0D108BD9-81ED-4DB2-BD59-A6C34878D82A}">
                    <a16:rowId xmlns:a16="http://schemas.microsoft.com/office/drawing/2014/main" val="1901741319"/>
                  </a:ext>
                </a:extLst>
              </a:tr>
              <a:tr h="1030813">
                <a:tc>
                  <a:txBody>
                    <a:bodyPr/>
                    <a:lstStyle/>
                    <a:p>
                      <a:pPr marL="0" marR="0">
                        <a:lnSpc>
                          <a:spcPct val="107000"/>
                        </a:lnSpc>
                        <a:spcBef>
                          <a:spcPts val="0"/>
                        </a:spcBef>
                        <a:spcAft>
                          <a:spcPts val="1875"/>
                        </a:spcAft>
                      </a:pPr>
                      <a:r>
                        <a:rPr lang="en-US" sz="3300" b="1" kern="0" cap="none" spc="0">
                          <a:solidFill>
                            <a:schemeClr val="tx1"/>
                          </a:solidFill>
                          <a:effectLst/>
                          <a:latin typeface="Arial" panose="020B0604020202020204" pitchFamily="34" charset="0"/>
                          <a:cs typeface="Arial" panose="020B0604020202020204" pitchFamily="34" charset="0"/>
                        </a:rPr>
                        <a:t>Nhân công trực tiếp</a:t>
                      </a:r>
                      <a:endParaRPr lang="en-US" sz="3300" b="1" kern="100" cap="none" spc="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125730" marR="209550" marT="209550" marB="209550"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marL="0" marR="0">
                        <a:lnSpc>
                          <a:spcPct val="107000"/>
                        </a:lnSpc>
                        <a:spcBef>
                          <a:spcPts val="0"/>
                        </a:spcBef>
                        <a:spcAft>
                          <a:spcPts val="1875"/>
                        </a:spcAft>
                      </a:pPr>
                      <a:r>
                        <a:rPr lang="en-US" sz="3300" b="1" u="sng" kern="0" cap="none" spc="0" dirty="0">
                          <a:solidFill>
                            <a:schemeClr val="tx1"/>
                          </a:solidFill>
                          <a:effectLst/>
                          <a:latin typeface="Arial" panose="020B0604020202020204" pitchFamily="34" charset="0"/>
                          <a:cs typeface="Arial" panose="020B0604020202020204" pitchFamily="34" charset="0"/>
                        </a:rPr>
                        <a:t>55.000</a:t>
                      </a:r>
                      <a:endParaRPr lang="en-US" sz="3300" b="1" u="sng" kern="100" cap="none" spc="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125730" marR="209550" marT="209550" marB="209550"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2072880884"/>
                  </a:ext>
                </a:extLst>
              </a:tr>
              <a:tr h="1030813">
                <a:tc>
                  <a:txBody>
                    <a:bodyPr/>
                    <a:lstStyle/>
                    <a:p>
                      <a:pPr marL="0" marR="0">
                        <a:lnSpc>
                          <a:spcPct val="107000"/>
                        </a:lnSpc>
                        <a:spcBef>
                          <a:spcPts val="0"/>
                        </a:spcBef>
                        <a:spcAft>
                          <a:spcPts val="1875"/>
                        </a:spcAft>
                      </a:pPr>
                      <a:r>
                        <a:rPr lang="en-US" sz="3300" b="1" kern="0" cap="none" spc="0" dirty="0" err="1">
                          <a:solidFill>
                            <a:schemeClr val="tx1"/>
                          </a:solidFill>
                          <a:effectLst/>
                          <a:latin typeface="Arial" panose="020B0604020202020204" pitchFamily="34" charset="0"/>
                          <a:cs typeface="Arial" panose="020B0604020202020204" pitchFamily="34" charset="0"/>
                        </a:rPr>
                        <a:t>Sản</a:t>
                      </a:r>
                      <a:r>
                        <a:rPr lang="en-US" sz="3300" b="1" kern="0" cap="none" spc="0" dirty="0">
                          <a:solidFill>
                            <a:schemeClr val="tx1"/>
                          </a:solidFill>
                          <a:effectLst/>
                          <a:latin typeface="Arial" panose="020B0604020202020204" pitchFamily="34" charset="0"/>
                          <a:cs typeface="Arial" panose="020B0604020202020204" pitchFamily="34" charset="0"/>
                        </a:rPr>
                        <a:t> </a:t>
                      </a:r>
                      <a:r>
                        <a:rPr lang="en-US" sz="3300" b="1" kern="0" cap="none" spc="0" dirty="0" err="1">
                          <a:solidFill>
                            <a:schemeClr val="tx1"/>
                          </a:solidFill>
                          <a:effectLst/>
                          <a:latin typeface="Arial" panose="020B0604020202020204" pitchFamily="34" charset="0"/>
                          <a:cs typeface="Arial" panose="020B0604020202020204" pitchFamily="34" charset="0"/>
                        </a:rPr>
                        <a:t>xuất</a:t>
                      </a:r>
                      <a:r>
                        <a:rPr lang="en-US" sz="3300" b="1" kern="0" cap="none" spc="0" dirty="0">
                          <a:solidFill>
                            <a:schemeClr val="tx1"/>
                          </a:solidFill>
                          <a:effectLst/>
                          <a:latin typeface="Arial" panose="020B0604020202020204" pitchFamily="34" charset="0"/>
                          <a:cs typeface="Arial" panose="020B0604020202020204" pitchFamily="34" charset="0"/>
                        </a:rPr>
                        <a:t> </a:t>
                      </a:r>
                      <a:r>
                        <a:rPr lang="en-US" sz="3300" b="1" kern="0" cap="none" spc="0" dirty="0" err="1">
                          <a:solidFill>
                            <a:schemeClr val="tx1"/>
                          </a:solidFill>
                          <a:effectLst/>
                          <a:latin typeface="Arial" panose="020B0604020202020204" pitchFamily="34" charset="0"/>
                          <a:cs typeface="Arial" panose="020B0604020202020204" pitchFamily="34" charset="0"/>
                        </a:rPr>
                        <a:t>chung</a:t>
                      </a:r>
                      <a:endParaRPr lang="en-US" sz="3300" b="1" kern="100" cap="none" spc="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0" marR="209550" marT="209550" marB="209550" anchor="ctr">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07000"/>
                        </a:lnSpc>
                        <a:spcBef>
                          <a:spcPts val="0"/>
                        </a:spcBef>
                        <a:spcAft>
                          <a:spcPts val="1875"/>
                        </a:spcAft>
                      </a:pPr>
                      <a:r>
                        <a:rPr lang="en-US" sz="3300" b="1" u="sng" kern="0" cap="none" spc="0" dirty="0">
                          <a:solidFill>
                            <a:schemeClr val="tx1"/>
                          </a:solidFill>
                          <a:effectLst/>
                          <a:latin typeface="Arial" panose="020B0604020202020204" pitchFamily="34" charset="0"/>
                          <a:cs typeface="Arial" panose="020B0604020202020204" pitchFamily="34" charset="0"/>
                        </a:rPr>
                        <a:t>85.000</a:t>
                      </a:r>
                      <a:endParaRPr lang="en-US" sz="3300" b="1" u="sng" kern="100" cap="none" spc="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0" marR="209550" marT="209550" marB="209550"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245484287"/>
                  </a:ext>
                </a:extLst>
              </a:tr>
            </a:tbl>
          </a:graphicData>
        </a:graphic>
      </p:graphicFrame>
      <p:sp>
        <p:nvSpPr>
          <p:cNvPr id="12" name="TextBox 11">
            <a:extLst>
              <a:ext uri="{FF2B5EF4-FFF2-40B4-BE49-F238E27FC236}">
                <a16:creationId xmlns:a16="http://schemas.microsoft.com/office/drawing/2014/main" id="{4C0F20D8-0CD8-A9CD-A436-D0FB9E2EB7C6}"/>
              </a:ext>
            </a:extLst>
          </p:cNvPr>
          <p:cNvSpPr txBox="1"/>
          <p:nvPr/>
        </p:nvSpPr>
        <p:spPr>
          <a:xfrm>
            <a:off x="1316990" y="1013326"/>
            <a:ext cx="15654020" cy="1878528"/>
          </a:xfrm>
          <a:prstGeom prst="rect">
            <a:avLst/>
          </a:prstGeom>
          <a:noFill/>
        </p:spPr>
        <p:txBody>
          <a:bodyPr wrap="square">
            <a:spAutoFit/>
          </a:bodyPr>
          <a:lstStyle/>
          <a:p>
            <a:pPr marL="0" marR="0" algn="just">
              <a:lnSpc>
                <a:spcPct val="107000"/>
              </a:lnSpc>
              <a:spcBef>
                <a:spcPts val="0"/>
              </a:spcBef>
              <a:spcAft>
                <a:spcPts val="1875"/>
              </a:spcAft>
            </a:pP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Bài</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1:</a:t>
            </a:r>
            <a:endParaRPr lang="en-US" sz="2800" b="1" kern="1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1875"/>
              </a:spcAft>
            </a:pP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tháng</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9/N,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chi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phí</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phát</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sinh</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tập</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hợp</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liên</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quan</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đến</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trình</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xuất</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duy</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nhất</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phẩm</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 bao </a:t>
            </a:r>
            <a:r>
              <a:rPr lang="en-US" sz="3200" b="1" kern="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gồm</a:t>
            </a:r>
            <a:r>
              <a:rPr lang="en-US" sz="3200" b="1" kern="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(ĐVT:1.000đ)</a:t>
            </a:r>
            <a:endParaRPr lang="en-US" sz="2800" b="1" kern="1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3FBB7954-86FD-CD7F-61A2-32A1EE0998D6}"/>
              </a:ext>
            </a:extLst>
          </p:cNvPr>
          <p:cNvSpPr txBox="1"/>
          <p:nvPr/>
        </p:nvSpPr>
        <p:spPr>
          <a:xfrm>
            <a:off x="1316990" y="7807864"/>
            <a:ext cx="15654020" cy="1107932"/>
          </a:xfrm>
          <a:prstGeom prst="rect">
            <a:avLst/>
          </a:prstGeom>
          <a:noFill/>
        </p:spPr>
        <p:txBody>
          <a:bodyPr wrap="square">
            <a:spAutoFit/>
          </a:bodyPr>
          <a:lstStyle/>
          <a:p>
            <a:pPr marL="0" marR="0" algn="just">
              <a:lnSpc>
                <a:spcPct val="107000"/>
              </a:lnSpc>
              <a:spcBef>
                <a:spcPts val="0"/>
              </a:spcBef>
              <a:spcAft>
                <a:spcPts val="1875"/>
              </a:spcAft>
            </a:pPr>
            <a:r>
              <a:rPr lang="en-US" sz="3200" b="1" kern="0" dirty="0" err="1">
                <a:solidFill>
                  <a:srgbClr val="002060"/>
                </a:solidFill>
                <a:latin typeface="Arial" panose="020B0604020202020204" pitchFamily="34" charset="0"/>
                <a:cs typeface="Arial" panose="020B0604020202020204" pitchFamily="34" charset="0"/>
              </a:rPr>
              <a:t>Doanh</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nghiệp</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không</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có</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sản</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phẩm</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dở</a:t>
            </a:r>
            <a:r>
              <a:rPr lang="en-US" sz="3200" b="1" kern="0" dirty="0">
                <a:solidFill>
                  <a:srgbClr val="002060"/>
                </a:solidFill>
                <a:latin typeface="Arial" panose="020B0604020202020204" pitchFamily="34" charset="0"/>
                <a:cs typeface="Arial" panose="020B0604020202020204" pitchFamily="34" charset="0"/>
              </a:rPr>
              <a:t> dang </a:t>
            </a:r>
            <a:r>
              <a:rPr lang="en-US" sz="3200" b="1" kern="0" dirty="0" err="1">
                <a:solidFill>
                  <a:srgbClr val="002060"/>
                </a:solidFill>
                <a:latin typeface="Arial" panose="020B0604020202020204" pitchFamily="34" charset="0"/>
                <a:cs typeface="Arial" panose="020B0604020202020204" pitchFamily="34" charset="0"/>
              </a:rPr>
              <a:t>đầu</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kỳ</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cuối</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kỳ</a:t>
            </a:r>
            <a:r>
              <a:rPr lang="en-US" sz="3200" b="1" kern="0" dirty="0">
                <a:solidFill>
                  <a:srgbClr val="002060"/>
                </a:solidFill>
                <a:latin typeface="Arial" panose="020B0604020202020204" pitchFamily="34" charset="0"/>
                <a:cs typeface="Arial" panose="020B0604020202020204" pitchFamily="34" charset="0"/>
              </a:rPr>
              <a:t>. Trong </a:t>
            </a:r>
            <a:r>
              <a:rPr lang="en-US" sz="3200" b="1" kern="0" dirty="0" err="1">
                <a:solidFill>
                  <a:srgbClr val="002060"/>
                </a:solidFill>
                <a:latin typeface="Arial" panose="020B0604020202020204" pitchFamily="34" charset="0"/>
                <a:cs typeface="Arial" panose="020B0604020202020204" pitchFamily="34" charset="0"/>
              </a:rPr>
              <a:t>kỳ</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toàn</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bộ</a:t>
            </a:r>
            <a:r>
              <a:rPr lang="en-US" sz="3200" b="1" kern="0" dirty="0">
                <a:solidFill>
                  <a:srgbClr val="002060"/>
                </a:solidFill>
                <a:latin typeface="Arial" panose="020B0604020202020204" pitchFamily="34" charset="0"/>
                <a:cs typeface="Arial" panose="020B0604020202020204" pitchFamily="34" charset="0"/>
              </a:rPr>
              <a:t> 100 </a:t>
            </a:r>
            <a:r>
              <a:rPr lang="en-US" sz="3200" b="1" kern="0" dirty="0" err="1">
                <a:solidFill>
                  <a:srgbClr val="002060"/>
                </a:solidFill>
                <a:latin typeface="Arial" panose="020B0604020202020204" pitchFamily="34" charset="0"/>
                <a:cs typeface="Arial" panose="020B0604020202020204" pitchFamily="34" charset="0"/>
              </a:rPr>
              <a:t>sản</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phẩm</a:t>
            </a:r>
            <a:r>
              <a:rPr lang="en-US" sz="3200" b="1" kern="0" dirty="0">
                <a:solidFill>
                  <a:srgbClr val="002060"/>
                </a:solidFill>
                <a:latin typeface="Arial" panose="020B0604020202020204" pitchFamily="34" charset="0"/>
                <a:cs typeface="Arial" panose="020B0604020202020204" pitchFamily="34" charset="0"/>
              </a:rPr>
              <a:t> A </a:t>
            </a:r>
            <a:r>
              <a:rPr lang="en-US" sz="3200" b="1" kern="0" dirty="0" err="1">
                <a:solidFill>
                  <a:srgbClr val="002060"/>
                </a:solidFill>
                <a:latin typeface="Arial" panose="020B0604020202020204" pitchFamily="34" charset="0"/>
                <a:cs typeface="Arial" panose="020B0604020202020204" pitchFamily="34" charset="0"/>
              </a:rPr>
              <a:t>hoàn</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thành</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được</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nhập</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kho</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Tính</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giá</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thành</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sản</a:t>
            </a:r>
            <a:r>
              <a:rPr lang="en-US" sz="3200" b="1" kern="0" dirty="0">
                <a:solidFill>
                  <a:srgbClr val="002060"/>
                </a:solidFill>
                <a:latin typeface="Arial" panose="020B0604020202020204" pitchFamily="34" charset="0"/>
                <a:cs typeface="Arial" panose="020B0604020202020204" pitchFamily="34" charset="0"/>
              </a:rPr>
              <a:t> </a:t>
            </a:r>
            <a:r>
              <a:rPr lang="en-US" sz="3200" b="1" kern="0" dirty="0" err="1">
                <a:solidFill>
                  <a:srgbClr val="002060"/>
                </a:solidFill>
                <a:latin typeface="Arial" panose="020B0604020202020204" pitchFamily="34" charset="0"/>
                <a:cs typeface="Arial" panose="020B0604020202020204" pitchFamily="34" charset="0"/>
              </a:rPr>
              <a:t>phẩm</a:t>
            </a:r>
            <a:r>
              <a:rPr lang="en-US" sz="3200" b="1" kern="0" dirty="0">
                <a:solidFill>
                  <a:srgbClr val="002060"/>
                </a:solidFill>
                <a:latin typeface="Arial" panose="020B0604020202020204" pitchFamily="34" charset="0"/>
                <a:cs typeface="Arial" panose="020B0604020202020204" pitchFamily="34" charset="0"/>
              </a:rPr>
              <a:t> A. </a:t>
            </a:r>
          </a:p>
        </p:txBody>
      </p:sp>
    </p:spTree>
    <p:extLst>
      <p:ext uri="{BB962C8B-B14F-4D97-AF65-F5344CB8AC3E}">
        <p14:creationId xmlns:p14="http://schemas.microsoft.com/office/powerpoint/2010/main" val="2601610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40E3DF2-E2F4-4E55-048E-9F270ED40BFD}"/>
              </a:ext>
            </a:extLst>
          </p:cNvPr>
          <p:cNvGrpSpPr/>
          <p:nvPr/>
        </p:nvGrpSpPr>
        <p:grpSpPr>
          <a:xfrm>
            <a:off x="1981200" y="495300"/>
            <a:ext cx="13716001" cy="914400"/>
            <a:chOff x="795332" y="609601"/>
            <a:chExt cx="13365102" cy="1554477"/>
          </a:xfrm>
        </p:grpSpPr>
        <p:sp>
          <p:nvSpPr>
            <p:cNvPr id="5" name="Rectangle: Rounded Corners 4">
              <a:extLst>
                <a:ext uri="{FF2B5EF4-FFF2-40B4-BE49-F238E27FC236}">
                  <a16:creationId xmlns:a16="http://schemas.microsoft.com/office/drawing/2014/main" id="{FFC21A22-953F-BCBE-78D4-6EC530D9BC38}"/>
                </a:ext>
              </a:extLst>
            </p:cNvPr>
            <p:cNvSpPr/>
            <p:nvPr/>
          </p:nvSpPr>
          <p:spPr>
            <a:xfrm>
              <a:off x="795332" y="609601"/>
              <a:ext cx="13115934" cy="1554477"/>
            </a:xfrm>
            <a:prstGeom prst="round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8100000" scaled="1"/>
              <a:tileRect/>
            </a:gradFill>
            <a:ln>
              <a:noFill/>
            </a:ln>
            <a:effectLst>
              <a:outerShdw blurRad="57150" dist="19050" dir="5400000" algn="ctr" rotWithShape="0">
                <a:srgbClr val="000000">
                  <a:alpha val="63000"/>
                </a:srgbClr>
              </a:outerShdw>
            </a:effectLst>
          </p:spPr>
          <p:style>
            <a:lnRef idx="0">
              <a:scrgbClr r="0" g="0" b="0"/>
            </a:lnRef>
            <a:fillRef idx="3">
              <a:scrgbClr r="0" g="0" b="0"/>
            </a:fillRef>
            <a:effectRef idx="3">
              <a:scrgbClr r="0" g="0" b="0"/>
            </a:effectRef>
            <a:fontRef idx="minor">
              <a:schemeClr val="lt1"/>
            </a:fontRef>
          </p:style>
          <p:txBody>
            <a:bodyPr/>
            <a:lstStyle/>
            <a:p>
              <a:endParaRPr lang="en-US"/>
            </a:p>
          </p:txBody>
        </p:sp>
        <p:sp>
          <p:nvSpPr>
            <p:cNvPr id="6" name="Rectangle: Rounded Corners 4">
              <a:extLst>
                <a:ext uri="{FF2B5EF4-FFF2-40B4-BE49-F238E27FC236}">
                  <a16:creationId xmlns:a16="http://schemas.microsoft.com/office/drawing/2014/main" id="{6905D4BE-3582-8242-6D22-0322BB6F4E72}"/>
                </a:ext>
              </a:extLst>
            </p:cNvPr>
            <p:cNvSpPr txBox="1"/>
            <p:nvPr/>
          </p:nvSpPr>
          <p:spPr>
            <a:xfrm>
              <a:off x="1196266" y="685483"/>
              <a:ext cx="12964168" cy="14027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marR="0" lvl="0" indent="0" algn="ctr" defTabSz="1600200" rtl="0" eaLnBrk="1" fontAlgn="auto" latinLnBrk="0" hangingPunct="1">
                <a:lnSpc>
                  <a:spcPct val="90000"/>
                </a:lnSpc>
                <a:spcBef>
                  <a:spcPct val="0"/>
                </a:spcBef>
                <a:spcAft>
                  <a:spcPct val="35000"/>
                </a:spcAft>
                <a:buClrTx/>
                <a:buSzTx/>
                <a:buFont typeface="+mj-lt"/>
                <a:buNone/>
                <a:tabLst/>
                <a:defRPr/>
              </a:pPr>
              <a:r>
                <a:rPr kumimoji="0" lang="en-US" sz="4400" b="1" i="0" u="none" strike="noStrike" kern="1200" cap="none" spc="0" normalizeH="0" baseline="0" noProof="0" dirty="0">
                  <a:ln>
                    <a:noFill/>
                  </a:ln>
                  <a:solidFill>
                    <a:srgbClr val="FFFFFF"/>
                  </a:solidFill>
                  <a:effectLst/>
                  <a:uLnTx/>
                  <a:uFillTx/>
                  <a:latin typeface="Calibri"/>
                  <a:ea typeface="方正粗倩简体"/>
                  <a:cs typeface="+mn-cs"/>
                </a:rPr>
                <a:t>PHƯƠNG PHÁP THIẾT LẬP GIÁ THÀNH SẢN PHẨM</a:t>
              </a:r>
            </a:p>
          </p:txBody>
        </p:sp>
      </p:grpSp>
      <p:sp>
        <p:nvSpPr>
          <p:cNvPr id="7" name="TextBox 6">
            <a:extLst>
              <a:ext uri="{FF2B5EF4-FFF2-40B4-BE49-F238E27FC236}">
                <a16:creationId xmlns:a16="http://schemas.microsoft.com/office/drawing/2014/main" id="{11AADA21-2099-0762-5824-B0A71D59674F}"/>
              </a:ext>
            </a:extLst>
          </p:cNvPr>
          <p:cNvSpPr txBox="1"/>
          <p:nvPr/>
        </p:nvSpPr>
        <p:spPr>
          <a:xfrm>
            <a:off x="457199" y="1473387"/>
            <a:ext cx="14984291" cy="4883325"/>
          </a:xfrm>
          <a:prstGeom prst="rect">
            <a:avLst/>
          </a:prstGeom>
          <a:noFill/>
        </p:spPr>
        <p:txBody>
          <a:bodyPr wrap="square" rtlCol="0">
            <a:spAutoFit/>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3200" b="1" i="1" u="sng"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LẬP KẾ HOẠCH GIÁ THÀNH THEO KHOẢN MỤC: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3600" dirty="0">
                <a:solidFill>
                  <a:srgbClr val="002060"/>
                </a:solidFill>
                <a:latin typeface="Arial" panose="020B0604020202020204" pitchFamily="34" charset="0"/>
                <a:cs typeface="Arial" panose="020B0604020202020204" pitchFamily="34" charset="0"/>
              </a:rPr>
              <a:t>KH </a:t>
            </a:r>
            <a:r>
              <a:rPr lang="en-US" sz="3600" dirty="0" err="1">
                <a:solidFill>
                  <a:srgbClr val="002060"/>
                </a:solidFill>
                <a:latin typeface="Arial" panose="020B0604020202020204" pitchFamily="34" charset="0"/>
                <a:cs typeface="Arial" panose="020B0604020202020204" pitchFamily="34" charset="0"/>
              </a:rPr>
              <a:t>giá</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thành</a:t>
            </a:r>
            <a:r>
              <a:rPr lang="en-US" sz="360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được xây dựng dựa trên các căn cứ:</a:t>
            </a:r>
            <a:endParaRPr lang="en-US" sz="3600" dirty="0">
              <a:solidFill>
                <a:srgbClr val="002060"/>
              </a:solidFill>
              <a:latin typeface="Arial" panose="020B0604020202020204" pitchFamily="34" charset="0"/>
              <a:cs typeface="Arial" panose="020B0604020202020204" pitchFamily="34" charset="0"/>
            </a:endParaRPr>
          </a:p>
          <a:p>
            <a:pPr marL="457200" marR="0" lvl="0" indent="-457200" algn="just" defTabSz="914400" rtl="0" eaLnBrk="1" fontAlgn="auto" latinLnBrk="0" hangingPunct="1">
              <a:lnSpc>
                <a:spcPct val="150000"/>
              </a:lnSpc>
              <a:spcBef>
                <a:spcPts val="0"/>
              </a:spcBef>
              <a:spcAft>
                <a:spcPts val="0"/>
              </a:spcAft>
              <a:buClrTx/>
              <a:buSzTx/>
              <a:buFontTx/>
              <a:buChar char="-"/>
              <a:tabLst/>
              <a:defRPr/>
            </a:pPr>
            <a:r>
              <a:rPr lang="vi-VN" sz="3600" dirty="0">
                <a:latin typeface="Arial" panose="020B0604020202020204" pitchFamily="34" charset="0"/>
                <a:cs typeface="Arial" panose="020B0604020202020204" pitchFamily="34" charset="0"/>
              </a:rPr>
              <a:t>Về mục tiêu, chiến lược kinh doanh của xí nghiệp: </a:t>
            </a:r>
            <a:endParaRPr lang="en-US" sz="3600" dirty="0">
              <a:latin typeface="Arial" panose="020B0604020202020204" pitchFamily="34" charset="0"/>
              <a:cs typeface="Arial" panose="020B0604020202020204" pitchFamily="34" charset="0"/>
            </a:endParaRPr>
          </a:p>
          <a:p>
            <a:pPr marR="0" lvl="0" algn="just" defTabSz="914400" rtl="0" eaLnBrk="1" fontAlgn="auto" latinLnBrk="0" hangingPunct="1">
              <a:lnSpc>
                <a:spcPct val="150000"/>
              </a:lnSpc>
              <a:spcBef>
                <a:spcPts val="0"/>
              </a:spcBef>
              <a:spcAft>
                <a:spcPts val="0"/>
              </a:spcAft>
              <a:buClrTx/>
              <a:buSzTx/>
              <a:tabLst/>
              <a:defRPr/>
            </a:pPr>
            <a:r>
              <a:rPr lang="en-US" sz="3600" dirty="0">
                <a:latin typeface="Arial" panose="020B0604020202020204" pitchFamily="34" charset="0"/>
                <a:cs typeface="Arial" panose="020B0604020202020204" pitchFamily="34" charset="0"/>
              </a:rPr>
              <a:t>    </a:t>
            </a:r>
            <a:r>
              <a:rPr lang="vi-VN" sz="3600" dirty="0">
                <a:latin typeface="Arial" panose="020B0604020202020204" pitchFamily="34" charset="0"/>
                <a:cs typeface="Arial" panose="020B0604020202020204" pitchFamily="34" charset="0"/>
              </a:rPr>
              <a:t>Đảm bảo </a:t>
            </a:r>
            <a:r>
              <a:rPr lang="en-US" sz="3600" dirty="0" err="1">
                <a:latin typeface="Arial" panose="020B0604020202020204" pitchFamily="34" charset="0"/>
                <a:cs typeface="Arial" panose="020B0604020202020204" pitchFamily="34" charset="0"/>
              </a:rPr>
              <a:t>hoạt</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động</a:t>
            </a:r>
            <a:r>
              <a:rPr lang="en-US" sz="3600" dirty="0">
                <a:latin typeface="Arial" panose="020B0604020202020204" pitchFamily="34" charset="0"/>
                <a:cs typeface="Arial" panose="020B0604020202020204" pitchFamily="34" charset="0"/>
              </a:rPr>
              <a:t> SXKH, </a:t>
            </a:r>
            <a:r>
              <a:rPr lang="en-US" sz="3600" dirty="0" err="1">
                <a:latin typeface="Arial" panose="020B0604020202020204" pitchFamily="34" charset="0"/>
                <a:cs typeface="Arial" panose="020B0604020202020204" pitchFamily="34" charset="0"/>
              </a:rPr>
              <a:t>đảm</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bảo</a:t>
            </a:r>
            <a:r>
              <a:rPr lang="en-US" sz="3600" dirty="0">
                <a:latin typeface="Arial" panose="020B0604020202020204" pitchFamily="34" charset="0"/>
                <a:cs typeface="Arial" panose="020B0604020202020204" pitchFamily="34" charset="0"/>
              </a:rPr>
              <a:t> </a:t>
            </a:r>
            <a:r>
              <a:rPr lang="vi-VN" sz="3600" dirty="0">
                <a:latin typeface="Arial" panose="020B0604020202020204" pitchFamily="34" charset="0"/>
                <a:cs typeface="Arial" panose="020B0604020202020204" pitchFamily="34" charset="0"/>
              </a:rPr>
              <a:t>các chỉ t</a:t>
            </a:r>
            <a:r>
              <a:rPr lang="en-US" sz="3600" dirty="0" err="1">
                <a:latin typeface="Arial" panose="020B0604020202020204" pitchFamily="34" charset="0"/>
                <a:cs typeface="Arial" panose="020B0604020202020204" pitchFamily="34" charset="0"/>
              </a:rPr>
              <a:t>iêu</a:t>
            </a:r>
            <a:r>
              <a:rPr lang="vi-VN" sz="3600" dirty="0">
                <a:latin typeface="Arial" panose="020B0604020202020204" pitchFamily="34" charset="0"/>
                <a:cs typeface="Arial" panose="020B0604020202020204" pitchFamily="34" charset="0"/>
              </a:rPr>
              <a:t>: Doanh thu, lợi nhuận, nộp ngân sách nhà nước (thuế), việc làm và thu nhập của </a:t>
            </a:r>
            <a:r>
              <a:rPr lang="en-US" sz="3600" dirty="0">
                <a:latin typeface="Arial" panose="020B0604020202020204" pitchFamily="34" charset="0"/>
                <a:cs typeface="Arial" panose="020B0604020202020204" pitchFamily="34" charset="0"/>
              </a:rPr>
              <a:t>CB-CNV </a:t>
            </a:r>
            <a:r>
              <a:rPr lang="vi-VN" sz="3600" dirty="0">
                <a:latin typeface="Arial" panose="020B0604020202020204" pitchFamily="34" charset="0"/>
                <a:cs typeface="Arial" panose="020B0604020202020204" pitchFamily="34" charset="0"/>
              </a:rPr>
              <a:t>và mức cổ tức chia cho các cổ đông. </a:t>
            </a:r>
            <a:endParaRPr lang="en-US" sz="3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BE565DB3-2FFD-65FD-937D-A23543F40B79}"/>
              </a:ext>
            </a:extLst>
          </p:cNvPr>
          <p:cNvPicPr>
            <a:picLocks noChangeAspect="1"/>
          </p:cNvPicPr>
          <p:nvPr/>
        </p:nvPicPr>
        <p:blipFill>
          <a:blip r:embed="rId2"/>
          <a:stretch>
            <a:fillRect/>
          </a:stretch>
        </p:blipFill>
        <p:spPr>
          <a:xfrm>
            <a:off x="7696200" y="6286500"/>
            <a:ext cx="4871783" cy="3206946"/>
          </a:xfrm>
          <a:prstGeom prst="rect">
            <a:avLst/>
          </a:prstGeom>
          <a:ln>
            <a:noFill/>
          </a:ln>
          <a:effectLst>
            <a:softEdge rad="112500"/>
          </a:effectLst>
        </p:spPr>
      </p:pic>
    </p:spTree>
    <p:extLst>
      <p:ext uri="{BB962C8B-B14F-4D97-AF65-F5344CB8AC3E}">
        <p14:creationId xmlns:p14="http://schemas.microsoft.com/office/powerpoint/2010/main" val="2491986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C0FC642C-1EEF-49D3-B6C4-3FBE25FE53FC}"/>
              </a:ext>
            </a:extLst>
          </p:cNvPr>
          <p:cNvGrpSpPr/>
          <p:nvPr/>
        </p:nvGrpSpPr>
        <p:grpSpPr>
          <a:xfrm>
            <a:off x="1981200" y="419100"/>
            <a:ext cx="13716001" cy="914400"/>
            <a:chOff x="795332" y="609601"/>
            <a:chExt cx="13365102" cy="1554477"/>
          </a:xfrm>
        </p:grpSpPr>
        <p:sp>
          <p:nvSpPr>
            <p:cNvPr id="8" name="Rectangle: Rounded Corners 7">
              <a:extLst>
                <a:ext uri="{FF2B5EF4-FFF2-40B4-BE49-F238E27FC236}">
                  <a16:creationId xmlns:a16="http://schemas.microsoft.com/office/drawing/2014/main" id="{4A77A20C-21CB-1821-406A-4D955CE2736B}"/>
                </a:ext>
              </a:extLst>
            </p:cNvPr>
            <p:cNvSpPr/>
            <p:nvPr/>
          </p:nvSpPr>
          <p:spPr>
            <a:xfrm>
              <a:off x="795332" y="609601"/>
              <a:ext cx="13115934" cy="1554477"/>
            </a:xfrm>
            <a:prstGeom prst="round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8100000" scaled="1"/>
              <a:tileRect/>
            </a:gradFill>
            <a:ln>
              <a:noFill/>
            </a:ln>
            <a:effectLst>
              <a:outerShdw blurRad="57150" dist="19050" dir="5400000" algn="ctr" rotWithShape="0">
                <a:srgbClr val="000000">
                  <a:alpha val="63000"/>
                </a:srgbClr>
              </a:outerShdw>
            </a:effectLst>
          </p:spPr>
          <p:style>
            <a:lnRef idx="0">
              <a:scrgbClr r="0" g="0" b="0"/>
            </a:lnRef>
            <a:fillRef idx="3">
              <a:scrgbClr r="0" g="0" b="0"/>
            </a:fillRef>
            <a:effectRef idx="3">
              <a:scrgbClr r="0" g="0" b="0"/>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624624AA-1F02-73AC-E014-BC1CFF77FFE3}"/>
                </a:ext>
              </a:extLst>
            </p:cNvPr>
            <p:cNvSpPr txBox="1"/>
            <p:nvPr/>
          </p:nvSpPr>
          <p:spPr>
            <a:xfrm>
              <a:off x="1196266" y="685483"/>
              <a:ext cx="12964168" cy="14027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marR="0" lvl="0" indent="0" algn="ctr" defTabSz="1600200" rtl="0" eaLnBrk="1" fontAlgn="auto" latinLnBrk="0" hangingPunct="1">
                <a:lnSpc>
                  <a:spcPct val="90000"/>
                </a:lnSpc>
                <a:spcBef>
                  <a:spcPct val="0"/>
                </a:spcBef>
                <a:spcAft>
                  <a:spcPct val="35000"/>
                </a:spcAft>
                <a:buClrTx/>
                <a:buSzTx/>
                <a:buFont typeface="+mj-lt"/>
                <a:buNone/>
                <a:tabLst/>
                <a:defRPr/>
              </a:pPr>
              <a:r>
                <a:rPr kumimoji="0" lang="en-US" sz="4400" b="1" i="0" u="none" strike="noStrike" kern="1200" cap="none" spc="0" normalizeH="0" baseline="0" noProof="0" dirty="0">
                  <a:ln>
                    <a:noFill/>
                  </a:ln>
                  <a:solidFill>
                    <a:srgbClr val="FFFFFF"/>
                  </a:solidFill>
                  <a:effectLst/>
                  <a:uLnTx/>
                  <a:uFillTx/>
                  <a:latin typeface="Calibri"/>
                  <a:ea typeface="方正粗倩简体"/>
                  <a:cs typeface="+mn-cs"/>
                </a:rPr>
                <a:t>PHƯƠNG PHÁP THIẾT LẬP GIÁ THÀNH SẢN PHẨM</a:t>
              </a:r>
            </a:p>
          </p:txBody>
        </p:sp>
      </p:grpSp>
      <p:sp>
        <p:nvSpPr>
          <p:cNvPr id="2" name="TextBox 1">
            <a:extLst>
              <a:ext uri="{FF2B5EF4-FFF2-40B4-BE49-F238E27FC236}">
                <a16:creationId xmlns:a16="http://schemas.microsoft.com/office/drawing/2014/main" id="{1DB3610E-89DA-B330-3D05-2A952CE0F476}"/>
              </a:ext>
            </a:extLst>
          </p:cNvPr>
          <p:cNvSpPr txBox="1"/>
          <p:nvPr/>
        </p:nvSpPr>
        <p:spPr>
          <a:xfrm>
            <a:off x="277690" y="1339008"/>
            <a:ext cx="17629310" cy="9130641"/>
          </a:xfrm>
          <a:prstGeom prst="rect">
            <a:avLst/>
          </a:prstGeom>
          <a:noFill/>
        </p:spPr>
        <p:txBody>
          <a:bodyPr wrap="square" rtlCol="0">
            <a:spAutoFit/>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3600" b="1" i="1" u="sng"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LẬP KẾ HOẠCH GIÁ THÀNH THEO KHOẢN MỤC (TT)</a:t>
            </a:r>
          </a:p>
          <a:p>
            <a:pPr algn="just">
              <a:lnSpc>
                <a:spcPct val="150000"/>
              </a:lnSpc>
              <a:defRPr/>
            </a:pPr>
            <a:r>
              <a:rPr lang="vi-VN" sz="3600" b="1" i="1" u="sng" dirty="0">
                <a:solidFill>
                  <a:srgbClr val="FF0000"/>
                </a:solidFill>
              </a:rPr>
              <a:t>Về các chỉ tiêu để tính giá thành: </a:t>
            </a:r>
            <a:endParaRPr lang="en-US" sz="3600" b="1" i="1" u="sng" dirty="0">
              <a:solidFill>
                <a:srgbClr val="FF0000"/>
              </a:solidFill>
            </a:endParaRPr>
          </a:p>
          <a:p>
            <a:pPr algn="just">
              <a:lnSpc>
                <a:spcPct val="150000"/>
              </a:lnSpc>
              <a:defRPr/>
            </a:pPr>
            <a:r>
              <a:rPr lang="vi-VN" sz="3600" b="1" i="1" dirty="0">
                <a:solidFill>
                  <a:srgbClr val="002060"/>
                </a:solidFill>
              </a:rPr>
              <a:t>+ Chi phí </a:t>
            </a:r>
            <a:r>
              <a:rPr lang="en-US" sz="3600" b="1" i="1" dirty="0">
                <a:solidFill>
                  <a:srgbClr val="002060"/>
                </a:solidFill>
              </a:rPr>
              <a:t>NVL</a:t>
            </a:r>
            <a:r>
              <a:rPr lang="vi-VN" sz="3600" b="1" i="1" dirty="0">
                <a:solidFill>
                  <a:srgbClr val="002060"/>
                </a:solidFill>
              </a:rPr>
              <a:t>, năng lượng: </a:t>
            </a:r>
            <a:r>
              <a:rPr lang="vi-VN" sz="3600" dirty="0"/>
              <a:t>Được tính toán trên cơ sở định mức tiêu hao </a:t>
            </a:r>
            <a:r>
              <a:rPr lang="en-US" sz="3600" dirty="0"/>
              <a:t>NVL</a:t>
            </a:r>
            <a:r>
              <a:rPr lang="vi-VN" sz="3600" dirty="0"/>
              <a:t> kế hoạch và đơn giá nguyên vật liệu kế hoạch. </a:t>
            </a:r>
            <a:endParaRPr lang="en-US" sz="3600" dirty="0"/>
          </a:p>
          <a:p>
            <a:pPr algn="just">
              <a:lnSpc>
                <a:spcPct val="150000"/>
              </a:lnSpc>
              <a:defRPr/>
            </a:pPr>
            <a:r>
              <a:rPr lang="vi-VN" sz="3600" b="1" i="1" dirty="0"/>
              <a:t>Trong đó: </a:t>
            </a:r>
            <a:endParaRPr lang="en-US" sz="3600" b="1" i="1" dirty="0"/>
          </a:p>
          <a:p>
            <a:pPr marL="571500" indent="-571500" algn="just">
              <a:lnSpc>
                <a:spcPct val="150000"/>
              </a:lnSpc>
              <a:buFont typeface="Wingdings" panose="05000000000000000000" pitchFamily="2" charset="2"/>
              <a:buChar char="ü"/>
              <a:defRPr/>
            </a:pPr>
            <a:r>
              <a:rPr lang="vi-VN" sz="3600" dirty="0">
                <a:solidFill>
                  <a:srgbClr val="002060"/>
                </a:solidFill>
              </a:rPr>
              <a:t>Định mức tiêu hao </a:t>
            </a:r>
            <a:r>
              <a:rPr lang="en-US" sz="3600" dirty="0">
                <a:solidFill>
                  <a:srgbClr val="002060"/>
                </a:solidFill>
              </a:rPr>
              <a:t>NVL </a:t>
            </a:r>
            <a:r>
              <a:rPr lang="vi-VN" sz="3600" dirty="0">
                <a:solidFill>
                  <a:srgbClr val="002060"/>
                </a:solidFill>
              </a:rPr>
              <a:t>kế hoạch dựa trên định mức tiêu hao </a:t>
            </a:r>
            <a:r>
              <a:rPr lang="en-US" sz="3600" dirty="0">
                <a:solidFill>
                  <a:srgbClr val="002060"/>
                </a:solidFill>
              </a:rPr>
              <a:t>NVL </a:t>
            </a:r>
            <a:r>
              <a:rPr lang="vi-VN" sz="3600" dirty="0">
                <a:solidFill>
                  <a:srgbClr val="002060"/>
                </a:solidFill>
              </a:rPr>
              <a:t>theo thiết kế sản phẩm, có điều chỉnh theo sự khác biệt của </a:t>
            </a:r>
            <a:r>
              <a:rPr lang="en-US" sz="3600" dirty="0">
                <a:solidFill>
                  <a:srgbClr val="002060"/>
                </a:solidFill>
              </a:rPr>
              <a:t>NVL </a:t>
            </a:r>
            <a:r>
              <a:rPr lang="vi-VN" sz="3600" dirty="0">
                <a:solidFill>
                  <a:srgbClr val="002060"/>
                </a:solidFill>
              </a:rPr>
              <a:t>sẽ cung cấp so với thiết kế và tham khảo hao phí </a:t>
            </a:r>
            <a:r>
              <a:rPr lang="en-US" sz="3600" dirty="0">
                <a:solidFill>
                  <a:srgbClr val="002060"/>
                </a:solidFill>
              </a:rPr>
              <a:t>NVL </a:t>
            </a:r>
            <a:r>
              <a:rPr lang="vi-VN" sz="3600" dirty="0">
                <a:solidFill>
                  <a:srgbClr val="002060"/>
                </a:solidFill>
              </a:rPr>
              <a:t>thực tế của kỳ trước. </a:t>
            </a:r>
            <a:endParaRPr lang="en-US" sz="3600" dirty="0">
              <a:solidFill>
                <a:srgbClr val="002060"/>
              </a:solidFill>
            </a:endParaRPr>
          </a:p>
          <a:p>
            <a:pPr marL="571500" indent="-571500" algn="just">
              <a:lnSpc>
                <a:spcPct val="150000"/>
              </a:lnSpc>
              <a:buFont typeface="Wingdings" panose="05000000000000000000" pitchFamily="2" charset="2"/>
              <a:buChar char="ü"/>
              <a:defRPr/>
            </a:pPr>
            <a:r>
              <a:rPr lang="vi-VN" sz="3600" dirty="0">
                <a:solidFill>
                  <a:srgbClr val="002060"/>
                </a:solidFill>
              </a:rPr>
              <a:t>Đơn giá kế hoạch được lấy theo đơn giá của </a:t>
            </a:r>
            <a:r>
              <a:rPr lang="en-US" sz="3600" dirty="0">
                <a:solidFill>
                  <a:srgbClr val="002060"/>
                </a:solidFill>
              </a:rPr>
              <a:t>NVL </a:t>
            </a:r>
            <a:r>
              <a:rPr lang="vi-VN" sz="3600" dirty="0">
                <a:solidFill>
                  <a:srgbClr val="002060"/>
                </a:solidFill>
              </a:rPr>
              <a:t>tồn kho kỳ trước và điều chỉnh theo dự báo biến động giá </a:t>
            </a:r>
            <a:r>
              <a:rPr lang="en-US" sz="3600" dirty="0">
                <a:solidFill>
                  <a:srgbClr val="002060"/>
                </a:solidFill>
              </a:rPr>
              <a:t>NVL </a:t>
            </a:r>
            <a:r>
              <a:rPr lang="vi-VN" sz="3600" dirty="0">
                <a:solidFill>
                  <a:srgbClr val="002060"/>
                </a:solidFill>
              </a:rPr>
              <a:t>của thị trường trong kỳ kế hoạch.</a:t>
            </a:r>
            <a:endParaRPr lang="en-US" sz="3600" dirty="0">
              <a:solidFill>
                <a:srgbClr val="002060"/>
              </a:solidFill>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7492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2CC548-B703-34F3-C650-087CAA49F2B1}"/>
              </a:ext>
            </a:extLst>
          </p:cNvPr>
          <p:cNvSpPr txBox="1"/>
          <p:nvPr/>
        </p:nvSpPr>
        <p:spPr>
          <a:xfrm>
            <a:off x="609600" y="1638300"/>
            <a:ext cx="17373600" cy="6637651"/>
          </a:xfrm>
          <a:prstGeom prst="rect">
            <a:avLst/>
          </a:prstGeom>
          <a:noFill/>
        </p:spPr>
        <p:txBody>
          <a:bodyPr wrap="square" rtlCol="0">
            <a:spAutoFit/>
          </a:bodyPr>
          <a:lstStyle/>
          <a:p>
            <a:pPr marL="457200" marR="0" lvl="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3600" b="1" i="1" u="sng"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LẬP KẾ HOẠCH GIÁ THÀNH THEO KHOẢN MỤC (TT)</a:t>
            </a:r>
          </a:p>
          <a:p>
            <a:pPr algn="just">
              <a:lnSpc>
                <a:spcPct val="150000"/>
              </a:lnSpc>
              <a:defRPr/>
            </a:pPr>
            <a:r>
              <a:rPr lang="vi-VN" sz="3600" b="1" i="1" u="sng" dirty="0">
                <a:solidFill>
                  <a:srgbClr val="FF0000"/>
                </a:solidFill>
              </a:rPr>
              <a:t>Về các chỉ tiêu để tính giá thành: </a:t>
            </a:r>
            <a:endParaRPr lang="en-US" sz="3600" b="1" i="1" u="sng" dirty="0">
              <a:solidFill>
                <a:srgbClr val="FF0000"/>
              </a:solidFill>
            </a:endParaRPr>
          </a:p>
          <a:p>
            <a:pPr algn="just">
              <a:lnSpc>
                <a:spcPct val="150000"/>
              </a:lnSpc>
              <a:defRPr/>
            </a:pPr>
            <a:r>
              <a:rPr lang="vi-VN" sz="3600" b="1" i="1" dirty="0">
                <a:solidFill>
                  <a:srgbClr val="002060"/>
                </a:solidFill>
              </a:rPr>
              <a:t>+ Chi phí nhân công trực tiếp và các khoản trích theo lương: </a:t>
            </a:r>
            <a:endParaRPr lang="en-US" sz="3600" b="1" i="1" dirty="0">
              <a:solidFill>
                <a:srgbClr val="002060"/>
              </a:solidFill>
            </a:endParaRPr>
          </a:p>
          <a:p>
            <a:pPr algn="just">
              <a:lnSpc>
                <a:spcPct val="150000"/>
              </a:lnSpc>
              <a:defRPr/>
            </a:pPr>
            <a:r>
              <a:rPr lang="vi-VN" sz="3600" dirty="0">
                <a:solidFill>
                  <a:srgbClr val="002060"/>
                </a:solidFill>
              </a:rPr>
              <a:t>Chi phí nhân công trực tiếp: Được lấy theo chi phí nhân công trực tiếp kế hoạch của kỳ trước và có xem xét điều chỉnh trên cơ sở: sự thay đổi về công nghệ sản xuất hoặc áp dụng tiến bộ kỹ thuật làm thay đổi định mức lao động; đơn giá tiền lương thay đổi do các điều chỉnh về chế độ, chính sách tiền lương của Nhà nước</a:t>
            </a:r>
            <a:endParaRPr lang="en-US" sz="3600" dirty="0">
              <a:solidFill>
                <a:srgbClr val="002060"/>
              </a:solidFill>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B52D3987-6A06-A5D4-11FB-449E39F4CAD0}"/>
              </a:ext>
            </a:extLst>
          </p:cNvPr>
          <p:cNvGrpSpPr/>
          <p:nvPr/>
        </p:nvGrpSpPr>
        <p:grpSpPr>
          <a:xfrm>
            <a:off x="1981200" y="419100"/>
            <a:ext cx="13716001" cy="914400"/>
            <a:chOff x="795332" y="609601"/>
            <a:chExt cx="13365102" cy="1554477"/>
          </a:xfrm>
        </p:grpSpPr>
        <p:sp>
          <p:nvSpPr>
            <p:cNvPr id="6" name="Rectangle: Rounded Corners 5">
              <a:extLst>
                <a:ext uri="{FF2B5EF4-FFF2-40B4-BE49-F238E27FC236}">
                  <a16:creationId xmlns:a16="http://schemas.microsoft.com/office/drawing/2014/main" id="{58EADDF8-81E7-4FF0-4084-6ECD65D02C62}"/>
                </a:ext>
              </a:extLst>
            </p:cNvPr>
            <p:cNvSpPr/>
            <p:nvPr/>
          </p:nvSpPr>
          <p:spPr>
            <a:xfrm>
              <a:off x="795332" y="609601"/>
              <a:ext cx="13115934" cy="1554477"/>
            </a:xfrm>
            <a:prstGeom prst="round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8100000" scaled="1"/>
              <a:tileRect/>
            </a:gradFill>
            <a:ln>
              <a:noFill/>
            </a:ln>
            <a:effectLst>
              <a:outerShdw blurRad="57150" dist="19050" dir="5400000" algn="ctr" rotWithShape="0">
                <a:srgbClr val="000000">
                  <a:alpha val="63000"/>
                </a:srgbClr>
              </a:outerShdw>
            </a:effectLst>
          </p:spPr>
          <p:style>
            <a:lnRef idx="0">
              <a:scrgbClr r="0" g="0" b="0"/>
            </a:lnRef>
            <a:fillRef idx="3">
              <a:scrgbClr r="0" g="0" b="0"/>
            </a:fillRef>
            <a:effectRef idx="3">
              <a:scrgbClr r="0" g="0" b="0"/>
            </a:effectRef>
            <a:fontRef idx="minor">
              <a:schemeClr val="lt1"/>
            </a:fontRef>
          </p:style>
          <p:txBody>
            <a:bodyPr/>
            <a:lstStyle/>
            <a:p>
              <a:endParaRPr lang="en-US"/>
            </a:p>
          </p:txBody>
        </p:sp>
        <p:sp>
          <p:nvSpPr>
            <p:cNvPr id="7" name="Rectangle: Rounded Corners 4">
              <a:extLst>
                <a:ext uri="{FF2B5EF4-FFF2-40B4-BE49-F238E27FC236}">
                  <a16:creationId xmlns:a16="http://schemas.microsoft.com/office/drawing/2014/main" id="{251D5209-628F-03E0-0C74-FD5795765191}"/>
                </a:ext>
              </a:extLst>
            </p:cNvPr>
            <p:cNvSpPr txBox="1"/>
            <p:nvPr/>
          </p:nvSpPr>
          <p:spPr>
            <a:xfrm>
              <a:off x="1196266" y="685483"/>
              <a:ext cx="12964168" cy="14027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marR="0" lvl="0" indent="0" algn="ctr" defTabSz="1600200" rtl="0" eaLnBrk="1" fontAlgn="auto" latinLnBrk="0" hangingPunct="1">
                <a:lnSpc>
                  <a:spcPct val="90000"/>
                </a:lnSpc>
                <a:spcBef>
                  <a:spcPct val="0"/>
                </a:spcBef>
                <a:spcAft>
                  <a:spcPct val="35000"/>
                </a:spcAft>
                <a:buClrTx/>
                <a:buSzTx/>
                <a:buFont typeface="+mj-lt"/>
                <a:buNone/>
                <a:tabLst/>
                <a:defRPr/>
              </a:pPr>
              <a:r>
                <a:rPr kumimoji="0" lang="en-US" sz="4400" b="1" i="0" u="none" strike="noStrike" kern="1200" cap="none" spc="0" normalizeH="0" baseline="0" noProof="0" dirty="0">
                  <a:ln>
                    <a:noFill/>
                  </a:ln>
                  <a:solidFill>
                    <a:srgbClr val="FFFFFF"/>
                  </a:solidFill>
                  <a:effectLst/>
                  <a:uLnTx/>
                  <a:uFillTx/>
                  <a:latin typeface="Calibri"/>
                  <a:ea typeface="方正粗倩简体"/>
                  <a:cs typeface="+mn-cs"/>
                </a:rPr>
                <a:t>PHƯƠNG PHÁP THIẾT LẬP GIÁ THÀNH SẢN PHẨM</a:t>
              </a:r>
            </a:p>
          </p:txBody>
        </p:sp>
      </p:grpSp>
    </p:spTree>
    <p:extLst>
      <p:ext uri="{BB962C8B-B14F-4D97-AF65-F5344CB8AC3E}">
        <p14:creationId xmlns:p14="http://schemas.microsoft.com/office/powerpoint/2010/main" val="5565029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BFF11AD-07B8-DC78-7E2A-765106C12DCB}"/>
              </a:ext>
            </a:extLst>
          </p:cNvPr>
          <p:cNvSpPr txBox="1"/>
          <p:nvPr/>
        </p:nvSpPr>
        <p:spPr>
          <a:xfrm>
            <a:off x="2392660" y="463736"/>
            <a:ext cx="13990340" cy="1326963"/>
          </a:xfrm>
          <a:prstGeom prst="rect">
            <a:avLst/>
          </a:prstGeom>
          <a:solidFill>
            <a:srgbClr val="A3E7FF"/>
          </a:solidFill>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marR="0" lvl="0" indent="0" algn="ctr" defTabSz="1600200" rtl="0" eaLnBrk="1" fontAlgn="auto" latinLnBrk="0" hangingPunct="1">
              <a:lnSpc>
                <a:spcPct val="90000"/>
              </a:lnSpc>
              <a:spcBef>
                <a:spcPct val="0"/>
              </a:spcBef>
              <a:spcAft>
                <a:spcPct val="35000"/>
              </a:spcAft>
              <a:buClrTx/>
              <a:buSzTx/>
              <a:buFont typeface="+mj-lt"/>
              <a:buNone/>
              <a:tabLst/>
              <a:defRPr/>
            </a:pP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方正粗倩简体"/>
                <a:cs typeface="Arial" panose="020B0604020202020204" pitchFamily="34" charset="0"/>
              </a:rPr>
              <a:t>LẬP DỰ TOÁN CHI PHÍ SẢN XUẤT THEO YẾU TỐ</a:t>
            </a:r>
          </a:p>
        </p:txBody>
      </p:sp>
      <p:sp>
        <p:nvSpPr>
          <p:cNvPr id="6" name="TextBox 5">
            <a:extLst>
              <a:ext uri="{FF2B5EF4-FFF2-40B4-BE49-F238E27FC236}">
                <a16:creationId xmlns:a16="http://schemas.microsoft.com/office/drawing/2014/main" id="{BFD1E32E-2335-E41B-C2FD-8B51043604BD}"/>
              </a:ext>
            </a:extLst>
          </p:cNvPr>
          <p:cNvSpPr txBox="1"/>
          <p:nvPr/>
        </p:nvSpPr>
        <p:spPr>
          <a:xfrm>
            <a:off x="1066800" y="1790699"/>
            <a:ext cx="16383000" cy="8299644"/>
          </a:xfrm>
          <a:prstGeom prst="rect">
            <a:avLst/>
          </a:prstGeom>
          <a:noFill/>
        </p:spPr>
        <p:txBody>
          <a:bodyPr wrap="square" rtlCol="0">
            <a:spAutoFit/>
          </a:bodyPr>
          <a:lstStyle/>
          <a:p>
            <a:pPr>
              <a:lnSpc>
                <a:spcPct val="150000"/>
              </a:lnSpc>
            </a:pPr>
            <a:r>
              <a:rPr lang="en-US" sz="3600" b="1" i="1" u="sng" dirty="0">
                <a:solidFill>
                  <a:srgbClr val="FF0000"/>
                </a:solidFill>
                <a:latin typeface="Arial" panose="020B0604020202020204" pitchFamily="34" charset="0"/>
                <a:cs typeface="Arial" panose="020B0604020202020204" pitchFamily="34" charset="0"/>
              </a:rPr>
              <a:t>Chi </a:t>
            </a:r>
            <a:r>
              <a:rPr lang="en-US" sz="3600" b="1" i="1" u="sng" dirty="0" err="1">
                <a:solidFill>
                  <a:srgbClr val="FF0000"/>
                </a:solidFill>
                <a:latin typeface="Arial" panose="020B0604020202020204" pitchFamily="34" charset="0"/>
                <a:cs typeface="Arial" panose="020B0604020202020204" pitchFamily="34" charset="0"/>
              </a:rPr>
              <a:t>phí</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sản</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xuất</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theo</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yếu</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tố</a:t>
            </a:r>
            <a:endParaRPr lang="en-US" sz="3600" b="1" i="1" u="sng" dirty="0">
              <a:solidFill>
                <a:srgbClr val="FF000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Chi phí sản xuất theo yếu tố là những chi phí phát sinh nếu có cùng nội dung kinh tế được sắp chung vào một yếu tố, bất kể nó phát sinh ở bộ phận nào và dùng để SX ra sp gì.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b="1" i="1" u="sng" dirty="0">
                <a:solidFill>
                  <a:srgbClr val="FF0000"/>
                </a:solidFill>
                <a:latin typeface="Arial" panose="020B0604020202020204" pitchFamily="34" charset="0"/>
                <a:cs typeface="Arial" panose="020B0604020202020204" pitchFamily="34" charset="0"/>
              </a:rPr>
              <a:t>Đó là 5 yếu tố chi phí: </a:t>
            </a:r>
            <a:endParaRPr lang="en-US" sz="3600" b="1" i="1" u="sng" dirty="0">
              <a:solidFill>
                <a:srgbClr val="FF000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nguyên vật liệu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nhân công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khấu hao TSCĐ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dịch vụ mua ngoài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bằng tiền khác</a:t>
            </a:r>
            <a:endParaRPr lang="en-US" sz="36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1013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BFF11AD-07B8-DC78-7E2A-765106C12DCB}"/>
              </a:ext>
            </a:extLst>
          </p:cNvPr>
          <p:cNvSpPr txBox="1"/>
          <p:nvPr/>
        </p:nvSpPr>
        <p:spPr>
          <a:xfrm>
            <a:off x="2392660" y="463736"/>
            <a:ext cx="13990340" cy="1326963"/>
          </a:xfrm>
          <a:prstGeom prst="rect">
            <a:avLst/>
          </a:prstGeom>
          <a:solidFill>
            <a:srgbClr val="A3E7FF"/>
          </a:solidFill>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marL="0" marR="0" lvl="0" indent="0" algn="ctr" defTabSz="1600200" rtl="0" eaLnBrk="1" fontAlgn="auto" latinLnBrk="0" hangingPunct="1">
              <a:lnSpc>
                <a:spcPct val="90000"/>
              </a:lnSpc>
              <a:spcBef>
                <a:spcPct val="0"/>
              </a:spcBef>
              <a:spcAft>
                <a:spcPct val="35000"/>
              </a:spcAft>
              <a:buClrTx/>
              <a:buSzTx/>
              <a:buFont typeface="+mj-lt"/>
              <a:buNone/>
              <a:tabLst/>
              <a:defRPr/>
            </a:pP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方正粗倩简体"/>
                <a:cs typeface="Arial" panose="020B0604020202020204" pitchFamily="34" charset="0"/>
              </a:rPr>
              <a:t>LẬP DỰ TOÁN CHI PHÍ SẢN XUẤT THEO YẾU TỐ</a:t>
            </a:r>
          </a:p>
        </p:txBody>
      </p:sp>
      <p:sp>
        <p:nvSpPr>
          <p:cNvPr id="6" name="TextBox 5">
            <a:extLst>
              <a:ext uri="{FF2B5EF4-FFF2-40B4-BE49-F238E27FC236}">
                <a16:creationId xmlns:a16="http://schemas.microsoft.com/office/drawing/2014/main" id="{BFD1E32E-2335-E41B-C2FD-8B51043604BD}"/>
              </a:ext>
            </a:extLst>
          </p:cNvPr>
          <p:cNvSpPr txBox="1"/>
          <p:nvPr/>
        </p:nvSpPr>
        <p:spPr>
          <a:xfrm>
            <a:off x="1066800" y="1790699"/>
            <a:ext cx="16383000" cy="8299644"/>
          </a:xfrm>
          <a:prstGeom prst="rect">
            <a:avLst/>
          </a:prstGeom>
          <a:noFill/>
        </p:spPr>
        <p:txBody>
          <a:bodyPr wrap="square" rtlCol="0">
            <a:spAutoFit/>
          </a:bodyPr>
          <a:lstStyle/>
          <a:p>
            <a:pPr>
              <a:lnSpc>
                <a:spcPct val="150000"/>
              </a:lnSpc>
            </a:pPr>
            <a:r>
              <a:rPr lang="en-US" sz="3600" b="1" i="1" u="sng" dirty="0">
                <a:solidFill>
                  <a:srgbClr val="FF0000"/>
                </a:solidFill>
                <a:latin typeface="Arial" panose="020B0604020202020204" pitchFamily="34" charset="0"/>
                <a:cs typeface="Arial" panose="020B0604020202020204" pitchFamily="34" charset="0"/>
              </a:rPr>
              <a:t>Chi </a:t>
            </a:r>
            <a:r>
              <a:rPr lang="en-US" sz="3600" b="1" i="1" u="sng" dirty="0" err="1">
                <a:solidFill>
                  <a:srgbClr val="FF0000"/>
                </a:solidFill>
                <a:latin typeface="Arial" panose="020B0604020202020204" pitchFamily="34" charset="0"/>
                <a:cs typeface="Arial" panose="020B0604020202020204" pitchFamily="34" charset="0"/>
              </a:rPr>
              <a:t>phí</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sản</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xuất</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theo</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yếu</a:t>
            </a:r>
            <a:r>
              <a:rPr lang="en-US" sz="3600" b="1" i="1" u="sng" dirty="0">
                <a:solidFill>
                  <a:srgbClr val="FF0000"/>
                </a:solidFill>
                <a:latin typeface="Arial" panose="020B0604020202020204" pitchFamily="34" charset="0"/>
                <a:cs typeface="Arial" panose="020B0604020202020204" pitchFamily="34" charset="0"/>
              </a:rPr>
              <a:t> </a:t>
            </a:r>
            <a:r>
              <a:rPr lang="en-US" sz="3600" b="1" i="1" u="sng" dirty="0" err="1">
                <a:solidFill>
                  <a:srgbClr val="FF0000"/>
                </a:solidFill>
                <a:latin typeface="Arial" panose="020B0604020202020204" pitchFamily="34" charset="0"/>
                <a:cs typeface="Arial" panose="020B0604020202020204" pitchFamily="34" charset="0"/>
              </a:rPr>
              <a:t>tố</a:t>
            </a:r>
            <a:endParaRPr lang="en-US" sz="3600" b="1" i="1" u="sng" dirty="0">
              <a:solidFill>
                <a:srgbClr val="FF000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Chi phí sản xuất theo yếu tố là những chi phí phát sinh nếu có cùng nội dung kinh tế được sắp chung vào một yếu tố, bất kể nó phát sinh ở bộ phận nào và dùng để SX ra sp gì.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b="1" i="1" u="sng" dirty="0">
                <a:solidFill>
                  <a:srgbClr val="FF0000"/>
                </a:solidFill>
                <a:latin typeface="Arial" panose="020B0604020202020204" pitchFamily="34" charset="0"/>
                <a:cs typeface="Arial" panose="020B0604020202020204" pitchFamily="34" charset="0"/>
              </a:rPr>
              <a:t>Đó là 5 yếu tố chi phí: </a:t>
            </a:r>
            <a:endParaRPr lang="en-US" sz="3600" b="1" i="1" u="sng" dirty="0">
              <a:solidFill>
                <a:srgbClr val="FF000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nguyên vật liệu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nhân công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khấu hao TSCĐ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dịch vụ mua ngoài </a:t>
            </a:r>
            <a:endParaRPr lang="en-US" sz="3600" dirty="0">
              <a:solidFill>
                <a:srgbClr val="002060"/>
              </a:solidFill>
              <a:latin typeface="Arial" panose="020B0604020202020204" pitchFamily="34" charset="0"/>
              <a:cs typeface="Arial" panose="020B0604020202020204" pitchFamily="34" charset="0"/>
            </a:endParaRPr>
          </a:p>
          <a:p>
            <a:pPr algn="just">
              <a:lnSpc>
                <a:spcPct val="150000"/>
              </a:lnSpc>
            </a:pPr>
            <a:r>
              <a:rPr lang="vi-VN" sz="3600" dirty="0">
                <a:solidFill>
                  <a:srgbClr val="002060"/>
                </a:solidFill>
                <a:latin typeface="Arial" panose="020B0604020202020204" pitchFamily="34" charset="0"/>
                <a:cs typeface="Arial" panose="020B0604020202020204" pitchFamily="34" charset="0"/>
              </a:rPr>
              <a:t>+ Chi phí bằng tiền khác</a:t>
            </a:r>
            <a:endParaRPr lang="en-US" sz="36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4629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21999"/>
          </a:blip>
          <a:srcRect t="7786" b="7786"/>
          <a:stretch>
            <a:fillRect/>
          </a:stretch>
        </p:blipFill>
        <p:spPr>
          <a:xfrm>
            <a:off x="0" y="0"/>
            <a:ext cx="18288000" cy="10287000"/>
          </a:xfrm>
          <a:prstGeom prst="rect">
            <a:avLst/>
          </a:prstGeom>
        </p:spPr>
      </p:pic>
      <p:grpSp>
        <p:nvGrpSpPr>
          <p:cNvPr id="3" name="Group 3"/>
          <p:cNvGrpSpPr/>
          <p:nvPr/>
        </p:nvGrpSpPr>
        <p:grpSpPr>
          <a:xfrm>
            <a:off x="4430882" y="4131361"/>
            <a:ext cx="4412523" cy="4448034"/>
            <a:chOff x="0" y="0"/>
            <a:chExt cx="1293983" cy="1230335"/>
          </a:xfrm>
        </p:grpSpPr>
        <p:sp>
          <p:nvSpPr>
            <p:cNvPr id="4" name="Freeform 4"/>
            <p:cNvSpPr/>
            <p:nvPr/>
          </p:nvSpPr>
          <p:spPr>
            <a:xfrm>
              <a:off x="34569" y="0"/>
              <a:ext cx="1224845" cy="1230335"/>
            </a:xfrm>
            <a:custGeom>
              <a:avLst/>
              <a:gdLst/>
              <a:ahLst/>
              <a:cxnLst/>
              <a:rect l="l" t="t" r="r" b="b"/>
              <a:pathLst>
                <a:path w="1224845" h="1230335">
                  <a:moveTo>
                    <a:pt x="612423" y="0"/>
                  </a:moveTo>
                  <a:cubicBezTo>
                    <a:pt x="951096" y="1515"/>
                    <a:pt x="1224845" y="276490"/>
                    <a:pt x="1224845" y="615167"/>
                  </a:cubicBezTo>
                  <a:cubicBezTo>
                    <a:pt x="1224845" y="953845"/>
                    <a:pt x="951096" y="1228820"/>
                    <a:pt x="612423" y="1230335"/>
                  </a:cubicBezTo>
                  <a:cubicBezTo>
                    <a:pt x="273749" y="1228820"/>
                    <a:pt x="0" y="953845"/>
                    <a:pt x="0" y="615167"/>
                  </a:cubicBezTo>
                  <a:cubicBezTo>
                    <a:pt x="0" y="276490"/>
                    <a:pt x="273749" y="1515"/>
                    <a:pt x="612423" y="0"/>
                  </a:cubicBezTo>
                  <a:close/>
                </a:path>
              </a:pathLst>
            </a:custGeom>
            <a:solidFill>
              <a:srgbClr val="0063C8"/>
            </a:solidFill>
          </p:spPr>
          <p:txBody>
            <a:bodyPr/>
            <a:lstStyle/>
            <a:p>
              <a:endParaRPr lang="en-US"/>
            </a:p>
          </p:txBody>
        </p:sp>
        <p:sp>
          <p:nvSpPr>
            <p:cNvPr id="5" name="TextBox 5"/>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 name="Group 6"/>
          <p:cNvGrpSpPr/>
          <p:nvPr/>
        </p:nvGrpSpPr>
        <p:grpSpPr>
          <a:xfrm>
            <a:off x="225565" y="6484630"/>
            <a:ext cx="4755187" cy="4297793"/>
            <a:chOff x="0" y="0"/>
            <a:chExt cx="1027471" cy="997836"/>
          </a:xfrm>
        </p:grpSpPr>
        <p:sp>
          <p:nvSpPr>
            <p:cNvPr id="7" name="Freeform 7"/>
            <p:cNvSpPr/>
            <p:nvPr/>
          </p:nvSpPr>
          <p:spPr>
            <a:xfrm>
              <a:off x="17044" y="0"/>
              <a:ext cx="993383" cy="997836"/>
            </a:xfrm>
            <a:custGeom>
              <a:avLst/>
              <a:gdLst/>
              <a:ahLst/>
              <a:cxnLst/>
              <a:rect l="l" t="t" r="r" b="b"/>
              <a:pathLst>
                <a:path w="993383" h="997836">
                  <a:moveTo>
                    <a:pt x="496691" y="0"/>
                  </a:moveTo>
                  <a:cubicBezTo>
                    <a:pt x="771365" y="1228"/>
                    <a:pt x="993383" y="224241"/>
                    <a:pt x="993383" y="498918"/>
                  </a:cubicBezTo>
                  <a:cubicBezTo>
                    <a:pt x="993383" y="773594"/>
                    <a:pt x="771365" y="996607"/>
                    <a:pt x="496691" y="997836"/>
                  </a:cubicBezTo>
                  <a:cubicBezTo>
                    <a:pt x="222018" y="996607"/>
                    <a:pt x="0" y="773594"/>
                    <a:pt x="0" y="498918"/>
                  </a:cubicBezTo>
                  <a:cubicBezTo>
                    <a:pt x="0" y="224241"/>
                    <a:pt x="222018" y="1228"/>
                    <a:pt x="496691" y="0"/>
                  </a:cubicBezTo>
                  <a:close/>
                </a:path>
              </a:pathLst>
            </a:custGeom>
            <a:solidFill>
              <a:srgbClr val="124A87"/>
            </a:solidFill>
          </p:spPr>
          <p:txBody>
            <a:bodyPr/>
            <a:lstStyle/>
            <a:p>
              <a:endParaRPr lang="en-US"/>
            </a:p>
          </p:txBody>
        </p:sp>
        <p:sp>
          <p:nvSpPr>
            <p:cNvPr id="8" name="TextBox 8"/>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8899" y="-795878"/>
            <a:ext cx="5401301" cy="3960509"/>
            <a:chOff x="0" y="0"/>
            <a:chExt cx="1019944" cy="812800"/>
          </a:xfrm>
        </p:grpSpPr>
        <p:sp>
          <p:nvSpPr>
            <p:cNvPr id="10" name="Freeform 10"/>
            <p:cNvSpPr/>
            <p:nvPr/>
          </p:nvSpPr>
          <p:spPr>
            <a:xfrm>
              <a:off x="105385"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124A87"/>
            </a:solidFill>
          </p:spPr>
          <p:txBody>
            <a:bodyPr/>
            <a:lstStyle/>
            <a:p>
              <a:endParaRPr lang="en-US"/>
            </a:p>
          </p:txBody>
        </p:sp>
        <p:sp>
          <p:nvSpPr>
            <p:cNvPr id="11" name="TextBox 11"/>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12" name="Picture 1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442735" y="475470"/>
            <a:ext cx="8225327" cy="8225327"/>
          </a:xfrm>
          <a:prstGeom prst="rect">
            <a:avLst/>
          </a:prstGeom>
        </p:spPr>
      </p:pic>
      <p:pic>
        <p:nvPicPr>
          <p:cNvPr id="13" name="Picture 1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5400000">
            <a:off x="-964351" y="3536512"/>
            <a:ext cx="6637719" cy="3318859"/>
          </a:xfrm>
          <a:prstGeom prst="rect">
            <a:avLst/>
          </a:prstGeom>
        </p:spPr>
      </p:pic>
      <p:pic>
        <p:nvPicPr>
          <p:cNvPr id="14" name="Picture 1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5400000">
            <a:off x="2426034" y="3459994"/>
            <a:ext cx="6651061" cy="3458552"/>
          </a:xfrm>
          <a:prstGeom prst="rect">
            <a:avLst/>
          </a:prstGeom>
        </p:spPr>
      </p:pic>
      <p:pic>
        <p:nvPicPr>
          <p:cNvPr id="15" name="Picture 1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695078" y="1580237"/>
            <a:ext cx="6618001" cy="6618001"/>
          </a:xfrm>
          <a:prstGeom prst="rect">
            <a:avLst/>
          </a:prstGeom>
        </p:spPr>
      </p:pic>
      <p:pic>
        <p:nvPicPr>
          <p:cNvPr id="16" name="Picture 1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232092" y="2296990"/>
            <a:ext cx="5616761" cy="2808381"/>
          </a:xfrm>
          <a:prstGeom prst="rect">
            <a:avLst/>
          </a:prstGeom>
        </p:spPr>
      </p:pic>
      <p:pic>
        <p:nvPicPr>
          <p:cNvPr id="17" name="Picture 17"/>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rot="-10800000">
            <a:off x="2203071" y="6885441"/>
            <a:ext cx="3621733" cy="1512074"/>
          </a:xfrm>
          <a:prstGeom prst="rect">
            <a:avLst/>
          </a:prstGeom>
        </p:spPr>
      </p:pic>
      <p:grpSp>
        <p:nvGrpSpPr>
          <p:cNvPr id="18" name="Group 18"/>
          <p:cNvGrpSpPr>
            <a:grpSpLocks noChangeAspect="1"/>
          </p:cNvGrpSpPr>
          <p:nvPr/>
        </p:nvGrpSpPr>
        <p:grpSpPr>
          <a:xfrm>
            <a:off x="1568391" y="2750404"/>
            <a:ext cx="4891093" cy="4891073"/>
            <a:chOff x="0" y="0"/>
            <a:chExt cx="6350000" cy="6349975"/>
          </a:xfrm>
        </p:grpSpPr>
        <p:sp>
          <p:nvSpPr>
            <p:cNvPr id="19" name="Freeform 19"/>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3"/>
              <a:stretch>
                <a:fillRect l="-25046" r="-25046"/>
              </a:stretch>
            </a:blipFill>
          </p:spPr>
          <p:txBody>
            <a:bodyPr/>
            <a:lstStyle/>
            <a:p>
              <a:endParaRPr lang="en-US"/>
            </a:p>
          </p:txBody>
        </p:sp>
      </p:grpSp>
      <p:sp>
        <p:nvSpPr>
          <p:cNvPr id="22" name="TextBox 22"/>
          <p:cNvSpPr txBox="1"/>
          <p:nvPr/>
        </p:nvSpPr>
        <p:spPr>
          <a:xfrm>
            <a:off x="7844037" y="3046215"/>
            <a:ext cx="9599224" cy="2131441"/>
          </a:xfrm>
          <a:prstGeom prst="rect">
            <a:avLst/>
          </a:prstGeom>
        </p:spPr>
        <p:txBody>
          <a:bodyPr lIns="0" tIns="0" rIns="0" bIns="0" rtlCol="0" anchor="t">
            <a:spAutoFit/>
          </a:bodyPr>
          <a:lstStyle/>
          <a:p>
            <a:pPr marL="0" marR="0" lvl="0" indent="0" algn="r" defTabSz="914400" rtl="0" eaLnBrk="1" fontAlgn="auto" latinLnBrk="0" hangingPunct="1">
              <a:lnSpc>
                <a:spcPts val="16575"/>
              </a:lnSpc>
              <a:spcBef>
                <a:spcPct val="0"/>
              </a:spcBef>
              <a:spcAft>
                <a:spcPts val="0"/>
              </a:spcAft>
              <a:buClrTx/>
              <a:buSzTx/>
              <a:buFontTx/>
              <a:buNone/>
              <a:tabLst/>
              <a:defRPr/>
            </a:pPr>
            <a:r>
              <a:rPr kumimoji="0" lang="en-US" sz="11839" b="0" i="0" u="none" strike="noStrike" kern="1200" cap="none" spc="0" normalizeH="0" baseline="0" noProof="0">
                <a:ln>
                  <a:noFill/>
                </a:ln>
                <a:solidFill>
                  <a:srgbClr val="124A87"/>
                </a:solidFill>
                <a:effectLst/>
                <a:uLnTx/>
                <a:uFillTx/>
                <a:latin typeface="Poppins ExtraBold"/>
                <a:ea typeface="+mn-ea"/>
                <a:cs typeface="+mn-cs"/>
              </a:rPr>
              <a:t>Thank You</a:t>
            </a:r>
          </a:p>
        </p:txBody>
      </p:sp>
      <p:grpSp>
        <p:nvGrpSpPr>
          <p:cNvPr id="25" name="Group 25"/>
          <p:cNvGrpSpPr/>
          <p:nvPr/>
        </p:nvGrpSpPr>
        <p:grpSpPr>
          <a:xfrm>
            <a:off x="-1026495" y="2561143"/>
            <a:ext cx="1721573" cy="1636893"/>
            <a:chOff x="0" y="0"/>
            <a:chExt cx="1293983" cy="1230335"/>
          </a:xfrm>
        </p:grpSpPr>
        <p:sp>
          <p:nvSpPr>
            <p:cNvPr id="26" name="Freeform 26"/>
            <p:cNvSpPr/>
            <p:nvPr/>
          </p:nvSpPr>
          <p:spPr>
            <a:xfrm>
              <a:off x="34569" y="0"/>
              <a:ext cx="1224845" cy="1230335"/>
            </a:xfrm>
            <a:custGeom>
              <a:avLst/>
              <a:gdLst/>
              <a:ahLst/>
              <a:cxnLst/>
              <a:rect l="l" t="t" r="r" b="b"/>
              <a:pathLst>
                <a:path w="1224845" h="1230335">
                  <a:moveTo>
                    <a:pt x="612423" y="0"/>
                  </a:moveTo>
                  <a:cubicBezTo>
                    <a:pt x="951096" y="1515"/>
                    <a:pt x="1224845" y="276490"/>
                    <a:pt x="1224845" y="615167"/>
                  </a:cubicBezTo>
                  <a:cubicBezTo>
                    <a:pt x="1224845" y="953845"/>
                    <a:pt x="951096" y="1228820"/>
                    <a:pt x="612423" y="1230335"/>
                  </a:cubicBezTo>
                  <a:cubicBezTo>
                    <a:pt x="273749" y="1228820"/>
                    <a:pt x="0" y="953845"/>
                    <a:pt x="0" y="615167"/>
                  </a:cubicBezTo>
                  <a:cubicBezTo>
                    <a:pt x="0" y="276490"/>
                    <a:pt x="273749" y="1515"/>
                    <a:pt x="612423" y="0"/>
                  </a:cubicBezTo>
                  <a:close/>
                </a:path>
              </a:pathLst>
            </a:custGeom>
            <a:solidFill>
              <a:srgbClr val="0063C8"/>
            </a:solidFill>
          </p:spPr>
          <p:txBody>
            <a:bodyPr/>
            <a:lstStyle/>
            <a:p>
              <a:endParaRPr lang="en-US"/>
            </a:p>
          </p:txBody>
        </p:sp>
        <p:sp>
          <p:nvSpPr>
            <p:cNvPr id="27" name="TextBox 27"/>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6452293" y="9468554"/>
            <a:ext cx="1721573" cy="1636893"/>
            <a:chOff x="0" y="0"/>
            <a:chExt cx="1293983" cy="1230335"/>
          </a:xfrm>
        </p:grpSpPr>
        <p:sp>
          <p:nvSpPr>
            <p:cNvPr id="29" name="Freeform 29"/>
            <p:cNvSpPr/>
            <p:nvPr/>
          </p:nvSpPr>
          <p:spPr>
            <a:xfrm>
              <a:off x="34569" y="0"/>
              <a:ext cx="1224845" cy="1230335"/>
            </a:xfrm>
            <a:custGeom>
              <a:avLst/>
              <a:gdLst/>
              <a:ahLst/>
              <a:cxnLst/>
              <a:rect l="l" t="t" r="r" b="b"/>
              <a:pathLst>
                <a:path w="1224845" h="1230335">
                  <a:moveTo>
                    <a:pt x="612423" y="0"/>
                  </a:moveTo>
                  <a:cubicBezTo>
                    <a:pt x="951096" y="1515"/>
                    <a:pt x="1224845" y="276490"/>
                    <a:pt x="1224845" y="615167"/>
                  </a:cubicBezTo>
                  <a:cubicBezTo>
                    <a:pt x="1224845" y="953845"/>
                    <a:pt x="951096" y="1228820"/>
                    <a:pt x="612423" y="1230335"/>
                  </a:cubicBezTo>
                  <a:cubicBezTo>
                    <a:pt x="273749" y="1228820"/>
                    <a:pt x="0" y="953845"/>
                    <a:pt x="0" y="615167"/>
                  </a:cubicBezTo>
                  <a:cubicBezTo>
                    <a:pt x="0" y="276490"/>
                    <a:pt x="273749" y="1515"/>
                    <a:pt x="612423" y="0"/>
                  </a:cubicBezTo>
                  <a:close/>
                </a:path>
              </a:pathLst>
            </a:custGeom>
            <a:solidFill>
              <a:srgbClr val="0063C8"/>
            </a:solidFill>
          </p:spPr>
          <p:txBody>
            <a:bodyPr/>
            <a:lstStyle/>
            <a:p>
              <a:endParaRPr lang="en-US"/>
            </a:p>
          </p:txBody>
        </p:sp>
        <p:sp>
          <p:nvSpPr>
            <p:cNvPr id="30" name="TextBox 30"/>
            <p:cNvSpPr txBox="1"/>
            <p:nvPr/>
          </p:nvSpPr>
          <p:spPr>
            <a:xfrm>
              <a:off x="76200" y="38100"/>
              <a:ext cx="660400" cy="698500"/>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1" name="TextBox 31"/>
          <p:cNvSpPr txBox="1"/>
          <p:nvPr/>
        </p:nvSpPr>
        <p:spPr>
          <a:xfrm>
            <a:off x="9906000" y="4922645"/>
            <a:ext cx="7537260" cy="949875"/>
          </a:xfrm>
          <a:prstGeom prst="rect">
            <a:avLst/>
          </a:prstGeom>
        </p:spPr>
        <p:txBody>
          <a:bodyPr wrap="square" lIns="0" tIns="0" rIns="0" bIns="0" rtlCol="0" anchor="t">
            <a:spAutoFit/>
          </a:bodyPr>
          <a:lstStyle/>
          <a:p>
            <a:pPr marL="0" marR="0" lvl="0" indent="0" algn="r" defTabSz="914400" rtl="0" eaLnBrk="1" fontAlgn="auto" latinLnBrk="0" hangingPunct="1">
              <a:lnSpc>
                <a:spcPts val="7786"/>
              </a:lnSpc>
              <a:spcBef>
                <a:spcPct val="0"/>
              </a:spcBef>
              <a:spcAft>
                <a:spcPts val="0"/>
              </a:spcAft>
              <a:buClrTx/>
              <a:buSzTx/>
              <a:buFontTx/>
              <a:buNone/>
              <a:tabLst/>
              <a:defRPr/>
            </a:pPr>
            <a:r>
              <a:rPr kumimoji="0" lang="en-US" sz="5562" b="0" i="0" u="none" strike="noStrike" kern="1200" cap="none" spc="0" normalizeH="0" baseline="0" noProof="0" dirty="0">
                <a:ln>
                  <a:noFill/>
                </a:ln>
                <a:solidFill>
                  <a:srgbClr val="000000"/>
                </a:solidFill>
                <a:effectLst/>
                <a:uLnTx/>
                <a:uFillTx/>
                <a:latin typeface="Poppins Medium"/>
                <a:ea typeface="+mn-ea"/>
                <a:cs typeface="+mn-cs"/>
              </a:rPr>
              <a:t>For Your Attention!!!</a:t>
            </a:r>
          </a:p>
        </p:txBody>
      </p:sp>
    </p:spTree>
    <p:extLst>
      <p:ext uri="{BB962C8B-B14F-4D97-AF65-F5344CB8AC3E}">
        <p14:creationId xmlns:p14="http://schemas.microsoft.com/office/powerpoint/2010/main" val="190490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834166-E2CD-8A21-2004-3A08010D2C56}"/>
              </a:ext>
            </a:extLst>
          </p:cNvPr>
          <p:cNvSpPr txBox="1"/>
          <p:nvPr/>
        </p:nvSpPr>
        <p:spPr>
          <a:xfrm>
            <a:off x="533400" y="342900"/>
            <a:ext cx="17602200" cy="10081799"/>
          </a:xfrm>
          <a:prstGeom prst="rect">
            <a:avLst/>
          </a:prstGeom>
          <a:noFill/>
        </p:spPr>
        <p:txBody>
          <a:bodyPr wrap="square">
            <a:spAutoFit/>
          </a:bodyPr>
          <a:lstStyle/>
          <a:p>
            <a:pPr marL="0" marR="0" algn="ctr">
              <a:lnSpc>
                <a:spcPct val="107000"/>
              </a:lnSpc>
              <a:spcBef>
                <a:spcPts val="0"/>
              </a:spcBef>
              <a:spcAft>
                <a:spcPts val="800"/>
              </a:spcAft>
            </a:pPr>
            <a:r>
              <a:rPr lang="en-US" sz="40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MÔN HỌC: CHIẾN LƯỢC VÀ CHÍNH SÁCH KINH DOANH </a:t>
            </a:r>
            <a:endParaRPr lang="en-US" sz="2800" kern="100" dirty="0">
              <a:solidFill>
                <a:srgbClr val="C00000"/>
              </a:solidFill>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800"/>
              </a:spcAft>
            </a:pPr>
            <a:r>
              <a:rPr lang="en-US" sz="40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KIỂM TRA THƯỜNG XUYÊN (LẦN 1)</a:t>
            </a:r>
            <a:endParaRPr lang="en-US" sz="2800" kern="100" dirty="0">
              <a:solidFill>
                <a:srgbClr val="C00000"/>
              </a:solidFill>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800"/>
              </a:spcAft>
            </a:pPr>
            <a:r>
              <a:rPr lang="en-US" sz="40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THỜI GIAN:  90 PHÚT</a:t>
            </a:r>
            <a:endParaRPr lang="en-US" sz="2800" kern="100" dirty="0">
              <a:solidFill>
                <a:srgbClr val="C00000"/>
              </a:solidFill>
              <a:effectLst/>
              <a:latin typeface="Arial" panose="020B0604020202020204" pitchFamily="34" charset="0"/>
              <a:ea typeface="Calibri" panose="020F0502020204030204" pitchFamily="34" charset="0"/>
              <a:cs typeface="Arial" panose="020B0604020202020204" pitchFamily="34" charset="0"/>
            </a:endParaRPr>
          </a:p>
          <a:p>
            <a:pPr marL="0" marR="0">
              <a:lnSpc>
                <a:spcPct val="150000"/>
              </a:lnSpc>
              <a:spcBef>
                <a:spcPts val="0"/>
              </a:spcBef>
              <a:spcAft>
                <a:spcPts val="800"/>
              </a:spcAft>
            </a:pPr>
            <a:r>
              <a:rPr lang="en-US" sz="3600" b="1"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Câu</a:t>
            </a:r>
            <a:r>
              <a:rPr lang="en-US" sz="3600" b="1"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1: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Trình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bày</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đặc</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trưng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của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một</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chiến</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lược</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kinh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doanh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marL="0" marR="0">
              <a:lnSpc>
                <a:spcPct val="150000"/>
              </a:lnSpc>
              <a:spcBef>
                <a:spcPts val="0"/>
              </a:spcBef>
              <a:spcAft>
                <a:spcPts val="800"/>
              </a:spcAft>
            </a:pPr>
            <a:r>
              <a:rPr lang="en-US" sz="3600" b="1"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Câu</a:t>
            </a:r>
            <a:r>
              <a:rPr lang="en-US" sz="3600" b="1"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2: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Nêu</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những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hiểu</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biết</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của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Anh/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Chị</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về</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mô</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hình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năm</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lực</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lượng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cạnh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tranh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của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Michael Porter? Cho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ví</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dụ</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minh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họa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về</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mô</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hình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này</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phân</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tích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cho</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1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doanh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nghiệp</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cụ</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thể</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mà</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bạn</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biết</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a:t>
            </a:r>
          </a:p>
          <a:p>
            <a:pPr marL="0" marR="0">
              <a:lnSpc>
                <a:spcPct val="150000"/>
              </a:lnSpc>
              <a:spcBef>
                <a:spcPts val="0"/>
              </a:spcBef>
              <a:spcAft>
                <a:spcPts val="800"/>
              </a:spcAft>
            </a:pPr>
            <a:r>
              <a:rPr lang="en-US" sz="3600" b="1"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Câu</a:t>
            </a:r>
            <a:r>
              <a:rPr lang="en-US" sz="3600" b="1"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3: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Thế</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nào</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là</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chiến</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lược</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tăng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trưởng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tập</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trung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Ưu</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nhược</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điểm</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của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chiến</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lược</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tập</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trung</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là</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gì</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Cho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ví</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dụ</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minh</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họa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US" sz="3600" kern="1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của</a:t>
            </a:r>
            <a:r>
              <a:rPr lang="en-US" sz="3600" kern="100" dirty="0">
                <a:solidFill>
                  <a:srgbClr val="002060"/>
                </a:solidFill>
                <a:effectLst/>
                <a:latin typeface="Arial" panose="020B0604020202020204" pitchFamily="34" charset="0"/>
                <a:ea typeface="Calibri" panose="020F0502020204030204" pitchFamily="34" charset="0"/>
                <a:cs typeface="Arial" panose="020B0604020202020204" pitchFamily="34" charset="0"/>
              </a:rPr>
              <a:t> 1 DN.</a:t>
            </a:r>
          </a:p>
          <a:p>
            <a:pPr marL="0" marR="0">
              <a:lnSpc>
                <a:spcPct val="150000"/>
              </a:lnSpc>
              <a:spcBef>
                <a:spcPts val="0"/>
              </a:spcBef>
              <a:spcAft>
                <a:spcPts val="800"/>
              </a:spcAft>
            </a:pPr>
            <a:r>
              <a:rPr lang="en-US" sz="3600" b="1" kern="100" dirty="0" err="1">
                <a:solidFill>
                  <a:srgbClr val="002060"/>
                </a:solidFill>
                <a:latin typeface="Arial" panose="020B0604020202020204" pitchFamily="34" charset="0"/>
                <a:cs typeface="Arial" panose="020B0604020202020204" pitchFamily="34" charset="0"/>
              </a:rPr>
              <a:t>Câu</a:t>
            </a:r>
            <a:r>
              <a:rPr lang="en-US" sz="3600" b="1" kern="100" dirty="0">
                <a:solidFill>
                  <a:srgbClr val="002060"/>
                </a:solidFill>
                <a:latin typeface="Arial" panose="020B0604020202020204" pitchFamily="34" charset="0"/>
                <a:cs typeface="Arial" panose="020B0604020202020204" pitchFamily="34" charset="0"/>
              </a:rPr>
              <a:t> 4: </a:t>
            </a:r>
            <a:r>
              <a:rPr lang="vi-VN" sz="3600" kern="100" dirty="0">
                <a:solidFill>
                  <a:srgbClr val="002060"/>
                </a:solidFill>
                <a:latin typeface="Arial" panose="020B0604020202020204" pitchFamily="34" charset="0"/>
                <a:cs typeface="Arial" panose="020B0604020202020204" pitchFamily="34" charset="0"/>
              </a:rPr>
              <a:t>Tại sao các doanh nghiệp có vị thế cạnh tranh khác nhau lại có chiến lược cạnh tranh khác nhau?</a:t>
            </a:r>
            <a:endParaRPr lang="en-US" sz="3600" kern="100" dirty="0">
              <a:solidFill>
                <a:srgbClr val="002060"/>
              </a:solidFill>
              <a:latin typeface="Arial" panose="020B0604020202020204" pitchFamily="34" charset="0"/>
              <a:cs typeface="Arial" panose="020B0604020202020204" pitchFamily="34" charset="0"/>
            </a:endParaRPr>
          </a:p>
          <a:p>
            <a:pPr marL="0" marR="0" algn="r">
              <a:lnSpc>
                <a:spcPct val="150000"/>
              </a:lnSpc>
              <a:spcBef>
                <a:spcPts val="0"/>
              </a:spcBef>
              <a:spcAft>
                <a:spcPts val="800"/>
              </a:spcAft>
            </a:pPr>
            <a:r>
              <a:rPr lang="en-US" sz="2800" b="1" i="1" kern="100" dirty="0">
                <a:solidFill>
                  <a:srgbClr val="002060"/>
                </a:solidFill>
                <a:latin typeface="Arial" panose="020B0604020202020204" pitchFamily="34" charset="0"/>
                <a:ea typeface="Calibri" panose="020F0502020204030204" pitchFamily="34" charset="0"/>
                <a:cs typeface="Arial" panose="020B0604020202020204" pitchFamily="34" charset="0"/>
              </a:rPr>
              <a:t>NGÀY 17/3/2024 - TPHCM</a:t>
            </a:r>
            <a:endParaRPr lang="en-US" sz="2800" b="1" i="1" kern="1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90147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演示设计1">
  <a:themeElements>
    <a:clrScheme name="演示设计1 7">
      <a:dk1>
        <a:srgbClr val="000000"/>
      </a:dk1>
      <a:lt1>
        <a:srgbClr val="FFFFFF"/>
      </a:lt1>
      <a:dk2>
        <a:srgbClr val="000000"/>
      </a:dk2>
      <a:lt2>
        <a:srgbClr val="C0C0C0"/>
      </a:lt2>
      <a:accent1>
        <a:srgbClr val="5B8CC1"/>
      </a:accent1>
      <a:accent2>
        <a:srgbClr val="2A5682"/>
      </a:accent2>
      <a:accent3>
        <a:srgbClr val="FFFFFF"/>
      </a:accent3>
      <a:accent4>
        <a:srgbClr val="000000"/>
      </a:accent4>
      <a:accent5>
        <a:srgbClr val="B5C5DD"/>
      </a:accent5>
      <a:accent6>
        <a:srgbClr val="254D75"/>
      </a:accent6>
      <a:hlink>
        <a:srgbClr val="002850"/>
      </a:hlink>
      <a:folHlink>
        <a:srgbClr val="66B2FE"/>
      </a:folHlink>
    </a:clrScheme>
    <a:fontScheme name="演示设计1">
      <a:majorFont>
        <a:latin typeface="Arial"/>
        <a:ea typeface="SimHei"/>
        <a:cs typeface=""/>
      </a:majorFont>
      <a:minorFont>
        <a:latin typeface="Arial"/>
        <a:ea typeface="华文细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sz="1800" b="1" i="1" u="none" strike="noStrike" cap="none" normalizeH="0" baseline="0" smtClean="0">
            <a:ln>
              <a:noFill/>
            </a:ln>
            <a:solidFill>
              <a:schemeClr val="tx1"/>
            </a:solidFill>
            <a:effectLst/>
            <a:latin typeface="Arial" panose="020B0604020202020204" pitchFamily="34" charset="0"/>
            <a:ea typeface="华文细黑"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sz="1800" b="1" i="1" u="none" strike="noStrike" cap="none" normalizeH="0" baseline="0" smtClean="0">
            <a:ln>
              <a:noFill/>
            </a:ln>
            <a:solidFill>
              <a:schemeClr val="tx1"/>
            </a:solidFill>
            <a:effectLst/>
            <a:latin typeface="Arial" panose="020B0604020202020204" pitchFamily="34" charset="0"/>
            <a:ea typeface="华文细黑" pitchFamily="2" charset="-122"/>
          </a:defRPr>
        </a:defPPr>
      </a:lstStyle>
    </a:lnDef>
  </a:objectDefaults>
  <a:extraClrSchemeLst>
    <a:extraClrScheme>
      <a:clrScheme name="演示设计1 1">
        <a:dk1>
          <a:srgbClr val="000000"/>
        </a:dk1>
        <a:lt1>
          <a:srgbClr val="FFFFFF"/>
        </a:lt1>
        <a:dk2>
          <a:srgbClr val="000000"/>
        </a:dk2>
        <a:lt2>
          <a:srgbClr val="C0C0C0"/>
        </a:lt2>
        <a:accent1>
          <a:srgbClr val="DFE0BE"/>
        </a:accent1>
        <a:accent2>
          <a:srgbClr val="D1D46B"/>
        </a:accent2>
        <a:accent3>
          <a:srgbClr val="FFFFFF"/>
        </a:accent3>
        <a:accent4>
          <a:srgbClr val="000000"/>
        </a:accent4>
        <a:accent5>
          <a:srgbClr val="ECEDDB"/>
        </a:accent5>
        <a:accent6>
          <a:srgbClr val="BDC060"/>
        </a:accent6>
        <a:hlink>
          <a:srgbClr val="3A3B11"/>
        </a:hlink>
        <a:folHlink>
          <a:srgbClr val="EAEBBB"/>
        </a:folHlink>
      </a:clrScheme>
      <a:clrMap bg1="lt1" tx1="dk1" bg2="lt2" tx2="dk2" accent1="accent1" accent2="accent2" accent3="accent3" accent4="accent4" accent5="accent5" accent6="accent6" hlink="hlink" folHlink="folHlink"/>
    </a:extraClrScheme>
    <a:extraClrScheme>
      <a:clrScheme name="演示设计1 2">
        <a:dk1>
          <a:srgbClr val="000000"/>
        </a:dk1>
        <a:lt1>
          <a:srgbClr val="FFFFFF"/>
        </a:lt1>
        <a:dk2>
          <a:srgbClr val="000000"/>
        </a:dk2>
        <a:lt2>
          <a:srgbClr val="B2B2B2"/>
        </a:lt2>
        <a:accent1>
          <a:srgbClr val="FF0517"/>
        </a:accent1>
        <a:accent2>
          <a:srgbClr val="BC000D"/>
        </a:accent2>
        <a:accent3>
          <a:srgbClr val="FFFFFF"/>
        </a:accent3>
        <a:accent4>
          <a:srgbClr val="000000"/>
        </a:accent4>
        <a:accent5>
          <a:srgbClr val="FFAAAB"/>
        </a:accent5>
        <a:accent6>
          <a:srgbClr val="AA000B"/>
        </a:accent6>
        <a:hlink>
          <a:srgbClr val="3A0004"/>
        </a:hlink>
        <a:folHlink>
          <a:srgbClr val="FF7575"/>
        </a:folHlink>
      </a:clrScheme>
      <a:clrMap bg1="lt1" tx1="dk1" bg2="lt2" tx2="dk2" accent1="accent1" accent2="accent2" accent3="accent3" accent4="accent4" accent5="accent5" accent6="accent6" hlink="hlink" folHlink="folHlink"/>
    </a:extraClrScheme>
    <a:extraClrScheme>
      <a:clrScheme name="演示设计1 3">
        <a:dk1>
          <a:srgbClr val="000000"/>
        </a:dk1>
        <a:lt1>
          <a:srgbClr val="FFFFFF"/>
        </a:lt1>
        <a:dk2>
          <a:srgbClr val="000000"/>
        </a:dk2>
        <a:lt2>
          <a:srgbClr val="B2B2B2"/>
        </a:lt2>
        <a:accent1>
          <a:srgbClr val="BF59B8"/>
        </a:accent1>
        <a:accent2>
          <a:srgbClr val="884183"/>
        </a:accent2>
        <a:accent3>
          <a:srgbClr val="FFFFFF"/>
        </a:accent3>
        <a:accent4>
          <a:srgbClr val="000000"/>
        </a:accent4>
        <a:accent5>
          <a:srgbClr val="DCB5D8"/>
        </a:accent5>
        <a:accent6>
          <a:srgbClr val="7B3A76"/>
        </a:accent6>
        <a:hlink>
          <a:srgbClr val="371535"/>
        </a:hlink>
        <a:folHlink>
          <a:srgbClr val="D99FD5"/>
        </a:folHlink>
      </a:clrScheme>
      <a:clrMap bg1="lt1" tx1="dk1" bg2="lt2" tx2="dk2" accent1="accent1" accent2="accent2" accent3="accent3" accent4="accent4" accent5="accent5" accent6="accent6" hlink="hlink" folHlink="folHlink"/>
    </a:extraClrScheme>
    <a:extraClrScheme>
      <a:clrScheme name="演示设计1 4">
        <a:dk1>
          <a:srgbClr val="000000"/>
        </a:dk1>
        <a:lt1>
          <a:srgbClr val="FFFFFF"/>
        </a:lt1>
        <a:dk2>
          <a:srgbClr val="000000"/>
        </a:dk2>
        <a:lt2>
          <a:srgbClr val="C0C0C0"/>
        </a:lt2>
        <a:accent1>
          <a:srgbClr val="B2B2B2"/>
        </a:accent1>
        <a:accent2>
          <a:srgbClr val="5F5F5F"/>
        </a:accent2>
        <a:accent3>
          <a:srgbClr val="FFFFFF"/>
        </a:accent3>
        <a:accent4>
          <a:srgbClr val="000000"/>
        </a:accent4>
        <a:accent5>
          <a:srgbClr val="D5D5D5"/>
        </a:accent5>
        <a:accent6>
          <a:srgbClr val="555555"/>
        </a:accent6>
        <a:hlink>
          <a:srgbClr val="1C1C1C"/>
        </a:hlink>
        <a:folHlink>
          <a:srgbClr val="DDDDDD"/>
        </a:folHlink>
      </a:clrScheme>
      <a:clrMap bg1="lt1" tx1="dk1" bg2="lt2" tx2="dk2" accent1="accent1" accent2="accent2" accent3="accent3" accent4="accent4" accent5="accent5" accent6="accent6" hlink="hlink" folHlink="folHlink"/>
    </a:extraClrScheme>
    <a:extraClrScheme>
      <a:clrScheme name="演示设计1 5">
        <a:dk1>
          <a:srgbClr val="000000"/>
        </a:dk1>
        <a:lt1>
          <a:srgbClr val="FFFFFF"/>
        </a:lt1>
        <a:dk2>
          <a:srgbClr val="000000"/>
        </a:dk2>
        <a:lt2>
          <a:srgbClr val="808080"/>
        </a:lt2>
        <a:accent1>
          <a:srgbClr val="FFCC00"/>
        </a:accent1>
        <a:accent2>
          <a:srgbClr val="FF8A15"/>
        </a:accent2>
        <a:accent3>
          <a:srgbClr val="FFFFFF"/>
        </a:accent3>
        <a:accent4>
          <a:srgbClr val="000000"/>
        </a:accent4>
        <a:accent5>
          <a:srgbClr val="FFE2AA"/>
        </a:accent5>
        <a:accent6>
          <a:srgbClr val="E77D12"/>
        </a:accent6>
        <a:hlink>
          <a:srgbClr val="463900"/>
        </a:hlink>
        <a:folHlink>
          <a:srgbClr val="FFF0AF"/>
        </a:folHlink>
      </a:clrScheme>
      <a:clrMap bg1="lt1" tx1="dk1" bg2="lt2" tx2="dk2" accent1="accent1" accent2="accent2" accent3="accent3" accent4="accent4" accent5="accent5" accent6="accent6" hlink="hlink" folHlink="folHlink"/>
    </a:extraClrScheme>
    <a:extraClrScheme>
      <a:clrScheme name="演示设计1 6">
        <a:dk1>
          <a:srgbClr val="000000"/>
        </a:dk1>
        <a:lt1>
          <a:srgbClr val="FFFFFF"/>
        </a:lt1>
        <a:dk2>
          <a:srgbClr val="000000"/>
        </a:dk2>
        <a:lt2>
          <a:srgbClr val="808080"/>
        </a:lt2>
        <a:accent1>
          <a:srgbClr val="FF9021"/>
        </a:accent1>
        <a:accent2>
          <a:srgbClr val="DA5800"/>
        </a:accent2>
        <a:accent3>
          <a:srgbClr val="FFFFFF"/>
        </a:accent3>
        <a:accent4>
          <a:srgbClr val="000000"/>
        </a:accent4>
        <a:accent5>
          <a:srgbClr val="FFC6AB"/>
        </a:accent5>
        <a:accent6>
          <a:srgbClr val="C54F00"/>
        </a:accent6>
        <a:hlink>
          <a:srgbClr val="963D00"/>
        </a:hlink>
        <a:folHlink>
          <a:srgbClr val="FFC78F"/>
        </a:folHlink>
      </a:clrScheme>
      <a:clrMap bg1="lt1" tx1="dk1" bg2="lt2" tx2="dk2" accent1="accent1" accent2="accent2" accent3="accent3" accent4="accent4" accent5="accent5" accent6="accent6" hlink="hlink" folHlink="folHlink"/>
    </a:extraClrScheme>
    <a:extraClrScheme>
      <a:clrScheme name="演示设计1 7">
        <a:dk1>
          <a:srgbClr val="000000"/>
        </a:dk1>
        <a:lt1>
          <a:srgbClr val="FFFFFF"/>
        </a:lt1>
        <a:dk2>
          <a:srgbClr val="000000"/>
        </a:dk2>
        <a:lt2>
          <a:srgbClr val="C0C0C0"/>
        </a:lt2>
        <a:accent1>
          <a:srgbClr val="5B8CC1"/>
        </a:accent1>
        <a:accent2>
          <a:srgbClr val="2A5682"/>
        </a:accent2>
        <a:accent3>
          <a:srgbClr val="FFFFFF"/>
        </a:accent3>
        <a:accent4>
          <a:srgbClr val="000000"/>
        </a:accent4>
        <a:accent5>
          <a:srgbClr val="B5C5DD"/>
        </a:accent5>
        <a:accent6>
          <a:srgbClr val="254D75"/>
        </a:accent6>
        <a:hlink>
          <a:srgbClr val="002850"/>
        </a:hlink>
        <a:folHlink>
          <a:srgbClr val="66B2FE"/>
        </a:folHlink>
      </a:clrScheme>
      <a:clrMap bg1="lt1" tx1="dk1" bg2="lt2" tx2="dk2" accent1="accent1" accent2="accent2" accent3="accent3" accent4="accent4" accent5="accent5" accent6="accent6" hlink="hlink" folHlink="folHlink"/>
    </a:extraClrScheme>
    <a:extraClrScheme>
      <a:clrScheme name="演示设计1 8">
        <a:dk1>
          <a:srgbClr val="000000"/>
        </a:dk1>
        <a:lt1>
          <a:srgbClr val="FFFFFF"/>
        </a:lt1>
        <a:dk2>
          <a:srgbClr val="000000"/>
        </a:dk2>
        <a:lt2>
          <a:srgbClr val="C0C0C0"/>
        </a:lt2>
        <a:accent1>
          <a:srgbClr val="6FC01E"/>
        </a:accent1>
        <a:accent2>
          <a:srgbClr val="4F7913"/>
        </a:accent2>
        <a:accent3>
          <a:srgbClr val="FFFFFF"/>
        </a:accent3>
        <a:accent4>
          <a:srgbClr val="000000"/>
        </a:accent4>
        <a:accent5>
          <a:srgbClr val="BBDCAB"/>
        </a:accent5>
        <a:accent6>
          <a:srgbClr val="476D10"/>
        </a:accent6>
        <a:hlink>
          <a:srgbClr val="26420A"/>
        </a:hlink>
        <a:folHlink>
          <a:srgbClr val="ADE97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Arial"/>
        <a:ea typeface=""/>
        <a:cs typeface=""/>
      </a:majorFont>
      <a:minorFont>
        <a:latin typeface="方正粗倩简体"/>
        <a:ea typeface="方正粗倩简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3879</TotalTime>
  <Words>2072</Words>
  <Application>Microsoft Office PowerPoint</Application>
  <PresentationFormat>Custom</PresentationFormat>
  <Paragraphs>118</Paragraphs>
  <Slides>22</Slides>
  <Notes>4</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22</vt:i4>
      </vt:variant>
    </vt:vector>
  </HeadingPairs>
  <TitlesOfParts>
    <vt:vector size="34" baseType="lpstr">
      <vt:lpstr>Calibri</vt:lpstr>
      <vt:lpstr>Times New Roman</vt:lpstr>
      <vt:lpstr>SimSun</vt:lpstr>
      <vt:lpstr>Poppins ExtraBold</vt:lpstr>
      <vt:lpstr>Microsoft YaHei</vt:lpstr>
      <vt:lpstr>Wingdings</vt:lpstr>
      <vt:lpstr>Arial</vt:lpstr>
      <vt:lpstr>Cambria Math</vt:lpstr>
      <vt:lpstr>Poppins Medium</vt:lpstr>
      <vt:lpstr>Office Theme</vt:lpstr>
      <vt:lpstr>演示设计1</vt:lpstr>
      <vt:lpstr>1_Office 主题</vt:lpstr>
      <vt:lpstr>PowerPoint Presentation</vt:lpstr>
      <vt:lpstr>PowerPoint Presentation</vt:lpstr>
      <vt:lpstr>5.1. Khái niệm, ý nghĩa của kế hoạch giá thành 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1.2. Ý NGHĨA CÁC CHỈ TIÊU GIÁ THÀNH SẢN PHẨM</vt:lpstr>
      <vt:lpstr>PowerPoint Presentation</vt:lpstr>
      <vt:lpstr>1.2. Ý NGHĨA CÁC CHỈ TIÊU GIÁ THÀNH SẢN PHẨM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Modern Effective Leadership In Business Presentation</dc:title>
  <dc:creator>HUYNHKIMLIEN</dc:creator>
  <cp:lastModifiedBy>Huỳnh Kim Liên - CĐ Văn Lang Sài Gòn</cp:lastModifiedBy>
  <cp:revision>132</cp:revision>
  <dcterms:created xsi:type="dcterms:W3CDTF">2006-08-16T00:00:00Z</dcterms:created>
  <dcterms:modified xsi:type="dcterms:W3CDTF">2024-03-19T15:10:01Z</dcterms:modified>
  <dc:identifier>DAFWPKAHB0w</dc:identifier>
</cp:coreProperties>
</file>